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24384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2438400"/>
          <a:chOff x="0" y="0"/>
          <a:chExt cx="3657600" cy="24384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2438400"/>
            <a:chOff x="0" y="0"/>
            <a:chExt cx="3657600" cy="24384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2438400"/>
            </a:xfrm>
            <a:prstGeom prst="rect">
              <a:avLst/>
            </a:prstGeom>
            <a:solidFill>
              <a:srgbClr val="B25E2C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4423732">
              <a:off x="1984019" y="1785433"/>
              <a:ext cx="32641" cy="9994"/>
            </a:xfrm>
            <a:prstGeom prst="ellipse">
              <a:avLst/>
            </a:prstGeom>
            <a:gradFill>
              <a:gsLst>
                <a:gs pos="0">
                  <a:srgbClr val="FFFFFF">
                    <a:alpha val="25986"/>
                  </a:srgbClr>
                </a:gs>
                <a:gs pos="14286">
                  <a:srgbClr val="FFFFFF">
                    <a:alpha val="24163"/>
                  </a:srgbClr>
                </a:gs>
                <a:gs pos="28571">
                  <a:srgbClr val="FFFFFF">
                    <a:alpha val="19326"/>
                  </a:srgbClr>
                </a:gs>
                <a:gs pos="42857">
                  <a:srgbClr val="FFFFFF">
                    <a:alpha val="13139"/>
                  </a:srgbClr>
                </a:gs>
                <a:gs pos="57143">
                  <a:srgbClr val="FFFFFF">
                    <a:alpha val="7508"/>
                  </a:srgbClr>
                </a:gs>
                <a:gs pos="71429">
                  <a:srgbClr val="FFFFFF">
                    <a:alpha val="3588"/>
                  </a:srgbClr>
                </a:gs>
                <a:gs pos="85714">
                  <a:srgbClr val="FFFFFF">
                    <a:alpha val="1434"/>
                  </a:srgbClr>
                </a:gs>
                <a:gs pos="100000">
                  <a:srgbClr val="FFFFFF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2774280">
              <a:off x="2034480" y="1900550"/>
              <a:ext cx="24983" cy="7754"/>
            </a:xfrm>
            <a:prstGeom prst="ellipse">
              <a:avLst/>
            </a:prstGeom>
            <a:gradFill>
              <a:gsLst>
                <a:gs pos="0">
                  <a:srgbClr val="FFFFFF">
                    <a:alpha val="27243"/>
                  </a:srgbClr>
                </a:gs>
                <a:gs pos="14286">
                  <a:srgbClr val="FFFFFF">
                    <a:alpha val="25347"/>
                  </a:srgbClr>
                </a:gs>
                <a:gs pos="28571">
                  <a:srgbClr val="FFFFFF">
                    <a:alpha val="20305"/>
                  </a:srgbClr>
                </a:gs>
                <a:gs pos="42857">
                  <a:srgbClr val="FFFFFF">
                    <a:alpha val="13832"/>
                  </a:srgbClr>
                </a:gs>
                <a:gs pos="57143">
                  <a:srgbClr val="FFFFFF">
                    <a:alpha val="7918"/>
                  </a:srgbClr>
                </a:gs>
                <a:gs pos="71429">
                  <a:srgbClr val="FFFFFF">
                    <a:alpha val="3788"/>
                  </a:srgbClr>
                </a:gs>
                <a:gs pos="85714">
                  <a:srgbClr val="FFFFFF">
                    <a:alpha val="1515"/>
                  </a:srgbClr>
                </a:gs>
                <a:gs pos="100000">
                  <a:srgbClr val="FFFFFF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4251650">
              <a:off x="2195135" y="1618091"/>
              <a:ext cx="94784" cy="704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9276066">
              <a:off x="2276763" y="1853468"/>
              <a:ext cx="116979" cy="985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3187329">
              <a:off x="2077636" y="1452208"/>
              <a:ext cx="137936" cy="524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9665179">
              <a:off x="1798045" y="846961"/>
              <a:ext cx="813828" cy="78092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8428011">
              <a:off x="2287463" y="1693718"/>
              <a:ext cx="88011" cy="434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5197701">
              <a:off x="1995804" y="1668414"/>
              <a:ext cx="42204" cy="12350"/>
            </a:xfrm>
            <a:prstGeom prst="ellipse">
              <a:avLst/>
            </a:prstGeom>
            <a:gradFill>
              <a:gsLst>
                <a:gs pos="0">
                  <a:srgbClr val="FFFFFF">
                    <a:alpha val="24425"/>
                  </a:srgbClr>
                </a:gs>
                <a:gs pos="14286">
                  <a:srgbClr val="FFFFFF">
                    <a:alpha val="22694"/>
                  </a:srgbClr>
                </a:gs>
                <a:gs pos="28571">
                  <a:srgbClr val="FFFFFF">
                    <a:alpha val="18115"/>
                  </a:srgbClr>
                </a:gs>
                <a:gs pos="42857">
                  <a:srgbClr val="FFFFFF">
                    <a:alpha val="12286"/>
                  </a:srgbClr>
                </a:gs>
                <a:gs pos="57143">
                  <a:srgbClr val="FFFFFF">
                    <a:alpha val="7006"/>
                  </a:srgbClr>
                </a:gs>
                <a:gs pos="71429">
                  <a:srgbClr val="FFFFFF">
                    <a:alpha val="3343"/>
                  </a:srgbClr>
                </a:gs>
                <a:gs pos="85714">
                  <a:srgbClr val="FFFFFF">
                    <a:alpha val="1336"/>
                  </a:srgbClr>
                </a:gs>
                <a:gs pos="100000">
                  <a:srgbClr val="FFFFFF">
                    <a:alpha val="4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-10575729">
              <a:off x="2013029" y="1499407"/>
              <a:ext cx="52279" cy="14813"/>
            </a:xfrm>
            <a:prstGeom prst="ellipse">
              <a:avLst/>
            </a:prstGeom>
            <a:gradFill>
              <a:gsLst>
                <a:gs pos="0">
                  <a:srgbClr val="FDF5EA">
                    <a:alpha val="22726"/>
                  </a:srgbClr>
                </a:gs>
                <a:gs pos="14286">
                  <a:srgbClr val="FDF5EA">
                    <a:alpha val="21097"/>
                  </a:srgbClr>
                </a:gs>
                <a:gs pos="28571">
                  <a:srgbClr val="FDF5EA">
                    <a:alpha val="16805"/>
                  </a:srgbClr>
                </a:gs>
                <a:gs pos="42857">
                  <a:srgbClr val="FDF5EA">
                    <a:alpha val="11368"/>
                  </a:srgbClr>
                </a:gs>
                <a:gs pos="57143">
                  <a:srgbClr val="FDF5EA">
                    <a:alpha val="6468"/>
                  </a:srgbClr>
                </a:gs>
                <a:gs pos="71429">
                  <a:srgbClr val="FDF5EA">
                    <a:alpha val="3082"/>
                  </a:srgbClr>
                </a:gs>
                <a:gs pos="85714">
                  <a:srgbClr val="FDF5EA">
                    <a:alpha val="1230"/>
                  </a:srgbClr>
                </a:gs>
                <a:gs pos="100000">
                  <a:srgbClr val="FDF5EA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-10458859">
              <a:off x="1999612" y="1495457"/>
              <a:ext cx="54507" cy="15415"/>
            </a:xfrm>
            <a:prstGeom prst="ellipse">
              <a:avLst/>
            </a:prstGeom>
            <a:gradFill>
              <a:gsLst>
                <a:gs pos="0">
                  <a:srgbClr val="FAEFBC">
                    <a:alpha val="22345"/>
                  </a:srgbClr>
                </a:gs>
                <a:gs pos="14286">
                  <a:srgbClr val="FAEFBC">
                    <a:alpha val="20741"/>
                  </a:srgbClr>
                </a:gs>
                <a:gs pos="28571">
                  <a:srgbClr val="FAEFBC">
                    <a:alpha val="16513"/>
                  </a:srgbClr>
                </a:gs>
                <a:gs pos="42857">
                  <a:srgbClr val="FAEFBC">
                    <a:alpha val="11164"/>
                  </a:srgbClr>
                </a:gs>
                <a:gs pos="57143">
                  <a:srgbClr val="FAEFBC">
                    <a:alpha val="6349"/>
                  </a:srgbClr>
                </a:gs>
                <a:gs pos="71429">
                  <a:srgbClr val="FAEFBC">
                    <a:alpha val="3024"/>
                  </a:srgbClr>
                </a:gs>
                <a:gs pos="85714">
                  <a:srgbClr val="FAEFBC">
                    <a:alpha val="1207"/>
                  </a:srgbClr>
                </a:gs>
                <a:gs pos="100000">
                  <a:srgbClr val="FAEFBC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3273513">
              <a:off x="2022751" y="1892568"/>
              <a:ext cx="42715" cy="12476"/>
            </a:xfrm>
            <a:prstGeom prst="ellipse">
              <a:avLst/>
            </a:prstGeom>
            <a:gradFill>
              <a:gsLst>
                <a:gs pos="0">
                  <a:srgbClr val="FFFFFF">
                    <a:alpha val="24342"/>
                  </a:srgbClr>
                </a:gs>
                <a:gs pos="14286">
                  <a:srgbClr val="FFFFFF">
                    <a:alpha val="22615"/>
                  </a:srgbClr>
                </a:gs>
                <a:gs pos="28571">
                  <a:srgbClr val="FFFFFF">
                    <a:alpha val="18050"/>
                  </a:srgbClr>
                </a:gs>
                <a:gs pos="42857">
                  <a:srgbClr val="FFFFFF">
                    <a:alpha val="12241"/>
                  </a:srgbClr>
                </a:gs>
                <a:gs pos="57143">
                  <a:srgbClr val="FFFFFF">
                    <a:alpha val="6979"/>
                  </a:srgbClr>
                </a:gs>
                <a:gs pos="71429">
                  <a:srgbClr val="FFFFFF">
                    <a:alpha val="3330"/>
                  </a:srgbClr>
                </a:gs>
                <a:gs pos="85714">
                  <a:srgbClr val="FFFFFF">
                    <a:alpha val="1330"/>
                  </a:srgbClr>
                </a:gs>
                <a:gs pos="100000">
                  <a:srgbClr val="FFFFFF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10462188">
              <a:off x="1170620" y="-60209"/>
              <a:ext cx="784884" cy="330167"/>
            </a:xfrm>
            <a:prstGeom prst="ellipse">
              <a:avLst/>
            </a:prstGeom>
            <a:gradFill>
              <a:gsLst>
                <a:gs pos="0">
                  <a:srgbClr val="A70000">
                    <a:alpha val="31421"/>
                  </a:srgbClr>
                </a:gs>
                <a:gs pos="14286">
                  <a:srgbClr val="A70000">
                    <a:alpha val="29296"/>
                  </a:srgbClr>
                </a:gs>
                <a:gs pos="28571">
                  <a:srgbClr val="A70000">
                    <a:alpha val="23599"/>
                  </a:srgbClr>
                </a:gs>
                <a:gs pos="42857">
                  <a:srgbClr val="A70000">
                    <a:alpha val="16185"/>
                  </a:srgbClr>
                </a:gs>
                <a:gs pos="57143">
                  <a:srgbClr val="A70000">
                    <a:alpha val="9320"/>
                  </a:srgbClr>
                </a:gs>
                <a:gs pos="71429">
                  <a:srgbClr val="A70000">
                    <a:alpha val="4476"/>
                  </a:srgbClr>
                </a:gs>
                <a:gs pos="85714">
                  <a:srgbClr val="A70000">
                    <a:alpha val="1795"/>
                  </a:srgbClr>
                </a:gs>
                <a:gs pos="100000">
                  <a:srgbClr val="A7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6202012">
              <a:off x="2302433" y="1267529"/>
              <a:ext cx="43566" cy="12677"/>
            </a:xfrm>
            <a:prstGeom prst="ellipse">
              <a:avLst/>
            </a:prstGeom>
            <a:gradFill>
              <a:gsLst>
                <a:gs pos="0">
                  <a:srgbClr val="FFFFFF">
                    <a:alpha val="24204"/>
                  </a:srgbClr>
                </a:gs>
                <a:gs pos="14286">
                  <a:srgbClr val="FFFFFF">
                    <a:alpha val="22486"/>
                  </a:srgbClr>
                </a:gs>
                <a:gs pos="28571">
                  <a:srgbClr val="FFFFFF">
                    <a:alpha val="17944"/>
                  </a:srgbClr>
                </a:gs>
                <a:gs pos="42857">
                  <a:srgbClr val="FFFFFF">
                    <a:alpha val="12166"/>
                  </a:srgbClr>
                </a:gs>
                <a:gs pos="57143">
                  <a:srgbClr val="FFFFFF">
                    <a:alpha val="6936"/>
                  </a:srgbClr>
                </a:gs>
                <a:gs pos="71429">
                  <a:srgbClr val="FFFFFF">
                    <a:alpha val="3309"/>
                  </a:srgbClr>
                </a:gs>
                <a:gs pos="85714">
                  <a:srgbClr val="FFFFFF">
                    <a:alpha val="1322"/>
                  </a:srgbClr>
                </a:gs>
                <a:gs pos="100000">
                  <a:srgbClr val="FFFFFF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10666571">
              <a:off x="1467188" y="102893"/>
              <a:ext cx="433975" cy="286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9450103">
              <a:off x="76369" y="789659"/>
              <a:ext cx="488696" cy="472512"/>
            </a:xfrm>
            <a:prstGeom prst="ellipse">
              <a:avLst/>
            </a:prstGeom>
            <a:gradFill>
              <a:gsLst>
                <a:gs pos="0">
                  <a:srgbClr val="DCB39C">
                    <a:alpha val="17147"/>
                  </a:srgbClr>
                </a:gs>
                <a:gs pos="14286">
                  <a:srgbClr val="DCB39C">
                    <a:alpha val="15877"/>
                  </a:srgbClr>
                </a:gs>
                <a:gs pos="28571">
                  <a:srgbClr val="DCB39C">
                    <a:alpha val="12562"/>
                  </a:srgbClr>
                </a:gs>
                <a:gs pos="42857">
                  <a:srgbClr val="DCB39C">
                    <a:alpha val="8428"/>
                  </a:srgbClr>
                </a:gs>
                <a:gs pos="57143">
                  <a:srgbClr val="DCB39C">
                    <a:alpha val="4762"/>
                  </a:srgbClr>
                </a:gs>
                <a:gs pos="71429">
                  <a:srgbClr val="DCB39C">
                    <a:alpha val="2258"/>
                  </a:srgbClr>
                </a:gs>
                <a:gs pos="85714">
                  <a:srgbClr val="DCB39C">
                    <a:alpha val="899"/>
                  </a:srgbClr>
                </a:gs>
                <a:gs pos="100000">
                  <a:srgbClr val="DCB39C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-10175856">
              <a:off x="1198551" y="2272845"/>
              <a:ext cx="474923" cy="2804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-9608987">
              <a:off x="1796658" y="149789"/>
              <a:ext cx="456728" cy="301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4414270">
              <a:off x="2122914" y="1457404"/>
              <a:ext cx="56322" cy="15360"/>
            </a:xfrm>
            <a:prstGeom prst="ellipse">
              <a:avLst/>
            </a:prstGeom>
            <a:gradFill>
              <a:gsLst>
                <a:gs pos="0">
                  <a:srgbClr val="E9D7C7">
                    <a:alpha val="22021"/>
                  </a:srgbClr>
                </a:gs>
                <a:gs pos="14286">
                  <a:srgbClr val="E9D7C7">
                    <a:alpha val="20436"/>
                  </a:srgbClr>
                </a:gs>
                <a:gs pos="28571">
                  <a:srgbClr val="E9D7C7">
                    <a:alpha val="16264"/>
                  </a:srgbClr>
                </a:gs>
                <a:gs pos="42857">
                  <a:srgbClr val="E9D7C7">
                    <a:alpha val="10991"/>
                  </a:srgbClr>
                </a:gs>
                <a:gs pos="57143">
                  <a:srgbClr val="E9D7C7">
                    <a:alpha val="6248"/>
                  </a:srgbClr>
                </a:gs>
                <a:gs pos="71429">
                  <a:srgbClr val="E9D7C7">
                    <a:alpha val="2975"/>
                  </a:srgbClr>
                </a:gs>
                <a:gs pos="85714">
                  <a:srgbClr val="E9D7C7">
                    <a:alpha val="1187"/>
                  </a:srgbClr>
                </a:gs>
                <a:gs pos="100000">
                  <a:srgbClr val="E9D7C7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-10762664">
              <a:off x="2004916" y="1479809"/>
              <a:ext cx="50275" cy="14293"/>
            </a:xfrm>
            <a:prstGeom prst="ellipse">
              <a:avLst/>
            </a:prstGeom>
            <a:gradFill>
              <a:gsLst>
                <a:gs pos="0">
                  <a:srgbClr val="FFFFFF">
                    <a:alpha val="23063"/>
                  </a:srgbClr>
                </a:gs>
                <a:gs pos="14286">
                  <a:srgbClr val="FFFFFF">
                    <a:alpha val="21414"/>
                  </a:srgbClr>
                </a:gs>
                <a:gs pos="28571">
                  <a:srgbClr val="FFFFFF">
                    <a:alpha val="17064"/>
                  </a:srgbClr>
                </a:gs>
                <a:gs pos="42857">
                  <a:srgbClr val="FFFFFF">
                    <a:alpha val="11549"/>
                  </a:srgbClr>
                </a:gs>
                <a:gs pos="57143">
                  <a:srgbClr val="FFFFFF">
                    <a:alpha val="6574"/>
                  </a:srgbClr>
                </a:gs>
                <a:gs pos="71429">
                  <a:srgbClr val="FFFFFF">
                    <a:alpha val="3133"/>
                  </a:srgbClr>
                </a:gs>
                <a:gs pos="85714">
                  <a:srgbClr val="FFFFFF">
                    <a:alpha val="1251"/>
                  </a:srgbClr>
                </a:gs>
                <a:gs pos="100000">
                  <a:srgbClr val="FFFFFF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4275100">
              <a:off x="2133840" y="1483050"/>
              <a:ext cx="33203" cy="10130"/>
            </a:xfrm>
            <a:prstGeom prst="ellipse">
              <a:avLst/>
            </a:prstGeom>
            <a:gradFill>
              <a:gsLst>
                <a:gs pos="0">
                  <a:srgbClr val="FFFFFF">
                    <a:alpha val="25919"/>
                  </a:srgbClr>
                </a:gs>
                <a:gs pos="14286">
                  <a:srgbClr val="FFFFFF">
                    <a:alpha val="24099"/>
                  </a:srgbClr>
                </a:gs>
                <a:gs pos="28571">
                  <a:srgbClr val="FFFFFF">
                    <a:alpha val="19273"/>
                  </a:srgbClr>
                </a:gs>
                <a:gs pos="42857">
                  <a:srgbClr val="FFFFFF">
                    <a:alpha val="13102"/>
                  </a:srgbClr>
                </a:gs>
                <a:gs pos="57143">
                  <a:srgbClr val="FFFFFF">
                    <a:alpha val="7486"/>
                  </a:srgbClr>
                </a:gs>
                <a:gs pos="71429">
                  <a:srgbClr val="FFFFFF">
                    <a:alpha val="3577"/>
                  </a:srgbClr>
                </a:gs>
                <a:gs pos="85714">
                  <a:srgbClr val="FFFFFF">
                    <a:alpha val="1430"/>
                  </a:srgbClr>
                </a:gs>
                <a:gs pos="100000">
                  <a:srgbClr val="FFFFFF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-10459206">
              <a:off x="1935130" y="1462485"/>
              <a:ext cx="181716" cy="533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-9720617">
              <a:off x="1763508" y="130860"/>
              <a:ext cx="461757" cy="881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-10542749">
              <a:off x="1594594" y="90098"/>
              <a:ext cx="422825" cy="900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-9315675">
              <a:off x="1071744" y="2153629"/>
              <a:ext cx="60658" cy="14594"/>
            </a:xfrm>
            <a:prstGeom prst="ellipse">
              <a:avLst/>
            </a:prstGeom>
            <a:gradFill>
              <a:gsLst>
                <a:gs pos="0">
                  <a:srgbClr val="FFB836">
                    <a:alpha val="21127"/>
                  </a:srgbClr>
                </a:gs>
                <a:gs pos="14286">
                  <a:srgbClr val="FFB836">
                    <a:alpha val="19599"/>
                  </a:srgbClr>
                </a:gs>
                <a:gs pos="28571">
                  <a:srgbClr val="FFB836">
                    <a:alpha val="15581"/>
                  </a:srgbClr>
                </a:gs>
                <a:gs pos="42857">
                  <a:srgbClr val="FFB836">
                    <a:alpha val="10515"/>
                  </a:srgbClr>
                </a:gs>
                <a:gs pos="57143">
                  <a:srgbClr val="FFB836">
                    <a:alpha val="5970"/>
                  </a:srgbClr>
                </a:gs>
                <a:gs pos="71429">
                  <a:srgbClr val="FFB836">
                    <a:alpha val="2840"/>
                  </a:srgbClr>
                </a:gs>
                <a:gs pos="85714">
                  <a:srgbClr val="FFB836">
                    <a:alpha val="1133"/>
                  </a:srgbClr>
                </a:gs>
                <a:gs pos="100000">
                  <a:srgbClr val="FFB836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4944215">
              <a:off x="2077662" y="1656730"/>
              <a:ext cx="57766" cy="16183"/>
            </a:xfrm>
            <a:prstGeom prst="ellipse">
              <a:avLst/>
            </a:prstGeom>
            <a:gradFill>
              <a:gsLst>
                <a:gs pos="0">
                  <a:srgbClr val="FFFFFF">
                    <a:alpha val="21763"/>
                  </a:srgbClr>
                </a:gs>
                <a:gs pos="14286">
                  <a:srgbClr val="FFFFFF">
                    <a:alpha val="20194"/>
                  </a:srgbClr>
                </a:gs>
                <a:gs pos="28571">
                  <a:srgbClr val="FFFFFF">
                    <a:alpha val="16066"/>
                  </a:srgbClr>
                </a:gs>
                <a:gs pos="42857">
                  <a:srgbClr val="FFFFFF">
                    <a:alpha val="10853"/>
                  </a:srgbClr>
                </a:gs>
                <a:gs pos="57143">
                  <a:srgbClr val="FFFFFF">
                    <a:alpha val="6167"/>
                  </a:srgbClr>
                </a:gs>
                <a:gs pos="71429">
                  <a:srgbClr val="FFFFFF">
                    <a:alpha val="2936"/>
                  </a:srgbClr>
                </a:gs>
                <a:gs pos="85714">
                  <a:srgbClr val="FFFFFF">
                    <a:alpha val="1171"/>
                  </a:srgbClr>
                </a:gs>
                <a:gs pos="100000">
                  <a:srgbClr val="FFFFFF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6577800">
              <a:off x="2079327" y="1648403"/>
              <a:ext cx="55439" cy="15674"/>
            </a:xfrm>
            <a:prstGeom prst="ellipse">
              <a:avLst/>
            </a:prstGeom>
            <a:gradFill>
              <a:gsLst>
                <a:gs pos="0">
                  <a:srgbClr val="FFFFFF">
                    <a:alpha val="22163"/>
                  </a:srgbClr>
                </a:gs>
                <a:gs pos="14286">
                  <a:srgbClr val="FFFFFF">
                    <a:alpha val="20570"/>
                  </a:srgbClr>
                </a:gs>
                <a:gs pos="28571">
                  <a:srgbClr val="FFFFFF">
                    <a:alpha val="16373"/>
                  </a:srgbClr>
                </a:gs>
                <a:gs pos="42857">
                  <a:srgbClr val="FFFFFF">
                    <a:alpha val="11067"/>
                  </a:srgbClr>
                </a:gs>
                <a:gs pos="57143">
                  <a:srgbClr val="FFFFFF">
                    <a:alpha val="6292"/>
                  </a:srgbClr>
                </a:gs>
                <a:gs pos="71429">
                  <a:srgbClr val="FFFFFF">
                    <a:alpha val="2996"/>
                  </a:srgbClr>
                </a:gs>
                <a:gs pos="85714">
                  <a:srgbClr val="FFFFFF">
                    <a:alpha val="1196"/>
                  </a:srgbClr>
                </a:gs>
                <a:gs pos="100000">
                  <a:srgbClr val="FFFFFF">
                    <a:alpha val="4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4759544">
              <a:off x="2130359" y="1487268"/>
              <a:ext cx="45594" cy="13112"/>
            </a:xfrm>
            <a:prstGeom prst="ellipse">
              <a:avLst/>
            </a:prstGeom>
            <a:gradFill>
              <a:gsLst>
                <a:gs pos="0">
                  <a:srgbClr val="F7F5FA">
                    <a:alpha val="23859"/>
                  </a:srgbClr>
                </a:gs>
                <a:gs pos="14286">
                  <a:srgbClr val="F7F5FA">
                    <a:alpha val="22162"/>
                  </a:srgbClr>
                </a:gs>
                <a:gs pos="28571">
                  <a:srgbClr val="F7F5FA">
                    <a:alpha val="17678"/>
                  </a:srgbClr>
                </a:gs>
                <a:gs pos="42857">
                  <a:srgbClr val="F7F5FA">
                    <a:alpha val="11979"/>
                  </a:srgbClr>
                </a:gs>
                <a:gs pos="57143">
                  <a:srgbClr val="F7F5FA">
                    <a:alpha val="6826"/>
                  </a:srgbClr>
                </a:gs>
                <a:gs pos="71429">
                  <a:srgbClr val="F7F5FA">
                    <a:alpha val="3255"/>
                  </a:srgbClr>
                </a:gs>
                <a:gs pos="85714">
                  <a:srgbClr val="F7F5FA">
                    <a:alpha val="1300"/>
                  </a:srgbClr>
                </a:gs>
                <a:gs pos="100000">
                  <a:srgbClr val="F7F5FA">
                    <a:alpha val="4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9851417">
              <a:off x="1273567" y="129253"/>
              <a:ext cx="475006" cy="382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-9201866">
              <a:off x="856246" y="2161072"/>
              <a:ext cx="534624" cy="34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6997681">
              <a:off x="2598757" y="2138918"/>
              <a:ext cx="607024" cy="456673"/>
            </a:xfrm>
            <a:prstGeom prst="ellipse">
              <a:avLst/>
            </a:prstGeom>
            <a:gradFill>
              <a:gsLst>
                <a:gs pos="0">
                  <a:srgbClr val="2E363A">
                    <a:alpha val="11133"/>
                  </a:srgbClr>
                </a:gs>
                <a:gs pos="14286">
                  <a:srgbClr val="2E363A">
                    <a:alpha val="10280"/>
                  </a:srgbClr>
                </a:gs>
                <a:gs pos="28571">
                  <a:srgbClr val="2E363A">
                    <a:alpha val="8078"/>
                  </a:srgbClr>
                </a:gs>
                <a:gs pos="42857">
                  <a:srgbClr val="2E363A">
                    <a:alpha val="5375"/>
                  </a:srgbClr>
                </a:gs>
                <a:gs pos="57143">
                  <a:srgbClr val="2E363A">
                    <a:alpha val="3015"/>
                  </a:srgbClr>
                </a:gs>
                <a:gs pos="71429">
                  <a:srgbClr val="2E363A">
                    <a:alpha val="1423"/>
                  </a:srgbClr>
                </a:gs>
                <a:gs pos="85714">
                  <a:srgbClr val="2E363A">
                    <a:alpha val="565"/>
                  </a:srgbClr>
                </a:gs>
                <a:gs pos="100000">
                  <a:srgbClr val="2E363A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5029428">
              <a:off x="308870" y="1377161"/>
              <a:ext cx="491829" cy="524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3640025">
              <a:off x="2544291" y="443069"/>
              <a:ext cx="59413" cy="16661"/>
            </a:xfrm>
            <a:prstGeom prst="ellipse">
              <a:avLst/>
            </a:prstGeom>
            <a:gradFill>
              <a:gsLst>
                <a:gs pos="0">
                  <a:srgbClr val="E9E5EB">
                    <a:alpha val="21452"/>
                  </a:srgbClr>
                </a:gs>
                <a:gs pos="14286">
                  <a:srgbClr val="E9E5EB">
                    <a:alpha val="19903"/>
                  </a:srgbClr>
                </a:gs>
                <a:gs pos="28571">
                  <a:srgbClr val="E9E5EB">
                    <a:alpha val="15829"/>
                  </a:srgbClr>
                </a:gs>
                <a:gs pos="42857">
                  <a:srgbClr val="E9E5EB">
                    <a:alpha val="10687"/>
                  </a:srgbClr>
                </a:gs>
                <a:gs pos="57143">
                  <a:srgbClr val="E9E5EB">
                    <a:alpha val="6071"/>
                  </a:srgbClr>
                </a:gs>
                <a:gs pos="71429">
                  <a:srgbClr val="E9E5EB">
                    <a:alpha val="2889"/>
                  </a:srgbClr>
                </a:gs>
                <a:gs pos="85714">
                  <a:srgbClr val="E9E5EB">
                    <a:alpha val="1153"/>
                  </a:srgbClr>
                </a:gs>
                <a:gs pos="100000">
                  <a:srgbClr val="E9E5EB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5401114">
              <a:off x="2250417" y="1741411"/>
              <a:ext cx="38203" cy="38188"/>
            </a:xfrm>
            <a:prstGeom prst="ellipse">
              <a:avLst/>
            </a:prstGeom>
            <a:gradFill>
              <a:gsLst>
                <a:gs pos="0">
                  <a:srgbClr val="FFFFFF">
                    <a:alpha val="22618"/>
                  </a:srgbClr>
                </a:gs>
                <a:gs pos="14286">
                  <a:srgbClr val="FFFFFF">
                    <a:alpha val="20997"/>
                  </a:srgbClr>
                </a:gs>
                <a:gs pos="28571">
                  <a:srgbClr val="FFFFFF">
                    <a:alpha val="16723"/>
                  </a:srgbClr>
                </a:gs>
                <a:gs pos="42857">
                  <a:srgbClr val="FFFFFF">
                    <a:alpha val="11311"/>
                  </a:srgbClr>
                </a:gs>
                <a:gs pos="57143">
                  <a:srgbClr val="FFFFFF">
                    <a:alpha val="6435"/>
                  </a:srgbClr>
                </a:gs>
                <a:gs pos="71429">
                  <a:srgbClr val="FFFFFF">
                    <a:alpha val="3065"/>
                  </a:srgbClr>
                </a:gs>
                <a:gs pos="85714">
                  <a:srgbClr val="FFFFFF">
                    <a:alpha val="1224"/>
                  </a:srgbClr>
                </a:gs>
                <a:gs pos="100000">
                  <a:srgbClr val="FFFFFF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3811805">
              <a:off x="904310" y="757320"/>
              <a:ext cx="532411" cy="23482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7394014">
              <a:off x="2349239" y="988866"/>
              <a:ext cx="62875" cy="17528"/>
            </a:xfrm>
            <a:prstGeom prst="ellipse">
              <a:avLst/>
            </a:prstGeom>
            <a:gradFill>
              <a:gsLst>
                <a:gs pos="0">
                  <a:srgbClr val="F8E2C7">
                    <a:alpha val="20875"/>
                  </a:srgbClr>
                </a:gs>
                <a:gs pos="14286">
                  <a:srgbClr val="F8E2C7">
                    <a:alpha val="19363"/>
                  </a:srgbClr>
                </a:gs>
                <a:gs pos="28571">
                  <a:srgbClr val="F8E2C7">
                    <a:alpha val="15388"/>
                  </a:srgbClr>
                </a:gs>
                <a:gs pos="42857">
                  <a:srgbClr val="F8E2C7">
                    <a:alpha val="10381"/>
                  </a:srgbClr>
                </a:gs>
                <a:gs pos="57143">
                  <a:srgbClr val="F8E2C7">
                    <a:alpha val="5892"/>
                  </a:srgbClr>
                </a:gs>
                <a:gs pos="71429">
                  <a:srgbClr val="F8E2C7">
                    <a:alpha val="2803"/>
                  </a:srgbClr>
                </a:gs>
                <a:gs pos="85714">
                  <a:srgbClr val="F8E2C7">
                    <a:alpha val="1118"/>
                  </a:srgbClr>
                </a:gs>
                <a:gs pos="100000">
                  <a:srgbClr val="F8E2C7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-10030601">
              <a:off x="1345313" y="1194126"/>
              <a:ext cx="539773" cy="5945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2826876">
              <a:off x="968447" y="948043"/>
              <a:ext cx="522643" cy="970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3866724">
              <a:off x="2003315" y="1800781"/>
              <a:ext cx="56264" cy="15920"/>
            </a:xfrm>
            <a:prstGeom prst="ellipse">
              <a:avLst/>
            </a:prstGeom>
            <a:gradFill>
              <a:gsLst>
                <a:gs pos="0">
                  <a:srgbClr val="FCE7E0">
                    <a:alpha val="21975"/>
                  </a:srgbClr>
                </a:gs>
                <a:gs pos="14286">
                  <a:srgbClr val="FCE7E0">
                    <a:alpha val="20393"/>
                  </a:srgbClr>
                </a:gs>
                <a:gs pos="28571">
                  <a:srgbClr val="FCE7E0">
                    <a:alpha val="16229"/>
                  </a:srgbClr>
                </a:gs>
                <a:gs pos="42857">
                  <a:srgbClr val="FCE7E0">
                    <a:alpha val="10966"/>
                  </a:srgbClr>
                </a:gs>
                <a:gs pos="57143">
                  <a:srgbClr val="FCE7E0">
                    <a:alpha val="6233"/>
                  </a:srgbClr>
                </a:gs>
                <a:gs pos="71429">
                  <a:srgbClr val="FCE7E0">
                    <a:alpha val="2968"/>
                  </a:srgbClr>
                </a:gs>
                <a:gs pos="85714">
                  <a:srgbClr val="FCE7E0">
                    <a:alpha val="1184"/>
                  </a:srgbClr>
                </a:gs>
                <a:gs pos="100000">
                  <a:srgbClr val="FCE7E0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5396529">
              <a:off x="2132693" y="1634786"/>
              <a:ext cx="65284" cy="65220"/>
            </a:xfrm>
            <a:prstGeom prst="ellipse">
              <a:avLst/>
            </a:prstGeom>
            <a:gradFill>
              <a:gsLst>
                <a:gs pos="0">
                  <a:srgbClr val="F4FFFF">
                    <a:alpha val="15795"/>
                  </a:srgbClr>
                </a:gs>
                <a:gs pos="14286">
                  <a:srgbClr val="F4FFFF">
                    <a:alpha val="14616"/>
                  </a:srgbClr>
                </a:gs>
                <a:gs pos="28571">
                  <a:srgbClr val="F4FFFF">
                    <a:alpha val="11546"/>
                  </a:srgbClr>
                </a:gs>
                <a:gs pos="42857">
                  <a:srgbClr val="F4FFFF">
                    <a:alpha val="7732"/>
                  </a:srgbClr>
                </a:gs>
                <a:gs pos="57143">
                  <a:srgbClr val="F4FFFF">
                    <a:alpha val="4361"/>
                  </a:srgbClr>
                </a:gs>
                <a:gs pos="71429">
                  <a:srgbClr val="F4FFFF">
                    <a:alpha val="2066"/>
                  </a:srgbClr>
                </a:gs>
                <a:gs pos="85714">
                  <a:srgbClr val="F4FFFF">
                    <a:alpha val="822"/>
                  </a:srgbClr>
                </a:gs>
                <a:gs pos="100000">
                  <a:srgbClr val="F4FFFF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-10543690">
              <a:off x="1361421" y="1532402"/>
              <a:ext cx="60869" cy="16930"/>
            </a:xfrm>
            <a:prstGeom prst="ellipse">
              <a:avLst/>
            </a:prstGeom>
            <a:gradFill>
              <a:gsLst>
                <a:gs pos="0">
                  <a:srgbClr val="FFF2D9">
                    <a:alpha val="21241"/>
                  </a:srgbClr>
                </a:gs>
                <a:gs pos="14286">
                  <a:srgbClr val="FFF2D9">
                    <a:alpha val="19705"/>
                  </a:srgbClr>
                </a:gs>
                <a:gs pos="28571">
                  <a:srgbClr val="FFF2D9">
                    <a:alpha val="15668"/>
                  </a:srgbClr>
                </a:gs>
                <a:gs pos="42857">
                  <a:srgbClr val="FFF2D9">
                    <a:alpha val="10575"/>
                  </a:srgbClr>
                </a:gs>
                <a:gs pos="57143">
                  <a:srgbClr val="FFF2D9">
                    <a:alpha val="6005"/>
                  </a:srgbClr>
                </a:gs>
                <a:gs pos="71429">
                  <a:srgbClr val="FFF2D9">
                    <a:alpha val="2857"/>
                  </a:srgbClr>
                </a:gs>
                <a:gs pos="85714">
                  <a:srgbClr val="FFF2D9">
                    <a:alpha val="1140"/>
                  </a:srgbClr>
                </a:gs>
                <a:gs pos="100000">
                  <a:srgbClr val="FFF2D9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10265792">
              <a:off x="1913659" y="1237070"/>
              <a:ext cx="64091" cy="17829"/>
            </a:xfrm>
            <a:prstGeom prst="ellipse">
              <a:avLst/>
            </a:prstGeom>
            <a:gradFill>
              <a:gsLst>
                <a:gs pos="0">
                  <a:srgbClr val="F0CC7B">
                    <a:alpha val="20632"/>
                  </a:srgbClr>
                </a:gs>
                <a:gs pos="14286">
                  <a:srgbClr val="F0CC7B">
                    <a:alpha val="19134"/>
                  </a:srgbClr>
                </a:gs>
                <a:gs pos="28571">
                  <a:srgbClr val="F0CC7B">
                    <a:alpha val="15202"/>
                  </a:srgbClr>
                </a:gs>
                <a:gs pos="42857">
                  <a:srgbClr val="F0CC7B">
                    <a:alpha val="10252"/>
                  </a:srgbClr>
                </a:gs>
                <a:gs pos="57143">
                  <a:srgbClr val="F0CC7B">
                    <a:alpha val="5817"/>
                  </a:srgbClr>
                </a:gs>
                <a:gs pos="71429">
                  <a:srgbClr val="F0CC7B">
                    <a:alpha val="2766"/>
                  </a:srgbClr>
                </a:gs>
                <a:gs pos="85714">
                  <a:srgbClr val="F0CC7B">
                    <a:alpha val="1103"/>
                  </a:srgbClr>
                </a:gs>
                <a:gs pos="100000">
                  <a:srgbClr val="F0CC7B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4099889">
              <a:off x="2051728" y="1690010"/>
              <a:ext cx="63330" cy="17719"/>
            </a:xfrm>
            <a:prstGeom prst="ellipse">
              <a:avLst/>
            </a:prstGeom>
            <a:gradFill>
              <a:gsLst>
                <a:gs pos="0">
                  <a:srgbClr val="FFEDD6">
                    <a:alpha val="20723"/>
                  </a:srgbClr>
                </a:gs>
                <a:gs pos="14286">
                  <a:srgbClr val="FFEDD6">
                    <a:alpha val="19220"/>
                  </a:srgbClr>
                </a:gs>
                <a:gs pos="28571">
                  <a:srgbClr val="FFEDD6">
                    <a:alpha val="15272"/>
                  </a:srgbClr>
                </a:gs>
                <a:gs pos="42857">
                  <a:srgbClr val="FFEDD6">
                    <a:alpha val="10300"/>
                  </a:srgbClr>
                </a:gs>
                <a:gs pos="57143">
                  <a:srgbClr val="FFEDD6">
                    <a:alpha val="5845"/>
                  </a:srgbClr>
                </a:gs>
                <a:gs pos="71429">
                  <a:srgbClr val="FFEDD6">
                    <a:alpha val="2780"/>
                  </a:srgbClr>
                </a:gs>
                <a:gs pos="85714">
                  <a:srgbClr val="FFEDD6">
                    <a:alpha val="1109"/>
                  </a:srgbClr>
                </a:gs>
                <a:gs pos="100000">
                  <a:srgbClr val="FFEDD6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9684209">
              <a:off x="1911306" y="1652347"/>
              <a:ext cx="427152" cy="832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7684732">
              <a:off x="1566405" y="-222109"/>
              <a:ext cx="645645" cy="589983"/>
            </a:xfrm>
            <a:prstGeom prst="ellipse">
              <a:avLst/>
            </a:prstGeom>
            <a:gradFill>
              <a:gsLst>
                <a:gs pos="0">
                  <a:srgbClr val="FF0000">
                    <a:alpha val="8319"/>
                  </a:srgbClr>
                </a:gs>
                <a:gs pos="14286">
                  <a:srgbClr val="FF0000">
                    <a:alpha val="7673"/>
                  </a:srgbClr>
                </a:gs>
                <a:gs pos="28571">
                  <a:srgbClr val="FF0000">
                    <a:alpha val="6010"/>
                  </a:srgbClr>
                </a:gs>
                <a:gs pos="42857">
                  <a:srgbClr val="FF0000">
                    <a:alpha val="3984"/>
                  </a:srgbClr>
                </a:gs>
                <a:gs pos="57143">
                  <a:srgbClr val="FF0000">
                    <a:alpha val="2228"/>
                  </a:srgbClr>
                </a:gs>
                <a:gs pos="71429">
                  <a:srgbClr val="FF0000">
                    <a:alpha val="1049"/>
                  </a:srgbClr>
                </a:gs>
                <a:gs pos="85714">
                  <a:srgbClr val="FF0000">
                    <a:alpha val="416"/>
                  </a:srgbClr>
                </a:gs>
                <a:gs pos="100000">
                  <a:srgbClr val="FF000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4625581">
              <a:off x="795415" y="709182"/>
              <a:ext cx="509968" cy="399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4314827">
              <a:off x="2175066" y="504334"/>
              <a:ext cx="498471" cy="595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5558766">
              <a:off x="1978425" y="1753456"/>
              <a:ext cx="60130" cy="17713"/>
            </a:xfrm>
            <a:prstGeom prst="ellipse">
              <a:avLst/>
            </a:prstGeom>
            <a:gradFill>
              <a:gsLst>
                <a:gs pos="0">
                  <a:srgbClr val="DFCD6F">
                    <a:alpha val="20147"/>
                  </a:srgbClr>
                </a:gs>
                <a:gs pos="14286">
                  <a:srgbClr val="DFCD6F">
                    <a:alpha val="18680"/>
                  </a:srgbClr>
                </a:gs>
                <a:gs pos="28571">
                  <a:srgbClr val="DFCD6F">
                    <a:alpha val="14833"/>
                  </a:srgbClr>
                </a:gs>
                <a:gs pos="42857">
                  <a:srgbClr val="DFCD6F">
                    <a:alpha val="9996"/>
                  </a:srgbClr>
                </a:gs>
                <a:gs pos="57143">
                  <a:srgbClr val="DFCD6F">
                    <a:alpha val="5668"/>
                  </a:srgbClr>
                </a:gs>
                <a:gs pos="71429">
                  <a:srgbClr val="DFCD6F">
                    <a:alpha val="2695"/>
                  </a:srgbClr>
                </a:gs>
                <a:gs pos="85714">
                  <a:srgbClr val="DFCD6F">
                    <a:alpha val="1074"/>
                  </a:srgbClr>
                </a:gs>
                <a:gs pos="100000">
                  <a:srgbClr val="DFCD6F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-9599416">
              <a:off x="2232947" y="1661397"/>
              <a:ext cx="53566" cy="15809"/>
            </a:xfrm>
            <a:prstGeom prst="ellipse">
              <a:avLst/>
            </a:prstGeom>
            <a:gradFill>
              <a:gsLst>
                <a:gs pos="0">
                  <a:srgbClr val="FDE6B1">
                    <a:alpha val="22041"/>
                  </a:srgbClr>
                </a:gs>
                <a:gs pos="14286">
                  <a:srgbClr val="FDE6B1">
                    <a:alpha val="20455"/>
                  </a:srgbClr>
                </a:gs>
                <a:gs pos="28571">
                  <a:srgbClr val="FDE6B1">
                    <a:alpha val="16280"/>
                  </a:srgbClr>
                </a:gs>
                <a:gs pos="42857">
                  <a:srgbClr val="FDE6B1">
                    <a:alpha val="11001"/>
                  </a:srgbClr>
                </a:gs>
                <a:gs pos="57143">
                  <a:srgbClr val="FDE6B1">
                    <a:alpha val="6254"/>
                  </a:srgbClr>
                </a:gs>
                <a:gs pos="71429">
                  <a:srgbClr val="FDE6B1">
                    <a:alpha val="2978"/>
                  </a:srgbClr>
                </a:gs>
                <a:gs pos="85714">
                  <a:srgbClr val="FDE6B1">
                    <a:alpha val="1188"/>
                  </a:srgbClr>
                </a:gs>
                <a:gs pos="100000">
                  <a:srgbClr val="FDE6B1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3213543">
              <a:off x="930325" y="1028257"/>
              <a:ext cx="577202" cy="1020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6098583">
              <a:off x="2214763" y="949389"/>
              <a:ext cx="484216" cy="134017"/>
            </a:xfrm>
            <a:prstGeom prst="ellipse">
              <a:avLst/>
            </a:prstGeom>
            <a:gradFill>
              <a:gsLst>
                <a:gs pos="0">
                  <a:srgbClr val="000000">
                    <a:alpha val="24022"/>
                  </a:srgbClr>
                </a:gs>
                <a:gs pos="14286">
                  <a:srgbClr val="000000">
                    <a:alpha val="22315"/>
                  </a:srgbClr>
                </a:gs>
                <a:gs pos="28571">
                  <a:srgbClr val="000000">
                    <a:alpha val="17803"/>
                  </a:srgbClr>
                </a:gs>
                <a:gs pos="42857">
                  <a:srgbClr val="000000">
                    <a:alpha val="12067"/>
                  </a:srgbClr>
                </a:gs>
                <a:gs pos="57143">
                  <a:srgbClr val="000000">
                    <a:alpha val="6878"/>
                  </a:srgbClr>
                </a:gs>
                <a:gs pos="71429">
                  <a:srgbClr val="000000">
                    <a:alpha val="3280"/>
                  </a:srgbClr>
                </a:gs>
                <a:gs pos="85714">
                  <a:srgbClr val="000000">
                    <a:alpha val="1310"/>
                  </a:srgbClr>
                </a:gs>
                <a:gs pos="100000">
                  <a:srgbClr val="000000">
                    <a:alpha val="4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2936689">
              <a:off x="2100669" y="370788"/>
              <a:ext cx="500042" cy="1107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6420180">
              <a:off x="2434080" y="841912"/>
              <a:ext cx="61890" cy="13793"/>
            </a:xfrm>
            <a:prstGeom prst="ellipse">
              <a:avLst/>
            </a:prstGeom>
            <a:gradFill>
              <a:gsLst>
                <a:gs pos="0">
                  <a:srgbClr val="A7552F">
                    <a:alpha val="15376"/>
                  </a:srgbClr>
                </a:gs>
                <a:gs pos="14286">
                  <a:srgbClr val="A7552F">
                    <a:alpha val="14225"/>
                  </a:srgbClr>
                </a:gs>
                <a:gs pos="28571">
                  <a:srgbClr val="A7552F">
                    <a:alpha val="11232"/>
                  </a:srgbClr>
                </a:gs>
                <a:gs pos="42857">
                  <a:srgbClr val="A7552F">
                    <a:alpha val="7517"/>
                  </a:srgbClr>
                </a:gs>
                <a:gs pos="57143">
                  <a:srgbClr val="A7552F">
                    <a:alpha val="4238"/>
                  </a:srgbClr>
                </a:gs>
                <a:gs pos="71429">
                  <a:srgbClr val="A7552F">
                    <a:alpha val="2007"/>
                  </a:srgbClr>
                </a:gs>
                <a:gs pos="85714">
                  <a:srgbClr val="A7552F">
                    <a:alpha val="798"/>
                  </a:srgbClr>
                </a:gs>
                <a:gs pos="100000">
                  <a:srgbClr val="A7552F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9678963">
              <a:off x="1710120" y="1147431"/>
              <a:ext cx="593510" cy="2988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-9179672">
              <a:off x="1017678" y="2124871"/>
              <a:ext cx="64032" cy="16547"/>
            </a:xfrm>
            <a:prstGeom prst="ellipse">
              <a:avLst/>
            </a:prstGeom>
            <a:gradFill>
              <a:gsLst>
                <a:gs pos="0">
                  <a:srgbClr val="FFBC3B">
                    <a:alpha val="20264"/>
                  </a:srgbClr>
                </a:gs>
                <a:gs pos="14286">
                  <a:srgbClr val="FFBC3B">
                    <a:alpha val="18790"/>
                  </a:srgbClr>
                </a:gs>
                <a:gs pos="28571">
                  <a:srgbClr val="FFBC3B">
                    <a:alpha val="14922"/>
                  </a:srgbClr>
                </a:gs>
                <a:gs pos="42857">
                  <a:srgbClr val="FFBC3B">
                    <a:alpha val="10058"/>
                  </a:srgbClr>
                </a:gs>
                <a:gs pos="57143">
                  <a:srgbClr val="FFBC3B">
                    <a:alpha val="5704"/>
                  </a:srgbClr>
                </a:gs>
                <a:gs pos="71429">
                  <a:srgbClr val="FFBC3B">
                    <a:alpha val="2712"/>
                  </a:srgbClr>
                </a:gs>
                <a:gs pos="85714">
                  <a:srgbClr val="FFBC3B">
                    <a:alpha val="1081"/>
                  </a:srgbClr>
                </a:gs>
                <a:gs pos="100000">
                  <a:srgbClr val="FFBC3B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4608047">
              <a:off x="2054409" y="1682032"/>
              <a:ext cx="62516" cy="13698"/>
            </a:xfrm>
            <a:prstGeom prst="ellipse">
              <a:avLst/>
            </a:prstGeom>
            <a:gradFill>
              <a:gsLst>
                <a:gs pos="0">
                  <a:srgbClr val="EFA787">
                    <a:alpha val="16151"/>
                  </a:srgbClr>
                </a:gs>
                <a:gs pos="14286">
                  <a:srgbClr val="EFA787">
                    <a:alpha val="14948"/>
                  </a:srgbClr>
                </a:gs>
                <a:gs pos="28571">
                  <a:srgbClr val="EFA787">
                    <a:alpha val="11813"/>
                  </a:srgbClr>
                </a:gs>
                <a:gs pos="42857">
                  <a:srgbClr val="EFA787">
                    <a:alpha val="7915"/>
                  </a:srgbClr>
                </a:gs>
                <a:gs pos="57143">
                  <a:srgbClr val="EFA787">
                    <a:alpha val="4466"/>
                  </a:srgbClr>
                </a:gs>
                <a:gs pos="71429">
                  <a:srgbClr val="EFA787">
                    <a:alpha val="2116"/>
                  </a:srgbClr>
                </a:gs>
                <a:gs pos="85714">
                  <a:srgbClr val="EFA787">
                    <a:alpha val="842"/>
                  </a:srgbClr>
                </a:gs>
                <a:gs pos="100000">
                  <a:srgbClr val="EFA787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7251201">
              <a:off x="2118235" y="1008468"/>
              <a:ext cx="530130" cy="355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4191907">
              <a:off x="346160" y="1557094"/>
              <a:ext cx="497736" cy="343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6428159">
              <a:off x="2149699" y="1800548"/>
              <a:ext cx="59754" cy="17477"/>
            </a:xfrm>
            <a:prstGeom prst="ellipse">
              <a:avLst/>
            </a:prstGeom>
            <a:gradFill>
              <a:gsLst>
                <a:gs pos="0">
                  <a:srgbClr val="E1D8DF">
                    <a:alpha val="18408"/>
                  </a:srgbClr>
                </a:gs>
                <a:gs pos="14286">
                  <a:srgbClr val="E1D8DF">
                    <a:alpha val="17054"/>
                  </a:srgbClr>
                </a:gs>
                <a:gs pos="28571">
                  <a:srgbClr val="E1D8DF">
                    <a:alpha val="13513"/>
                  </a:srgbClr>
                </a:gs>
                <a:gs pos="42857">
                  <a:srgbClr val="E1D8DF">
                    <a:alpha val="9083"/>
                  </a:srgbClr>
                </a:gs>
                <a:gs pos="57143">
                  <a:srgbClr val="E1D8DF">
                    <a:alpha val="5140"/>
                  </a:srgbClr>
                </a:gs>
                <a:gs pos="71429">
                  <a:srgbClr val="E1D8DF">
                    <a:alpha val="2440"/>
                  </a:srgbClr>
                </a:gs>
                <a:gs pos="85714">
                  <a:srgbClr val="E1D8DF">
                    <a:alpha val="972"/>
                  </a:srgbClr>
                </a:gs>
                <a:gs pos="100000">
                  <a:srgbClr val="E1D8DF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-9141330">
              <a:off x="2140652" y="220468"/>
              <a:ext cx="64763" cy="17989"/>
            </a:xfrm>
            <a:prstGeom prst="ellipse">
              <a:avLst/>
            </a:prstGeom>
            <a:gradFill>
              <a:gsLst>
                <a:gs pos="0">
                  <a:srgbClr val="FFF8EF">
                    <a:alpha val="20519"/>
                  </a:srgbClr>
                </a:gs>
                <a:gs pos="14286">
                  <a:srgbClr val="FFF8EF">
                    <a:alpha val="19029"/>
                  </a:srgbClr>
                </a:gs>
                <a:gs pos="28571">
                  <a:srgbClr val="FFF8EF">
                    <a:alpha val="15116"/>
                  </a:srgbClr>
                </a:gs>
                <a:gs pos="42857">
                  <a:srgbClr val="FFF8EF">
                    <a:alpha val="10192"/>
                  </a:srgbClr>
                </a:gs>
                <a:gs pos="57143">
                  <a:srgbClr val="FFF8EF">
                    <a:alpha val="5783"/>
                  </a:srgbClr>
                </a:gs>
                <a:gs pos="71429">
                  <a:srgbClr val="FFF8EF">
                    <a:alpha val="2750"/>
                  </a:srgbClr>
                </a:gs>
                <a:gs pos="85714">
                  <a:srgbClr val="FFF8EF">
                    <a:alpha val="1096"/>
                  </a:srgbClr>
                </a:gs>
                <a:gs pos="100000">
                  <a:srgbClr val="FFF8EF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10421261">
              <a:off x="2885679" y="1995172"/>
              <a:ext cx="629930" cy="5156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4511018">
              <a:off x="2028239" y="1857126"/>
              <a:ext cx="58663" cy="17422"/>
            </a:xfrm>
            <a:prstGeom prst="ellipse">
              <a:avLst/>
            </a:prstGeom>
            <a:gradFill>
              <a:gsLst>
                <a:gs pos="0">
                  <a:srgbClr val="FFDD96">
                    <a:alpha val="20803"/>
                  </a:srgbClr>
                </a:gs>
                <a:gs pos="14286">
                  <a:srgbClr val="FFDD96">
                    <a:alpha val="19295"/>
                  </a:srgbClr>
                </a:gs>
                <a:gs pos="28571">
                  <a:srgbClr val="FFDD96">
                    <a:alpha val="15333"/>
                  </a:srgbClr>
                </a:gs>
                <a:gs pos="42857">
                  <a:srgbClr val="FFDD96">
                    <a:alpha val="10343"/>
                  </a:srgbClr>
                </a:gs>
                <a:gs pos="57143">
                  <a:srgbClr val="FFDD96">
                    <a:alpha val="5870"/>
                  </a:srgbClr>
                </a:gs>
                <a:gs pos="71429">
                  <a:srgbClr val="FFDD96">
                    <a:alpha val="2792"/>
                  </a:srgbClr>
                </a:gs>
                <a:gs pos="85714">
                  <a:srgbClr val="FFDD96">
                    <a:alpha val="1114"/>
                  </a:srgbClr>
                </a:gs>
                <a:gs pos="100000">
                  <a:srgbClr val="FFDD96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-10311700">
              <a:off x="1289250" y="1715973"/>
              <a:ext cx="52711" cy="14955"/>
            </a:xfrm>
            <a:prstGeom prst="ellipse">
              <a:avLst/>
            </a:prstGeom>
            <a:gradFill>
              <a:gsLst>
                <a:gs pos="0">
                  <a:srgbClr val="FDE9E4">
                    <a:alpha val="22656"/>
                  </a:srgbClr>
                </a:gs>
                <a:gs pos="14286">
                  <a:srgbClr val="FDE9E4">
                    <a:alpha val="21032"/>
                  </a:srgbClr>
                </a:gs>
                <a:gs pos="28571">
                  <a:srgbClr val="FDE9E4">
                    <a:alpha val="16751"/>
                  </a:srgbClr>
                </a:gs>
                <a:gs pos="42857">
                  <a:srgbClr val="FDE9E4">
                    <a:alpha val="11331"/>
                  </a:srgbClr>
                </a:gs>
                <a:gs pos="57143">
                  <a:srgbClr val="FDE9E4">
                    <a:alpha val="6446"/>
                  </a:srgbClr>
                </a:gs>
                <a:gs pos="71429">
                  <a:srgbClr val="FDE9E4">
                    <a:alpha val="3071"/>
                  </a:srgbClr>
                </a:gs>
                <a:gs pos="85714">
                  <a:srgbClr val="FDE9E4">
                    <a:alpha val="1226"/>
                  </a:srgbClr>
                </a:gs>
                <a:gs pos="100000">
                  <a:srgbClr val="FDE9E4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-10633136">
              <a:off x="718974" y="100895"/>
              <a:ext cx="715079" cy="661280"/>
            </a:xfrm>
            <a:prstGeom prst="ellipse">
              <a:avLst/>
            </a:prstGeom>
            <a:gradFill>
              <a:gsLst>
                <a:gs pos="0">
                  <a:srgbClr val="FF8500">
                    <a:alpha val="32968"/>
                  </a:srgbClr>
                </a:gs>
                <a:gs pos="14286">
                  <a:srgbClr val="FF8500">
                    <a:alpha val="30764"/>
                  </a:srgbClr>
                </a:gs>
                <a:gs pos="28571">
                  <a:srgbClr val="FF8500">
                    <a:alpha val="24833"/>
                  </a:srgbClr>
                </a:gs>
                <a:gs pos="42857">
                  <a:srgbClr val="FF8500">
                    <a:alpha val="17075"/>
                  </a:srgbClr>
                </a:gs>
                <a:gs pos="57143">
                  <a:srgbClr val="FF8500">
                    <a:alpha val="9855"/>
                  </a:srgbClr>
                </a:gs>
                <a:gs pos="71429">
                  <a:srgbClr val="FF8500">
                    <a:alpha val="4740"/>
                  </a:srgbClr>
                </a:gs>
                <a:gs pos="85714">
                  <a:srgbClr val="FF8500">
                    <a:alpha val="1902"/>
                  </a:srgbClr>
                </a:gs>
                <a:gs pos="100000">
                  <a:srgbClr val="FF8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-8236457">
              <a:off x="2038092" y="310774"/>
              <a:ext cx="512660" cy="391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-10456415">
              <a:off x="1935038" y="1462480"/>
              <a:ext cx="181773" cy="533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4212576">
              <a:off x="1990707" y="1809407"/>
              <a:ext cx="60878" cy="17048"/>
            </a:xfrm>
            <a:prstGeom prst="ellipse">
              <a:avLst/>
            </a:prstGeom>
            <a:gradFill>
              <a:gsLst>
                <a:gs pos="0">
                  <a:srgbClr val="FFDDBF">
                    <a:alpha val="21207"/>
                  </a:srgbClr>
                </a:gs>
                <a:gs pos="14286">
                  <a:srgbClr val="FFDDBF">
                    <a:alpha val="19673"/>
                  </a:srgbClr>
                </a:gs>
                <a:gs pos="28571">
                  <a:srgbClr val="FFDDBF">
                    <a:alpha val="15641"/>
                  </a:srgbClr>
                </a:gs>
                <a:gs pos="42857">
                  <a:srgbClr val="FFDDBF">
                    <a:alpha val="10557"/>
                  </a:srgbClr>
                </a:gs>
                <a:gs pos="57143">
                  <a:srgbClr val="FFDDBF">
                    <a:alpha val="5995"/>
                  </a:srgbClr>
                </a:gs>
                <a:gs pos="71429">
                  <a:srgbClr val="FFDDBF">
                    <a:alpha val="2852"/>
                  </a:srgbClr>
                </a:gs>
                <a:gs pos="85714">
                  <a:srgbClr val="FFDDBF">
                    <a:alpha val="1138"/>
                  </a:srgbClr>
                </a:gs>
                <a:gs pos="100000">
                  <a:srgbClr val="FFDDBF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3272757">
              <a:off x="2165069" y="405933"/>
              <a:ext cx="419026" cy="532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-9458121">
              <a:off x="1173834" y="2200075"/>
              <a:ext cx="52377" cy="14907"/>
            </a:xfrm>
            <a:prstGeom prst="ellipse">
              <a:avLst/>
            </a:prstGeom>
            <a:gradFill>
              <a:gsLst>
                <a:gs pos="0">
                  <a:srgbClr val="FFE983">
                    <a:alpha val="22695"/>
                  </a:srgbClr>
                </a:gs>
                <a:gs pos="14286">
                  <a:srgbClr val="FFE983">
                    <a:alpha val="21068"/>
                  </a:srgbClr>
                </a:gs>
                <a:gs pos="28571">
                  <a:srgbClr val="FFE983">
                    <a:alpha val="16781"/>
                  </a:srgbClr>
                </a:gs>
                <a:gs pos="42857">
                  <a:srgbClr val="FFE983">
                    <a:alpha val="11351"/>
                  </a:srgbClr>
                </a:gs>
                <a:gs pos="57143">
                  <a:srgbClr val="FFE983">
                    <a:alpha val="6458"/>
                  </a:srgbClr>
                </a:gs>
                <a:gs pos="71429">
                  <a:srgbClr val="FFE983">
                    <a:alpha val="3077"/>
                  </a:srgbClr>
                </a:gs>
                <a:gs pos="85714">
                  <a:srgbClr val="FFE983">
                    <a:alpha val="1228"/>
                  </a:srgbClr>
                </a:gs>
                <a:gs pos="100000">
                  <a:srgbClr val="FFE983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8327259">
              <a:off x="2121018" y="1813351"/>
              <a:ext cx="59845" cy="14586"/>
            </a:xfrm>
            <a:prstGeom prst="ellipse">
              <a:avLst/>
            </a:prstGeom>
            <a:gradFill>
              <a:gsLst>
                <a:gs pos="0">
                  <a:srgbClr val="FAEADB">
                    <a:alpha val="20556"/>
                  </a:srgbClr>
                </a:gs>
                <a:gs pos="14286">
                  <a:srgbClr val="FAEADB">
                    <a:alpha val="19063"/>
                  </a:srgbClr>
                </a:gs>
                <a:gs pos="28571">
                  <a:srgbClr val="FAEADB">
                    <a:alpha val="15145"/>
                  </a:srgbClr>
                </a:gs>
                <a:gs pos="42857">
                  <a:srgbClr val="FAEADB">
                    <a:alpha val="10212"/>
                  </a:srgbClr>
                </a:gs>
                <a:gs pos="57143">
                  <a:srgbClr val="FAEADB">
                    <a:alpha val="5794"/>
                  </a:srgbClr>
                </a:gs>
                <a:gs pos="71429">
                  <a:srgbClr val="FAEADB">
                    <a:alpha val="2755"/>
                  </a:srgbClr>
                </a:gs>
                <a:gs pos="85714">
                  <a:srgbClr val="FAEADB">
                    <a:alpha val="1099"/>
                  </a:srgbClr>
                </a:gs>
                <a:gs pos="100000">
                  <a:srgbClr val="FAEADB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-9109488">
              <a:off x="995363" y="2123918"/>
              <a:ext cx="61295" cy="17138"/>
            </a:xfrm>
            <a:prstGeom prst="ellipse">
              <a:avLst/>
            </a:prstGeom>
            <a:gradFill>
              <a:gsLst>
                <a:gs pos="0">
                  <a:srgbClr val="FFE1D0">
                    <a:alpha val="21149"/>
                  </a:srgbClr>
                </a:gs>
                <a:gs pos="14286">
                  <a:srgbClr val="FFE1D0">
                    <a:alpha val="19619"/>
                  </a:srgbClr>
                </a:gs>
                <a:gs pos="28571">
                  <a:srgbClr val="FFE1D0">
                    <a:alpha val="15597"/>
                  </a:srgbClr>
                </a:gs>
                <a:gs pos="42857">
                  <a:srgbClr val="FFE1D0">
                    <a:alpha val="10526"/>
                  </a:srgbClr>
                </a:gs>
                <a:gs pos="57143">
                  <a:srgbClr val="FFE1D0">
                    <a:alpha val="5977"/>
                  </a:srgbClr>
                </a:gs>
                <a:gs pos="71429">
                  <a:srgbClr val="FFE1D0">
                    <a:alpha val="2844"/>
                  </a:srgbClr>
                </a:gs>
                <a:gs pos="85714">
                  <a:srgbClr val="FFE1D0">
                    <a:alpha val="1134"/>
                  </a:srgbClr>
                </a:gs>
                <a:gs pos="100000">
                  <a:srgbClr val="FFE1D0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2745858">
              <a:off x="2035167" y="1616308"/>
              <a:ext cx="208274" cy="1100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5932217">
              <a:off x="2189115" y="1785643"/>
              <a:ext cx="56884" cy="16006"/>
            </a:xfrm>
            <a:prstGeom prst="ellipse">
              <a:avLst/>
            </a:prstGeom>
            <a:gradFill>
              <a:gsLst>
                <a:gs pos="0">
                  <a:srgbClr val="F8FAFE">
                    <a:alpha val="21926"/>
                  </a:srgbClr>
                </a:gs>
                <a:gs pos="14286">
                  <a:srgbClr val="F8FAFE">
                    <a:alpha val="20347"/>
                  </a:srgbClr>
                </a:gs>
                <a:gs pos="28571">
                  <a:srgbClr val="F8FAFE">
                    <a:alpha val="16192"/>
                  </a:srgbClr>
                </a:gs>
                <a:gs pos="42857">
                  <a:srgbClr val="F8FAFE">
                    <a:alpha val="10940"/>
                  </a:srgbClr>
                </a:gs>
                <a:gs pos="57143">
                  <a:srgbClr val="F8FAFE">
                    <a:alpha val="6218"/>
                  </a:srgbClr>
                </a:gs>
                <a:gs pos="71429">
                  <a:srgbClr val="F8FAFE">
                    <a:alpha val="2960"/>
                  </a:srgbClr>
                </a:gs>
                <a:gs pos="85714">
                  <a:srgbClr val="F8FAFE">
                    <a:alpha val="1181"/>
                  </a:srgbClr>
                </a:gs>
                <a:gs pos="100000">
                  <a:srgbClr val="F8FAFE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6172778">
              <a:off x="2084625" y="1818479"/>
              <a:ext cx="60629" cy="16963"/>
            </a:xfrm>
            <a:prstGeom prst="ellipse">
              <a:avLst/>
            </a:prstGeom>
            <a:gradFill>
              <a:gsLst>
                <a:gs pos="0">
                  <a:srgbClr val="FFF4E1">
                    <a:alpha val="21278"/>
                  </a:srgbClr>
                </a:gs>
                <a:gs pos="14286">
                  <a:srgbClr val="FFF4E1">
                    <a:alpha val="19740"/>
                  </a:srgbClr>
                </a:gs>
                <a:gs pos="28571">
                  <a:srgbClr val="FFF4E1">
                    <a:alpha val="15696"/>
                  </a:srgbClr>
                </a:gs>
                <a:gs pos="42857">
                  <a:srgbClr val="FFF4E1">
                    <a:alpha val="10595"/>
                  </a:srgbClr>
                </a:gs>
                <a:gs pos="57143">
                  <a:srgbClr val="FFF4E1">
                    <a:alpha val="6017"/>
                  </a:srgbClr>
                </a:gs>
                <a:gs pos="71429">
                  <a:srgbClr val="FFF4E1">
                    <a:alpha val="2863"/>
                  </a:srgbClr>
                </a:gs>
                <a:gs pos="85714">
                  <a:srgbClr val="FFF4E1">
                    <a:alpha val="1142"/>
                  </a:srgbClr>
                </a:gs>
                <a:gs pos="100000">
                  <a:srgbClr val="FFF4E1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-8406778">
              <a:off x="2037952" y="1917764"/>
              <a:ext cx="60545" cy="16937"/>
            </a:xfrm>
            <a:prstGeom prst="ellipse">
              <a:avLst/>
            </a:prstGeom>
            <a:gradFill>
              <a:gsLst>
                <a:gs pos="0">
                  <a:srgbClr val="FFE7D5">
                    <a:alpha val="21285"/>
                  </a:srgbClr>
                </a:gs>
                <a:gs pos="14286">
                  <a:srgbClr val="FFE7D5">
                    <a:alpha val="19746"/>
                  </a:srgbClr>
                </a:gs>
                <a:gs pos="28571">
                  <a:srgbClr val="FFE7D5">
                    <a:alpha val="15701"/>
                  </a:srgbClr>
                </a:gs>
                <a:gs pos="42857">
                  <a:srgbClr val="FFE7D5">
                    <a:alpha val="10598"/>
                  </a:srgbClr>
                </a:gs>
                <a:gs pos="57143">
                  <a:srgbClr val="FFE7D5">
                    <a:alpha val="6019"/>
                  </a:srgbClr>
                </a:gs>
                <a:gs pos="71429">
                  <a:srgbClr val="FFE7D5">
                    <a:alpha val="2864"/>
                  </a:srgbClr>
                </a:gs>
                <a:gs pos="85714">
                  <a:srgbClr val="FFE7D5">
                    <a:alpha val="1142"/>
                  </a:srgbClr>
                </a:gs>
                <a:gs pos="100000">
                  <a:srgbClr val="FFE7D5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-9640341">
              <a:off x="1467347" y="1188375"/>
              <a:ext cx="68463" cy="18933"/>
            </a:xfrm>
            <a:prstGeom prst="ellipse">
              <a:avLst/>
            </a:prstGeom>
            <a:gradFill>
              <a:gsLst>
                <a:gs pos="0">
                  <a:srgbClr val="F4DA93">
                    <a:alpha val="19843"/>
                  </a:srgbClr>
                </a:gs>
                <a:gs pos="14286">
                  <a:srgbClr val="F4DA93">
                    <a:alpha val="18396"/>
                  </a:srgbClr>
                </a:gs>
                <a:gs pos="28571">
                  <a:srgbClr val="F4DA93">
                    <a:alpha val="14602"/>
                  </a:srgbClr>
                </a:gs>
                <a:gs pos="42857">
                  <a:srgbClr val="F4DA93">
                    <a:alpha val="9835"/>
                  </a:srgbClr>
                </a:gs>
                <a:gs pos="57143">
                  <a:srgbClr val="F4DA93">
                    <a:alpha val="5575"/>
                  </a:srgbClr>
                </a:gs>
                <a:gs pos="71429">
                  <a:srgbClr val="F4DA93">
                    <a:alpha val="2650"/>
                  </a:srgbClr>
                </a:gs>
                <a:gs pos="85714">
                  <a:srgbClr val="F4DA93">
                    <a:alpha val="1056"/>
                  </a:srgbClr>
                </a:gs>
                <a:gs pos="100000">
                  <a:srgbClr val="F4DA93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-9843701">
              <a:off x="1853072" y="717379"/>
              <a:ext cx="65896" cy="15439"/>
            </a:xfrm>
            <a:prstGeom prst="ellipse">
              <a:avLst/>
            </a:prstGeom>
            <a:gradFill>
              <a:gsLst>
                <a:gs pos="0">
                  <a:srgbClr val="BF3C00">
                    <a:alpha val="15772"/>
                  </a:srgbClr>
                </a:gs>
                <a:gs pos="14286">
                  <a:srgbClr val="BF3C00">
                    <a:alpha val="14595"/>
                  </a:srgbClr>
                </a:gs>
                <a:gs pos="28571">
                  <a:srgbClr val="BF3C00">
                    <a:alpha val="11529"/>
                  </a:srgbClr>
                </a:gs>
                <a:gs pos="42857">
                  <a:srgbClr val="BF3C00">
                    <a:alpha val="7720"/>
                  </a:srgbClr>
                </a:gs>
                <a:gs pos="57143">
                  <a:srgbClr val="BF3C00">
                    <a:alpha val="4354"/>
                  </a:srgbClr>
                </a:gs>
                <a:gs pos="71429">
                  <a:srgbClr val="BF3C00">
                    <a:alpha val="2062"/>
                  </a:srgbClr>
                </a:gs>
                <a:gs pos="85714">
                  <a:srgbClr val="BF3C00">
                    <a:alpha val="821"/>
                  </a:srgbClr>
                </a:gs>
                <a:gs pos="100000">
                  <a:srgbClr val="BF3C0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-8324584">
              <a:off x="2743021" y="1974607"/>
              <a:ext cx="489800" cy="396898"/>
            </a:xfrm>
            <a:prstGeom prst="ellipse">
              <a:avLst/>
            </a:prstGeom>
            <a:gradFill>
              <a:gsLst>
                <a:gs pos="0">
                  <a:srgbClr val="FF2A00">
                    <a:alpha val="17625"/>
                  </a:srgbClr>
                </a:gs>
                <a:gs pos="14286">
                  <a:srgbClr val="FF2A00">
                    <a:alpha val="16323"/>
                  </a:srgbClr>
                </a:gs>
                <a:gs pos="28571">
                  <a:srgbClr val="FF2A00">
                    <a:alpha val="12922"/>
                  </a:srgbClr>
                </a:gs>
                <a:gs pos="42857">
                  <a:srgbClr val="FF2A00">
                    <a:alpha val="8676"/>
                  </a:srgbClr>
                </a:gs>
                <a:gs pos="57143">
                  <a:srgbClr val="FF2A00">
                    <a:alpha val="4905"/>
                  </a:srgbClr>
                </a:gs>
                <a:gs pos="71429">
                  <a:srgbClr val="FF2A00">
                    <a:alpha val="2327"/>
                  </a:srgbClr>
                </a:gs>
                <a:gs pos="85714">
                  <a:srgbClr val="FF2A00">
                    <a:alpha val="927"/>
                  </a:srgbClr>
                </a:gs>
                <a:gs pos="100000">
                  <a:srgbClr val="FF2A00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5173392">
              <a:off x="2138142" y="1659730"/>
              <a:ext cx="61740" cy="17227"/>
            </a:xfrm>
            <a:prstGeom prst="ellipse">
              <a:avLst/>
            </a:prstGeom>
            <a:gradFill>
              <a:gsLst>
                <a:gs pos="0">
                  <a:srgbClr val="FFFFFF">
                    <a:alpha val="21069"/>
                  </a:srgbClr>
                </a:gs>
                <a:gs pos="14286">
                  <a:srgbClr val="FFFFFF">
                    <a:alpha val="19544"/>
                  </a:srgbClr>
                </a:gs>
                <a:gs pos="28571">
                  <a:srgbClr val="FFFFFF">
                    <a:alpha val="15536"/>
                  </a:srgbClr>
                </a:gs>
                <a:gs pos="42857">
                  <a:srgbClr val="FFFFFF">
                    <a:alpha val="10484"/>
                  </a:srgbClr>
                </a:gs>
                <a:gs pos="57143">
                  <a:srgbClr val="FFFFFF">
                    <a:alpha val="5952"/>
                  </a:srgbClr>
                </a:gs>
                <a:gs pos="71429">
                  <a:srgbClr val="FFFFFF">
                    <a:alpha val="2832"/>
                  </a:srgbClr>
                </a:gs>
                <a:gs pos="85714">
                  <a:srgbClr val="FFFFFF">
                    <a:alpha val="1129"/>
                  </a:srgbClr>
                </a:gs>
                <a:gs pos="100000">
                  <a:srgbClr val="FFFFFF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-10211436">
              <a:off x="1235866" y="2283619"/>
              <a:ext cx="511259" cy="293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6393221">
              <a:off x="2492979" y="2286359"/>
              <a:ext cx="579951" cy="2847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-8849706">
              <a:off x="715589" y="2087479"/>
              <a:ext cx="556112" cy="3101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10763758">
              <a:off x="1317421" y="1533168"/>
              <a:ext cx="66265" cy="18276"/>
            </a:xfrm>
            <a:prstGeom prst="ellipse">
              <a:avLst/>
            </a:prstGeom>
            <a:gradFill>
              <a:gsLst>
                <a:gs pos="0">
                  <a:srgbClr val="FFDFBE">
                    <a:alpha val="20283"/>
                  </a:srgbClr>
                </a:gs>
                <a:gs pos="14286">
                  <a:srgbClr val="FFDFBE">
                    <a:alpha val="18807"/>
                  </a:srgbClr>
                </a:gs>
                <a:gs pos="28571">
                  <a:srgbClr val="FFDFBE">
                    <a:alpha val="14936"/>
                  </a:srgbClr>
                </a:gs>
                <a:gs pos="42857">
                  <a:srgbClr val="FFDFBE">
                    <a:alpha val="10067"/>
                  </a:srgbClr>
                </a:gs>
                <a:gs pos="57143">
                  <a:srgbClr val="FFDFBE">
                    <a:alpha val="5710"/>
                  </a:srgbClr>
                </a:gs>
                <a:gs pos="71429">
                  <a:srgbClr val="FFDFBE">
                    <a:alpha val="2715"/>
                  </a:srgbClr>
                </a:gs>
                <a:gs pos="85714">
                  <a:srgbClr val="FFDFBE">
                    <a:alpha val="1082"/>
                  </a:srgbClr>
                </a:gs>
                <a:gs pos="100000">
                  <a:srgbClr val="FFDFBE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-9975378">
              <a:off x="1945764" y="123185"/>
              <a:ext cx="64966" cy="14450"/>
            </a:xfrm>
            <a:prstGeom prst="ellipse">
              <a:avLst/>
            </a:prstGeom>
            <a:gradFill>
              <a:gsLst>
                <a:gs pos="0">
                  <a:srgbClr val="D18A6A">
                    <a:alpha val="14637"/>
                  </a:srgbClr>
                </a:gs>
                <a:gs pos="14286">
                  <a:srgbClr val="D18A6A">
                    <a:alpha val="13537"/>
                  </a:srgbClr>
                </a:gs>
                <a:gs pos="28571">
                  <a:srgbClr val="D18A6A">
                    <a:alpha val="10679"/>
                  </a:srgbClr>
                </a:gs>
                <a:gs pos="42857">
                  <a:srgbClr val="D18A6A">
                    <a:alpha val="7140"/>
                  </a:srgbClr>
                </a:gs>
                <a:gs pos="57143">
                  <a:srgbClr val="D18A6A">
                    <a:alpha val="4022"/>
                  </a:srgbClr>
                </a:gs>
                <a:gs pos="71429">
                  <a:srgbClr val="D18A6A">
                    <a:alpha val="1903"/>
                  </a:srgbClr>
                </a:gs>
                <a:gs pos="85714">
                  <a:srgbClr val="D18A6A">
                    <a:alpha val="757"/>
                  </a:srgbClr>
                </a:gs>
                <a:gs pos="100000">
                  <a:srgbClr val="D18A6A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-8705105">
              <a:off x="-164214" y="1232149"/>
              <a:ext cx="643136" cy="441133"/>
            </a:xfrm>
            <a:prstGeom prst="ellipse">
              <a:avLst/>
            </a:prstGeom>
            <a:gradFill>
              <a:gsLst>
                <a:gs pos="0">
                  <a:srgbClr val="B29C77">
                    <a:alpha val="29602"/>
                  </a:srgbClr>
                </a:gs>
                <a:gs pos="14286">
                  <a:srgbClr val="B29C77">
                    <a:alpha val="27575"/>
                  </a:srgbClr>
                </a:gs>
                <a:gs pos="28571">
                  <a:srgbClr val="B29C77">
                    <a:alpha val="22158"/>
                  </a:srgbClr>
                </a:gs>
                <a:gs pos="42857">
                  <a:srgbClr val="B29C77">
                    <a:alpha val="15152"/>
                  </a:srgbClr>
                </a:gs>
                <a:gs pos="57143">
                  <a:srgbClr val="B29C77">
                    <a:alpha val="8702"/>
                  </a:srgbClr>
                </a:gs>
                <a:gs pos="71429">
                  <a:srgbClr val="B29C77">
                    <a:alpha val="4172"/>
                  </a:srgbClr>
                </a:gs>
                <a:gs pos="85714">
                  <a:srgbClr val="B29C77">
                    <a:alpha val="1671"/>
                  </a:srgbClr>
                </a:gs>
                <a:gs pos="100000">
                  <a:srgbClr val="B29C77">
                    <a:alpha val="5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3304106">
              <a:off x="2754340" y="1826309"/>
              <a:ext cx="586141" cy="512602"/>
            </a:xfrm>
            <a:prstGeom prst="ellipse">
              <a:avLst/>
            </a:prstGeom>
            <a:gradFill>
              <a:gsLst>
                <a:gs pos="0">
                  <a:srgbClr val="9D0000">
                    <a:alpha val="32581"/>
                  </a:srgbClr>
                </a:gs>
                <a:gs pos="14286">
                  <a:srgbClr val="9D0000">
                    <a:alpha val="30397"/>
                  </a:srgbClr>
                </a:gs>
                <a:gs pos="28571">
                  <a:srgbClr val="9D0000">
                    <a:alpha val="24524"/>
                  </a:srgbClr>
                </a:gs>
                <a:gs pos="42857">
                  <a:srgbClr val="9D0000">
                    <a:alpha val="16852"/>
                  </a:srgbClr>
                </a:gs>
                <a:gs pos="57143">
                  <a:srgbClr val="9D0000">
                    <a:alpha val="9720"/>
                  </a:srgbClr>
                </a:gs>
                <a:gs pos="71429">
                  <a:srgbClr val="9D0000">
                    <a:alpha val="4674"/>
                  </a:srgbClr>
                </a:gs>
                <a:gs pos="85714">
                  <a:srgbClr val="9D0000">
                    <a:alpha val="1875"/>
                  </a:srgbClr>
                </a:gs>
                <a:gs pos="100000">
                  <a:srgbClr val="9D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10087488">
              <a:off x="1356650" y="110535"/>
              <a:ext cx="462987" cy="361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-9899343">
              <a:off x="2014903" y="163349"/>
              <a:ext cx="68545" cy="18916"/>
            </a:xfrm>
            <a:prstGeom prst="ellipse">
              <a:avLst/>
            </a:prstGeom>
            <a:gradFill>
              <a:gsLst>
                <a:gs pos="0">
                  <a:srgbClr val="FBF4ED">
                    <a:alpha val="19816"/>
                  </a:srgbClr>
                </a:gs>
                <a:gs pos="14286">
                  <a:srgbClr val="FBF4ED">
                    <a:alpha val="18371"/>
                  </a:srgbClr>
                </a:gs>
                <a:gs pos="28571">
                  <a:srgbClr val="FBF4ED">
                    <a:alpha val="14582"/>
                  </a:srgbClr>
                </a:gs>
                <a:gs pos="42857">
                  <a:srgbClr val="FBF4ED">
                    <a:alpha val="9821"/>
                  </a:srgbClr>
                </a:gs>
                <a:gs pos="57143">
                  <a:srgbClr val="FBF4ED">
                    <a:alpha val="5567"/>
                  </a:srgbClr>
                </a:gs>
                <a:gs pos="71429">
                  <a:srgbClr val="FBF4ED">
                    <a:alpha val="2646"/>
                  </a:srgbClr>
                </a:gs>
                <a:gs pos="85714">
                  <a:srgbClr val="FBF4ED">
                    <a:alpha val="1055"/>
                  </a:srgbClr>
                </a:gs>
                <a:gs pos="100000">
                  <a:srgbClr val="FBF4ED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-9708314">
              <a:off x="1417142" y="1174326"/>
              <a:ext cx="59611" cy="16705"/>
            </a:xfrm>
            <a:prstGeom prst="ellipse">
              <a:avLst/>
            </a:prstGeom>
            <a:gradFill>
              <a:gsLst>
                <a:gs pos="0">
                  <a:srgbClr val="FFFFFF">
                    <a:alpha val="21441"/>
                  </a:srgbClr>
                </a:gs>
                <a:gs pos="14286">
                  <a:srgbClr val="FFFFFF">
                    <a:alpha val="19892"/>
                  </a:srgbClr>
                </a:gs>
                <a:gs pos="28571">
                  <a:srgbClr val="FFFFFF">
                    <a:alpha val="15820"/>
                  </a:srgbClr>
                </a:gs>
                <a:gs pos="42857">
                  <a:srgbClr val="FFFFFF">
                    <a:alpha val="10681"/>
                  </a:srgbClr>
                </a:gs>
                <a:gs pos="57143">
                  <a:srgbClr val="FFFFFF">
                    <a:alpha val="6067"/>
                  </a:srgbClr>
                </a:gs>
                <a:gs pos="71429">
                  <a:srgbClr val="FFFFFF">
                    <a:alpha val="2887"/>
                  </a:srgbClr>
                </a:gs>
                <a:gs pos="85714">
                  <a:srgbClr val="FFFFFF">
                    <a:alpha val="1152"/>
                  </a:srgbClr>
                </a:gs>
                <a:gs pos="100000">
                  <a:srgbClr val="FFFFFF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-10216326">
              <a:off x="1291482" y="1544109"/>
              <a:ext cx="69346" cy="14575"/>
            </a:xfrm>
            <a:prstGeom prst="ellipse">
              <a:avLst/>
            </a:prstGeom>
            <a:gradFill>
              <a:gsLst>
                <a:gs pos="0">
                  <a:srgbClr val="E39877">
                    <a:alpha val="19593"/>
                  </a:srgbClr>
                </a:gs>
                <a:gs pos="14286">
                  <a:srgbClr val="E39877">
                    <a:alpha val="18162"/>
                  </a:srgbClr>
                </a:gs>
                <a:gs pos="28571">
                  <a:srgbClr val="E39877">
                    <a:alpha val="14412"/>
                  </a:srgbClr>
                </a:gs>
                <a:gs pos="42857">
                  <a:srgbClr val="E39877">
                    <a:alpha val="9704"/>
                  </a:srgbClr>
                </a:gs>
                <a:gs pos="57143">
                  <a:srgbClr val="E39877">
                    <a:alpha val="5499"/>
                  </a:srgbClr>
                </a:gs>
                <a:gs pos="71429">
                  <a:srgbClr val="E39877">
                    <a:alpha val="2613"/>
                  </a:srgbClr>
                </a:gs>
                <a:gs pos="85714">
                  <a:srgbClr val="E39877">
                    <a:alpha val="1041"/>
                  </a:srgbClr>
                </a:gs>
                <a:gs pos="100000">
                  <a:srgbClr val="E39877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-9542582">
              <a:off x="2024597" y="1790260"/>
              <a:ext cx="202834" cy="79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2729164">
              <a:off x="2341933" y="714050"/>
              <a:ext cx="503949" cy="377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8865324">
              <a:off x="1273242" y="226861"/>
              <a:ext cx="67102" cy="18587"/>
            </a:xfrm>
            <a:prstGeom prst="ellipse">
              <a:avLst/>
            </a:prstGeom>
            <a:gradFill>
              <a:gsLst>
                <a:gs pos="0">
                  <a:srgbClr val="FEFFFD">
                    <a:alpha val="20126"/>
                  </a:srgbClr>
                </a:gs>
                <a:gs pos="14286">
                  <a:srgbClr val="FEFFFD">
                    <a:alpha val="18661"/>
                  </a:srgbClr>
                </a:gs>
                <a:gs pos="28571">
                  <a:srgbClr val="FEFFFD">
                    <a:alpha val="14817"/>
                  </a:srgbClr>
                </a:gs>
                <a:gs pos="42857">
                  <a:srgbClr val="FEFFFD">
                    <a:alpha val="9985"/>
                  </a:srgbClr>
                </a:gs>
                <a:gs pos="57143">
                  <a:srgbClr val="FEFFFD">
                    <a:alpha val="5662"/>
                  </a:srgbClr>
                </a:gs>
                <a:gs pos="71429">
                  <a:srgbClr val="FEFFFD">
                    <a:alpha val="2692"/>
                  </a:srgbClr>
                </a:gs>
                <a:gs pos="85714">
                  <a:srgbClr val="FEFFFD">
                    <a:alpha val="1073"/>
                  </a:srgbClr>
                </a:gs>
                <a:gs pos="100000">
                  <a:srgbClr val="FEFFFD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6827047">
              <a:off x="2149439" y="814645"/>
              <a:ext cx="571137" cy="8758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5469893">
              <a:off x="2189524" y="1778559"/>
              <a:ext cx="54284" cy="49563"/>
            </a:xfrm>
            <a:prstGeom prst="ellipse">
              <a:avLst/>
            </a:prstGeom>
            <a:gradFill>
              <a:gsLst>
                <a:gs pos="0">
                  <a:srgbClr val="F8FAFE">
                    <a:alpha val="18631"/>
                  </a:srgbClr>
                </a:gs>
                <a:gs pos="14286">
                  <a:srgbClr val="F8FAFE">
                    <a:alpha val="17263"/>
                  </a:srgbClr>
                </a:gs>
                <a:gs pos="28571">
                  <a:srgbClr val="F8FAFE">
                    <a:alpha val="13682"/>
                  </a:srgbClr>
                </a:gs>
                <a:gs pos="42857">
                  <a:srgbClr val="F8FAFE">
                    <a:alpha val="9200"/>
                  </a:srgbClr>
                </a:gs>
                <a:gs pos="57143">
                  <a:srgbClr val="F8FAFE">
                    <a:alpha val="5207"/>
                  </a:srgbClr>
                </a:gs>
                <a:gs pos="71429">
                  <a:srgbClr val="F8FAFE">
                    <a:alpha val="2472"/>
                  </a:srgbClr>
                </a:gs>
                <a:gs pos="85714">
                  <a:srgbClr val="F8FAFE">
                    <a:alpha val="985"/>
                  </a:srgbClr>
                </a:gs>
                <a:gs pos="100000">
                  <a:srgbClr val="F8FAFE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9815867">
              <a:off x="2471547" y="573400"/>
              <a:ext cx="567541" cy="554050"/>
            </a:xfrm>
            <a:prstGeom prst="ellipse">
              <a:avLst/>
            </a:prstGeom>
            <a:gradFill>
              <a:gsLst>
                <a:gs pos="0">
                  <a:srgbClr val="5B7600">
                    <a:alpha val="23414"/>
                  </a:srgbClr>
                </a:gs>
                <a:gs pos="14286">
                  <a:srgbClr val="5B7600">
                    <a:alpha val="21744"/>
                  </a:srgbClr>
                </a:gs>
                <a:gs pos="28571">
                  <a:srgbClr val="5B7600">
                    <a:alpha val="17335"/>
                  </a:srgbClr>
                </a:gs>
                <a:gs pos="42857">
                  <a:srgbClr val="5B7600">
                    <a:alpha val="11739"/>
                  </a:srgbClr>
                </a:gs>
                <a:gs pos="57143">
                  <a:srgbClr val="5B7600">
                    <a:alpha val="6685"/>
                  </a:srgbClr>
                </a:gs>
                <a:gs pos="71429">
                  <a:srgbClr val="5B7600">
                    <a:alpha val="3187"/>
                  </a:srgbClr>
                </a:gs>
                <a:gs pos="85714">
                  <a:srgbClr val="5B7600">
                    <a:alpha val="1273"/>
                  </a:srgbClr>
                </a:gs>
                <a:gs pos="100000">
                  <a:srgbClr val="5B7600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8911508">
              <a:off x="1951796" y="1013906"/>
              <a:ext cx="510502" cy="1589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3960209">
              <a:off x="2072296" y="1858877"/>
              <a:ext cx="68587" cy="19234"/>
            </a:xfrm>
            <a:prstGeom prst="ellipse">
              <a:avLst/>
            </a:prstGeom>
            <a:gradFill>
              <a:gsLst>
                <a:gs pos="0">
                  <a:srgbClr val="6A3302">
                    <a:alpha val="17283"/>
                  </a:srgbClr>
                </a:gs>
                <a:gs pos="14286">
                  <a:srgbClr val="6A3302">
                    <a:alpha val="16004"/>
                  </a:srgbClr>
                </a:gs>
                <a:gs pos="28571">
                  <a:srgbClr val="6A3302">
                    <a:alpha val="12664"/>
                  </a:srgbClr>
                </a:gs>
                <a:gs pos="42857">
                  <a:srgbClr val="6A3302">
                    <a:alpha val="8499"/>
                  </a:srgbClr>
                </a:gs>
                <a:gs pos="57143">
                  <a:srgbClr val="6A3302">
                    <a:alpha val="4802"/>
                  </a:srgbClr>
                </a:gs>
                <a:gs pos="71429">
                  <a:srgbClr val="6A3302">
                    <a:alpha val="2277"/>
                  </a:srgbClr>
                </a:gs>
                <a:gs pos="85714">
                  <a:srgbClr val="6A3302">
                    <a:alpha val="907"/>
                  </a:srgbClr>
                </a:gs>
                <a:gs pos="100000">
                  <a:srgbClr val="6A3302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-8108087">
              <a:off x="736475" y="1925671"/>
              <a:ext cx="68814" cy="15274"/>
            </a:xfrm>
            <a:prstGeom prst="ellipse">
              <a:avLst/>
            </a:prstGeom>
            <a:gradFill>
              <a:gsLst>
                <a:gs pos="0">
                  <a:srgbClr val="F1B7AD">
                    <a:alpha val="19801"/>
                  </a:srgbClr>
                </a:gs>
                <a:gs pos="14286">
                  <a:srgbClr val="F1B7AD">
                    <a:alpha val="18357"/>
                  </a:srgbClr>
                </a:gs>
                <a:gs pos="28571">
                  <a:srgbClr val="F1B7AD">
                    <a:alpha val="14570"/>
                  </a:srgbClr>
                </a:gs>
                <a:gs pos="42857">
                  <a:srgbClr val="F1B7AD">
                    <a:alpha val="9813"/>
                  </a:srgbClr>
                </a:gs>
                <a:gs pos="57143">
                  <a:srgbClr val="F1B7AD">
                    <a:alpha val="5563"/>
                  </a:srgbClr>
                </a:gs>
                <a:gs pos="71429">
                  <a:srgbClr val="F1B7AD">
                    <a:alpha val="2643"/>
                  </a:srgbClr>
                </a:gs>
                <a:gs pos="85714">
                  <a:srgbClr val="F1B7AD">
                    <a:alpha val="1054"/>
                  </a:srgbClr>
                </a:gs>
                <a:gs pos="100000">
                  <a:srgbClr val="F1B7AD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-9170991">
              <a:off x="1414956" y="1076999"/>
              <a:ext cx="67437" cy="15147"/>
            </a:xfrm>
            <a:prstGeom prst="ellipse">
              <a:avLst/>
            </a:prstGeom>
            <a:gradFill>
              <a:gsLst>
                <a:gs pos="0">
                  <a:srgbClr val="FFCA7F">
                    <a:alpha val="14837"/>
                  </a:srgbClr>
                </a:gs>
                <a:gs pos="14286">
                  <a:srgbClr val="FFCA7F">
                    <a:alpha val="13723"/>
                  </a:srgbClr>
                </a:gs>
                <a:gs pos="28571">
                  <a:srgbClr val="FFCA7F">
                    <a:alpha val="10829"/>
                  </a:srgbClr>
                </a:gs>
                <a:gs pos="42857">
                  <a:srgbClr val="FFCA7F">
                    <a:alpha val="7242"/>
                  </a:srgbClr>
                </a:gs>
                <a:gs pos="57143">
                  <a:srgbClr val="FFCA7F">
                    <a:alpha val="4080"/>
                  </a:srgbClr>
                </a:gs>
                <a:gs pos="71429">
                  <a:srgbClr val="FFCA7F">
                    <a:alpha val="1931"/>
                  </a:srgbClr>
                </a:gs>
                <a:gs pos="85714">
                  <a:srgbClr val="FFCA7F">
                    <a:alpha val="768"/>
                  </a:srgbClr>
                </a:gs>
                <a:gs pos="100000">
                  <a:srgbClr val="FFCA7F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2803635">
              <a:off x="1195928" y="1342275"/>
              <a:ext cx="63552" cy="17706"/>
            </a:xfrm>
            <a:prstGeom prst="ellipse">
              <a:avLst/>
            </a:prstGeom>
            <a:gradFill>
              <a:gsLst>
                <a:gs pos="0">
                  <a:srgbClr val="FCC75B">
                    <a:alpha val="20773"/>
                  </a:srgbClr>
                </a:gs>
                <a:gs pos="14286">
                  <a:srgbClr val="FCC75B">
                    <a:alpha val="19266"/>
                  </a:srgbClr>
                </a:gs>
                <a:gs pos="28571">
                  <a:srgbClr val="FCC75B">
                    <a:alpha val="15310"/>
                  </a:srgbClr>
                </a:gs>
                <a:gs pos="42857">
                  <a:srgbClr val="FCC75B">
                    <a:alpha val="10326"/>
                  </a:srgbClr>
                </a:gs>
                <a:gs pos="57143">
                  <a:srgbClr val="FCC75B">
                    <a:alpha val="5861"/>
                  </a:srgbClr>
                </a:gs>
                <a:gs pos="71429">
                  <a:srgbClr val="FCC75B">
                    <a:alpha val="2787"/>
                  </a:srgbClr>
                </a:gs>
                <a:gs pos="85714">
                  <a:srgbClr val="FCC75B">
                    <a:alpha val="1112"/>
                  </a:srgbClr>
                </a:gs>
                <a:gs pos="100000">
                  <a:srgbClr val="FCC75B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-10475905">
              <a:off x="1434347" y="2287515"/>
              <a:ext cx="46931" cy="13508"/>
            </a:xfrm>
            <a:prstGeom prst="ellipse">
              <a:avLst/>
            </a:prstGeom>
            <a:gradFill>
              <a:gsLst>
                <a:gs pos="0">
                  <a:srgbClr val="FDFFFF">
                    <a:alpha val="23609"/>
                  </a:srgbClr>
                </a:gs>
                <a:gs pos="14286">
                  <a:srgbClr val="FDFFFF">
                    <a:alpha val="21927"/>
                  </a:srgbClr>
                </a:gs>
                <a:gs pos="28571">
                  <a:srgbClr val="FDFFFF">
                    <a:alpha val="17485"/>
                  </a:srgbClr>
                </a:gs>
                <a:gs pos="42857">
                  <a:srgbClr val="FDFFFF">
                    <a:alpha val="11844"/>
                  </a:srgbClr>
                </a:gs>
                <a:gs pos="57143">
                  <a:srgbClr val="FDFFFF">
                    <a:alpha val="6747"/>
                  </a:srgbClr>
                </a:gs>
                <a:gs pos="71429">
                  <a:srgbClr val="FDFFFF">
                    <a:alpha val="3217"/>
                  </a:srgbClr>
                </a:gs>
                <a:gs pos="85714">
                  <a:srgbClr val="FDFFFF">
                    <a:alpha val="1285"/>
                  </a:srgbClr>
                </a:gs>
                <a:gs pos="100000">
                  <a:srgbClr val="FDFFFF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4645143">
              <a:off x="1147943" y="771532"/>
              <a:ext cx="70818" cy="19517"/>
            </a:xfrm>
            <a:prstGeom prst="ellipse">
              <a:avLst/>
            </a:prstGeom>
            <a:gradFill>
              <a:gsLst>
                <a:gs pos="0">
                  <a:srgbClr val="FFEDA4">
                    <a:alpha val="19443"/>
                  </a:srgbClr>
                </a:gs>
                <a:gs pos="14286">
                  <a:srgbClr val="FFEDA4">
                    <a:alpha val="18022"/>
                  </a:srgbClr>
                </a:gs>
                <a:gs pos="28571">
                  <a:srgbClr val="FFEDA4">
                    <a:alpha val="14298"/>
                  </a:srgbClr>
                </a:gs>
                <a:gs pos="42857">
                  <a:srgbClr val="FFEDA4">
                    <a:alpha val="9625"/>
                  </a:srgbClr>
                </a:gs>
                <a:gs pos="57143">
                  <a:srgbClr val="FFEDA4">
                    <a:alpha val="5454"/>
                  </a:srgbClr>
                </a:gs>
                <a:gs pos="71429">
                  <a:srgbClr val="FFEDA4">
                    <a:alpha val="2591"/>
                  </a:srgbClr>
                </a:gs>
                <a:gs pos="85714">
                  <a:srgbClr val="FFEDA4">
                    <a:alpha val="1033"/>
                  </a:srgbClr>
                </a:gs>
                <a:gs pos="100000">
                  <a:srgbClr val="FFEDA4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-10378295">
              <a:off x="1285828" y="1518364"/>
              <a:ext cx="188790" cy="8809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6326198">
              <a:off x="840893" y="484609"/>
              <a:ext cx="515286" cy="810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8486574">
              <a:off x="2020775" y="974476"/>
              <a:ext cx="484546" cy="1599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8713900">
              <a:off x="2226416" y="581374"/>
              <a:ext cx="539727" cy="203938"/>
            </a:xfrm>
            <a:prstGeom prst="ellipse">
              <a:avLst/>
            </a:prstGeom>
            <a:gradFill>
              <a:gsLst>
                <a:gs pos="0">
                  <a:srgbClr val="FFFF53">
                    <a:alpha val="32968"/>
                  </a:srgbClr>
                </a:gs>
                <a:gs pos="14286">
                  <a:srgbClr val="FFFF53">
                    <a:alpha val="30764"/>
                  </a:srgbClr>
                </a:gs>
                <a:gs pos="28571">
                  <a:srgbClr val="FFFF53">
                    <a:alpha val="24833"/>
                  </a:srgbClr>
                </a:gs>
                <a:gs pos="42857">
                  <a:srgbClr val="FFFF53">
                    <a:alpha val="17075"/>
                  </a:srgbClr>
                </a:gs>
                <a:gs pos="57143">
                  <a:srgbClr val="FFFF53">
                    <a:alpha val="9855"/>
                  </a:srgbClr>
                </a:gs>
                <a:gs pos="71429">
                  <a:srgbClr val="FFFF53">
                    <a:alpha val="4740"/>
                  </a:srgbClr>
                </a:gs>
                <a:gs pos="85714">
                  <a:srgbClr val="FFFF53">
                    <a:alpha val="1902"/>
                  </a:srgbClr>
                </a:gs>
                <a:gs pos="100000">
                  <a:srgbClr val="FFFF5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6040714">
              <a:off x="2463340" y="707083"/>
              <a:ext cx="67793" cy="15659"/>
            </a:xfrm>
            <a:prstGeom prst="ellipse">
              <a:avLst/>
            </a:prstGeom>
            <a:gradFill>
              <a:gsLst>
                <a:gs pos="0">
                  <a:srgbClr val="C6A93D">
                    <a:alpha val="14584"/>
                  </a:srgbClr>
                </a:gs>
                <a:gs pos="14286">
                  <a:srgbClr val="C6A93D">
                    <a:alpha val="13488"/>
                  </a:srgbClr>
                </a:gs>
                <a:gs pos="28571">
                  <a:srgbClr val="C6A93D">
                    <a:alpha val="10640"/>
                  </a:srgbClr>
                </a:gs>
                <a:gs pos="42857">
                  <a:srgbClr val="C6A93D">
                    <a:alpha val="7113"/>
                  </a:srgbClr>
                </a:gs>
                <a:gs pos="57143">
                  <a:srgbClr val="C6A93D">
                    <a:alpha val="4006"/>
                  </a:srgbClr>
                </a:gs>
                <a:gs pos="71429">
                  <a:srgbClr val="C6A93D">
                    <a:alpha val="1896"/>
                  </a:srgbClr>
                </a:gs>
                <a:gs pos="85714">
                  <a:srgbClr val="C6A93D">
                    <a:alpha val="754"/>
                  </a:srgbClr>
                </a:gs>
                <a:gs pos="100000">
                  <a:srgbClr val="C6A93D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9901946">
              <a:off x="2019055" y="1789721"/>
              <a:ext cx="314688" cy="710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5226924">
              <a:off x="2015128" y="1746665"/>
              <a:ext cx="70737" cy="19598"/>
            </a:xfrm>
            <a:prstGeom prst="ellipse">
              <a:avLst/>
            </a:prstGeom>
            <a:gradFill>
              <a:gsLst>
                <a:gs pos="0">
                  <a:srgbClr val="352C84">
                    <a:alpha val="19415"/>
                  </a:srgbClr>
                </a:gs>
                <a:gs pos="14286">
                  <a:srgbClr val="352C84">
                    <a:alpha val="17996"/>
                  </a:srgbClr>
                </a:gs>
                <a:gs pos="28571">
                  <a:srgbClr val="352C84">
                    <a:alpha val="14277"/>
                  </a:srgbClr>
                </a:gs>
                <a:gs pos="42857">
                  <a:srgbClr val="352C84">
                    <a:alpha val="9610"/>
                  </a:srgbClr>
                </a:gs>
                <a:gs pos="57143">
                  <a:srgbClr val="352C84">
                    <a:alpha val="5445"/>
                  </a:srgbClr>
                </a:gs>
                <a:gs pos="71429">
                  <a:srgbClr val="352C84">
                    <a:alpha val="2587"/>
                  </a:srgbClr>
                </a:gs>
                <a:gs pos="85714">
                  <a:srgbClr val="352C84">
                    <a:alpha val="1031"/>
                  </a:srgbClr>
                </a:gs>
                <a:gs pos="100000">
                  <a:srgbClr val="352C84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-10416905">
              <a:off x="1287413" y="1516950"/>
              <a:ext cx="183414" cy="934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8850942">
              <a:off x="2872071" y="1915528"/>
              <a:ext cx="537075" cy="516672"/>
            </a:xfrm>
            <a:prstGeom prst="ellipse">
              <a:avLst/>
            </a:prstGeom>
            <a:gradFill>
              <a:gsLst>
                <a:gs pos="0">
                  <a:srgbClr val="CC625A">
                    <a:alpha val="24775"/>
                  </a:srgbClr>
                </a:gs>
                <a:gs pos="14286">
                  <a:srgbClr val="CC625A">
                    <a:alpha val="23023"/>
                  </a:srgbClr>
                </a:gs>
                <a:gs pos="28571">
                  <a:srgbClr val="CC625A">
                    <a:alpha val="18386"/>
                  </a:srgbClr>
                </a:gs>
                <a:gs pos="42857">
                  <a:srgbClr val="CC625A">
                    <a:alpha val="12476"/>
                  </a:srgbClr>
                </a:gs>
                <a:gs pos="57143">
                  <a:srgbClr val="CC625A">
                    <a:alpha val="7118"/>
                  </a:srgbClr>
                </a:gs>
                <a:gs pos="71429">
                  <a:srgbClr val="CC625A">
                    <a:alpha val="3397"/>
                  </a:srgbClr>
                </a:gs>
                <a:gs pos="85714">
                  <a:srgbClr val="CC625A">
                    <a:alpha val="1357"/>
                  </a:srgbClr>
                </a:gs>
                <a:gs pos="100000">
                  <a:srgbClr val="CC625A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7369953">
              <a:off x="2138489" y="919911"/>
              <a:ext cx="506510" cy="652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10684320">
              <a:off x="2883187" y="1941625"/>
              <a:ext cx="593020" cy="498221"/>
            </a:xfrm>
            <a:prstGeom prst="ellipse">
              <a:avLst/>
            </a:prstGeom>
            <a:gradFill>
              <a:gsLst>
                <a:gs pos="0">
                  <a:srgbClr val="8B0000">
                    <a:alpha val="29835"/>
                  </a:srgbClr>
                </a:gs>
                <a:gs pos="14286">
                  <a:srgbClr val="8B0000">
                    <a:alpha val="27795"/>
                  </a:srgbClr>
                </a:gs>
                <a:gs pos="28571">
                  <a:srgbClr val="8B0000">
                    <a:alpha val="22342"/>
                  </a:srgbClr>
                </a:gs>
                <a:gs pos="42857">
                  <a:srgbClr val="8B0000">
                    <a:alpha val="15283"/>
                  </a:srgbClr>
                </a:gs>
                <a:gs pos="57143">
                  <a:srgbClr val="8B0000">
                    <a:alpha val="8780"/>
                  </a:srgbClr>
                </a:gs>
                <a:gs pos="71429">
                  <a:srgbClr val="8B0000">
                    <a:alpha val="4211"/>
                  </a:srgbClr>
                </a:gs>
                <a:gs pos="85714">
                  <a:srgbClr val="8B0000">
                    <a:alpha val="1687"/>
                  </a:srgbClr>
                </a:gs>
                <a:gs pos="100000">
                  <a:srgbClr val="8B0000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-8516380">
              <a:off x="1063754" y="962141"/>
              <a:ext cx="506616" cy="1597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7938186">
              <a:off x="980890" y="296116"/>
              <a:ext cx="456705" cy="877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-10288424">
              <a:off x="1411503" y="1137665"/>
              <a:ext cx="531923" cy="1330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9424981">
              <a:off x="-230535" y="1855041"/>
              <a:ext cx="508911" cy="345262"/>
            </a:xfrm>
            <a:prstGeom prst="ellipse">
              <a:avLst/>
            </a:prstGeom>
            <a:gradFill>
              <a:gsLst>
                <a:gs pos="0">
                  <a:srgbClr val="000000">
                    <a:alpha val="20377"/>
                  </a:srgbClr>
                </a:gs>
                <a:gs pos="14286">
                  <a:srgbClr val="000000">
                    <a:alpha val="18896"/>
                  </a:srgbClr>
                </a:gs>
                <a:gs pos="28571">
                  <a:srgbClr val="000000">
                    <a:alpha val="15009"/>
                  </a:srgbClr>
                </a:gs>
                <a:gs pos="42857">
                  <a:srgbClr val="000000">
                    <a:alpha val="10117"/>
                  </a:srgbClr>
                </a:gs>
                <a:gs pos="57143">
                  <a:srgbClr val="000000">
                    <a:alpha val="5739"/>
                  </a:srgbClr>
                </a:gs>
                <a:gs pos="71429">
                  <a:srgbClr val="000000">
                    <a:alpha val="2729"/>
                  </a:srgbClr>
                </a:gs>
                <a:gs pos="85714">
                  <a:srgbClr val="000000">
                    <a:alpha val="1088"/>
                  </a:srgbClr>
                </a:gs>
                <a:gs pos="100000">
                  <a:srgbClr val="000000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-10271010">
              <a:off x="1393665" y="2276011"/>
              <a:ext cx="52614" cy="14963"/>
            </a:xfrm>
            <a:prstGeom prst="ellipse">
              <a:avLst/>
            </a:prstGeom>
            <a:gradFill>
              <a:gsLst>
                <a:gs pos="0">
                  <a:srgbClr val="FFF3E5">
                    <a:alpha val="22637"/>
                  </a:srgbClr>
                </a:gs>
                <a:gs pos="14286">
                  <a:srgbClr val="FFF3E5">
                    <a:alpha val="21015"/>
                  </a:srgbClr>
                </a:gs>
                <a:gs pos="28571">
                  <a:srgbClr val="FFF3E5">
                    <a:alpha val="16737"/>
                  </a:srgbClr>
                </a:gs>
                <a:gs pos="42857">
                  <a:srgbClr val="FFF3E5">
                    <a:alpha val="11321"/>
                  </a:srgbClr>
                </a:gs>
                <a:gs pos="57143">
                  <a:srgbClr val="FFF3E5">
                    <a:alpha val="6440"/>
                  </a:srgbClr>
                </a:gs>
                <a:gs pos="71429">
                  <a:srgbClr val="FFF3E5">
                    <a:alpha val="3068"/>
                  </a:srgbClr>
                </a:gs>
                <a:gs pos="85714">
                  <a:srgbClr val="FFF3E5">
                    <a:alpha val="1225"/>
                  </a:srgbClr>
                </a:gs>
                <a:gs pos="100000">
                  <a:srgbClr val="FFF3E5">
                    <a:alpha val="4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3439548">
              <a:off x="1963902" y="1811599"/>
              <a:ext cx="67128" cy="15453"/>
            </a:xfrm>
            <a:prstGeom prst="ellipse">
              <a:avLst/>
            </a:prstGeom>
            <a:gradFill>
              <a:gsLst>
                <a:gs pos="0">
                  <a:srgbClr val="B84A7E">
                    <a:alpha val="14769"/>
                  </a:srgbClr>
                </a:gs>
                <a:gs pos="14286">
                  <a:srgbClr val="B84A7E">
                    <a:alpha val="13660"/>
                  </a:srgbClr>
                </a:gs>
                <a:gs pos="28571">
                  <a:srgbClr val="B84A7E">
                    <a:alpha val="10778"/>
                  </a:srgbClr>
                </a:gs>
                <a:gs pos="42857">
                  <a:srgbClr val="B84A7E">
                    <a:alpha val="7207"/>
                  </a:srgbClr>
                </a:gs>
                <a:gs pos="57143">
                  <a:srgbClr val="B84A7E">
                    <a:alpha val="4060"/>
                  </a:srgbClr>
                </a:gs>
                <a:gs pos="71429">
                  <a:srgbClr val="B84A7E">
                    <a:alpha val="1922"/>
                  </a:srgbClr>
                </a:gs>
                <a:gs pos="85714">
                  <a:srgbClr val="B84A7E">
                    <a:alpha val="764"/>
                  </a:srgbClr>
                </a:gs>
                <a:gs pos="100000">
                  <a:srgbClr val="B84A7E">
                    <a:alpha val="2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4841086">
              <a:off x="-2147" y="703951"/>
              <a:ext cx="536436" cy="519753"/>
            </a:xfrm>
            <a:prstGeom prst="ellipse">
              <a:avLst/>
            </a:prstGeom>
            <a:gradFill>
              <a:gsLst>
                <a:gs pos="0">
                  <a:srgbClr val="B73400">
                    <a:alpha val="19607"/>
                  </a:srgbClr>
                </a:gs>
                <a:gs pos="14286">
                  <a:srgbClr val="B73400">
                    <a:alpha val="18175"/>
                  </a:srgbClr>
                </a:gs>
                <a:gs pos="28571">
                  <a:srgbClr val="B73400">
                    <a:alpha val="14422"/>
                  </a:srgbClr>
                </a:gs>
                <a:gs pos="42857">
                  <a:srgbClr val="B73400">
                    <a:alpha val="9711"/>
                  </a:srgbClr>
                </a:gs>
                <a:gs pos="57143">
                  <a:srgbClr val="B73400">
                    <a:alpha val="5503"/>
                  </a:srgbClr>
                </a:gs>
                <a:gs pos="71429">
                  <a:srgbClr val="B73400">
                    <a:alpha val="2615"/>
                  </a:srgbClr>
                </a:gs>
                <a:gs pos="85714">
                  <a:srgbClr val="B73400">
                    <a:alpha val="1042"/>
                  </a:srgbClr>
                </a:gs>
                <a:gs pos="100000">
                  <a:srgbClr val="B734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10720220">
              <a:off x="1546648" y="1147343"/>
              <a:ext cx="558148" cy="1330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10241332">
              <a:off x="59280" y="2102419"/>
              <a:ext cx="70777" cy="19758"/>
            </a:xfrm>
            <a:prstGeom prst="ellipse">
              <a:avLst/>
            </a:prstGeom>
            <a:gradFill>
              <a:gsLst>
                <a:gs pos="0">
                  <a:srgbClr val="ECBE74">
                    <a:alpha val="19281"/>
                  </a:srgbClr>
                </a:gs>
                <a:gs pos="14286">
                  <a:srgbClr val="ECBE74">
                    <a:alpha val="17870"/>
                  </a:srgbClr>
                </a:gs>
                <a:gs pos="28571">
                  <a:srgbClr val="ECBE74">
                    <a:alpha val="14175"/>
                  </a:srgbClr>
                </a:gs>
                <a:gs pos="42857">
                  <a:srgbClr val="ECBE74">
                    <a:alpha val="9540"/>
                  </a:srgbClr>
                </a:gs>
                <a:gs pos="57143">
                  <a:srgbClr val="ECBE74">
                    <a:alpha val="5404"/>
                  </a:srgbClr>
                </a:gs>
                <a:gs pos="71429">
                  <a:srgbClr val="ECBE74">
                    <a:alpha val="2567"/>
                  </a:srgbClr>
                </a:gs>
                <a:gs pos="85714">
                  <a:srgbClr val="ECBE74">
                    <a:alpha val="1023"/>
                  </a:srgbClr>
                </a:gs>
                <a:gs pos="100000">
                  <a:srgbClr val="ECBE74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-9557579">
              <a:off x="664283" y="2285404"/>
              <a:ext cx="67069" cy="17582"/>
            </a:xfrm>
            <a:prstGeom prst="ellipse">
              <a:avLst/>
            </a:prstGeom>
            <a:gradFill>
              <a:gsLst>
                <a:gs pos="0">
                  <a:srgbClr val="A00500">
                    <a:alpha val="18549"/>
                  </a:srgbClr>
                </a:gs>
                <a:gs pos="14286">
                  <a:srgbClr val="A00500">
                    <a:alpha val="17186"/>
                  </a:srgbClr>
                </a:gs>
                <a:gs pos="28571">
                  <a:srgbClr val="A00500">
                    <a:alpha val="13620"/>
                  </a:srgbClr>
                </a:gs>
                <a:gs pos="42857">
                  <a:srgbClr val="A00500">
                    <a:alpha val="9157"/>
                  </a:srgbClr>
                </a:gs>
                <a:gs pos="57143">
                  <a:srgbClr val="A00500">
                    <a:alpha val="5182"/>
                  </a:srgbClr>
                </a:gs>
                <a:gs pos="71429">
                  <a:srgbClr val="A00500">
                    <a:alpha val="2460"/>
                  </a:srgbClr>
                </a:gs>
                <a:gs pos="85714">
                  <a:srgbClr val="A00500">
                    <a:alpha val="980"/>
                  </a:srgbClr>
                </a:gs>
                <a:gs pos="100000">
                  <a:srgbClr val="A00500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-9222304">
              <a:off x="1182465" y="1141035"/>
              <a:ext cx="469412" cy="36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4392915">
              <a:off x="2041766" y="1705748"/>
              <a:ext cx="68803" cy="19017"/>
            </a:xfrm>
            <a:prstGeom prst="ellipse">
              <a:avLst/>
            </a:prstGeom>
            <a:gradFill>
              <a:gsLst>
                <a:gs pos="0">
                  <a:srgbClr val="FFF8E9">
                    <a:alpha val="19833"/>
                  </a:srgbClr>
                </a:gs>
                <a:gs pos="14286">
                  <a:srgbClr val="FFF8E9">
                    <a:alpha val="18387"/>
                  </a:srgbClr>
                </a:gs>
                <a:gs pos="28571">
                  <a:srgbClr val="FFF8E9">
                    <a:alpha val="14594"/>
                  </a:srgbClr>
                </a:gs>
                <a:gs pos="42857">
                  <a:srgbClr val="FFF8E9">
                    <a:alpha val="9830"/>
                  </a:srgbClr>
                </a:gs>
                <a:gs pos="57143">
                  <a:srgbClr val="FFF8E9">
                    <a:alpha val="5572"/>
                  </a:srgbClr>
                </a:gs>
                <a:gs pos="71429">
                  <a:srgbClr val="FFF8E9">
                    <a:alpha val="2648"/>
                  </a:srgbClr>
                </a:gs>
                <a:gs pos="85714">
                  <a:srgbClr val="FFF8E9">
                    <a:alpha val="1056"/>
                  </a:srgbClr>
                </a:gs>
                <a:gs pos="100000">
                  <a:srgbClr val="FFF8E9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-8481298">
              <a:off x="1955499" y="1868140"/>
              <a:ext cx="246445" cy="933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6738857">
              <a:off x="897293" y="356472"/>
              <a:ext cx="529479" cy="2090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6735701">
              <a:off x="2853738" y="1865099"/>
              <a:ext cx="527585" cy="483630"/>
            </a:xfrm>
            <a:prstGeom prst="ellipse">
              <a:avLst/>
            </a:prstGeom>
            <a:gradFill>
              <a:gsLst>
                <a:gs pos="0">
                  <a:srgbClr val="A55E52">
                    <a:alpha val="17033"/>
                  </a:srgbClr>
                </a:gs>
                <a:gs pos="14286">
                  <a:srgbClr val="A55E52">
                    <a:alpha val="15771"/>
                  </a:srgbClr>
                </a:gs>
                <a:gs pos="28571">
                  <a:srgbClr val="A55E52">
                    <a:alpha val="12476"/>
                  </a:srgbClr>
                </a:gs>
                <a:gs pos="42857">
                  <a:srgbClr val="A55E52">
                    <a:alpha val="8370"/>
                  </a:srgbClr>
                </a:gs>
                <a:gs pos="57143">
                  <a:srgbClr val="A55E52">
                    <a:alpha val="4728"/>
                  </a:srgbClr>
                </a:gs>
                <a:gs pos="71429">
                  <a:srgbClr val="A55E52">
                    <a:alpha val="2242"/>
                  </a:srgbClr>
                </a:gs>
                <a:gs pos="85714">
                  <a:srgbClr val="A55E52">
                    <a:alpha val="892"/>
                  </a:srgbClr>
                </a:gs>
                <a:gs pos="100000">
                  <a:srgbClr val="A55E52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8665788">
              <a:off x="2234563" y="1127004"/>
              <a:ext cx="68902" cy="17953"/>
            </a:xfrm>
            <a:prstGeom prst="ellipse">
              <a:avLst/>
            </a:prstGeom>
            <a:gradFill>
              <a:gsLst>
                <a:gs pos="0">
                  <a:srgbClr val="6A0000">
                    <a:alpha val="16936"/>
                  </a:srgbClr>
                </a:gs>
                <a:gs pos="14286">
                  <a:srgbClr val="6A0000">
                    <a:alpha val="15680"/>
                  </a:srgbClr>
                </a:gs>
                <a:gs pos="28571">
                  <a:srgbClr val="6A0000">
                    <a:alpha val="12403"/>
                  </a:srgbClr>
                </a:gs>
                <a:gs pos="42857">
                  <a:srgbClr val="6A0000">
                    <a:alpha val="8319"/>
                  </a:srgbClr>
                </a:gs>
                <a:gs pos="57143">
                  <a:srgbClr val="6A0000">
                    <a:alpha val="4699"/>
                  </a:srgbClr>
                </a:gs>
                <a:gs pos="71429">
                  <a:srgbClr val="6A0000">
                    <a:alpha val="2228"/>
                  </a:srgbClr>
                </a:gs>
                <a:gs pos="85714">
                  <a:srgbClr val="6A0000">
                    <a:alpha val="887"/>
                  </a:srgbClr>
                </a:gs>
                <a:gs pos="100000">
                  <a:srgbClr val="6A0000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-10318696">
              <a:off x="1920393" y="115826"/>
              <a:ext cx="66879" cy="16711"/>
            </a:xfrm>
            <a:prstGeom prst="ellipse">
              <a:avLst/>
            </a:prstGeom>
            <a:gradFill>
              <a:gsLst>
                <a:gs pos="0">
                  <a:srgbClr val="F5B758">
                    <a:alpha val="19091"/>
                  </a:srgbClr>
                </a:gs>
                <a:gs pos="14286">
                  <a:srgbClr val="F5B758">
                    <a:alpha val="17693"/>
                  </a:srgbClr>
                </a:gs>
                <a:gs pos="28571">
                  <a:srgbClr val="F5B758">
                    <a:alpha val="14031"/>
                  </a:srgbClr>
                </a:gs>
                <a:gs pos="42857">
                  <a:srgbClr val="F5B758">
                    <a:alpha val="9440"/>
                  </a:srgbClr>
                </a:gs>
                <a:gs pos="57143">
                  <a:srgbClr val="F5B758">
                    <a:alpha val="5346"/>
                  </a:srgbClr>
                </a:gs>
                <a:gs pos="71429">
                  <a:srgbClr val="F5B758">
                    <a:alpha val="2539"/>
                  </a:srgbClr>
                </a:gs>
                <a:gs pos="85714">
                  <a:srgbClr val="F5B758">
                    <a:alpha val="1012"/>
                  </a:srgbClr>
                </a:gs>
                <a:gs pos="100000">
                  <a:srgbClr val="F5B758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-10799478">
              <a:off x="1535785" y="1148859"/>
              <a:ext cx="540908" cy="1321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-10040213">
              <a:off x="1586548" y="700335"/>
              <a:ext cx="457439" cy="391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10354042">
              <a:off x="1367772" y="1543854"/>
              <a:ext cx="61767" cy="17228"/>
            </a:xfrm>
            <a:prstGeom prst="ellipse">
              <a:avLst/>
            </a:prstGeom>
            <a:gradFill>
              <a:gsLst>
                <a:gs pos="0">
                  <a:srgbClr val="FFFFFF">
                    <a:alpha val="21080"/>
                  </a:srgbClr>
                </a:gs>
                <a:gs pos="14286">
                  <a:srgbClr val="FFFFFF">
                    <a:alpha val="19554"/>
                  </a:srgbClr>
                </a:gs>
                <a:gs pos="28571">
                  <a:srgbClr val="FFFFFF">
                    <a:alpha val="15544"/>
                  </a:srgbClr>
                </a:gs>
                <a:gs pos="42857">
                  <a:srgbClr val="FFFFFF">
                    <a:alpha val="10489"/>
                  </a:srgbClr>
                </a:gs>
                <a:gs pos="57143">
                  <a:srgbClr val="FFFFFF">
                    <a:alpha val="5955"/>
                  </a:srgbClr>
                </a:gs>
                <a:gs pos="71429">
                  <a:srgbClr val="FFFFFF">
                    <a:alpha val="2833"/>
                  </a:srgbClr>
                </a:gs>
                <a:gs pos="85714">
                  <a:srgbClr val="FFFFFF">
                    <a:alpha val="1130"/>
                  </a:srgbClr>
                </a:gs>
                <a:gs pos="100000">
                  <a:srgbClr val="FFFFFF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-8381166">
              <a:off x="546819" y="2322975"/>
              <a:ext cx="482918" cy="14385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-10411078">
              <a:off x="1410158" y="2276444"/>
              <a:ext cx="53951" cy="15284"/>
            </a:xfrm>
            <a:prstGeom prst="ellipse">
              <a:avLst/>
            </a:prstGeom>
            <a:gradFill>
              <a:gsLst>
                <a:gs pos="0">
                  <a:srgbClr val="FFFEE2">
                    <a:alpha val="22422"/>
                  </a:srgbClr>
                </a:gs>
                <a:gs pos="14286">
                  <a:srgbClr val="FFFEE2">
                    <a:alpha val="20813"/>
                  </a:srgbClr>
                </a:gs>
                <a:gs pos="28571">
                  <a:srgbClr val="FFFEE2">
                    <a:alpha val="16572"/>
                  </a:srgbClr>
                </a:gs>
                <a:gs pos="42857">
                  <a:srgbClr val="FFFEE2">
                    <a:alpha val="11205"/>
                  </a:srgbClr>
                </a:gs>
                <a:gs pos="57143">
                  <a:srgbClr val="FFFEE2">
                    <a:alpha val="6373"/>
                  </a:srgbClr>
                </a:gs>
                <a:gs pos="71429">
                  <a:srgbClr val="FFFEE2">
                    <a:alpha val="3035"/>
                  </a:srgbClr>
                </a:gs>
                <a:gs pos="85714">
                  <a:srgbClr val="FFFEE2">
                    <a:alpha val="1212"/>
                  </a:srgbClr>
                </a:gs>
                <a:gs pos="100000">
                  <a:srgbClr val="FFFEE2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8572499">
              <a:off x="52599" y="1887584"/>
              <a:ext cx="70582" cy="15263"/>
            </a:xfrm>
            <a:prstGeom prst="ellipse">
              <a:avLst/>
            </a:prstGeom>
            <a:gradFill>
              <a:gsLst>
                <a:gs pos="0">
                  <a:srgbClr val="D5BA5C">
                    <a:alpha val="19029"/>
                  </a:srgbClr>
                </a:gs>
                <a:gs pos="14286">
                  <a:srgbClr val="D5BA5C">
                    <a:alpha val="17635"/>
                  </a:srgbClr>
                </a:gs>
                <a:gs pos="28571">
                  <a:srgbClr val="D5BA5C">
                    <a:alpha val="13984"/>
                  </a:srgbClr>
                </a:gs>
                <a:gs pos="42857">
                  <a:srgbClr val="D5BA5C">
                    <a:alpha val="9408"/>
                  </a:srgbClr>
                </a:gs>
                <a:gs pos="57143">
                  <a:srgbClr val="D5BA5C">
                    <a:alpha val="5328"/>
                  </a:srgbClr>
                </a:gs>
                <a:gs pos="71429">
                  <a:srgbClr val="D5BA5C">
                    <a:alpha val="2530"/>
                  </a:srgbClr>
                </a:gs>
                <a:gs pos="85714">
                  <a:srgbClr val="D5BA5C">
                    <a:alpha val="1008"/>
                  </a:srgbClr>
                </a:gs>
                <a:gs pos="100000">
                  <a:srgbClr val="D5BA5C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5422563">
              <a:off x="167299" y="1247698"/>
              <a:ext cx="572156" cy="32190"/>
            </a:xfrm>
            <a:prstGeom prst="ellipse">
              <a:avLst/>
            </a:prstGeom>
            <a:gradFill>
              <a:gsLst>
                <a:gs pos="0">
                  <a:srgbClr val="FFFF87">
                    <a:alpha val="32968"/>
                  </a:srgbClr>
                </a:gs>
                <a:gs pos="14286">
                  <a:srgbClr val="FFFF87">
                    <a:alpha val="30764"/>
                  </a:srgbClr>
                </a:gs>
                <a:gs pos="28571">
                  <a:srgbClr val="FFFF87">
                    <a:alpha val="24833"/>
                  </a:srgbClr>
                </a:gs>
                <a:gs pos="42857">
                  <a:srgbClr val="FFFF87">
                    <a:alpha val="17075"/>
                  </a:srgbClr>
                </a:gs>
                <a:gs pos="57143">
                  <a:srgbClr val="FFFF87">
                    <a:alpha val="9855"/>
                  </a:srgbClr>
                </a:gs>
                <a:gs pos="71429">
                  <a:srgbClr val="FFFF87">
                    <a:alpha val="4740"/>
                  </a:srgbClr>
                </a:gs>
                <a:gs pos="85714">
                  <a:srgbClr val="FFFF87">
                    <a:alpha val="1902"/>
                  </a:srgbClr>
                </a:gs>
                <a:gs pos="100000">
                  <a:srgbClr val="FFFF8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8237820">
              <a:off x="1875574" y="1645960"/>
              <a:ext cx="430556" cy="81074"/>
            </a:xfrm>
            <a:prstGeom prst="ellipse">
              <a:avLst/>
            </a:prstGeom>
            <a:gradFill>
              <a:gsLst>
                <a:gs pos="0">
                  <a:srgbClr val="FFFF85">
                    <a:alpha val="32968"/>
                  </a:srgbClr>
                </a:gs>
                <a:gs pos="14286">
                  <a:srgbClr val="FFFF85">
                    <a:alpha val="30764"/>
                  </a:srgbClr>
                </a:gs>
                <a:gs pos="28571">
                  <a:srgbClr val="FFFF85">
                    <a:alpha val="24833"/>
                  </a:srgbClr>
                </a:gs>
                <a:gs pos="42857">
                  <a:srgbClr val="FFFF85">
                    <a:alpha val="17075"/>
                  </a:srgbClr>
                </a:gs>
                <a:gs pos="57143">
                  <a:srgbClr val="FFFF85">
                    <a:alpha val="9855"/>
                  </a:srgbClr>
                </a:gs>
                <a:gs pos="71429">
                  <a:srgbClr val="FFFF85">
                    <a:alpha val="4740"/>
                  </a:srgbClr>
                </a:gs>
                <a:gs pos="85714">
                  <a:srgbClr val="FFFF85">
                    <a:alpha val="1902"/>
                  </a:srgbClr>
                </a:gs>
                <a:gs pos="100000">
                  <a:srgbClr val="FFFF8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-9528167">
              <a:off x="1890009" y="741735"/>
              <a:ext cx="70812" cy="19675"/>
            </a:xfrm>
            <a:prstGeom prst="ellipse">
              <a:avLst/>
            </a:prstGeom>
            <a:gradFill>
              <a:gsLst>
                <a:gs pos="0">
                  <a:srgbClr val="F5CBAE">
                    <a:alpha val="19320"/>
                  </a:srgbClr>
                </a:gs>
                <a:gs pos="14286">
                  <a:srgbClr val="F5CBAE">
                    <a:alpha val="17907"/>
                  </a:srgbClr>
                </a:gs>
                <a:gs pos="28571">
                  <a:srgbClr val="F5CBAE">
                    <a:alpha val="14205"/>
                  </a:srgbClr>
                </a:gs>
                <a:gs pos="42857">
                  <a:srgbClr val="F5CBAE">
                    <a:alpha val="9561"/>
                  </a:srgbClr>
                </a:gs>
                <a:gs pos="57143">
                  <a:srgbClr val="F5CBAE">
                    <a:alpha val="5416"/>
                  </a:srgbClr>
                </a:gs>
                <a:gs pos="71429">
                  <a:srgbClr val="F5CBAE">
                    <a:alpha val="2573"/>
                  </a:srgbClr>
                </a:gs>
                <a:gs pos="85714">
                  <a:srgbClr val="F5CBAE">
                    <a:alpha val="1025"/>
                  </a:srgbClr>
                </a:gs>
                <a:gs pos="100000">
                  <a:srgbClr val="F5CBAE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-8887633">
              <a:off x="320528" y="1691855"/>
              <a:ext cx="728189" cy="60823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10545642">
              <a:off x="2920078" y="1996644"/>
              <a:ext cx="533690" cy="458985"/>
            </a:xfrm>
            <a:prstGeom prst="ellipse">
              <a:avLst/>
            </a:prstGeom>
            <a:gradFill>
              <a:gsLst>
                <a:gs pos="0">
                  <a:srgbClr val="6C5700">
                    <a:alpha val="27175"/>
                  </a:srgbClr>
                </a:gs>
                <a:gs pos="14286">
                  <a:srgbClr val="6C5700">
                    <a:alpha val="25283"/>
                  </a:srgbClr>
                </a:gs>
                <a:gs pos="28571">
                  <a:srgbClr val="6C5700">
                    <a:alpha val="20252"/>
                  </a:srgbClr>
                </a:gs>
                <a:gs pos="42857">
                  <a:srgbClr val="6C5700">
                    <a:alpha val="13795"/>
                  </a:srgbClr>
                </a:gs>
                <a:gs pos="57143">
                  <a:srgbClr val="6C5700">
                    <a:alpha val="7896"/>
                  </a:srgbClr>
                </a:gs>
                <a:gs pos="71429">
                  <a:srgbClr val="6C5700">
                    <a:alpha val="3777"/>
                  </a:srgbClr>
                </a:gs>
                <a:gs pos="85714">
                  <a:srgbClr val="6C5700">
                    <a:alpha val="1511"/>
                  </a:srgbClr>
                </a:gs>
                <a:gs pos="100000">
                  <a:srgbClr val="6C5700">
                    <a:alpha val="5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10724500">
              <a:off x="1809727" y="2305159"/>
              <a:ext cx="70758" cy="19467"/>
            </a:xfrm>
            <a:prstGeom prst="ellipse">
              <a:avLst/>
            </a:prstGeom>
            <a:gradFill>
              <a:gsLst>
                <a:gs pos="0">
                  <a:srgbClr val="F39F00">
                    <a:alpha val="19229"/>
                  </a:srgbClr>
                </a:gs>
                <a:gs pos="14286">
                  <a:srgbClr val="F39F00">
                    <a:alpha val="17822"/>
                  </a:srgbClr>
                </a:gs>
                <a:gs pos="28571">
                  <a:srgbClr val="F39F00">
                    <a:alpha val="14135"/>
                  </a:srgbClr>
                </a:gs>
                <a:gs pos="42857">
                  <a:srgbClr val="F39F00">
                    <a:alpha val="9513"/>
                  </a:srgbClr>
                </a:gs>
                <a:gs pos="57143">
                  <a:srgbClr val="F39F00">
                    <a:alpha val="5388"/>
                  </a:srgbClr>
                </a:gs>
                <a:gs pos="71429">
                  <a:srgbClr val="F39F00">
                    <a:alpha val="2559"/>
                  </a:srgbClr>
                </a:gs>
                <a:gs pos="85714">
                  <a:srgbClr val="F39F00">
                    <a:alpha val="1020"/>
                  </a:srgbClr>
                </a:gs>
                <a:gs pos="100000">
                  <a:srgbClr val="F39F00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-9100244">
              <a:off x="1112558" y="1026432"/>
              <a:ext cx="580314" cy="148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8762323">
              <a:off x="57436" y="866229"/>
              <a:ext cx="69500" cy="19055"/>
            </a:xfrm>
            <a:prstGeom prst="ellipse">
              <a:avLst/>
            </a:prstGeom>
            <a:gradFill>
              <a:gsLst>
                <a:gs pos="0">
                  <a:srgbClr val="A10061">
                    <a:alpha val="17856"/>
                  </a:srgbClr>
                </a:gs>
                <a:gs pos="14286">
                  <a:srgbClr val="A10061">
                    <a:alpha val="16539"/>
                  </a:srgbClr>
                </a:gs>
                <a:gs pos="28571">
                  <a:srgbClr val="A10061">
                    <a:alpha val="13097"/>
                  </a:srgbClr>
                </a:gs>
                <a:gs pos="42857">
                  <a:srgbClr val="A10061">
                    <a:alpha val="8796"/>
                  </a:srgbClr>
                </a:gs>
                <a:gs pos="57143">
                  <a:srgbClr val="A10061">
                    <a:alpha val="4974"/>
                  </a:srgbClr>
                </a:gs>
                <a:gs pos="71429">
                  <a:srgbClr val="A10061">
                    <a:alpha val="2360"/>
                  </a:srgbClr>
                </a:gs>
                <a:gs pos="85714">
                  <a:srgbClr val="A10061">
                    <a:alpha val="940"/>
                  </a:srgbClr>
                </a:gs>
                <a:gs pos="100000">
                  <a:srgbClr val="A10061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5760370">
              <a:off x="85075" y="788018"/>
              <a:ext cx="510653" cy="502364"/>
            </a:xfrm>
            <a:prstGeom prst="ellipse">
              <a:avLst/>
            </a:prstGeom>
            <a:gradFill>
              <a:gsLst>
                <a:gs pos="0">
                  <a:srgbClr val="9E6E00">
                    <a:alpha val="4862"/>
                  </a:srgbClr>
                </a:gs>
                <a:gs pos="14286">
                  <a:srgbClr val="9E6E00">
                    <a:alpha val="4478"/>
                  </a:srgbClr>
                </a:gs>
                <a:gs pos="28571">
                  <a:srgbClr val="9E6E00">
                    <a:alpha val="3494"/>
                  </a:srgbClr>
                </a:gs>
                <a:gs pos="42857">
                  <a:srgbClr val="9E6E00">
                    <a:alpha val="2306"/>
                  </a:srgbClr>
                </a:gs>
                <a:gs pos="57143">
                  <a:srgbClr val="9E6E00">
                    <a:alpha val="1284"/>
                  </a:srgbClr>
                </a:gs>
                <a:gs pos="71429">
                  <a:srgbClr val="9E6E00">
                    <a:alpha val="603"/>
                  </a:srgbClr>
                </a:gs>
                <a:gs pos="85714">
                  <a:srgbClr val="9E6E00">
                    <a:alpha val="239"/>
                  </a:srgbClr>
                </a:gs>
                <a:gs pos="100000">
                  <a:srgbClr val="9E6E00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4074852">
              <a:off x="600387" y="280972"/>
              <a:ext cx="441882" cy="372846"/>
            </a:xfrm>
            <a:prstGeom prst="ellipse">
              <a:avLst/>
            </a:prstGeom>
            <a:gradFill>
              <a:gsLst>
                <a:gs pos="0">
                  <a:srgbClr val="FFC29A">
                    <a:alpha val="32968"/>
                  </a:srgbClr>
                </a:gs>
                <a:gs pos="14286">
                  <a:srgbClr val="FFC29A">
                    <a:alpha val="30764"/>
                  </a:srgbClr>
                </a:gs>
                <a:gs pos="28571">
                  <a:srgbClr val="FFC29A">
                    <a:alpha val="24833"/>
                  </a:srgbClr>
                </a:gs>
                <a:gs pos="42857">
                  <a:srgbClr val="FFC29A">
                    <a:alpha val="17075"/>
                  </a:srgbClr>
                </a:gs>
                <a:gs pos="57143">
                  <a:srgbClr val="FFC29A">
                    <a:alpha val="9855"/>
                  </a:srgbClr>
                </a:gs>
                <a:gs pos="71429">
                  <a:srgbClr val="FFC29A">
                    <a:alpha val="4740"/>
                  </a:srgbClr>
                </a:gs>
                <a:gs pos="85714">
                  <a:srgbClr val="FFC29A">
                    <a:alpha val="1902"/>
                  </a:srgbClr>
                </a:gs>
                <a:gs pos="100000">
                  <a:srgbClr val="FFC29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7624905">
              <a:off x="1127550" y="357921"/>
              <a:ext cx="70810" cy="20102"/>
            </a:xfrm>
            <a:prstGeom prst="ellipse">
              <a:avLst/>
            </a:prstGeom>
            <a:gradFill>
              <a:gsLst>
                <a:gs pos="0">
                  <a:srgbClr val="F9EDD9">
                    <a:alpha val="19041"/>
                  </a:srgbClr>
                </a:gs>
                <a:gs pos="14286">
                  <a:srgbClr val="F9EDD9">
                    <a:alpha val="17646"/>
                  </a:srgbClr>
                </a:gs>
                <a:gs pos="28571">
                  <a:srgbClr val="F9EDD9">
                    <a:alpha val="13993"/>
                  </a:srgbClr>
                </a:gs>
                <a:gs pos="42857">
                  <a:srgbClr val="F9EDD9">
                    <a:alpha val="9414"/>
                  </a:srgbClr>
                </a:gs>
                <a:gs pos="57143">
                  <a:srgbClr val="F9EDD9">
                    <a:alpha val="5331"/>
                  </a:srgbClr>
                </a:gs>
                <a:gs pos="71429">
                  <a:srgbClr val="F9EDD9">
                    <a:alpha val="2532"/>
                  </a:srgbClr>
                </a:gs>
                <a:gs pos="85714">
                  <a:srgbClr val="F9EDD9">
                    <a:alpha val="1009"/>
                  </a:srgbClr>
                </a:gs>
                <a:gs pos="100000">
                  <a:srgbClr val="F9EDD9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-9487571">
              <a:off x="1639047" y="725751"/>
              <a:ext cx="514511" cy="411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4544378">
              <a:off x="2785746" y="1001717"/>
              <a:ext cx="67277" cy="18609"/>
            </a:xfrm>
            <a:prstGeom prst="ellipse">
              <a:avLst/>
            </a:prstGeom>
            <a:gradFill>
              <a:gsLst>
                <a:gs pos="0">
                  <a:srgbClr val="EBE0E7">
                    <a:alpha val="20066"/>
                  </a:srgbClr>
                </a:gs>
                <a:gs pos="14286">
                  <a:srgbClr val="EBE0E7">
                    <a:alpha val="18604"/>
                  </a:srgbClr>
                </a:gs>
                <a:gs pos="28571">
                  <a:srgbClr val="EBE0E7">
                    <a:alpha val="14771"/>
                  </a:srgbClr>
                </a:gs>
                <a:gs pos="42857">
                  <a:srgbClr val="EBE0E7">
                    <a:alpha val="9953"/>
                  </a:srgbClr>
                </a:gs>
                <a:gs pos="57143">
                  <a:srgbClr val="EBE0E7">
                    <a:alpha val="5644"/>
                  </a:srgbClr>
                </a:gs>
                <a:gs pos="71429">
                  <a:srgbClr val="EBE0E7">
                    <a:alpha val="2683"/>
                  </a:srgbClr>
                </a:gs>
                <a:gs pos="85714">
                  <a:srgbClr val="EBE0E7">
                    <a:alpha val="1069"/>
                  </a:srgbClr>
                </a:gs>
                <a:gs pos="100000">
                  <a:srgbClr val="EBE0E7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5324023">
              <a:off x="2723146" y="2088088"/>
              <a:ext cx="507885" cy="149232"/>
            </a:xfrm>
            <a:prstGeom prst="ellipse">
              <a:avLst/>
            </a:prstGeom>
            <a:gradFill>
              <a:gsLst>
                <a:gs pos="0">
                  <a:srgbClr val="FFD48C">
                    <a:alpha val="30138"/>
                  </a:srgbClr>
                </a:gs>
                <a:gs pos="14286">
                  <a:srgbClr val="FFD48C">
                    <a:alpha val="28082"/>
                  </a:srgbClr>
                </a:gs>
                <a:gs pos="28571">
                  <a:srgbClr val="FFD48C">
                    <a:alpha val="22582"/>
                  </a:srgbClr>
                </a:gs>
                <a:gs pos="42857">
                  <a:srgbClr val="FFD48C">
                    <a:alpha val="15455"/>
                  </a:srgbClr>
                </a:gs>
                <a:gs pos="57143">
                  <a:srgbClr val="FFD48C">
                    <a:alpha val="8883"/>
                  </a:srgbClr>
                </a:gs>
                <a:gs pos="71429">
                  <a:srgbClr val="FFD48C">
                    <a:alpha val="4261"/>
                  </a:srgbClr>
                </a:gs>
                <a:gs pos="85714">
                  <a:srgbClr val="FFD48C">
                    <a:alpha val="1707"/>
                  </a:srgbClr>
                </a:gs>
                <a:gs pos="100000">
                  <a:srgbClr val="FFD48C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-8327949">
              <a:off x="804012" y="2050267"/>
              <a:ext cx="70653" cy="20044"/>
            </a:xfrm>
            <a:prstGeom prst="ellipse">
              <a:avLst/>
            </a:prstGeom>
            <a:gradFill>
              <a:gsLst>
                <a:gs pos="0">
                  <a:srgbClr val="470000">
                    <a:alpha val="18911"/>
                  </a:srgbClr>
                </a:gs>
                <a:gs pos="14286">
                  <a:srgbClr val="470000">
                    <a:alpha val="17524"/>
                  </a:srgbClr>
                </a:gs>
                <a:gs pos="28571">
                  <a:srgbClr val="470000">
                    <a:alpha val="13894"/>
                  </a:srgbClr>
                </a:gs>
                <a:gs pos="42857">
                  <a:srgbClr val="470000">
                    <a:alpha val="9346"/>
                  </a:srgbClr>
                </a:gs>
                <a:gs pos="57143">
                  <a:srgbClr val="470000">
                    <a:alpha val="5292"/>
                  </a:srgbClr>
                </a:gs>
                <a:gs pos="71429">
                  <a:srgbClr val="470000">
                    <a:alpha val="2513"/>
                  </a:srgbClr>
                </a:gs>
                <a:gs pos="85714">
                  <a:srgbClr val="470000">
                    <a:alpha val="1001"/>
                  </a:srgbClr>
                </a:gs>
                <a:gs pos="100000">
                  <a:srgbClr val="470000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8971827">
              <a:off x="422917" y="2203050"/>
              <a:ext cx="65883" cy="18275"/>
            </a:xfrm>
            <a:prstGeom prst="ellipse">
              <a:avLst/>
            </a:prstGeom>
            <a:gradFill>
              <a:gsLst>
                <a:gs pos="0">
                  <a:srgbClr val="5A0000">
                    <a:alpha val="20289"/>
                  </a:srgbClr>
                </a:gs>
                <a:gs pos="14286">
                  <a:srgbClr val="5A0000">
                    <a:alpha val="18813"/>
                  </a:srgbClr>
                </a:gs>
                <a:gs pos="28571">
                  <a:srgbClr val="5A0000">
                    <a:alpha val="14941"/>
                  </a:srgbClr>
                </a:gs>
                <a:gs pos="42857">
                  <a:srgbClr val="5A0000">
                    <a:alpha val="10071"/>
                  </a:srgbClr>
                </a:gs>
                <a:gs pos="57143">
                  <a:srgbClr val="5A0000">
                    <a:alpha val="5712"/>
                  </a:srgbClr>
                </a:gs>
                <a:gs pos="71429">
                  <a:srgbClr val="5A0000">
                    <a:alpha val="2716"/>
                  </a:srgbClr>
                </a:gs>
                <a:gs pos="85714">
                  <a:srgbClr val="5A0000">
                    <a:alpha val="1083"/>
                  </a:srgbClr>
                </a:gs>
                <a:gs pos="100000">
                  <a:srgbClr val="5A0000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8535673">
              <a:off x="434636" y="2352345"/>
              <a:ext cx="461379" cy="786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6379372">
              <a:off x="3577273" y="190431"/>
              <a:ext cx="69015" cy="20063"/>
            </a:xfrm>
            <a:prstGeom prst="ellipse">
              <a:avLst/>
            </a:prstGeom>
            <a:gradFill>
              <a:gsLst>
                <a:gs pos="0">
                  <a:srgbClr val="FCD9B1">
                    <a:alpha val="18987"/>
                  </a:srgbClr>
                </a:gs>
                <a:gs pos="14286">
                  <a:srgbClr val="FCD9B1">
                    <a:alpha val="17596"/>
                  </a:srgbClr>
                </a:gs>
                <a:gs pos="28571">
                  <a:srgbClr val="FCD9B1">
                    <a:alpha val="13952"/>
                  </a:srgbClr>
                </a:gs>
                <a:gs pos="42857">
                  <a:srgbClr val="FCD9B1">
                    <a:alpha val="9386"/>
                  </a:srgbClr>
                </a:gs>
                <a:gs pos="57143">
                  <a:srgbClr val="FCD9B1">
                    <a:alpha val="5315"/>
                  </a:srgbClr>
                </a:gs>
                <a:gs pos="71429">
                  <a:srgbClr val="FCD9B1">
                    <a:alpha val="2524"/>
                  </a:srgbClr>
                </a:gs>
                <a:gs pos="85714">
                  <a:srgbClr val="FCD9B1">
                    <a:alpha val="1006"/>
                  </a:srgbClr>
                </a:gs>
                <a:gs pos="100000">
                  <a:srgbClr val="FCD9B1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-8229805">
              <a:off x="642405" y="2222547"/>
              <a:ext cx="70364" cy="19951"/>
            </a:xfrm>
            <a:prstGeom prst="ellipse">
              <a:avLst/>
            </a:prstGeom>
            <a:gradFill>
              <a:gsLst>
                <a:gs pos="0">
                  <a:srgbClr val="D65E00">
                    <a:alpha val="17281"/>
                  </a:srgbClr>
                </a:gs>
                <a:gs pos="14286">
                  <a:srgbClr val="D65E00">
                    <a:alpha val="16002"/>
                  </a:srgbClr>
                </a:gs>
                <a:gs pos="28571">
                  <a:srgbClr val="D65E00">
                    <a:alpha val="12663"/>
                  </a:srgbClr>
                </a:gs>
                <a:gs pos="42857">
                  <a:srgbClr val="D65E00">
                    <a:alpha val="8498"/>
                  </a:srgbClr>
                </a:gs>
                <a:gs pos="57143">
                  <a:srgbClr val="D65E00">
                    <a:alpha val="4802"/>
                  </a:srgbClr>
                </a:gs>
                <a:gs pos="71429">
                  <a:srgbClr val="D65E00">
                    <a:alpha val="2277"/>
                  </a:srgbClr>
                </a:gs>
                <a:gs pos="85714">
                  <a:srgbClr val="D65E00">
                    <a:alpha val="907"/>
                  </a:srgbClr>
                </a:gs>
                <a:gs pos="100000">
                  <a:srgbClr val="D65E00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5438452">
              <a:off x="1998531" y="1651770"/>
              <a:ext cx="39199" cy="11520"/>
            </a:xfrm>
            <a:prstGeom prst="ellipse">
              <a:avLst/>
            </a:prstGeom>
            <a:gradFill>
              <a:gsLst>
                <a:gs pos="0">
                  <a:srgbClr val="FFFFFF">
                    <a:alpha val="24938"/>
                  </a:srgbClr>
                </a:gs>
                <a:gs pos="14286">
                  <a:srgbClr val="FFFFFF">
                    <a:alpha val="23176"/>
                  </a:srgbClr>
                </a:gs>
                <a:gs pos="28571">
                  <a:srgbClr val="FFFFFF">
                    <a:alpha val="18512"/>
                  </a:srgbClr>
                </a:gs>
                <a:gs pos="42857">
                  <a:srgbClr val="FFFFFF">
                    <a:alpha val="12565"/>
                  </a:srgbClr>
                </a:gs>
                <a:gs pos="57143">
                  <a:srgbClr val="FFFFFF">
                    <a:alpha val="7170"/>
                  </a:srgbClr>
                </a:gs>
                <a:gs pos="71429">
                  <a:srgbClr val="FFFFFF">
                    <a:alpha val="3423"/>
                  </a:srgbClr>
                </a:gs>
                <a:gs pos="85714">
                  <a:srgbClr val="FFFFFF">
                    <a:alpha val="1368"/>
                  </a:srgbClr>
                </a:gs>
                <a:gs pos="100000">
                  <a:srgbClr val="FFFFFF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-8170733">
              <a:off x="2071363" y="1876028"/>
              <a:ext cx="68407" cy="16547"/>
            </a:xfrm>
            <a:prstGeom prst="ellipse">
              <a:avLst/>
            </a:prstGeom>
            <a:gradFill>
              <a:gsLst>
                <a:gs pos="0">
                  <a:srgbClr val="886108">
                    <a:alpha val="15944"/>
                  </a:srgbClr>
                </a:gs>
                <a:gs pos="14286">
                  <a:srgbClr val="886108">
                    <a:alpha val="14755"/>
                  </a:srgbClr>
                </a:gs>
                <a:gs pos="28571">
                  <a:srgbClr val="886108">
                    <a:alpha val="11658"/>
                  </a:srgbClr>
                </a:gs>
                <a:gs pos="42857">
                  <a:srgbClr val="886108">
                    <a:alpha val="7809"/>
                  </a:srgbClr>
                </a:gs>
                <a:gs pos="57143">
                  <a:srgbClr val="886108">
                    <a:alpha val="4405"/>
                  </a:srgbClr>
                </a:gs>
                <a:gs pos="71429">
                  <a:srgbClr val="886108">
                    <a:alpha val="2087"/>
                  </a:srgbClr>
                </a:gs>
                <a:gs pos="85714">
                  <a:srgbClr val="886108">
                    <a:alpha val="830"/>
                  </a:srgbClr>
                </a:gs>
                <a:gs pos="100000">
                  <a:srgbClr val="886108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3013862">
              <a:off x="2830397" y="2324381"/>
              <a:ext cx="136759" cy="340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7590619">
              <a:off x="348291" y="2018588"/>
              <a:ext cx="66779" cy="18224"/>
            </a:xfrm>
            <a:prstGeom prst="ellipse">
              <a:avLst/>
            </a:prstGeom>
            <a:gradFill>
              <a:gsLst>
                <a:gs pos="0">
                  <a:srgbClr val="A95500">
                    <a:alpha val="14235"/>
                  </a:srgbClr>
                </a:gs>
                <a:gs pos="14286">
                  <a:srgbClr val="A95500">
                    <a:alpha val="13163"/>
                  </a:srgbClr>
                </a:gs>
                <a:gs pos="28571">
                  <a:srgbClr val="A95500">
                    <a:alpha val="10379"/>
                  </a:srgbClr>
                </a:gs>
                <a:gs pos="42857">
                  <a:srgbClr val="A95500">
                    <a:alpha val="6936"/>
                  </a:srgbClr>
                </a:gs>
                <a:gs pos="57143">
                  <a:srgbClr val="A95500">
                    <a:alpha val="3905"/>
                  </a:srgbClr>
                </a:gs>
                <a:gs pos="71429">
                  <a:srgbClr val="A95500">
                    <a:alpha val="1847"/>
                  </a:srgbClr>
                </a:gs>
                <a:gs pos="85714">
                  <a:srgbClr val="A95500">
                    <a:alpha val="735"/>
                  </a:srgbClr>
                </a:gs>
                <a:gs pos="100000">
                  <a:srgbClr val="A95500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7377548">
              <a:off x="2344318" y="1050340"/>
              <a:ext cx="70786" cy="19901"/>
            </a:xfrm>
            <a:prstGeom prst="ellipse">
              <a:avLst/>
            </a:prstGeom>
            <a:gradFill>
              <a:gsLst>
                <a:gs pos="0">
                  <a:srgbClr val="D19F00">
                    <a:alpha val="19168"/>
                  </a:srgbClr>
                </a:gs>
                <a:gs pos="14286">
                  <a:srgbClr val="D19F00">
                    <a:alpha val="17764"/>
                  </a:srgbClr>
                </a:gs>
                <a:gs pos="28571">
                  <a:srgbClr val="D19F00">
                    <a:alpha val="14089"/>
                  </a:srgbClr>
                </a:gs>
                <a:gs pos="42857">
                  <a:srgbClr val="D19F00">
                    <a:alpha val="9481"/>
                  </a:srgbClr>
                </a:gs>
                <a:gs pos="57143">
                  <a:srgbClr val="D19F00">
                    <a:alpha val="5370"/>
                  </a:srgbClr>
                </a:gs>
                <a:gs pos="71429">
                  <a:srgbClr val="D19F00">
                    <a:alpha val="2550"/>
                  </a:srgbClr>
                </a:gs>
                <a:gs pos="85714">
                  <a:srgbClr val="D19F00">
                    <a:alpha val="1016"/>
                  </a:srgbClr>
                </a:gs>
                <a:gs pos="100000">
                  <a:srgbClr val="D19F0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10060258">
              <a:off x="2051553" y="2272955"/>
              <a:ext cx="70732" cy="19932"/>
            </a:xfrm>
            <a:prstGeom prst="ellipse">
              <a:avLst/>
            </a:prstGeom>
            <a:gradFill>
              <a:gsLst>
                <a:gs pos="0">
                  <a:srgbClr val="F59286">
                    <a:alpha val="19122"/>
                  </a:srgbClr>
                </a:gs>
                <a:gs pos="14286">
                  <a:srgbClr val="F59286">
                    <a:alpha val="17722"/>
                  </a:srgbClr>
                </a:gs>
                <a:gs pos="28571">
                  <a:srgbClr val="F59286">
                    <a:alpha val="14055"/>
                  </a:srgbClr>
                </a:gs>
                <a:gs pos="42857">
                  <a:srgbClr val="F59286">
                    <a:alpha val="9457"/>
                  </a:srgbClr>
                </a:gs>
                <a:gs pos="57143">
                  <a:srgbClr val="F59286">
                    <a:alpha val="5356"/>
                  </a:srgbClr>
                </a:gs>
                <a:gs pos="71429">
                  <a:srgbClr val="F59286">
                    <a:alpha val="2544"/>
                  </a:srgbClr>
                </a:gs>
                <a:gs pos="85714">
                  <a:srgbClr val="F59286">
                    <a:alpha val="1014"/>
                  </a:srgbClr>
                </a:gs>
                <a:gs pos="100000">
                  <a:srgbClr val="F59286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-9680600">
              <a:off x="1077285" y="2163523"/>
              <a:ext cx="59012" cy="16568"/>
            </a:xfrm>
            <a:prstGeom prst="ellipse">
              <a:avLst/>
            </a:prstGeom>
            <a:gradFill>
              <a:gsLst>
                <a:gs pos="0">
                  <a:srgbClr val="FFF9E7">
                    <a:alpha val="21551"/>
                  </a:srgbClr>
                </a:gs>
                <a:gs pos="14286">
                  <a:srgbClr val="FFF9E7">
                    <a:alpha val="19995"/>
                  </a:srgbClr>
                </a:gs>
                <a:gs pos="28571">
                  <a:srgbClr val="FFF9E7">
                    <a:alpha val="15904"/>
                  </a:srgbClr>
                </a:gs>
                <a:gs pos="42857">
                  <a:srgbClr val="FFF9E7">
                    <a:alpha val="10740"/>
                  </a:srgbClr>
                </a:gs>
                <a:gs pos="57143">
                  <a:srgbClr val="FFF9E7">
                    <a:alpha val="6101"/>
                  </a:srgbClr>
                </a:gs>
                <a:gs pos="71429">
                  <a:srgbClr val="FFF9E7">
                    <a:alpha val="2904"/>
                  </a:srgbClr>
                </a:gs>
                <a:gs pos="85714">
                  <a:srgbClr val="FFF9E7">
                    <a:alpha val="1159"/>
                  </a:srgbClr>
                </a:gs>
                <a:gs pos="100000">
                  <a:srgbClr val="FFF9E7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6377104">
              <a:off x="2252349" y="642708"/>
              <a:ext cx="544453" cy="274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-10677679">
              <a:off x="1717819" y="1227864"/>
              <a:ext cx="70557" cy="20159"/>
            </a:xfrm>
            <a:prstGeom prst="ellipse">
              <a:avLst/>
            </a:prstGeom>
            <a:gradFill>
              <a:gsLst>
                <a:gs pos="0">
                  <a:srgbClr val="FFF1B1">
                    <a:alpha val="18822"/>
                  </a:srgbClr>
                </a:gs>
                <a:gs pos="14286">
                  <a:srgbClr val="FFF1B1">
                    <a:alpha val="17442"/>
                  </a:srgbClr>
                </a:gs>
                <a:gs pos="28571">
                  <a:srgbClr val="FFF1B1">
                    <a:alpha val="13827"/>
                  </a:srgbClr>
                </a:gs>
                <a:gs pos="42857">
                  <a:srgbClr val="FFF1B1">
                    <a:alpha val="9300"/>
                  </a:srgbClr>
                </a:gs>
                <a:gs pos="57143">
                  <a:srgbClr val="FFF1B1">
                    <a:alpha val="5265"/>
                  </a:srgbClr>
                </a:gs>
                <a:gs pos="71429">
                  <a:srgbClr val="FFF1B1">
                    <a:alpha val="2500"/>
                  </a:srgbClr>
                </a:gs>
                <a:gs pos="85714">
                  <a:srgbClr val="FFF1B1">
                    <a:alpha val="996"/>
                  </a:srgbClr>
                </a:gs>
                <a:gs pos="100000">
                  <a:srgbClr val="FFF1B1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-9763799">
              <a:off x="1545696" y="1140056"/>
              <a:ext cx="70789" cy="20151"/>
            </a:xfrm>
            <a:prstGeom prst="ellipse">
              <a:avLst/>
            </a:prstGeom>
            <a:gradFill>
              <a:gsLst>
                <a:gs pos="0">
                  <a:srgbClr val="FDF6E6">
                    <a:alpha val="18975"/>
                  </a:srgbClr>
                </a:gs>
                <a:gs pos="14286">
                  <a:srgbClr val="FDF6E6">
                    <a:alpha val="17584"/>
                  </a:srgbClr>
                </a:gs>
                <a:gs pos="28571">
                  <a:srgbClr val="FDF6E6">
                    <a:alpha val="13943"/>
                  </a:srgbClr>
                </a:gs>
                <a:gs pos="42857">
                  <a:srgbClr val="FDF6E6">
                    <a:alpha val="9380"/>
                  </a:srgbClr>
                </a:gs>
                <a:gs pos="57143">
                  <a:srgbClr val="FDF6E6">
                    <a:alpha val="5311"/>
                  </a:srgbClr>
                </a:gs>
                <a:gs pos="71429">
                  <a:srgbClr val="FDF6E6">
                    <a:alpha val="2522"/>
                  </a:srgbClr>
                </a:gs>
                <a:gs pos="85714">
                  <a:srgbClr val="FDF6E6">
                    <a:alpha val="1005"/>
                  </a:srgbClr>
                </a:gs>
                <a:gs pos="100000">
                  <a:srgbClr val="FDF6E6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-9120905">
              <a:off x="1355580" y="1120576"/>
              <a:ext cx="67071" cy="20073"/>
            </a:xfrm>
            <a:prstGeom prst="ellipse">
              <a:avLst/>
            </a:prstGeom>
            <a:gradFill>
              <a:gsLst>
                <a:gs pos="0">
                  <a:srgbClr val="FFD5BB">
                    <a:alpha val="14053"/>
                  </a:srgbClr>
                </a:gs>
                <a:gs pos="14286">
                  <a:srgbClr val="FFD5BB">
                    <a:alpha val="12993"/>
                  </a:srgbClr>
                </a:gs>
                <a:gs pos="28571">
                  <a:srgbClr val="FFD5BB">
                    <a:alpha val="10244"/>
                  </a:srgbClr>
                </a:gs>
                <a:gs pos="42857">
                  <a:srgbClr val="FFD5BB">
                    <a:alpha val="6843"/>
                  </a:srgbClr>
                </a:gs>
                <a:gs pos="57143">
                  <a:srgbClr val="FFD5BB">
                    <a:alpha val="3852"/>
                  </a:srgbClr>
                </a:gs>
                <a:gs pos="71429">
                  <a:srgbClr val="FFD5BB">
                    <a:alpha val="1822"/>
                  </a:srgbClr>
                </a:gs>
                <a:gs pos="85714">
                  <a:srgbClr val="FFD5BB">
                    <a:alpha val="724"/>
                  </a:srgbClr>
                </a:gs>
                <a:gs pos="100000">
                  <a:srgbClr val="FFD5BB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5878353">
              <a:off x="2119722" y="1275808"/>
              <a:ext cx="436920" cy="4450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5408797">
              <a:off x="1986651" y="1754241"/>
              <a:ext cx="65035" cy="17924"/>
            </a:xfrm>
            <a:prstGeom prst="ellipse">
              <a:avLst/>
            </a:prstGeom>
            <a:gradFill>
              <a:gsLst>
                <a:gs pos="0">
                  <a:srgbClr val="F3F1D9">
                    <a:alpha val="20484"/>
                  </a:srgbClr>
                </a:gs>
                <a:gs pos="14286">
                  <a:srgbClr val="F3F1D9">
                    <a:alpha val="18996"/>
                  </a:srgbClr>
                </a:gs>
                <a:gs pos="28571">
                  <a:srgbClr val="F3F1D9">
                    <a:alpha val="15090"/>
                  </a:srgbClr>
                </a:gs>
                <a:gs pos="42857">
                  <a:srgbClr val="F3F1D9">
                    <a:alpha val="10174"/>
                  </a:srgbClr>
                </a:gs>
                <a:gs pos="57143">
                  <a:srgbClr val="F3F1D9">
                    <a:alpha val="5772"/>
                  </a:srgbClr>
                </a:gs>
                <a:gs pos="71429">
                  <a:srgbClr val="F3F1D9">
                    <a:alpha val="2744"/>
                  </a:srgbClr>
                </a:gs>
                <a:gs pos="85714">
                  <a:srgbClr val="F3F1D9">
                    <a:alpha val="1094"/>
                  </a:srgbClr>
                </a:gs>
                <a:gs pos="100000">
                  <a:srgbClr val="F3F1D9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-8947559">
              <a:off x="2014965" y="1469218"/>
              <a:ext cx="303345" cy="3461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7975566">
              <a:off x="440618" y="2075168"/>
              <a:ext cx="70703" cy="20043"/>
            </a:xfrm>
            <a:prstGeom prst="ellipse">
              <a:avLst/>
            </a:prstGeom>
            <a:gradFill>
              <a:gsLst>
                <a:gs pos="0">
                  <a:srgbClr val="F1C87D">
                    <a:alpha val="18944"/>
                  </a:srgbClr>
                </a:gs>
                <a:gs pos="14286">
                  <a:srgbClr val="F1C87D">
                    <a:alpha val="17556"/>
                  </a:srgbClr>
                </a:gs>
                <a:gs pos="28571">
                  <a:srgbClr val="F1C87D">
                    <a:alpha val="13920"/>
                  </a:srgbClr>
                </a:gs>
                <a:gs pos="42857">
                  <a:srgbClr val="F1C87D">
                    <a:alpha val="9364"/>
                  </a:srgbClr>
                </a:gs>
                <a:gs pos="57143">
                  <a:srgbClr val="F1C87D">
                    <a:alpha val="5302"/>
                  </a:srgbClr>
                </a:gs>
                <a:gs pos="71429">
                  <a:srgbClr val="F1C87D">
                    <a:alpha val="2518"/>
                  </a:srgbClr>
                </a:gs>
                <a:gs pos="85714">
                  <a:srgbClr val="F1C87D">
                    <a:alpha val="1003"/>
                  </a:srgbClr>
                </a:gs>
                <a:gs pos="100000">
                  <a:srgbClr val="F1C87D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-8489228">
              <a:off x="1242493" y="1049087"/>
              <a:ext cx="69322" cy="20289"/>
            </a:xfrm>
            <a:prstGeom prst="ellipse">
              <a:avLst/>
            </a:prstGeom>
            <a:gradFill>
              <a:gsLst>
                <a:gs pos="0">
                  <a:srgbClr val="FFD6AC">
                    <a:alpha val="14026"/>
                  </a:srgbClr>
                </a:gs>
                <a:gs pos="14286">
                  <a:srgbClr val="FFD6AC">
                    <a:alpha val="12969"/>
                  </a:srgbClr>
                </a:gs>
                <a:gs pos="28571">
                  <a:srgbClr val="FFD6AC">
                    <a:alpha val="10224"/>
                  </a:srgbClr>
                </a:gs>
                <a:gs pos="42857">
                  <a:srgbClr val="FFD6AC">
                    <a:alpha val="6830"/>
                  </a:srgbClr>
                </a:gs>
                <a:gs pos="57143">
                  <a:srgbClr val="FFD6AC">
                    <a:alpha val="3844"/>
                  </a:srgbClr>
                </a:gs>
                <a:gs pos="71429">
                  <a:srgbClr val="FFD6AC">
                    <a:alpha val="1818"/>
                  </a:srgbClr>
                </a:gs>
                <a:gs pos="85714">
                  <a:srgbClr val="FFD6AC">
                    <a:alpha val="723"/>
                  </a:srgbClr>
                </a:gs>
                <a:gs pos="100000">
                  <a:srgbClr val="FFD6AC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5482591">
              <a:off x="2177947" y="1744198"/>
              <a:ext cx="42911" cy="40245"/>
            </a:xfrm>
            <a:prstGeom prst="ellipse">
              <a:avLst/>
            </a:prstGeom>
            <a:gradFill>
              <a:gsLst>
                <a:gs pos="0">
                  <a:srgbClr val="D1F0FF">
                    <a:alpha val="21469"/>
                  </a:srgbClr>
                </a:gs>
                <a:gs pos="14286">
                  <a:srgbClr val="D1F0FF">
                    <a:alpha val="19919"/>
                  </a:srgbClr>
                </a:gs>
                <a:gs pos="28571">
                  <a:srgbClr val="D1F0FF">
                    <a:alpha val="15842"/>
                  </a:srgbClr>
                </a:gs>
                <a:gs pos="42857">
                  <a:srgbClr val="D1F0FF">
                    <a:alpha val="10696"/>
                  </a:srgbClr>
                </a:gs>
                <a:gs pos="57143">
                  <a:srgbClr val="D1F0FF">
                    <a:alpha val="6076"/>
                  </a:srgbClr>
                </a:gs>
                <a:gs pos="71429">
                  <a:srgbClr val="D1F0FF">
                    <a:alpha val="2892"/>
                  </a:srgbClr>
                </a:gs>
                <a:gs pos="85714">
                  <a:srgbClr val="D1F0FF">
                    <a:alpha val="1154"/>
                  </a:srgbClr>
                </a:gs>
                <a:gs pos="100000">
                  <a:srgbClr val="D1F0FF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-8370075">
              <a:off x="715814" y="2314295"/>
              <a:ext cx="70755" cy="19452"/>
            </a:xfrm>
            <a:prstGeom prst="ellipse">
              <a:avLst/>
            </a:prstGeom>
            <a:gradFill>
              <a:gsLst>
                <a:gs pos="0">
                  <a:srgbClr val="F3C88A">
                    <a:alpha val="18779"/>
                  </a:srgbClr>
                </a:gs>
                <a:gs pos="14286">
                  <a:srgbClr val="F3C88A">
                    <a:alpha val="17401"/>
                  </a:srgbClr>
                </a:gs>
                <a:gs pos="28571">
                  <a:srgbClr val="F3C88A">
                    <a:alpha val="13795"/>
                  </a:srgbClr>
                </a:gs>
                <a:gs pos="42857">
                  <a:srgbClr val="F3C88A">
                    <a:alpha val="9277"/>
                  </a:srgbClr>
                </a:gs>
                <a:gs pos="57143">
                  <a:srgbClr val="F3C88A">
                    <a:alpha val="5252"/>
                  </a:srgbClr>
                </a:gs>
                <a:gs pos="71429">
                  <a:srgbClr val="F3C88A">
                    <a:alpha val="2494"/>
                  </a:srgbClr>
                </a:gs>
                <a:gs pos="85714">
                  <a:srgbClr val="F3C88A">
                    <a:alpha val="994"/>
                  </a:srgbClr>
                </a:gs>
                <a:gs pos="100000">
                  <a:srgbClr val="F3C88A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8893142">
              <a:off x="141697" y="2085012"/>
              <a:ext cx="66433" cy="16410"/>
            </a:xfrm>
            <a:prstGeom prst="ellipse">
              <a:avLst/>
            </a:prstGeom>
            <a:gradFill>
              <a:gsLst>
                <a:gs pos="0">
                  <a:srgbClr val="BC7A3A">
                    <a:alpha val="13672"/>
                  </a:srgbClr>
                </a:gs>
                <a:gs pos="14286">
                  <a:srgbClr val="BC7A3A">
                    <a:alpha val="12639"/>
                  </a:srgbClr>
                </a:gs>
                <a:gs pos="28571">
                  <a:srgbClr val="BC7A3A">
                    <a:alpha val="9960"/>
                  </a:srgbClr>
                </a:gs>
                <a:gs pos="42857">
                  <a:srgbClr val="BC7A3A">
                    <a:alpha val="6650"/>
                  </a:srgbClr>
                </a:gs>
                <a:gs pos="57143">
                  <a:srgbClr val="BC7A3A">
                    <a:alpha val="3741"/>
                  </a:srgbClr>
                </a:gs>
                <a:gs pos="71429">
                  <a:srgbClr val="BC7A3A">
                    <a:alpha val="1769"/>
                  </a:srgbClr>
                </a:gs>
                <a:gs pos="85714">
                  <a:srgbClr val="BC7A3A">
                    <a:alpha val="703"/>
                  </a:srgbClr>
                </a:gs>
                <a:gs pos="100000">
                  <a:srgbClr val="BC7A3A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8764959">
              <a:off x="117066" y="1393957"/>
              <a:ext cx="70528" cy="17365"/>
            </a:xfrm>
            <a:prstGeom prst="ellipse">
              <a:avLst/>
            </a:prstGeom>
            <a:gradFill>
              <a:gsLst>
                <a:gs pos="0">
                  <a:srgbClr val="D8B196">
                    <a:alpha val="18738"/>
                  </a:srgbClr>
                </a:gs>
                <a:gs pos="14286">
                  <a:srgbClr val="D8B196">
                    <a:alpha val="17363"/>
                  </a:srgbClr>
                </a:gs>
                <a:gs pos="28571">
                  <a:srgbClr val="D8B196">
                    <a:alpha val="13763"/>
                  </a:srgbClr>
                </a:gs>
                <a:gs pos="42857">
                  <a:srgbClr val="D8B196">
                    <a:alpha val="9256"/>
                  </a:srgbClr>
                </a:gs>
                <a:gs pos="57143">
                  <a:srgbClr val="D8B196">
                    <a:alpha val="5240"/>
                  </a:srgbClr>
                </a:gs>
                <a:gs pos="71429">
                  <a:srgbClr val="D8B196">
                    <a:alpha val="2488"/>
                  </a:srgbClr>
                </a:gs>
                <a:gs pos="85714">
                  <a:srgbClr val="D8B196">
                    <a:alpha val="991"/>
                  </a:srgbClr>
                </a:gs>
                <a:gs pos="100000">
                  <a:srgbClr val="D8B196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8998291">
              <a:off x="2501648" y="2032795"/>
              <a:ext cx="67114" cy="16295"/>
            </a:xfrm>
            <a:prstGeom prst="ellipse">
              <a:avLst/>
            </a:prstGeom>
            <a:gradFill>
              <a:gsLst>
                <a:gs pos="0">
                  <a:srgbClr val="B04900">
                    <a:alpha val="14129"/>
                  </a:srgbClr>
                </a:gs>
                <a:gs pos="14286">
                  <a:srgbClr val="B04900">
                    <a:alpha val="13065"/>
                  </a:srgbClr>
                </a:gs>
                <a:gs pos="28571">
                  <a:srgbClr val="B04900">
                    <a:alpha val="10301"/>
                  </a:srgbClr>
                </a:gs>
                <a:gs pos="42857">
                  <a:srgbClr val="B04900">
                    <a:alpha val="6882"/>
                  </a:srgbClr>
                </a:gs>
                <a:gs pos="57143">
                  <a:srgbClr val="B04900">
                    <a:alpha val="3874"/>
                  </a:srgbClr>
                </a:gs>
                <a:gs pos="71429">
                  <a:srgbClr val="B04900">
                    <a:alpha val="1832"/>
                  </a:srgbClr>
                </a:gs>
                <a:gs pos="85714">
                  <a:srgbClr val="B04900">
                    <a:alpha val="729"/>
                  </a:srgbClr>
                </a:gs>
                <a:gs pos="100000">
                  <a:srgbClr val="B04900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6222936">
              <a:off x="2055005" y="1651975"/>
              <a:ext cx="66644" cy="16341"/>
            </a:xfrm>
            <a:prstGeom prst="ellipse">
              <a:avLst/>
            </a:prstGeom>
            <a:gradFill>
              <a:gsLst>
                <a:gs pos="0">
                  <a:srgbClr val="AA6D42">
                    <a:alpha val="14120"/>
                  </a:srgbClr>
                </a:gs>
                <a:gs pos="14286">
                  <a:srgbClr val="AA6D42">
                    <a:alpha val="13057"/>
                  </a:srgbClr>
                </a:gs>
                <a:gs pos="28571">
                  <a:srgbClr val="AA6D42">
                    <a:alpha val="10294"/>
                  </a:srgbClr>
                </a:gs>
                <a:gs pos="42857">
                  <a:srgbClr val="AA6D42">
                    <a:alpha val="6878"/>
                  </a:srgbClr>
                </a:gs>
                <a:gs pos="57143">
                  <a:srgbClr val="AA6D42">
                    <a:alpha val="3871"/>
                  </a:srgbClr>
                </a:gs>
                <a:gs pos="71429">
                  <a:srgbClr val="AA6D42">
                    <a:alpha val="1831"/>
                  </a:srgbClr>
                </a:gs>
                <a:gs pos="85714">
                  <a:srgbClr val="AA6D42">
                    <a:alpha val="728"/>
                  </a:srgbClr>
                </a:gs>
                <a:gs pos="100000">
                  <a:srgbClr val="AA6D42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9562904">
              <a:off x="194897" y="2137718"/>
              <a:ext cx="67444" cy="16117"/>
            </a:xfrm>
            <a:prstGeom prst="ellipse">
              <a:avLst/>
            </a:prstGeom>
            <a:gradFill>
              <a:gsLst>
                <a:gs pos="0">
                  <a:srgbClr val="9A5800">
                    <a:alpha val="13996"/>
                  </a:srgbClr>
                </a:gs>
                <a:gs pos="14286">
                  <a:srgbClr val="9A5800">
                    <a:alpha val="12941"/>
                  </a:srgbClr>
                </a:gs>
                <a:gs pos="28571">
                  <a:srgbClr val="9A5800">
                    <a:alpha val="10202"/>
                  </a:srgbClr>
                </a:gs>
                <a:gs pos="42857">
                  <a:srgbClr val="9A5800">
                    <a:alpha val="6815"/>
                  </a:srgbClr>
                </a:gs>
                <a:gs pos="57143">
                  <a:srgbClr val="9A5800">
                    <a:alpha val="3835"/>
                  </a:srgbClr>
                </a:gs>
                <a:gs pos="71429">
                  <a:srgbClr val="9A5800">
                    <a:alpha val="1814"/>
                  </a:srgbClr>
                </a:gs>
                <a:gs pos="85714">
                  <a:srgbClr val="9A5800">
                    <a:alpha val="721"/>
                  </a:srgbClr>
                </a:gs>
                <a:gs pos="100000">
                  <a:srgbClr val="9A580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8110217">
              <a:off x="2068539" y="1004141"/>
              <a:ext cx="507395" cy="74231"/>
            </a:xfrm>
            <a:prstGeom prst="ellipse">
              <a:avLst/>
            </a:prstGeom>
            <a:gradFill>
              <a:gsLst>
                <a:gs pos="0">
                  <a:srgbClr val="FFFF8B">
                    <a:alpha val="32968"/>
                  </a:srgbClr>
                </a:gs>
                <a:gs pos="14286">
                  <a:srgbClr val="FFFF8B">
                    <a:alpha val="30764"/>
                  </a:srgbClr>
                </a:gs>
                <a:gs pos="28571">
                  <a:srgbClr val="FFFF8B">
                    <a:alpha val="24833"/>
                  </a:srgbClr>
                </a:gs>
                <a:gs pos="42857">
                  <a:srgbClr val="FFFF8B">
                    <a:alpha val="17075"/>
                  </a:srgbClr>
                </a:gs>
                <a:gs pos="57143">
                  <a:srgbClr val="FFFF8B">
                    <a:alpha val="9855"/>
                  </a:srgbClr>
                </a:gs>
                <a:gs pos="71429">
                  <a:srgbClr val="FFFF8B">
                    <a:alpha val="4740"/>
                  </a:srgbClr>
                </a:gs>
                <a:gs pos="85714">
                  <a:srgbClr val="FFFF8B">
                    <a:alpha val="1902"/>
                  </a:srgbClr>
                </a:gs>
                <a:gs pos="100000">
                  <a:srgbClr val="FFFF8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-9282966">
              <a:off x="3539717" y="798476"/>
              <a:ext cx="70583" cy="17344"/>
            </a:xfrm>
            <a:prstGeom prst="ellipse">
              <a:avLst/>
            </a:prstGeom>
            <a:gradFill>
              <a:gsLst>
                <a:gs pos="0">
                  <a:srgbClr val="BD967D">
                    <a:alpha val="16612"/>
                  </a:srgbClr>
                </a:gs>
                <a:gs pos="14286">
                  <a:srgbClr val="BD967D">
                    <a:alpha val="15378"/>
                  </a:srgbClr>
                </a:gs>
                <a:gs pos="28571">
                  <a:srgbClr val="BD967D">
                    <a:alpha val="12159"/>
                  </a:srgbClr>
                </a:gs>
                <a:gs pos="42857">
                  <a:srgbClr val="BD967D">
                    <a:alpha val="8152"/>
                  </a:srgbClr>
                </a:gs>
                <a:gs pos="57143">
                  <a:srgbClr val="BD967D">
                    <a:alpha val="4603"/>
                  </a:srgbClr>
                </a:gs>
                <a:gs pos="71429">
                  <a:srgbClr val="BD967D">
                    <a:alpha val="2181"/>
                  </a:srgbClr>
                </a:gs>
                <a:gs pos="85714">
                  <a:srgbClr val="BD967D">
                    <a:alpha val="868"/>
                  </a:srgbClr>
                </a:gs>
                <a:gs pos="100000">
                  <a:srgbClr val="BD967D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8881547">
              <a:off x="499514" y="644398"/>
              <a:ext cx="70420" cy="20538"/>
            </a:xfrm>
            <a:prstGeom prst="ellipse">
              <a:avLst/>
            </a:prstGeom>
            <a:gradFill>
              <a:gsLst>
                <a:gs pos="0">
                  <a:srgbClr val="84435A">
                    <a:alpha val="18397"/>
                  </a:srgbClr>
                </a:gs>
                <a:gs pos="14286">
                  <a:srgbClr val="84435A">
                    <a:alpha val="17044"/>
                  </a:srgbClr>
                </a:gs>
                <a:gs pos="28571">
                  <a:srgbClr val="84435A">
                    <a:alpha val="13506"/>
                  </a:srgbClr>
                </a:gs>
                <a:gs pos="42857">
                  <a:srgbClr val="84435A">
                    <a:alpha val="9078"/>
                  </a:srgbClr>
                </a:gs>
                <a:gs pos="57143">
                  <a:srgbClr val="84435A">
                    <a:alpha val="5137"/>
                  </a:srgbClr>
                </a:gs>
                <a:gs pos="71429">
                  <a:srgbClr val="84435A">
                    <a:alpha val="2438"/>
                  </a:srgbClr>
                </a:gs>
                <a:gs pos="85714">
                  <a:srgbClr val="84435A">
                    <a:alpha val="971"/>
                  </a:srgbClr>
                </a:gs>
                <a:gs pos="100000">
                  <a:srgbClr val="84435A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5048759">
              <a:off x="2771544" y="2002379"/>
              <a:ext cx="523503" cy="313109"/>
            </a:xfrm>
            <a:prstGeom prst="ellipse">
              <a:avLst/>
            </a:prstGeom>
            <a:gradFill>
              <a:gsLst>
                <a:gs pos="0">
                  <a:srgbClr val="5FB969">
                    <a:alpha val="14899"/>
                  </a:srgbClr>
                </a:gs>
                <a:gs pos="14286">
                  <a:srgbClr val="5FB969">
                    <a:alpha val="13781"/>
                  </a:srgbClr>
                </a:gs>
                <a:gs pos="28571">
                  <a:srgbClr val="5FB969">
                    <a:alpha val="10875"/>
                  </a:srgbClr>
                </a:gs>
                <a:gs pos="42857">
                  <a:srgbClr val="5FB969">
                    <a:alpha val="7274"/>
                  </a:srgbClr>
                </a:gs>
                <a:gs pos="57143">
                  <a:srgbClr val="5FB969">
                    <a:alpha val="4098"/>
                  </a:srgbClr>
                </a:gs>
                <a:gs pos="71429">
                  <a:srgbClr val="5FB969">
                    <a:alpha val="1940"/>
                  </a:srgbClr>
                </a:gs>
                <a:gs pos="85714">
                  <a:srgbClr val="5FB969">
                    <a:alpha val="772"/>
                  </a:srgbClr>
                </a:gs>
                <a:gs pos="100000">
                  <a:srgbClr val="5FB969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-8450744">
              <a:off x="1248432" y="1101947"/>
              <a:ext cx="69737" cy="18316"/>
            </a:xfrm>
            <a:prstGeom prst="ellipse">
              <a:avLst/>
            </a:prstGeom>
            <a:gradFill>
              <a:gsLst>
                <a:gs pos="0">
                  <a:srgbClr val="BA0000">
                    <a:alpha val="16467"/>
                  </a:srgbClr>
                </a:gs>
                <a:gs pos="14286">
                  <a:srgbClr val="BA0000">
                    <a:alpha val="15243"/>
                  </a:srgbClr>
                </a:gs>
                <a:gs pos="28571">
                  <a:srgbClr val="BA0000">
                    <a:alpha val="12051"/>
                  </a:srgbClr>
                </a:gs>
                <a:gs pos="42857">
                  <a:srgbClr val="BA0000">
                    <a:alpha val="8078"/>
                  </a:srgbClr>
                </a:gs>
                <a:gs pos="57143">
                  <a:srgbClr val="BA0000">
                    <a:alpha val="4560"/>
                  </a:srgbClr>
                </a:gs>
                <a:gs pos="71429">
                  <a:srgbClr val="BA0000">
                    <a:alpha val="2161"/>
                  </a:srgbClr>
                </a:gs>
                <a:gs pos="85714">
                  <a:srgbClr val="BA0000">
                    <a:alpha val="860"/>
                  </a:srgbClr>
                </a:gs>
                <a:gs pos="100000">
                  <a:srgbClr val="BA000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5970026">
              <a:off x="2431898" y="486211"/>
              <a:ext cx="272098" cy="246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5825220">
              <a:off x="54113" y="826755"/>
              <a:ext cx="512699" cy="494809"/>
            </a:xfrm>
            <a:prstGeom prst="ellipse">
              <a:avLst/>
            </a:prstGeom>
            <a:gradFill>
              <a:gsLst>
                <a:gs pos="0">
                  <a:srgbClr val="8C6D53">
                    <a:alpha val="3876"/>
                  </a:srgbClr>
                </a:gs>
                <a:gs pos="14286">
                  <a:srgbClr val="8C6D53">
                    <a:alpha val="3568"/>
                  </a:srgbClr>
                </a:gs>
                <a:gs pos="28571">
                  <a:srgbClr val="8C6D53">
                    <a:alpha val="2782"/>
                  </a:srgbClr>
                </a:gs>
                <a:gs pos="42857">
                  <a:srgbClr val="8C6D53">
                    <a:alpha val="1833"/>
                  </a:srgbClr>
                </a:gs>
                <a:gs pos="57143">
                  <a:srgbClr val="8C6D53">
                    <a:alpha val="1020"/>
                  </a:srgbClr>
                </a:gs>
                <a:gs pos="71429">
                  <a:srgbClr val="8C6D53">
                    <a:alpha val="479"/>
                  </a:srgbClr>
                </a:gs>
                <a:gs pos="85714">
                  <a:srgbClr val="8C6D53">
                    <a:alpha val="190"/>
                  </a:srgbClr>
                </a:gs>
                <a:gs pos="100000">
                  <a:srgbClr val="8C6D53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6339508">
              <a:off x="2822026" y="2126829"/>
              <a:ext cx="279394" cy="10245"/>
            </a:xfrm>
            <a:prstGeom prst="ellipse">
              <a:avLst/>
            </a:prstGeom>
            <a:gradFill>
              <a:gsLst>
                <a:gs pos="0">
                  <a:srgbClr val="FFFFD2">
                    <a:alpha val="32968"/>
                  </a:srgbClr>
                </a:gs>
                <a:gs pos="14286">
                  <a:srgbClr val="FFFFD2">
                    <a:alpha val="30764"/>
                  </a:srgbClr>
                </a:gs>
                <a:gs pos="28571">
                  <a:srgbClr val="FFFFD2">
                    <a:alpha val="24833"/>
                  </a:srgbClr>
                </a:gs>
                <a:gs pos="42857">
                  <a:srgbClr val="FFFFD2">
                    <a:alpha val="17075"/>
                  </a:srgbClr>
                </a:gs>
                <a:gs pos="57143">
                  <a:srgbClr val="FFFFD2">
                    <a:alpha val="9855"/>
                  </a:srgbClr>
                </a:gs>
                <a:gs pos="71429">
                  <a:srgbClr val="FFFFD2">
                    <a:alpha val="4740"/>
                  </a:srgbClr>
                </a:gs>
                <a:gs pos="85714">
                  <a:srgbClr val="FFFFD2">
                    <a:alpha val="1902"/>
                  </a:srgbClr>
                </a:gs>
                <a:gs pos="100000">
                  <a:srgbClr val="FFFFD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7077272">
              <a:off x="2325465" y="1123418"/>
              <a:ext cx="69851" cy="19082"/>
            </a:xfrm>
            <a:prstGeom prst="ellipse">
              <a:avLst/>
            </a:prstGeom>
            <a:gradFill>
              <a:gsLst>
                <a:gs pos="0">
                  <a:srgbClr val="6C7065">
                    <a:alpha val="18230"/>
                  </a:srgbClr>
                </a:gs>
                <a:gs pos="14286">
                  <a:srgbClr val="6C7065">
                    <a:alpha val="16888"/>
                  </a:srgbClr>
                </a:gs>
                <a:gs pos="28571">
                  <a:srgbClr val="6C7065">
                    <a:alpha val="13379"/>
                  </a:srgbClr>
                </a:gs>
                <a:gs pos="42857">
                  <a:srgbClr val="6C7065">
                    <a:alpha val="8991"/>
                  </a:srgbClr>
                </a:gs>
                <a:gs pos="57143">
                  <a:srgbClr val="6C7065">
                    <a:alpha val="5086"/>
                  </a:srgbClr>
                </a:gs>
                <a:gs pos="71429">
                  <a:srgbClr val="6C7065">
                    <a:alpha val="2414"/>
                  </a:srgbClr>
                </a:gs>
                <a:gs pos="85714">
                  <a:srgbClr val="6C7065">
                    <a:alpha val="962"/>
                  </a:srgbClr>
                </a:gs>
                <a:gs pos="100000">
                  <a:srgbClr val="6C7065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8548275">
              <a:off x="-149811" y="1979518"/>
              <a:ext cx="582453" cy="25761"/>
            </a:xfrm>
            <a:prstGeom prst="ellipse">
              <a:avLst/>
            </a:prstGeom>
            <a:gradFill>
              <a:gsLst>
                <a:gs pos="0">
                  <a:srgbClr val="FFFFCE">
                    <a:alpha val="32968"/>
                  </a:srgbClr>
                </a:gs>
                <a:gs pos="14286">
                  <a:srgbClr val="FFFFCE">
                    <a:alpha val="30764"/>
                  </a:srgbClr>
                </a:gs>
                <a:gs pos="28571">
                  <a:srgbClr val="FFFFCE">
                    <a:alpha val="24833"/>
                  </a:srgbClr>
                </a:gs>
                <a:gs pos="42857">
                  <a:srgbClr val="FFFFCE">
                    <a:alpha val="17075"/>
                  </a:srgbClr>
                </a:gs>
                <a:gs pos="57143">
                  <a:srgbClr val="FFFFCE">
                    <a:alpha val="9855"/>
                  </a:srgbClr>
                </a:gs>
                <a:gs pos="71429">
                  <a:srgbClr val="FFFFCE">
                    <a:alpha val="4740"/>
                  </a:srgbClr>
                </a:gs>
                <a:gs pos="85714">
                  <a:srgbClr val="FFFFCE">
                    <a:alpha val="1902"/>
                  </a:srgbClr>
                </a:gs>
                <a:gs pos="100000">
                  <a:srgbClr val="FFFFC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5814417">
              <a:off x="2750833" y="1385278"/>
              <a:ext cx="669757" cy="379936"/>
            </a:xfrm>
            <a:prstGeom prst="ellipse">
              <a:avLst/>
            </a:prstGeom>
            <a:gradFill>
              <a:gsLst>
                <a:gs pos="0">
                  <a:srgbClr val="4F4065">
                    <a:alpha val="25175"/>
                  </a:srgbClr>
                </a:gs>
                <a:gs pos="14286">
                  <a:srgbClr val="4F4065">
                    <a:alpha val="23399"/>
                  </a:srgbClr>
                </a:gs>
                <a:gs pos="28571">
                  <a:srgbClr val="4F4065">
                    <a:alpha val="18696"/>
                  </a:srgbClr>
                </a:gs>
                <a:gs pos="42857">
                  <a:srgbClr val="4F4065">
                    <a:alpha val="12695"/>
                  </a:srgbClr>
                </a:gs>
                <a:gs pos="57143">
                  <a:srgbClr val="4F4065">
                    <a:alpha val="7246"/>
                  </a:srgbClr>
                </a:gs>
                <a:gs pos="71429">
                  <a:srgbClr val="4F4065">
                    <a:alpha val="3460"/>
                  </a:srgbClr>
                </a:gs>
                <a:gs pos="85714">
                  <a:srgbClr val="4F4065">
                    <a:alpha val="1383"/>
                  </a:srgbClr>
                </a:gs>
                <a:gs pos="100000">
                  <a:srgbClr val="4F4065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10226150">
              <a:off x="1663544" y="1132853"/>
              <a:ext cx="547447" cy="1387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3119392">
              <a:off x="970030" y="879744"/>
              <a:ext cx="522585" cy="587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-8478273">
              <a:off x="1954404" y="1869483"/>
              <a:ext cx="249815" cy="922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10609258">
              <a:off x="1663418" y="696766"/>
              <a:ext cx="70865" cy="20171"/>
            </a:xfrm>
            <a:prstGeom prst="ellipse">
              <a:avLst/>
            </a:prstGeom>
            <a:gradFill>
              <a:gsLst>
                <a:gs pos="0">
                  <a:srgbClr val="EBC194">
                    <a:alpha val="19021"/>
                  </a:srgbClr>
                </a:gs>
                <a:gs pos="14286">
                  <a:srgbClr val="EBC194">
                    <a:alpha val="17628"/>
                  </a:srgbClr>
                </a:gs>
                <a:gs pos="28571">
                  <a:srgbClr val="EBC194">
                    <a:alpha val="13978"/>
                  </a:srgbClr>
                </a:gs>
                <a:gs pos="42857">
                  <a:srgbClr val="EBC194">
                    <a:alpha val="9404"/>
                  </a:srgbClr>
                </a:gs>
                <a:gs pos="57143">
                  <a:srgbClr val="EBC194">
                    <a:alpha val="5325"/>
                  </a:srgbClr>
                </a:gs>
                <a:gs pos="71429">
                  <a:srgbClr val="EBC194">
                    <a:alpha val="2529"/>
                  </a:srgbClr>
                </a:gs>
                <a:gs pos="85714">
                  <a:srgbClr val="EBC194">
                    <a:alpha val="1008"/>
                  </a:srgbClr>
                </a:gs>
                <a:gs pos="100000">
                  <a:srgbClr val="EBC194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7667712">
              <a:off x="450605" y="2317611"/>
              <a:ext cx="66488" cy="16139"/>
            </a:xfrm>
            <a:prstGeom prst="ellipse">
              <a:avLst/>
            </a:prstGeom>
            <a:gradFill>
              <a:gsLst>
                <a:gs pos="0">
                  <a:srgbClr val="D59052">
                    <a:alpha val="13290"/>
                  </a:srgbClr>
                </a:gs>
                <a:gs pos="14286">
                  <a:srgbClr val="D59052">
                    <a:alpha val="12284"/>
                  </a:srgbClr>
                </a:gs>
                <a:gs pos="28571">
                  <a:srgbClr val="D59052">
                    <a:alpha val="9676"/>
                  </a:srgbClr>
                </a:gs>
                <a:gs pos="42857">
                  <a:srgbClr val="D59052">
                    <a:alpha val="6457"/>
                  </a:srgbClr>
                </a:gs>
                <a:gs pos="57143">
                  <a:srgbClr val="D59052">
                    <a:alpha val="3631"/>
                  </a:srgbClr>
                </a:gs>
                <a:gs pos="71429">
                  <a:srgbClr val="D59052">
                    <a:alpha val="1716"/>
                  </a:srgbClr>
                </a:gs>
                <a:gs pos="85714">
                  <a:srgbClr val="D59052">
                    <a:alpha val="682"/>
                  </a:srgbClr>
                </a:gs>
                <a:gs pos="100000">
                  <a:srgbClr val="D59052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-8958470">
              <a:off x="2090530" y="219717"/>
              <a:ext cx="66651" cy="16332"/>
            </a:xfrm>
            <a:prstGeom prst="ellipse">
              <a:avLst/>
            </a:prstGeom>
            <a:gradFill>
              <a:gsLst>
                <a:gs pos="0">
                  <a:srgbClr val="F1E4F4">
                    <a:alpha val="13425"/>
                  </a:srgbClr>
                </a:gs>
                <a:gs pos="14286">
                  <a:srgbClr val="F1E4F4">
                    <a:alpha val="12410"/>
                  </a:srgbClr>
                </a:gs>
                <a:gs pos="28571">
                  <a:srgbClr val="F1E4F4">
                    <a:alpha val="9777"/>
                  </a:srgbClr>
                </a:gs>
                <a:gs pos="42857">
                  <a:srgbClr val="F1E4F4">
                    <a:alpha val="6525"/>
                  </a:srgbClr>
                </a:gs>
                <a:gs pos="57143">
                  <a:srgbClr val="F1E4F4">
                    <a:alpha val="3670"/>
                  </a:srgbClr>
                </a:gs>
                <a:gs pos="71429">
                  <a:srgbClr val="F1E4F4">
                    <a:alpha val="1735"/>
                  </a:srgbClr>
                </a:gs>
                <a:gs pos="85714">
                  <a:srgbClr val="F1E4F4">
                    <a:alpha val="690"/>
                  </a:srgbClr>
                </a:gs>
                <a:gs pos="100000">
                  <a:srgbClr val="F1E4F4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4864810">
              <a:off x="1982197" y="1769622"/>
              <a:ext cx="70804" cy="20660"/>
            </a:xfrm>
            <a:prstGeom prst="ellipse">
              <a:avLst/>
            </a:prstGeom>
            <a:gradFill>
              <a:gsLst>
                <a:gs pos="0">
                  <a:srgbClr val="E8D3C5">
                    <a:alpha val="18637"/>
                  </a:srgbClr>
                </a:gs>
                <a:gs pos="14286">
                  <a:srgbClr val="E8D3C5">
                    <a:alpha val="17269"/>
                  </a:srgbClr>
                </a:gs>
                <a:gs pos="28571">
                  <a:srgbClr val="E8D3C5">
                    <a:alpha val="13687"/>
                  </a:srgbClr>
                </a:gs>
                <a:gs pos="42857">
                  <a:srgbClr val="E8D3C5">
                    <a:alpha val="9203"/>
                  </a:srgbClr>
                </a:gs>
                <a:gs pos="57143">
                  <a:srgbClr val="E8D3C5">
                    <a:alpha val="5209"/>
                  </a:srgbClr>
                </a:gs>
                <a:gs pos="71429">
                  <a:srgbClr val="E8D3C5">
                    <a:alpha val="2473"/>
                  </a:srgbClr>
                </a:gs>
                <a:gs pos="85714">
                  <a:srgbClr val="E8D3C5">
                    <a:alpha val="985"/>
                  </a:srgbClr>
                </a:gs>
                <a:gs pos="100000">
                  <a:srgbClr val="E8D3C5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5683440">
              <a:off x="2911998" y="1852400"/>
              <a:ext cx="479619" cy="460678"/>
            </a:xfrm>
            <a:prstGeom prst="ellipse">
              <a:avLst/>
            </a:prstGeom>
            <a:gradFill>
              <a:gsLst>
                <a:gs pos="0">
                  <a:srgbClr val="AF8800">
                    <a:alpha val="23625"/>
                  </a:srgbClr>
                </a:gs>
                <a:gs pos="14286">
                  <a:srgbClr val="AF8800">
                    <a:alpha val="21942"/>
                  </a:srgbClr>
                </a:gs>
                <a:gs pos="28571">
                  <a:srgbClr val="AF8800">
                    <a:alpha val="17497"/>
                  </a:srgbClr>
                </a:gs>
                <a:gs pos="42857">
                  <a:srgbClr val="AF8800">
                    <a:alpha val="11852"/>
                  </a:srgbClr>
                </a:gs>
                <a:gs pos="57143">
                  <a:srgbClr val="AF8800">
                    <a:alpha val="6752"/>
                  </a:srgbClr>
                </a:gs>
                <a:gs pos="71429">
                  <a:srgbClr val="AF8800">
                    <a:alpha val="3219"/>
                  </a:srgbClr>
                </a:gs>
                <a:gs pos="85714">
                  <a:srgbClr val="AF8800">
                    <a:alpha val="1286"/>
                  </a:srgbClr>
                </a:gs>
                <a:gs pos="100000">
                  <a:srgbClr val="AF8800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7872867">
              <a:off x="3080408" y="2143103"/>
              <a:ext cx="69236" cy="16743"/>
            </a:xfrm>
            <a:prstGeom prst="ellipse">
              <a:avLst/>
            </a:prstGeom>
            <a:gradFill>
              <a:gsLst>
                <a:gs pos="0">
                  <a:srgbClr val="6F2D3C">
                    <a:alpha val="17748"/>
                  </a:srgbClr>
                </a:gs>
                <a:gs pos="14286">
                  <a:srgbClr val="6F2D3C">
                    <a:alpha val="16438"/>
                  </a:srgbClr>
                </a:gs>
                <a:gs pos="28571">
                  <a:srgbClr val="6F2D3C">
                    <a:alpha val="13015"/>
                  </a:srgbClr>
                </a:gs>
                <a:gs pos="42857">
                  <a:srgbClr val="6F2D3C">
                    <a:alpha val="8740"/>
                  </a:srgbClr>
                </a:gs>
                <a:gs pos="57143">
                  <a:srgbClr val="6F2D3C">
                    <a:alpha val="4942"/>
                  </a:srgbClr>
                </a:gs>
                <a:gs pos="71429">
                  <a:srgbClr val="6F2D3C">
                    <a:alpha val="2344"/>
                  </a:srgbClr>
                </a:gs>
                <a:gs pos="85714">
                  <a:srgbClr val="6F2D3C">
                    <a:alpha val="934"/>
                  </a:srgbClr>
                </a:gs>
                <a:gs pos="100000">
                  <a:srgbClr val="6F2D3C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-8612817">
              <a:off x="1067577" y="1039477"/>
              <a:ext cx="488826" cy="796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10142124">
              <a:off x="1692954" y="1138001"/>
              <a:ext cx="528283" cy="1308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10102795">
              <a:off x="243108" y="1880979"/>
              <a:ext cx="345023" cy="285946"/>
            </a:xfrm>
            <a:prstGeom prst="ellipse">
              <a:avLst/>
            </a:prstGeom>
            <a:gradFill>
              <a:gsLst>
                <a:gs pos="0">
                  <a:srgbClr val="FFFFDB">
                    <a:alpha val="32861"/>
                  </a:srgbClr>
                </a:gs>
                <a:gs pos="14286">
                  <a:srgbClr val="FFFFDB">
                    <a:alpha val="30662"/>
                  </a:srgbClr>
                </a:gs>
                <a:gs pos="28571">
                  <a:srgbClr val="FFFFDB">
                    <a:alpha val="24747"/>
                  </a:srgbClr>
                </a:gs>
                <a:gs pos="42857">
                  <a:srgbClr val="FFFFDB">
                    <a:alpha val="17013"/>
                  </a:srgbClr>
                </a:gs>
                <a:gs pos="57143">
                  <a:srgbClr val="FFFFDB">
                    <a:alpha val="9817"/>
                  </a:srgbClr>
                </a:gs>
                <a:gs pos="71429">
                  <a:srgbClr val="FFFFDB">
                    <a:alpha val="4722"/>
                  </a:srgbClr>
                </a:gs>
                <a:gs pos="85714">
                  <a:srgbClr val="FFFFDB">
                    <a:alpha val="1895"/>
                  </a:srgbClr>
                </a:gs>
                <a:gs pos="100000">
                  <a:srgbClr val="FFFFDB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4721021">
              <a:off x="2329515" y="636520"/>
              <a:ext cx="66464" cy="18418"/>
            </a:xfrm>
            <a:prstGeom prst="ellipse">
              <a:avLst/>
            </a:prstGeom>
            <a:gradFill>
              <a:gsLst>
                <a:gs pos="0">
                  <a:srgbClr val="FBBB96">
                    <a:alpha val="13167"/>
                  </a:srgbClr>
                </a:gs>
                <a:gs pos="14286">
                  <a:srgbClr val="FBBB96">
                    <a:alpha val="12170"/>
                  </a:srgbClr>
                </a:gs>
                <a:gs pos="28571">
                  <a:srgbClr val="FBBB96">
                    <a:alpha val="9585"/>
                  </a:srgbClr>
                </a:gs>
                <a:gs pos="42857">
                  <a:srgbClr val="FBBB96">
                    <a:alpha val="6395"/>
                  </a:srgbClr>
                </a:gs>
                <a:gs pos="57143">
                  <a:srgbClr val="FBBB96">
                    <a:alpha val="3596"/>
                  </a:srgbClr>
                </a:gs>
                <a:gs pos="71429">
                  <a:srgbClr val="FBBB96">
                    <a:alpha val="1700"/>
                  </a:srgbClr>
                </a:gs>
                <a:gs pos="85714">
                  <a:srgbClr val="FBBB96">
                    <a:alpha val="676"/>
                  </a:srgbClr>
                </a:gs>
                <a:gs pos="100000">
                  <a:srgbClr val="FBBB96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3396489">
              <a:off x="3375207" y="768168"/>
              <a:ext cx="342873" cy="52194"/>
            </a:xfrm>
            <a:prstGeom prst="ellipse">
              <a:avLst/>
            </a:prstGeom>
            <a:gradFill>
              <a:gsLst>
                <a:gs pos="0">
                  <a:srgbClr val="580000">
                    <a:alpha val="32968"/>
                  </a:srgbClr>
                </a:gs>
                <a:gs pos="14286">
                  <a:srgbClr val="580000">
                    <a:alpha val="30764"/>
                  </a:srgbClr>
                </a:gs>
                <a:gs pos="28571">
                  <a:srgbClr val="580000">
                    <a:alpha val="24833"/>
                  </a:srgbClr>
                </a:gs>
                <a:gs pos="42857">
                  <a:srgbClr val="580000">
                    <a:alpha val="17075"/>
                  </a:srgbClr>
                </a:gs>
                <a:gs pos="57143">
                  <a:srgbClr val="580000">
                    <a:alpha val="9855"/>
                  </a:srgbClr>
                </a:gs>
                <a:gs pos="71429">
                  <a:srgbClr val="580000">
                    <a:alpha val="4740"/>
                  </a:srgbClr>
                </a:gs>
                <a:gs pos="85714">
                  <a:srgbClr val="580000">
                    <a:alpha val="1902"/>
                  </a:srgbClr>
                </a:gs>
                <a:gs pos="100000">
                  <a:srgbClr val="5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3885488">
              <a:off x="3422673" y="796266"/>
              <a:ext cx="228264" cy="488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8656890">
              <a:off x="369366" y="1734571"/>
              <a:ext cx="66370" cy="16225"/>
            </a:xfrm>
            <a:prstGeom prst="ellipse">
              <a:avLst/>
            </a:prstGeom>
            <a:gradFill>
              <a:gsLst>
                <a:gs pos="0">
                  <a:srgbClr val="E4797F">
                    <a:alpha val="13545"/>
                  </a:srgbClr>
                </a:gs>
                <a:gs pos="14286">
                  <a:srgbClr val="E4797F">
                    <a:alpha val="12521"/>
                  </a:srgbClr>
                </a:gs>
                <a:gs pos="28571">
                  <a:srgbClr val="E4797F">
                    <a:alpha val="9866"/>
                  </a:srgbClr>
                </a:gs>
                <a:gs pos="42857">
                  <a:srgbClr val="E4797F">
                    <a:alpha val="6586"/>
                  </a:srgbClr>
                </a:gs>
                <a:gs pos="57143">
                  <a:srgbClr val="E4797F">
                    <a:alpha val="3705"/>
                  </a:srgbClr>
                </a:gs>
                <a:gs pos="71429">
                  <a:srgbClr val="E4797F">
                    <a:alpha val="1752"/>
                  </a:srgbClr>
                </a:gs>
                <a:gs pos="85714">
                  <a:srgbClr val="E4797F">
                    <a:alpha val="696"/>
                  </a:srgbClr>
                </a:gs>
                <a:gs pos="100000">
                  <a:srgbClr val="E4797F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7878901">
              <a:off x="31532" y="2260410"/>
              <a:ext cx="67145" cy="16199"/>
            </a:xfrm>
            <a:prstGeom prst="ellipse">
              <a:avLst/>
            </a:prstGeom>
            <a:gradFill>
              <a:gsLst>
                <a:gs pos="0">
                  <a:srgbClr val="D89A9C">
                    <a:alpha val="16958"/>
                  </a:srgbClr>
                </a:gs>
                <a:gs pos="14286">
                  <a:srgbClr val="D89A9C">
                    <a:alpha val="15700"/>
                  </a:srgbClr>
                </a:gs>
                <a:gs pos="28571">
                  <a:srgbClr val="D89A9C">
                    <a:alpha val="12419"/>
                  </a:srgbClr>
                </a:gs>
                <a:gs pos="42857">
                  <a:srgbClr val="D89A9C">
                    <a:alpha val="8331"/>
                  </a:srgbClr>
                </a:gs>
                <a:gs pos="57143">
                  <a:srgbClr val="D89A9C">
                    <a:alpha val="4705"/>
                  </a:srgbClr>
                </a:gs>
                <a:gs pos="71429">
                  <a:srgbClr val="D89A9C">
                    <a:alpha val="2231"/>
                  </a:srgbClr>
                </a:gs>
                <a:gs pos="85714">
                  <a:srgbClr val="D89A9C">
                    <a:alpha val="888"/>
                  </a:srgbClr>
                </a:gs>
                <a:gs pos="100000">
                  <a:srgbClr val="D89A9C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7969174">
              <a:off x="2610711" y="1981304"/>
              <a:ext cx="70184" cy="20695"/>
            </a:xfrm>
            <a:prstGeom prst="ellipse">
              <a:avLst/>
            </a:prstGeom>
            <a:gradFill>
              <a:gsLst>
                <a:gs pos="0">
                  <a:srgbClr val="D47300">
                    <a:alpha val="18052"/>
                  </a:srgbClr>
                </a:gs>
                <a:gs pos="14286">
                  <a:srgbClr val="D47300">
                    <a:alpha val="16721"/>
                  </a:srgbClr>
                </a:gs>
                <a:gs pos="28571">
                  <a:srgbClr val="D47300">
                    <a:alpha val="13244"/>
                  </a:srgbClr>
                </a:gs>
                <a:gs pos="42857">
                  <a:srgbClr val="D47300">
                    <a:alpha val="8898"/>
                  </a:srgbClr>
                </a:gs>
                <a:gs pos="57143">
                  <a:srgbClr val="D47300">
                    <a:alpha val="5033"/>
                  </a:srgbClr>
                </a:gs>
                <a:gs pos="71429">
                  <a:srgbClr val="D47300">
                    <a:alpha val="2388"/>
                  </a:srgbClr>
                </a:gs>
                <a:gs pos="85714">
                  <a:srgbClr val="D47300">
                    <a:alpha val="951"/>
                  </a:srgbClr>
                </a:gs>
                <a:gs pos="100000">
                  <a:srgbClr val="D4730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-8162313">
              <a:off x="526383" y="1950325"/>
              <a:ext cx="575562" cy="312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6537469">
              <a:off x="2132428" y="1129063"/>
              <a:ext cx="541550" cy="364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-10521620">
              <a:off x="1651093" y="1170639"/>
              <a:ext cx="70743" cy="20818"/>
            </a:xfrm>
            <a:prstGeom prst="ellipse">
              <a:avLst/>
            </a:prstGeom>
            <a:gradFill>
              <a:gsLst>
                <a:gs pos="0">
                  <a:srgbClr val="ECF6E7">
                    <a:alpha val="18446"/>
                  </a:srgbClr>
                </a:gs>
                <a:gs pos="14286">
                  <a:srgbClr val="ECF6E7">
                    <a:alpha val="17090"/>
                  </a:srgbClr>
                </a:gs>
                <a:gs pos="28571">
                  <a:srgbClr val="ECF6E7">
                    <a:alpha val="13542"/>
                  </a:srgbClr>
                </a:gs>
                <a:gs pos="42857">
                  <a:srgbClr val="ECF6E7">
                    <a:alpha val="9103"/>
                  </a:srgbClr>
                </a:gs>
                <a:gs pos="57143">
                  <a:srgbClr val="ECF6E7">
                    <a:alpha val="5151"/>
                  </a:srgbClr>
                </a:gs>
                <a:gs pos="71429">
                  <a:srgbClr val="ECF6E7">
                    <a:alpha val="2445"/>
                  </a:srgbClr>
                </a:gs>
                <a:gs pos="85714">
                  <a:srgbClr val="ECF6E7">
                    <a:alpha val="974"/>
                  </a:srgbClr>
                </a:gs>
                <a:gs pos="100000">
                  <a:srgbClr val="ECF6E7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8534639">
              <a:off x="-86954" y="1976077"/>
              <a:ext cx="623385" cy="219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10319141">
              <a:off x="1653437" y="1137446"/>
              <a:ext cx="526163" cy="1379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3583281">
              <a:off x="163147" y="1666989"/>
              <a:ext cx="455827" cy="436208"/>
            </a:xfrm>
            <a:prstGeom prst="ellipse">
              <a:avLst/>
            </a:prstGeom>
            <a:gradFill>
              <a:gsLst>
                <a:gs pos="0">
                  <a:srgbClr val="FF3D51">
                    <a:alpha val="5294"/>
                  </a:srgbClr>
                </a:gs>
                <a:gs pos="14286">
                  <a:srgbClr val="FF3D51">
                    <a:alpha val="4877"/>
                  </a:srgbClr>
                </a:gs>
                <a:gs pos="28571">
                  <a:srgbClr val="FF3D51">
                    <a:alpha val="3808"/>
                  </a:srgbClr>
                </a:gs>
                <a:gs pos="42857">
                  <a:srgbClr val="FF3D51">
                    <a:alpha val="2514"/>
                  </a:srgbClr>
                </a:gs>
                <a:gs pos="57143">
                  <a:srgbClr val="FF3D51">
                    <a:alpha val="1401"/>
                  </a:srgbClr>
                </a:gs>
                <a:gs pos="71429">
                  <a:srgbClr val="FF3D51">
                    <a:alpha val="658"/>
                  </a:srgbClr>
                </a:gs>
                <a:gs pos="85714">
                  <a:srgbClr val="FF3D51">
                    <a:alpha val="261"/>
                  </a:srgbClr>
                </a:gs>
                <a:gs pos="100000">
                  <a:srgbClr val="FF3D51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-9120250">
              <a:off x="1975235" y="615553"/>
              <a:ext cx="70491" cy="20804"/>
            </a:xfrm>
            <a:prstGeom prst="ellipse">
              <a:avLst/>
            </a:prstGeom>
            <a:gradFill>
              <a:gsLst>
                <a:gs pos="0">
                  <a:srgbClr val="D1985D">
                    <a:alpha val="18273"/>
                  </a:srgbClr>
                </a:gs>
                <a:gs pos="14286">
                  <a:srgbClr val="D1985D">
                    <a:alpha val="16928"/>
                  </a:srgbClr>
                </a:gs>
                <a:gs pos="28571">
                  <a:srgbClr val="D1985D">
                    <a:alpha val="13412"/>
                  </a:srgbClr>
                </a:gs>
                <a:gs pos="42857">
                  <a:srgbClr val="D1985D">
                    <a:alpha val="9013"/>
                  </a:srgbClr>
                </a:gs>
                <a:gs pos="57143">
                  <a:srgbClr val="D1985D">
                    <a:alpha val="5099"/>
                  </a:srgbClr>
                </a:gs>
                <a:gs pos="71429">
                  <a:srgbClr val="D1985D">
                    <a:alpha val="2420"/>
                  </a:srgbClr>
                </a:gs>
                <a:gs pos="85714">
                  <a:srgbClr val="D1985D">
                    <a:alpha val="964"/>
                  </a:srgbClr>
                </a:gs>
                <a:gs pos="100000">
                  <a:srgbClr val="D1985D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-8130885">
              <a:off x="720952" y="1921570"/>
              <a:ext cx="68989" cy="19283"/>
            </a:xfrm>
            <a:prstGeom prst="ellipse">
              <a:avLst/>
            </a:prstGeom>
            <a:gradFill>
              <a:gsLst>
                <a:gs pos="0">
                  <a:srgbClr val="9D0069">
                    <a:alpha val="16719"/>
                  </a:srgbClr>
                </a:gs>
                <a:gs pos="14286">
                  <a:srgbClr val="9D0069">
                    <a:alpha val="15477"/>
                  </a:srgbClr>
                </a:gs>
                <a:gs pos="28571">
                  <a:srgbClr val="9D0069">
                    <a:alpha val="12239"/>
                  </a:srgbClr>
                </a:gs>
                <a:gs pos="42857">
                  <a:srgbClr val="9D0069">
                    <a:alpha val="8207"/>
                  </a:srgbClr>
                </a:gs>
                <a:gs pos="57143">
                  <a:srgbClr val="9D0069">
                    <a:alpha val="4634"/>
                  </a:srgbClr>
                </a:gs>
                <a:gs pos="71429">
                  <a:srgbClr val="9D0069">
                    <a:alpha val="2197"/>
                  </a:srgbClr>
                </a:gs>
                <a:gs pos="85714">
                  <a:srgbClr val="9D0069">
                    <a:alpha val="874"/>
                  </a:srgbClr>
                </a:gs>
                <a:gs pos="100000">
                  <a:srgbClr val="9D0069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-8507303">
              <a:off x="1068078" y="962407"/>
              <a:ext cx="495634" cy="1591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3130261">
              <a:off x="2157197" y="1535787"/>
              <a:ext cx="483022" cy="1140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8575692">
              <a:off x="-29135" y="1827240"/>
              <a:ext cx="666253" cy="21801"/>
            </a:xfrm>
            <a:prstGeom prst="ellipse">
              <a:avLst/>
            </a:prstGeom>
            <a:gradFill>
              <a:gsLst>
                <a:gs pos="0">
                  <a:srgbClr val="FFFFE6">
                    <a:alpha val="32968"/>
                  </a:srgbClr>
                </a:gs>
                <a:gs pos="14286">
                  <a:srgbClr val="FFFFE6">
                    <a:alpha val="30764"/>
                  </a:srgbClr>
                </a:gs>
                <a:gs pos="28571">
                  <a:srgbClr val="FFFFE6">
                    <a:alpha val="24833"/>
                  </a:srgbClr>
                </a:gs>
                <a:gs pos="42857">
                  <a:srgbClr val="FFFFE6">
                    <a:alpha val="17075"/>
                  </a:srgbClr>
                </a:gs>
                <a:gs pos="57143">
                  <a:srgbClr val="FFFFE6">
                    <a:alpha val="9855"/>
                  </a:srgbClr>
                </a:gs>
                <a:gs pos="71429">
                  <a:srgbClr val="FFFFE6">
                    <a:alpha val="4740"/>
                  </a:srgbClr>
                </a:gs>
                <a:gs pos="85714">
                  <a:srgbClr val="FFFFE6">
                    <a:alpha val="1902"/>
                  </a:srgbClr>
                </a:gs>
                <a:gs pos="100000">
                  <a:srgbClr val="FFFFE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9887190">
              <a:off x="2108417" y="2294593"/>
              <a:ext cx="70538" cy="20887"/>
            </a:xfrm>
            <a:prstGeom prst="ellipse">
              <a:avLst/>
            </a:prstGeom>
            <a:gradFill>
              <a:gsLst>
                <a:gs pos="0">
                  <a:srgbClr val="9F0000">
                    <a:alpha val="18296"/>
                  </a:srgbClr>
                </a:gs>
                <a:gs pos="14286">
                  <a:srgbClr val="9F0000">
                    <a:alpha val="16950"/>
                  </a:srgbClr>
                </a:gs>
                <a:gs pos="28571">
                  <a:srgbClr val="9F0000">
                    <a:alpha val="13429"/>
                  </a:srgbClr>
                </a:gs>
                <a:gs pos="42857">
                  <a:srgbClr val="9F0000">
                    <a:alpha val="9025"/>
                  </a:srgbClr>
                </a:gs>
                <a:gs pos="57143">
                  <a:srgbClr val="9F0000">
                    <a:alpha val="5106"/>
                  </a:srgbClr>
                </a:gs>
                <a:gs pos="71429">
                  <a:srgbClr val="9F0000">
                    <a:alpha val="2423"/>
                  </a:srgbClr>
                </a:gs>
                <a:gs pos="85714">
                  <a:srgbClr val="9F0000">
                    <a:alpha val="965"/>
                  </a:srgbClr>
                </a:gs>
                <a:gs pos="100000">
                  <a:srgbClr val="9F0000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-9385847">
              <a:off x="2448712" y="602719"/>
              <a:ext cx="564061" cy="522826"/>
            </a:xfrm>
            <a:prstGeom prst="ellipse">
              <a:avLst/>
            </a:prstGeom>
            <a:gradFill>
              <a:gsLst>
                <a:gs pos="0">
                  <a:srgbClr val="CC0000">
                    <a:alpha val="31434"/>
                  </a:srgbClr>
                </a:gs>
                <a:gs pos="14286">
                  <a:srgbClr val="CC0000">
                    <a:alpha val="29309"/>
                  </a:srgbClr>
                </a:gs>
                <a:gs pos="28571">
                  <a:srgbClr val="CC0000">
                    <a:alpha val="23609"/>
                  </a:srgbClr>
                </a:gs>
                <a:gs pos="42857">
                  <a:srgbClr val="CC0000">
                    <a:alpha val="16192"/>
                  </a:srgbClr>
                </a:gs>
                <a:gs pos="57143">
                  <a:srgbClr val="CC0000">
                    <a:alpha val="9324"/>
                  </a:srgbClr>
                </a:gs>
                <a:gs pos="71429">
                  <a:srgbClr val="CC0000">
                    <a:alpha val="4478"/>
                  </a:srgbClr>
                </a:gs>
                <a:gs pos="85714">
                  <a:srgbClr val="CC0000">
                    <a:alpha val="1795"/>
                  </a:srgbClr>
                </a:gs>
                <a:gs pos="100000">
                  <a:srgbClr val="CC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10072269">
              <a:off x="2221" y="1012612"/>
              <a:ext cx="602727" cy="83133"/>
            </a:xfrm>
            <a:prstGeom prst="ellipse">
              <a:avLst/>
            </a:prstGeom>
            <a:gradFill>
              <a:gsLst>
                <a:gs pos="0">
                  <a:srgbClr val="510000">
                    <a:alpha val="16303"/>
                  </a:srgbClr>
                </a:gs>
                <a:gs pos="14286">
                  <a:srgbClr val="510000">
                    <a:alpha val="15089"/>
                  </a:srgbClr>
                </a:gs>
                <a:gs pos="28571">
                  <a:srgbClr val="510000">
                    <a:alpha val="11927"/>
                  </a:srgbClr>
                </a:gs>
                <a:gs pos="42857">
                  <a:srgbClr val="510000">
                    <a:alpha val="7993"/>
                  </a:srgbClr>
                </a:gs>
                <a:gs pos="57143">
                  <a:srgbClr val="510000">
                    <a:alpha val="4511"/>
                  </a:srgbClr>
                </a:gs>
                <a:gs pos="71429">
                  <a:srgbClr val="510000">
                    <a:alpha val="2137"/>
                  </a:srgbClr>
                </a:gs>
                <a:gs pos="85714">
                  <a:srgbClr val="510000">
                    <a:alpha val="851"/>
                  </a:srgbClr>
                </a:gs>
                <a:gs pos="100000">
                  <a:srgbClr val="5100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3466462">
              <a:off x="2005429" y="1685433"/>
              <a:ext cx="154329" cy="60324"/>
            </a:xfrm>
            <a:prstGeom prst="ellipse">
              <a:avLst/>
            </a:prstGeom>
            <a:gradFill>
              <a:gsLst>
                <a:gs pos="0">
                  <a:srgbClr val="FFFFF5">
                    <a:alpha val="32968"/>
                  </a:srgbClr>
                </a:gs>
                <a:gs pos="14286">
                  <a:srgbClr val="FFFFF5">
                    <a:alpha val="30764"/>
                  </a:srgbClr>
                </a:gs>
                <a:gs pos="28571">
                  <a:srgbClr val="FFFFF5">
                    <a:alpha val="24833"/>
                  </a:srgbClr>
                </a:gs>
                <a:gs pos="42857">
                  <a:srgbClr val="FFFFF5">
                    <a:alpha val="17075"/>
                  </a:srgbClr>
                </a:gs>
                <a:gs pos="57143">
                  <a:srgbClr val="FFFFF5">
                    <a:alpha val="9855"/>
                  </a:srgbClr>
                </a:gs>
                <a:gs pos="71429">
                  <a:srgbClr val="FFFFF5">
                    <a:alpha val="4740"/>
                  </a:srgbClr>
                </a:gs>
                <a:gs pos="85714">
                  <a:srgbClr val="FFFFF5">
                    <a:alpha val="1902"/>
                  </a:srgbClr>
                </a:gs>
                <a:gs pos="100000">
                  <a:srgbClr val="FFFFF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10636923">
              <a:off x="-237949" y="1269775"/>
              <a:ext cx="516346" cy="426190"/>
            </a:xfrm>
            <a:prstGeom prst="ellipse">
              <a:avLst/>
            </a:prstGeom>
            <a:gradFill>
              <a:gsLst>
                <a:gs pos="0">
                  <a:srgbClr val="FF0000">
                    <a:alpha val="3900"/>
                  </a:srgbClr>
                </a:gs>
                <a:gs pos="14286">
                  <a:srgbClr val="FF0000">
                    <a:alpha val="3590"/>
                  </a:srgbClr>
                </a:gs>
                <a:gs pos="28571">
                  <a:srgbClr val="FF0000">
                    <a:alpha val="2799"/>
                  </a:srgbClr>
                </a:gs>
                <a:gs pos="42857">
                  <a:srgbClr val="FF0000">
                    <a:alpha val="1845"/>
                  </a:srgbClr>
                </a:gs>
                <a:gs pos="57143">
                  <a:srgbClr val="FF0000">
                    <a:alpha val="1027"/>
                  </a:srgbClr>
                </a:gs>
                <a:gs pos="71429">
                  <a:srgbClr val="FF0000">
                    <a:alpha val="482"/>
                  </a:srgbClr>
                </a:gs>
                <a:gs pos="85714">
                  <a:srgbClr val="FF0000">
                    <a:alpha val="191"/>
                  </a:srgbClr>
                </a:gs>
                <a:gs pos="100000">
                  <a:srgbClr val="FF0000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7510377">
              <a:off x="2253803" y="1237520"/>
              <a:ext cx="69556" cy="18342"/>
            </a:xfrm>
            <a:prstGeom prst="ellipse">
              <a:avLst/>
            </a:prstGeom>
            <a:gradFill>
              <a:gsLst>
                <a:gs pos="0">
                  <a:srgbClr val="B5823E">
                    <a:alpha val="15077"/>
                  </a:srgbClr>
                </a:gs>
                <a:gs pos="14286">
                  <a:srgbClr val="B5823E">
                    <a:alpha val="13947"/>
                  </a:srgbClr>
                </a:gs>
                <a:gs pos="28571">
                  <a:srgbClr val="B5823E">
                    <a:alpha val="11008"/>
                  </a:srgbClr>
                </a:gs>
                <a:gs pos="42857">
                  <a:srgbClr val="B5823E">
                    <a:alpha val="7365"/>
                  </a:srgbClr>
                </a:gs>
                <a:gs pos="57143">
                  <a:srgbClr val="B5823E">
                    <a:alpha val="4150"/>
                  </a:srgbClr>
                </a:gs>
                <a:gs pos="71429">
                  <a:srgbClr val="B5823E">
                    <a:alpha val="1965"/>
                  </a:srgbClr>
                </a:gs>
                <a:gs pos="85714">
                  <a:srgbClr val="B5823E">
                    <a:alpha val="782"/>
                  </a:srgbClr>
                </a:gs>
                <a:gs pos="100000">
                  <a:srgbClr val="B5823E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-9214154">
              <a:off x="888043" y="2179617"/>
              <a:ext cx="550663" cy="3209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-9523564">
              <a:off x="1762872" y="127738"/>
              <a:ext cx="460295" cy="1579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-9168296">
              <a:off x="2131159" y="189586"/>
              <a:ext cx="67160" cy="16478"/>
            </a:xfrm>
            <a:prstGeom prst="ellipse">
              <a:avLst/>
            </a:prstGeom>
            <a:gradFill>
              <a:gsLst>
                <a:gs pos="0">
                  <a:srgbClr val="C0A206">
                    <a:alpha val="14434"/>
                  </a:srgbClr>
                </a:gs>
                <a:gs pos="14286">
                  <a:srgbClr val="C0A206">
                    <a:alpha val="13348"/>
                  </a:srgbClr>
                </a:gs>
                <a:gs pos="28571">
                  <a:srgbClr val="C0A206">
                    <a:alpha val="10528"/>
                  </a:srgbClr>
                </a:gs>
                <a:gs pos="42857">
                  <a:srgbClr val="C0A206">
                    <a:alpha val="7037"/>
                  </a:srgbClr>
                </a:gs>
                <a:gs pos="57143">
                  <a:srgbClr val="C0A206">
                    <a:alpha val="3962"/>
                  </a:srgbClr>
                </a:gs>
                <a:gs pos="71429">
                  <a:srgbClr val="C0A206">
                    <a:alpha val="1875"/>
                  </a:srgbClr>
                </a:gs>
                <a:gs pos="85714">
                  <a:srgbClr val="C0A206">
                    <a:alpha val="746"/>
                  </a:srgbClr>
                </a:gs>
                <a:gs pos="100000">
                  <a:srgbClr val="C0A206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8735230">
              <a:off x="5835" y="721992"/>
              <a:ext cx="571329" cy="3526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8605887">
              <a:off x="212770" y="1186647"/>
              <a:ext cx="411650" cy="192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9241065">
              <a:off x="2148764" y="1320190"/>
              <a:ext cx="70770" cy="21068"/>
            </a:xfrm>
            <a:prstGeom prst="ellipse">
              <a:avLst/>
            </a:prstGeom>
            <a:gradFill>
              <a:gsLst>
                <a:gs pos="0">
                  <a:srgbClr val="BA8C72">
                    <a:alpha val="18335"/>
                  </a:srgbClr>
                </a:gs>
                <a:gs pos="14286">
                  <a:srgbClr val="BA8C72">
                    <a:alpha val="16987"/>
                  </a:srgbClr>
                </a:gs>
                <a:gs pos="28571">
                  <a:srgbClr val="BA8C72">
                    <a:alpha val="13459"/>
                  </a:srgbClr>
                </a:gs>
                <a:gs pos="42857">
                  <a:srgbClr val="BA8C72">
                    <a:alpha val="9046"/>
                  </a:srgbClr>
                </a:gs>
                <a:gs pos="57143">
                  <a:srgbClr val="BA8C72">
                    <a:alpha val="5118"/>
                  </a:srgbClr>
                </a:gs>
                <a:gs pos="71429">
                  <a:srgbClr val="BA8C72">
                    <a:alpha val="2429"/>
                  </a:srgbClr>
                </a:gs>
                <a:gs pos="85714">
                  <a:srgbClr val="BA8C72">
                    <a:alpha val="968"/>
                  </a:srgbClr>
                </a:gs>
                <a:gs pos="100000">
                  <a:srgbClr val="BA8C72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8608282">
              <a:off x="-85984" y="1610839"/>
              <a:ext cx="355591" cy="1762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4617400">
              <a:off x="439759" y="1702864"/>
              <a:ext cx="70684" cy="18665"/>
            </a:xfrm>
            <a:prstGeom prst="ellipse">
              <a:avLst/>
            </a:prstGeom>
            <a:gradFill>
              <a:gsLst>
                <a:gs pos="0">
                  <a:srgbClr val="000000">
                    <a:alpha val="18251"/>
                  </a:srgbClr>
                </a:gs>
                <a:gs pos="14286">
                  <a:srgbClr val="000000">
                    <a:alpha val="16907"/>
                  </a:srgbClr>
                </a:gs>
                <a:gs pos="28571">
                  <a:srgbClr val="000000">
                    <a:alpha val="13395"/>
                  </a:srgbClr>
                </a:gs>
                <a:gs pos="42857">
                  <a:srgbClr val="000000">
                    <a:alpha val="9001"/>
                  </a:srgbClr>
                </a:gs>
                <a:gs pos="57143">
                  <a:srgbClr val="000000">
                    <a:alpha val="5092"/>
                  </a:srgbClr>
                </a:gs>
                <a:gs pos="71429">
                  <a:srgbClr val="000000">
                    <a:alpha val="2417"/>
                  </a:srgbClr>
                </a:gs>
                <a:gs pos="85714">
                  <a:srgbClr val="000000">
                    <a:alpha val="963"/>
                  </a:srgbClr>
                </a:gs>
                <a:gs pos="100000">
                  <a:srgbClr val="000000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3606561">
              <a:off x="2438600" y="427845"/>
              <a:ext cx="247692" cy="405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8162832">
              <a:off x="2026823" y="945317"/>
              <a:ext cx="531716" cy="1582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10168109">
              <a:off x="2005922" y="2323633"/>
              <a:ext cx="70792" cy="21093"/>
            </a:xfrm>
            <a:prstGeom prst="ellipse">
              <a:avLst/>
            </a:prstGeom>
            <a:gradFill>
              <a:gsLst>
                <a:gs pos="0">
                  <a:srgbClr val="4E0000">
                    <a:alpha val="18280"/>
                  </a:srgbClr>
                </a:gs>
                <a:gs pos="14286">
                  <a:srgbClr val="4E0000">
                    <a:alpha val="16935"/>
                  </a:srgbClr>
                </a:gs>
                <a:gs pos="28571">
                  <a:srgbClr val="4E0000">
                    <a:alpha val="13417"/>
                  </a:srgbClr>
                </a:gs>
                <a:gs pos="42857">
                  <a:srgbClr val="4E0000">
                    <a:alpha val="9017"/>
                  </a:srgbClr>
                </a:gs>
                <a:gs pos="57143">
                  <a:srgbClr val="4E0000">
                    <a:alpha val="5101"/>
                  </a:srgbClr>
                </a:gs>
                <a:gs pos="71429">
                  <a:srgbClr val="4E0000">
                    <a:alpha val="2421"/>
                  </a:srgbClr>
                </a:gs>
                <a:gs pos="85714">
                  <a:srgbClr val="4E0000">
                    <a:alpha val="965"/>
                  </a:srgbClr>
                </a:gs>
                <a:gs pos="100000">
                  <a:srgbClr val="4E0000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6366817">
              <a:off x="2590830" y="1632941"/>
              <a:ext cx="578017" cy="307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9844822">
              <a:off x="113798" y="2108977"/>
              <a:ext cx="206160" cy="605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4521250">
              <a:off x="3364281" y="910203"/>
              <a:ext cx="67085" cy="20506"/>
            </a:xfrm>
            <a:prstGeom prst="ellipse">
              <a:avLst/>
            </a:prstGeom>
            <a:gradFill>
              <a:gsLst>
                <a:gs pos="0">
                  <a:srgbClr val="97621F">
                    <a:alpha val="16049"/>
                  </a:srgbClr>
                </a:gs>
                <a:gs pos="14286">
                  <a:srgbClr val="97621F">
                    <a:alpha val="14853"/>
                  </a:srgbClr>
                </a:gs>
                <a:gs pos="28571">
                  <a:srgbClr val="97621F">
                    <a:alpha val="11737"/>
                  </a:srgbClr>
                </a:gs>
                <a:gs pos="42857">
                  <a:srgbClr val="97621F">
                    <a:alpha val="7863"/>
                  </a:srgbClr>
                </a:gs>
                <a:gs pos="57143">
                  <a:srgbClr val="97621F">
                    <a:alpha val="4436"/>
                  </a:srgbClr>
                </a:gs>
                <a:gs pos="71429">
                  <a:srgbClr val="97621F">
                    <a:alpha val="2102"/>
                  </a:srgbClr>
                </a:gs>
                <a:gs pos="85714">
                  <a:srgbClr val="97621F">
                    <a:alpha val="836"/>
                  </a:srgbClr>
                </a:gs>
                <a:gs pos="100000">
                  <a:srgbClr val="97621F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10289595">
              <a:off x="2042778" y="1936585"/>
              <a:ext cx="374006" cy="492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8749322">
              <a:off x="1003411" y="227726"/>
              <a:ext cx="67885" cy="17875"/>
            </a:xfrm>
            <a:prstGeom prst="ellipse">
              <a:avLst/>
            </a:prstGeom>
            <a:gradFill>
              <a:gsLst>
                <a:gs pos="0">
                  <a:srgbClr val="C47E00">
                    <a:alpha val="13636"/>
                  </a:srgbClr>
                </a:gs>
                <a:gs pos="14286">
                  <a:srgbClr val="C47E00">
                    <a:alpha val="12606"/>
                  </a:srgbClr>
                </a:gs>
                <a:gs pos="28571">
                  <a:srgbClr val="C47E00">
                    <a:alpha val="9933"/>
                  </a:srgbClr>
                </a:gs>
                <a:gs pos="42857">
                  <a:srgbClr val="C47E00">
                    <a:alpha val="6632"/>
                  </a:srgbClr>
                </a:gs>
                <a:gs pos="57143">
                  <a:srgbClr val="C47E00">
                    <a:alpha val="3731"/>
                  </a:srgbClr>
                </a:gs>
                <a:gs pos="71429">
                  <a:srgbClr val="C47E00">
                    <a:alpha val="1764"/>
                  </a:srgbClr>
                </a:gs>
                <a:gs pos="85714">
                  <a:srgbClr val="C47E00">
                    <a:alpha val="701"/>
                  </a:srgbClr>
                </a:gs>
                <a:gs pos="100000">
                  <a:srgbClr val="C47E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8755978">
              <a:off x="384987" y="1501569"/>
              <a:ext cx="70748" cy="20592"/>
            </a:xfrm>
            <a:prstGeom prst="ellipse">
              <a:avLst/>
            </a:prstGeom>
            <a:gradFill>
              <a:gsLst>
                <a:gs pos="0">
                  <a:srgbClr val="CF9E7F">
                    <a:alpha val="18360"/>
                  </a:srgbClr>
                </a:gs>
                <a:gs pos="14286">
                  <a:srgbClr val="CF9E7F">
                    <a:alpha val="17009"/>
                  </a:srgbClr>
                </a:gs>
                <a:gs pos="28571">
                  <a:srgbClr val="CF9E7F">
                    <a:alpha val="13477"/>
                  </a:srgbClr>
                </a:gs>
                <a:gs pos="42857">
                  <a:srgbClr val="CF9E7F">
                    <a:alpha val="9058"/>
                  </a:srgbClr>
                </a:gs>
                <a:gs pos="57143">
                  <a:srgbClr val="CF9E7F">
                    <a:alpha val="5125"/>
                  </a:srgbClr>
                </a:gs>
                <a:gs pos="71429">
                  <a:srgbClr val="CF9E7F">
                    <a:alpha val="2433"/>
                  </a:srgbClr>
                </a:gs>
                <a:gs pos="85714">
                  <a:srgbClr val="CF9E7F">
                    <a:alpha val="969"/>
                  </a:srgbClr>
                </a:gs>
                <a:gs pos="100000">
                  <a:srgbClr val="CF9E7F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7971150">
              <a:off x="3549205" y="2331510"/>
              <a:ext cx="70638" cy="20902"/>
            </a:xfrm>
            <a:prstGeom prst="ellipse">
              <a:avLst/>
            </a:prstGeom>
            <a:gradFill>
              <a:gsLst>
                <a:gs pos="0">
                  <a:srgbClr val="E08960">
                    <a:alpha val="18365"/>
                  </a:srgbClr>
                </a:gs>
                <a:gs pos="14286">
                  <a:srgbClr val="E08960">
                    <a:alpha val="17015"/>
                  </a:srgbClr>
                </a:gs>
                <a:gs pos="28571">
                  <a:srgbClr val="E08960">
                    <a:alpha val="13481"/>
                  </a:srgbClr>
                </a:gs>
                <a:gs pos="42857">
                  <a:srgbClr val="E08960">
                    <a:alpha val="9061"/>
                  </a:srgbClr>
                </a:gs>
                <a:gs pos="57143">
                  <a:srgbClr val="E08960">
                    <a:alpha val="5127"/>
                  </a:srgbClr>
                </a:gs>
                <a:gs pos="71429">
                  <a:srgbClr val="E08960">
                    <a:alpha val="2434"/>
                  </a:srgbClr>
                </a:gs>
                <a:gs pos="85714">
                  <a:srgbClr val="E08960">
                    <a:alpha val="969"/>
                  </a:srgbClr>
                </a:gs>
                <a:gs pos="100000">
                  <a:srgbClr val="E08960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8558898">
              <a:off x="305533" y="2037967"/>
              <a:ext cx="70675" cy="21129"/>
            </a:xfrm>
            <a:prstGeom prst="ellipse">
              <a:avLst/>
            </a:prstGeom>
            <a:gradFill>
              <a:gsLst>
                <a:gs pos="0">
                  <a:srgbClr val="CEBC7F">
                    <a:alpha val="17464"/>
                  </a:srgbClr>
                </a:gs>
                <a:gs pos="14286">
                  <a:srgbClr val="CEBC7F">
                    <a:alpha val="16173"/>
                  </a:srgbClr>
                </a:gs>
                <a:gs pos="28571">
                  <a:srgbClr val="CEBC7F">
                    <a:alpha val="12801"/>
                  </a:srgbClr>
                </a:gs>
                <a:gs pos="42857">
                  <a:srgbClr val="CEBC7F">
                    <a:alpha val="8593"/>
                  </a:srgbClr>
                </a:gs>
                <a:gs pos="57143">
                  <a:srgbClr val="CEBC7F">
                    <a:alpha val="4856"/>
                  </a:srgbClr>
                </a:gs>
                <a:gs pos="71429">
                  <a:srgbClr val="CEBC7F">
                    <a:alpha val="2303"/>
                  </a:srgbClr>
                </a:gs>
                <a:gs pos="85714">
                  <a:srgbClr val="CEBC7F">
                    <a:alpha val="917"/>
                  </a:srgbClr>
                </a:gs>
                <a:gs pos="100000">
                  <a:srgbClr val="CEBC7F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7983378">
              <a:off x="2350594" y="1977090"/>
              <a:ext cx="621376" cy="973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-10050904">
              <a:off x="1760366" y="391910"/>
              <a:ext cx="66428" cy="17310"/>
            </a:xfrm>
            <a:prstGeom prst="ellipse">
              <a:avLst/>
            </a:prstGeom>
            <a:gradFill>
              <a:gsLst>
                <a:gs pos="0">
                  <a:srgbClr val="DA8C4F">
                    <a:alpha val="12941"/>
                  </a:srgbClr>
                </a:gs>
                <a:gs pos="14286">
                  <a:srgbClr val="DA8C4F">
                    <a:alpha val="11960"/>
                  </a:srgbClr>
                </a:gs>
                <a:gs pos="28571">
                  <a:srgbClr val="DA8C4F">
                    <a:alpha val="9417"/>
                  </a:srgbClr>
                </a:gs>
                <a:gs pos="42857">
                  <a:srgbClr val="DA8C4F">
                    <a:alpha val="6281"/>
                  </a:srgbClr>
                </a:gs>
                <a:gs pos="57143">
                  <a:srgbClr val="DA8C4F">
                    <a:alpha val="3531"/>
                  </a:srgbClr>
                </a:gs>
                <a:gs pos="71429">
                  <a:srgbClr val="DA8C4F">
                    <a:alpha val="1668"/>
                  </a:srgbClr>
                </a:gs>
                <a:gs pos="85714">
                  <a:srgbClr val="DA8C4F">
                    <a:alpha val="663"/>
                  </a:srgbClr>
                </a:gs>
                <a:gs pos="100000">
                  <a:srgbClr val="DA8C4F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8465556">
              <a:off x="286266" y="410708"/>
              <a:ext cx="70843" cy="21187"/>
            </a:xfrm>
            <a:prstGeom prst="ellipse">
              <a:avLst/>
            </a:prstGeom>
            <a:gradFill>
              <a:gsLst>
                <a:gs pos="0">
                  <a:srgbClr val="00005D">
                    <a:alpha val="18222"/>
                  </a:srgbClr>
                </a:gs>
                <a:gs pos="14286">
                  <a:srgbClr val="00005D">
                    <a:alpha val="16880"/>
                  </a:srgbClr>
                </a:gs>
                <a:gs pos="28571">
                  <a:srgbClr val="00005D">
                    <a:alpha val="13373"/>
                  </a:srgbClr>
                </a:gs>
                <a:gs pos="42857">
                  <a:srgbClr val="00005D">
                    <a:alpha val="8986"/>
                  </a:srgbClr>
                </a:gs>
                <a:gs pos="57143">
                  <a:srgbClr val="00005D">
                    <a:alpha val="5084"/>
                  </a:srgbClr>
                </a:gs>
                <a:gs pos="71429">
                  <a:srgbClr val="00005D">
                    <a:alpha val="2413"/>
                  </a:srgbClr>
                </a:gs>
                <a:gs pos="85714">
                  <a:srgbClr val="00005D">
                    <a:alpha val="961"/>
                  </a:srgbClr>
                </a:gs>
                <a:gs pos="100000">
                  <a:srgbClr val="00005D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5650159">
              <a:off x="847479" y="489945"/>
              <a:ext cx="555299" cy="2019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8315357">
              <a:off x="769804" y="254756"/>
              <a:ext cx="377780" cy="267708"/>
            </a:xfrm>
            <a:prstGeom prst="ellipse">
              <a:avLst/>
            </a:prstGeom>
            <a:gradFill>
              <a:gsLst>
                <a:gs pos="0">
                  <a:srgbClr val="000056">
                    <a:alpha val="30112"/>
                  </a:srgbClr>
                </a:gs>
                <a:gs pos="14286">
                  <a:srgbClr val="000056">
                    <a:alpha val="28057"/>
                  </a:srgbClr>
                </a:gs>
                <a:gs pos="28571">
                  <a:srgbClr val="000056">
                    <a:alpha val="22561"/>
                  </a:srgbClr>
                </a:gs>
                <a:gs pos="42857">
                  <a:srgbClr val="000056">
                    <a:alpha val="15440"/>
                  </a:srgbClr>
                </a:gs>
                <a:gs pos="57143">
                  <a:srgbClr val="000056">
                    <a:alpha val="8874"/>
                  </a:srgbClr>
                </a:gs>
                <a:gs pos="71429">
                  <a:srgbClr val="000056">
                    <a:alpha val="4257"/>
                  </a:srgbClr>
                </a:gs>
                <a:gs pos="85714">
                  <a:srgbClr val="000056">
                    <a:alpha val="1705"/>
                  </a:srgbClr>
                </a:gs>
                <a:gs pos="100000">
                  <a:srgbClr val="000056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10798951">
              <a:off x="2437985" y="372056"/>
              <a:ext cx="38855" cy="38562"/>
            </a:xfrm>
            <a:prstGeom prst="ellipse">
              <a:avLst/>
            </a:prstGeom>
            <a:gradFill>
              <a:gsLst>
                <a:gs pos="0">
                  <a:srgbClr val="D32B27">
                    <a:alpha val="16680"/>
                  </a:srgbClr>
                </a:gs>
                <a:gs pos="14286">
                  <a:srgbClr val="D32B27">
                    <a:alpha val="15441"/>
                  </a:srgbClr>
                </a:gs>
                <a:gs pos="28571">
                  <a:srgbClr val="D32B27">
                    <a:alpha val="12210"/>
                  </a:srgbClr>
                </a:gs>
                <a:gs pos="42857">
                  <a:srgbClr val="D32B27">
                    <a:alpha val="8187"/>
                  </a:srgbClr>
                </a:gs>
                <a:gs pos="57143">
                  <a:srgbClr val="D32B27">
                    <a:alpha val="4623"/>
                  </a:srgbClr>
                </a:gs>
                <a:gs pos="71429">
                  <a:srgbClr val="D32B27">
                    <a:alpha val="2191"/>
                  </a:srgbClr>
                </a:gs>
                <a:gs pos="85714">
                  <a:srgbClr val="D32B27">
                    <a:alpha val="872"/>
                  </a:srgbClr>
                </a:gs>
                <a:gs pos="100000">
                  <a:srgbClr val="D32B27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3164645">
              <a:off x="1975675" y="621175"/>
              <a:ext cx="542207" cy="86454"/>
            </a:xfrm>
            <a:prstGeom prst="ellipse">
              <a:avLst/>
            </a:prstGeom>
            <a:gradFill>
              <a:gsLst>
                <a:gs pos="0">
                  <a:srgbClr val="FFE6D0">
                    <a:alpha val="32430"/>
                  </a:srgbClr>
                </a:gs>
                <a:gs pos="14286">
                  <a:srgbClr val="FFE6D0">
                    <a:alpha val="30253"/>
                  </a:srgbClr>
                </a:gs>
                <a:gs pos="28571">
                  <a:srgbClr val="FFE6D0">
                    <a:alpha val="24403"/>
                  </a:srgbClr>
                </a:gs>
                <a:gs pos="42857">
                  <a:srgbClr val="FFE6D0">
                    <a:alpha val="16764"/>
                  </a:srgbClr>
                </a:gs>
                <a:gs pos="57143">
                  <a:srgbClr val="FFE6D0">
                    <a:alpha val="9668"/>
                  </a:srgbClr>
                </a:gs>
                <a:gs pos="71429">
                  <a:srgbClr val="FFE6D0">
                    <a:alpha val="4648"/>
                  </a:srgbClr>
                </a:gs>
                <a:gs pos="85714">
                  <a:srgbClr val="FFE6D0">
                    <a:alpha val="1864"/>
                  </a:srgbClr>
                </a:gs>
                <a:gs pos="100000">
                  <a:srgbClr val="FFE6D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9300902">
              <a:off x="3350502" y="1869969"/>
              <a:ext cx="585604" cy="117789"/>
            </a:xfrm>
            <a:prstGeom prst="ellipse">
              <a:avLst/>
            </a:prstGeom>
            <a:gradFill>
              <a:gsLst>
                <a:gs pos="0">
                  <a:srgbClr val="CFDFC9">
                    <a:alpha val="28494"/>
                  </a:srgbClr>
                </a:gs>
                <a:gs pos="14286">
                  <a:srgbClr val="CFDFC9">
                    <a:alpha val="26528"/>
                  </a:srgbClr>
                </a:gs>
                <a:gs pos="28571">
                  <a:srgbClr val="CFDFC9">
                    <a:alpha val="21286"/>
                  </a:srgbClr>
                </a:gs>
                <a:gs pos="42857">
                  <a:srgbClr val="CFDFC9">
                    <a:alpha val="14529"/>
                  </a:srgbClr>
                </a:gs>
                <a:gs pos="57143">
                  <a:srgbClr val="CFDFC9">
                    <a:alpha val="8331"/>
                  </a:srgbClr>
                </a:gs>
                <a:gs pos="71429">
                  <a:srgbClr val="CFDFC9">
                    <a:alpha val="3990"/>
                  </a:srgbClr>
                </a:gs>
                <a:gs pos="85714">
                  <a:srgbClr val="CFDFC9">
                    <a:alpha val="1597"/>
                  </a:srgbClr>
                </a:gs>
                <a:gs pos="100000">
                  <a:srgbClr val="CFDFC9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4306187">
              <a:off x="2389892" y="562008"/>
              <a:ext cx="66347" cy="17189"/>
            </a:xfrm>
            <a:prstGeom prst="ellipse">
              <a:avLst/>
            </a:prstGeom>
            <a:gradFill>
              <a:gsLst>
                <a:gs pos="0">
                  <a:srgbClr val="F3E0F4">
                    <a:alpha val="12931"/>
                  </a:srgbClr>
                </a:gs>
                <a:gs pos="14286">
                  <a:srgbClr val="F3E0F4">
                    <a:alpha val="11951"/>
                  </a:srgbClr>
                </a:gs>
                <a:gs pos="28571">
                  <a:srgbClr val="F3E0F4">
                    <a:alpha val="9410"/>
                  </a:srgbClr>
                </a:gs>
                <a:gs pos="42857">
                  <a:srgbClr val="F3E0F4">
                    <a:alpha val="6276"/>
                  </a:srgbClr>
                </a:gs>
                <a:gs pos="57143">
                  <a:srgbClr val="F3E0F4">
                    <a:alpha val="3528"/>
                  </a:srgbClr>
                </a:gs>
                <a:gs pos="71429">
                  <a:srgbClr val="F3E0F4">
                    <a:alpha val="1667"/>
                  </a:srgbClr>
                </a:gs>
                <a:gs pos="85714">
                  <a:srgbClr val="F3E0F4">
                    <a:alpha val="663"/>
                  </a:srgbClr>
                </a:gs>
                <a:gs pos="100000">
                  <a:srgbClr val="F3E0F4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6681103">
              <a:off x="2727100" y="2113648"/>
              <a:ext cx="66355" cy="21052"/>
            </a:xfrm>
            <a:prstGeom prst="ellipse">
              <a:avLst/>
            </a:prstGeom>
            <a:gradFill>
              <a:gsLst>
                <a:gs pos="0">
                  <a:srgbClr val="86483B">
                    <a:alpha val="13118"/>
                  </a:srgbClr>
                </a:gs>
                <a:gs pos="14286">
                  <a:srgbClr val="86483B">
                    <a:alpha val="12124"/>
                  </a:srgbClr>
                </a:gs>
                <a:gs pos="28571">
                  <a:srgbClr val="86483B">
                    <a:alpha val="9548"/>
                  </a:srgbClr>
                </a:gs>
                <a:gs pos="42857">
                  <a:srgbClr val="86483B">
                    <a:alpha val="6370"/>
                  </a:srgbClr>
                </a:gs>
                <a:gs pos="57143">
                  <a:srgbClr val="86483B">
                    <a:alpha val="3582"/>
                  </a:srgbClr>
                </a:gs>
                <a:gs pos="71429">
                  <a:srgbClr val="86483B">
                    <a:alpha val="1693"/>
                  </a:srgbClr>
                </a:gs>
                <a:gs pos="85714">
                  <a:srgbClr val="86483B">
                    <a:alpha val="673"/>
                  </a:srgbClr>
                </a:gs>
                <a:gs pos="100000">
                  <a:srgbClr val="86483B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5687411">
              <a:off x="2364177" y="722016"/>
              <a:ext cx="69382" cy="21140"/>
            </a:xfrm>
            <a:prstGeom prst="ellipse">
              <a:avLst/>
            </a:prstGeom>
            <a:gradFill>
              <a:gsLst>
                <a:gs pos="0">
                  <a:srgbClr val="FFD8CC">
                    <a:alpha val="12935"/>
                  </a:srgbClr>
                </a:gs>
                <a:gs pos="14286">
                  <a:srgbClr val="FFD8CC">
                    <a:alpha val="11954"/>
                  </a:srgbClr>
                </a:gs>
                <a:gs pos="28571">
                  <a:srgbClr val="FFD8CC">
                    <a:alpha val="9412"/>
                  </a:srgbClr>
                </a:gs>
                <a:gs pos="42857">
                  <a:srgbClr val="FFD8CC">
                    <a:alpha val="6278"/>
                  </a:srgbClr>
                </a:gs>
                <a:gs pos="57143">
                  <a:srgbClr val="FFD8CC">
                    <a:alpha val="3529"/>
                  </a:srgbClr>
                </a:gs>
                <a:gs pos="71429">
                  <a:srgbClr val="FFD8CC">
                    <a:alpha val="1668"/>
                  </a:srgbClr>
                </a:gs>
                <a:gs pos="85714">
                  <a:srgbClr val="FFD8CC">
                    <a:alpha val="663"/>
                  </a:srgbClr>
                </a:gs>
                <a:gs pos="100000">
                  <a:srgbClr val="FFD8CC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7413882">
              <a:off x="665922" y="2352510"/>
              <a:ext cx="70797" cy="21186"/>
            </a:xfrm>
            <a:prstGeom prst="ellipse">
              <a:avLst/>
            </a:prstGeom>
            <a:gradFill>
              <a:gsLst>
                <a:gs pos="0">
                  <a:srgbClr val="FFEAD1">
                    <a:alpha val="18259"/>
                  </a:srgbClr>
                </a:gs>
                <a:gs pos="14286">
                  <a:srgbClr val="FFEAD1">
                    <a:alpha val="16915"/>
                  </a:srgbClr>
                </a:gs>
                <a:gs pos="28571">
                  <a:srgbClr val="FFEAD1">
                    <a:alpha val="13401"/>
                  </a:srgbClr>
                </a:gs>
                <a:gs pos="42857">
                  <a:srgbClr val="FFEAD1">
                    <a:alpha val="9006"/>
                  </a:srgbClr>
                </a:gs>
                <a:gs pos="57143">
                  <a:srgbClr val="FFEAD1">
                    <a:alpha val="5095"/>
                  </a:srgbClr>
                </a:gs>
                <a:gs pos="71429">
                  <a:srgbClr val="FFEAD1">
                    <a:alpha val="2418"/>
                  </a:srgbClr>
                </a:gs>
                <a:gs pos="85714">
                  <a:srgbClr val="FFEAD1">
                    <a:alpha val="963"/>
                  </a:srgbClr>
                </a:gs>
                <a:gs pos="100000">
                  <a:srgbClr val="FFEAD1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8604665">
              <a:off x="-95395" y="1702918"/>
              <a:ext cx="677223" cy="307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8877888">
              <a:off x="1154502" y="628526"/>
              <a:ext cx="523655" cy="2342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9748288">
              <a:off x="1258247" y="112573"/>
              <a:ext cx="469830" cy="1577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-10230422">
              <a:off x="1199191" y="2285033"/>
              <a:ext cx="604404" cy="293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-10633404">
              <a:off x="208571" y="426760"/>
              <a:ext cx="416227" cy="415302"/>
            </a:xfrm>
            <a:prstGeom prst="ellipse">
              <a:avLst/>
            </a:prstGeom>
            <a:gradFill>
              <a:gsLst>
                <a:gs pos="0">
                  <a:srgbClr val="FF7B5D">
                    <a:alpha val="7456"/>
                  </a:srgbClr>
                </a:gs>
                <a:gs pos="14286">
                  <a:srgbClr val="FF7B5D">
                    <a:alpha val="6874"/>
                  </a:srgbClr>
                </a:gs>
                <a:gs pos="28571">
                  <a:srgbClr val="FF7B5D">
                    <a:alpha val="5380"/>
                  </a:srgbClr>
                </a:gs>
                <a:gs pos="42857">
                  <a:srgbClr val="FF7B5D">
                    <a:alpha val="3562"/>
                  </a:srgbClr>
                </a:gs>
                <a:gs pos="57143">
                  <a:srgbClr val="FF7B5D">
                    <a:alpha val="1990"/>
                  </a:srgbClr>
                </a:gs>
                <a:gs pos="71429">
                  <a:srgbClr val="FF7B5D">
                    <a:alpha val="936"/>
                  </a:srgbClr>
                </a:gs>
                <a:gs pos="85714">
                  <a:srgbClr val="FF7B5D">
                    <a:alpha val="371"/>
                  </a:srgbClr>
                </a:gs>
                <a:gs pos="100000">
                  <a:srgbClr val="FF7B5D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-9422768">
              <a:off x="2896771" y="1912255"/>
              <a:ext cx="473487" cy="354853"/>
            </a:xfrm>
            <a:prstGeom prst="ellipse">
              <a:avLst/>
            </a:prstGeom>
            <a:gradFill>
              <a:gsLst>
                <a:gs pos="0">
                  <a:srgbClr val="D9895E">
                    <a:alpha val="32934"/>
                  </a:srgbClr>
                </a:gs>
                <a:gs pos="14286">
                  <a:srgbClr val="D9895E">
                    <a:alpha val="30732"/>
                  </a:srgbClr>
                </a:gs>
                <a:gs pos="28571">
                  <a:srgbClr val="D9895E">
                    <a:alpha val="24806"/>
                  </a:srgbClr>
                </a:gs>
                <a:gs pos="42857">
                  <a:srgbClr val="D9895E">
                    <a:alpha val="17056"/>
                  </a:srgbClr>
                </a:gs>
                <a:gs pos="57143">
                  <a:srgbClr val="D9895E">
                    <a:alpha val="9843"/>
                  </a:srgbClr>
                </a:gs>
                <a:gs pos="71429">
                  <a:srgbClr val="D9895E">
                    <a:alpha val="4735"/>
                  </a:srgbClr>
                </a:gs>
                <a:gs pos="85714">
                  <a:srgbClr val="D9895E">
                    <a:alpha val="1900"/>
                  </a:srgbClr>
                </a:gs>
                <a:gs pos="100000">
                  <a:srgbClr val="D9895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8668370">
              <a:off x="-12955" y="1023384"/>
              <a:ext cx="602792" cy="18370"/>
            </a:xfrm>
            <a:prstGeom prst="ellipse">
              <a:avLst/>
            </a:prstGeom>
            <a:gradFill>
              <a:gsLst>
                <a:gs pos="0">
                  <a:srgbClr val="FFFFDA">
                    <a:alpha val="32968"/>
                  </a:srgbClr>
                </a:gs>
                <a:gs pos="14286">
                  <a:srgbClr val="FFFFDA">
                    <a:alpha val="30764"/>
                  </a:srgbClr>
                </a:gs>
                <a:gs pos="28571">
                  <a:srgbClr val="FFFFDA">
                    <a:alpha val="24833"/>
                  </a:srgbClr>
                </a:gs>
                <a:gs pos="42857">
                  <a:srgbClr val="FFFFDA">
                    <a:alpha val="17075"/>
                  </a:srgbClr>
                </a:gs>
                <a:gs pos="57143">
                  <a:srgbClr val="FFFFDA">
                    <a:alpha val="9855"/>
                  </a:srgbClr>
                </a:gs>
                <a:gs pos="71429">
                  <a:srgbClr val="FFFFDA">
                    <a:alpha val="4740"/>
                  </a:srgbClr>
                </a:gs>
                <a:gs pos="85714">
                  <a:srgbClr val="FFFFDA">
                    <a:alpha val="1902"/>
                  </a:srgbClr>
                </a:gs>
                <a:gs pos="100000">
                  <a:srgbClr val="FFFF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8361283">
              <a:off x="283731" y="2405449"/>
              <a:ext cx="263236" cy="261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8550893">
              <a:off x="-22655" y="2016284"/>
              <a:ext cx="630619" cy="176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8559396">
              <a:off x="-263115" y="1798799"/>
              <a:ext cx="611275" cy="38595"/>
            </a:xfrm>
            <a:prstGeom prst="ellipse">
              <a:avLst/>
            </a:prstGeom>
            <a:gradFill>
              <a:gsLst>
                <a:gs pos="0">
                  <a:srgbClr val="470000">
                    <a:alpha val="32968"/>
                  </a:srgbClr>
                </a:gs>
                <a:gs pos="14286">
                  <a:srgbClr val="470000">
                    <a:alpha val="30764"/>
                  </a:srgbClr>
                </a:gs>
                <a:gs pos="28571">
                  <a:srgbClr val="470000">
                    <a:alpha val="24833"/>
                  </a:srgbClr>
                </a:gs>
                <a:gs pos="42857">
                  <a:srgbClr val="470000">
                    <a:alpha val="17075"/>
                  </a:srgbClr>
                </a:gs>
                <a:gs pos="57143">
                  <a:srgbClr val="470000">
                    <a:alpha val="9855"/>
                  </a:srgbClr>
                </a:gs>
                <a:gs pos="71429">
                  <a:srgbClr val="470000">
                    <a:alpha val="4740"/>
                  </a:srgbClr>
                </a:gs>
                <a:gs pos="85714">
                  <a:srgbClr val="470000">
                    <a:alpha val="1902"/>
                  </a:srgbClr>
                </a:gs>
                <a:gs pos="100000">
                  <a:srgbClr val="4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8695908">
              <a:off x="-88968" y="949945"/>
              <a:ext cx="679668" cy="205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6467073">
              <a:off x="2844618" y="1418797"/>
              <a:ext cx="464004" cy="372639"/>
            </a:xfrm>
            <a:prstGeom prst="ellipse">
              <a:avLst/>
            </a:prstGeom>
            <a:gradFill>
              <a:gsLst>
                <a:gs pos="0">
                  <a:srgbClr val="DF8E00">
                    <a:alpha val="24729"/>
                  </a:srgbClr>
                </a:gs>
                <a:gs pos="14286">
                  <a:srgbClr val="DF8E00">
                    <a:alpha val="22979"/>
                  </a:srgbClr>
                </a:gs>
                <a:gs pos="28571">
                  <a:srgbClr val="DF8E00">
                    <a:alpha val="18350"/>
                  </a:srgbClr>
                </a:gs>
                <a:gs pos="42857">
                  <a:srgbClr val="DF8E00">
                    <a:alpha val="12451"/>
                  </a:srgbClr>
                </a:gs>
                <a:gs pos="57143">
                  <a:srgbClr val="DF8E00">
                    <a:alpha val="7103"/>
                  </a:srgbClr>
                </a:gs>
                <a:gs pos="71429">
                  <a:srgbClr val="DF8E00">
                    <a:alpha val="3390"/>
                  </a:srgbClr>
                </a:gs>
                <a:gs pos="85714">
                  <a:srgbClr val="DF8E00">
                    <a:alpha val="1355"/>
                  </a:srgbClr>
                </a:gs>
                <a:gs pos="100000">
                  <a:srgbClr val="DF8E00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8485502">
              <a:off x="-108063" y="2121151"/>
              <a:ext cx="567009" cy="176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2721965">
              <a:off x="528957" y="2319004"/>
              <a:ext cx="486613" cy="1427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5969790">
              <a:off x="249456" y="1117984"/>
              <a:ext cx="494410" cy="86306"/>
            </a:xfrm>
            <a:prstGeom prst="ellipse">
              <a:avLst/>
            </a:prstGeom>
            <a:gradFill>
              <a:gsLst>
                <a:gs pos="0">
                  <a:srgbClr val="000000">
                    <a:alpha val="32628"/>
                  </a:srgbClr>
                </a:gs>
                <a:gs pos="14286">
                  <a:srgbClr val="000000">
                    <a:alpha val="30441"/>
                  </a:srgbClr>
                </a:gs>
                <a:gs pos="28571">
                  <a:srgbClr val="000000">
                    <a:alpha val="24561"/>
                  </a:srgbClr>
                </a:gs>
                <a:gs pos="42857">
                  <a:srgbClr val="000000">
                    <a:alpha val="16879"/>
                  </a:srgbClr>
                </a:gs>
                <a:gs pos="57143">
                  <a:srgbClr val="000000">
                    <a:alpha val="9737"/>
                  </a:srgbClr>
                </a:gs>
                <a:gs pos="71429">
                  <a:srgbClr val="000000">
                    <a:alpha val="4682"/>
                  </a:srgbClr>
                </a:gs>
                <a:gs pos="85714">
                  <a:srgbClr val="000000">
                    <a:alpha val="1878"/>
                  </a:srgbClr>
                </a:gs>
                <a:gs pos="100000">
                  <a:srgbClr val="0000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8571140">
              <a:off x="-164976" y="2007212"/>
              <a:ext cx="618963" cy="23130"/>
            </a:xfrm>
            <a:prstGeom prst="ellipse">
              <a:avLst/>
            </a:prstGeom>
            <a:gradFill>
              <a:gsLst>
                <a:gs pos="0">
                  <a:srgbClr val="FFFFB3">
                    <a:alpha val="32968"/>
                  </a:srgbClr>
                </a:gs>
                <a:gs pos="14286">
                  <a:srgbClr val="FFFFB3">
                    <a:alpha val="30764"/>
                  </a:srgbClr>
                </a:gs>
                <a:gs pos="28571">
                  <a:srgbClr val="FFFFB3">
                    <a:alpha val="24833"/>
                  </a:srgbClr>
                </a:gs>
                <a:gs pos="42857">
                  <a:srgbClr val="FFFFB3">
                    <a:alpha val="17075"/>
                  </a:srgbClr>
                </a:gs>
                <a:gs pos="57143">
                  <a:srgbClr val="FFFFB3">
                    <a:alpha val="9855"/>
                  </a:srgbClr>
                </a:gs>
                <a:gs pos="71429">
                  <a:srgbClr val="FFFFB3">
                    <a:alpha val="4740"/>
                  </a:srgbClr>
                </a:gs>
                <a:gs pos="85714">
                  <a:srgbClr val="FFFFB3">
                    <a:alpha val="1902"/>
                  </a:srgbClr>
                </a:gs>
                <a:gs pos="100000">
                  <a:srgbClr val="FFFFB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-9127945">
              <a:off x="1878312" y="-11585"/>
              <a:ext cx="672101" cy="547561"/>
            </a:xfrm>
            <a:prstGeom prst="ellipse">
              <a:avLst/>
            </a:prstGeom>
            <a:gradFill>
              <a:gsLst>
                <a:gs pos="0">
                  <a:srgbClr val="FFA800">
                    <a:alpha val="27672"/>
                  </a:srgbClr>
                </a:gs>
                <a:gs pos="14286">
                  <a:srgbClr val="FFA800">
                    <a:alpha val="25752"/>
                  </a:srgbClr>
                </a:gs>
                <a:gs pos="28571">
                  <a:srgbClr val="FFA800">
                    <a:alpha val="20641"/>
                  </a:srgbClr>
                </a:gs>
                <a:gs pos="42857">
                  <a:srgbClr val="FFA800">
                    <a:alpha val="14070"/>
                  </a:srgbClr>
                </a:gs>
                <a:gs pos="57143">
                  <a:srgbClr val="FFA800">
                    <a:alpha val="8059"/>
                  </a:srgbClr>
                </a:gs>
                <a:gs pos="71429">
                  <a:srgbClr val="FFA800">
                    <a:alpha val="3857"/>
                  </a:srgbClr>
                </a:gs>
                <a:gs pos="85714">
                  <a:srgbClr val="FFA800">
                    <a:alpha val="1543"/>
                  </a:srgbClr>
                </a:gs>
                <a:gs pos="100000">
                  <a:srgbClr val="FFA800">
                    <a:alpha val="5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-8478268">
              <a:off x="1954405" y="1869482"/>
              <a:ext cx="249812" cy="922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8509071">
              <a:off x="3386522" y="2365194"/>
              <a:ext cx="379697" cy="112787"/>
            </a:xfrm>
            <a:prstGeom prst="ellipse">
              <a:avLst/>
            </a:prstGeom>
            <a:gradFill>
              <a:gsLst>
                <a:gs pos="0">
                  <a:srgbClr val="4B0000">
                    <a:alpha val="32846"/>
                  </a:srgbClr>
                </a:gs>
                <a:gs pos="14286">
                  <a:srgbClr val="4B0000">
                    <a:alpha val="30648"/>
                  </a:srgbClr>
                </a:gs>
                <a:gs pos="28571">
                  <a:srgbClr val="4B0000">
                    <a:alpha val="24736"/>
                  </a:srgbClr>
                </a:gs>
                <a:gs pos="42857">
                  <a:srgbClr val="4B0000">
                    <a:alpha val="17005"/>
                  </a:srgbClr>
                </a:gs>
                <a:gs pos="57143">
                  <a:srgbClr val="4B0000">
                    <a:alpha val="9812"/>
                  </a:srgbClr>
                </a:gs>
                <a:gs pos="71429">
                  <a:srgbClr val="4B0000">
                    <a:alpha val="4719"/>
                  </a:srgbClr>
                </a:gs>
                <a:gs pos="85714">
                  <a:srgbClr val="4B0000">
                    <a:alpha val="1894"/>
                  </a:srgbClr>
                </a:gs>
                <a:gs pos="100000">
                  <a:srgbClr val="4B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8923931">
              <a:off x="1307049" y="632880"/>
              <a:ext cx="177176" cy="506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-8756425">
              <a:off x="1007851" y="1105178"/>
              <a:ext cx="636215" cy="763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-9662389">
              <a:off x="1022206" y="2254568"/>
              <a:ext cx="517598" cy="4919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8513487">
              <a:off x="1911972" y="1646656"/>
              <a:ext cx="359192" cy="957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9119585">
              <a:off x="-219907" y="1340472"/>
              <a:ext cx="509890" cy="284731"/>
            </a:xfrm>
            <a:prstGeom prst="ellipse">
              <a:avLst/>
            </a:prstGeom>
            <a:gradFill>
              <a:gsLst>
                <a:gs pos="0">
                  <a:srgbClr val="FF3200">
                    <a:alpha val="20784"/>
                  </a:srgbClr>
                </a:gs>
                <a:gs pos="14286">
                  <a:srgbClr val="FF3200">
                    <a:alpha val="19277"/>
                  </a:srgbClr>
                </a:gs>
                <a:gs pos="28571">
                  <a:srgbClr val="FF3200">
                    <a:alpha val="15319"/>
                  </a:srgbClr>
                </a:gs>
                <a:gs pos="42857">
                  <a:srgbClr val="FF3200">
                    <a:alpha val="10333"/>
                  </a:srgbClr>
                </a:gs>
                <a:gs pos="57143">
                  <a:srgbClr val="FF3200">
                    <a:alpha val="5864"/>
                  </a:srgbClr>
                </a:gs>
                <a:gs pos="71429">
                  <a:srgbClr val="FF3200">
                    <a:alpha val="2789"/>
                  </a:srgbClr>
                </a:gs>
                <a:gs pos="85714">
                  <a:srgbClr val="FF3200">
                    <a:alpha val="1112"/>
                  </a:srgbClr>
                </a:gs>
                <a:gs pos="100000">
                  <a:srgbClr val="FF3200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5879439">
              <a:off x="236495" y="1914953"/>
              <a:ext cx="430312" cy="101389"/>
            </a:xfrm>
            <a:prstGeom prst="ellipse">
              <a:avLst/>
            </a:prstGeom>
            <a:gradFill>
              <a:gsLst>
                <a:gs pos="0">
                  <a:srgbClr val="FFFFD6">
                    <a:alpha val="31255"/>
                  </a:srgbClr>
                </a:gs>
                <a:gs pos="14286">
                  <a:srgbClr val="FFFFD6">
                    <a:alpha val="29139"/>
                  </a:srgbClr>
                </a:gs>
                <a:gs pos="28571">
                  <a:srgbClr val="FFFFD6">
                    <a:alpha val="23467"/>
                  </a:srgbClr>
                </a:gs>
                <a:gs pos="42857">
                  <a:srgbClr val="FFFFD6">
                    <a:alpha val="16090"/>
                  </a:srgbClr>
                </a:gs>
                <a:gs pos="57143">
                  <a:srgbClr val="FFFFD6">
                    <a:alpha val="9263"/>
                  </a:srgbClr>
                </a:gs>
                <a:gs pos="71429">
                  <a:srgbClr val="FFFFD6">
                    <a:alpha val="4448"/>
                  </a:srgbClr>
                </a:gs>
                <a:gs pos="85714">
                  <a:srgbClr val="FFFFD6">
                    <a:alpha val="1783"/>
                  </a:srgbClr>
                </a:gs>
                <a:gs pos="100000">
                  <a:srgbClr val="FFFFD6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7889782">
              <a:off x="2667771" y="2133131"/>
              <a:ext cx="482967" cy="463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-9575880">
              <a:off x="1271113" y="1096643"/>
              <a:ext cx="532517" cy="1364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3935220">
              <a:off x="2428757" y="879546"/>
              <a:ext cx="676570" cy="334847"/>
            </a:xfrm>
            <a:prstGeom prst="ellipse">
              <a:avLst/>
            </a:prstGeom>
            <a:gradFill>
              <a:gsLst>
                <a:gs pos="0">
                  <a:srgbClr val="E40000">
                    <a:alpha val="32323"/>
                  </a:srgbClr>
                </a:gs>
                <a:gs pos="14286">
                  <a:srgbClr val="E40000">
                    <a:alpha val="30151"/>
                  </a:srgbClr>
                </a:gs>
                <a:gs pos="28571">
                  <a:srgbClr val="E40000">
                    <a:alpha val="24317"/>
                  </a:srgbClr>
                </a:gs>
                <a:gs pos="42857">
                  <a:srgbClr val="E40000">
                    <a:alpha val="16703"/>
                  </a:srgbClr>
                </a:gs>
                <a:gs pos="57143">
                  <a:srgbClr val="E40000">
                    <a:alpha val="9631"/>
                  </a:srgbClr>
                </a:gs>
                <a:gs pos="71429">
                  <a:srgbClr val="E40000">
                    <a:alpha val="4630"/>
                  </a:srgbClr>
                </a:gs>
                <a:gs pos="85714">
                  <a:srgbClr val="E40000">
                    <a:alpha val="1857"/>
                  </a:srgbClr>
                </a:gs>
                <a:gs pos="100000">
                  <a:srgbClr val="E40000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-9053948">
              <a:off x="1741592" y="451330"/>
              <a:ext cx="508460" cy="59869"/>
            </a:xfrm>
            <a:prstGeom prst="ellipse">
              <a:avLst/>
            </a:prstGeom>
            <a:gradFill>
              <a:gsLst>
                <a:gs pos="0">
                  <a:srgbClr val="FFE6E0">
                    <a:alpha val="30956"/>
                  </a:srgbClr>
                </a:gs>
                <a:gs pos="14286">
                  <a:srgbClr val="FFE6E0">
                    <a:alpha val="28856"/>
                  </a:srgbClr>
                </a:gs>
                <a:gs pos="28571">
                  <a:srgbClr val="FFE6E0">
                    <a:alpha val="23229"/>
                  </a:srgbClr>
                </a:gs>
                <a:gs pos="42857">
                  <a:srgbClr val="FFE6E0">
                    <a:alpha val="15919"/>
                  </a:srgbClr>
                </a:gs>
                <a:gs pos="57143">
                  <a:srgbClr val="FFE6E0">
                    <a:alpha val="9161"/>
                  </a:srgbClr>
                </a:gs>
                <a:gs pos="71429">
                  <a:srgbClr val="FFE6E0">
                    <a:alpha val="4398"/>
                  </a:srgbClr>
                </a:gs>
                <a:gs pos="85714">
                  <a:srgbClr val="FFE6E0">
                    <a:alpha val="1763"/>
                  </a:srgbClr>
                </a:gs>
                <a:gs pos="100000">
                  <a:srgbClr val="FFE6E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9580608">
              <a:off x="-204325" y="857099"/>
              <a:ext cx="408901" cy="352677"/>
            </a:xfrm>
            <a:prstGeom prst="ellipse">
              <a:avLst/>
            </a:prstGeom>
            <a:gradFill>
              <a:gsLst>
                <a:gs pos="0">
                  <a:srgbClr val="350000">
                    <a:alpha val="32632"/>
                  </a:srgbClr>
                </a:gs>
                <a:gs pos="14286">
                  <a:srgbClr val="350000">
                    <a:alpha val="30445"/>
                  </a:srgbClr>
                </a:gs>
                <a:gs pos="28571">
                  <a:srgbClr val="350000">
                    <a:alpha val="24564"/>
                  </a:srgbClr>
                </a:gs>
                <a:gs pos="42857">
                  <a:srgbClr val="350000">
                    <a:alpha val="16881"/>
                  </a:srgbClr>
                </a:gs>
                <a:gs pos="57143">
                  <a:srgbClr val="350000">
                    <a:alpha val="9738"/>
                  </a:srgbClr>
                </a:gs>
                <a:gs pos="71429">
                  <a:srgbClr val="350000">
                    <a:alpha val="4683"/>
                  </a:srgbClr>
                </a:gs>
                <a:gs pos="85714">
                  <a:srgbClr val="350000">
                    <a:alpha val="1879"/>
                  </a:srgbClr>
                </a:gs>
                <a:gs pos="100000">
                  <a:srgbClr val="350000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8508840">
              <a:off x="-107866" y="2176811"/>
              <a:ext cx="611462" cy="33297"/>
            </a:xfrm>
            <a:prstGeom prst="ellipse">
              <a:avLst/>
            </a:prstGeom>
            <a:gradFill>
              <a:gsLst>
                <a:gs pos="0">
                  <a:srgbClr val="FFFFE9">
                    <a:alpha val="32968"/>
                  </a:srgbClr>
                </a:gs>
                <a:gs pos="14286">
                  <a:srgbClr val="FFFFE9">
                    <a:alpha val="30764"/>
                  </a:srgbClr>
                </a:gs>
                <a:gs pos="28571">
                  <a:srgbClr val="FFFFE9">
                    <a:alpha val="24833"/>
                  </a:srgbClr>
                </a:gs>
                <a:gs pos="42857">
                  <a:srgbClr val="FFFFE9">
                    <a:alpha val="17075"/>
                  </a:srgbClr>
                </a:gs>
                <a:gs pos="57143">
                  <a:srgbClr val="FFFFE9">
                    <a:alpha val="9855"/>
                  </a:srgbClr>
                </a:gs>
                <a:gs pos="71429">
                  <a:srgbClr val="FFFFE9">
                    <a:alpha val="4740"/>
                  </a:srgbClr>
                </a:gs>
                <a:gs pos="85714">
                  <a:srgbClr val="FFFFE9">
                    <a:alpha val="1902"/>
                  </a:srgbClr>
                </a:gs>
                <a:gs pos="100000">
                  <a:srgbClr val="FFFF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8837261">
              <a:off x="-65582" y="475993"/>
              <a:ext cx="612081" cy="7064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3740763">
              <a:off x="2837514" y="2175056"/>
              <a:ext cx="535177" cy="30571"/>
            </a:xfrm>
            <a:prstGeom prst="ellipse">
              <a:avLst/>
            </a:prstGeom>
            <a:gradFill>
              <a:gsLst>
                <a:gs pos="0">
                  <a:srgbClr val="FFFFBF">
                    <a:alpha val="32968"/>
                  </a:srgbClr>
                </a:gs>
                <a:gs pos="14286">
                  <a:srgbClr val="FFFFBF">
                    <a:alpha val="30764"/>
                  </a:srgbClr>
                </a:gs>
                <a:gs pos="28571">
                  <a:srgbClr val="FFFFBF">
                    <a:alpha val="24833"/>
                  </a:srgbClr>
                </a:gs>
                <a:gs pos="42857">
                  <a:srgbClr val="FFFFBF">
                    <a:alpha val="17075"/>
                  </a:srgbClr>
                </a:gs>
                <a:gs pos="57143">
                  <a:srgbClr val="FFFFBF">
                    <a:alpha val="9855"/>
                  </a:srgbClr>
                </a:gs>
                <a:gs pos="71429">
                  <a:srgbClr val="FFFFBF">
                    <a:alpha val="4740"/>
                  </a:srgbClr>
                </a:gs>
                <a:gs pos="85714">
                  <a:srgbClr val="FFFFBF">
                    <a:alpha val="1902"/>
                  </a:srgbClr>
                </a:gs>
                <a:gs pos="100000">
                  <a:srgbClr val="FFFFB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9956554">
              <a:off x="1267324" y="554647"/>
              <a:ext cx="548629" cy="2143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10731942">
              <a:off x="1393872" y="2270105"/>
              <a:ext cx="649925" cy="269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10557779">
              <a:off x="-4998" y="2096935"/>
              <a:ext cx="197493" cy="28719"/>
            </a:xfrm>
            <a:prstGeom prst="ellipse">
              <a:avLst/>
            </a:prstGeom>
            <a:gradFill>
              <a:gsLst>
                <a:gs pos="0">
                  <a:srgbClr val="FFFFE4">
                    <a:alpha val="32968"/>
                  </a:srgbClr>
                </a:gs>
                <a:gs pos="14286">
                  <a:srgbClr val="FFFFE4">
                    <a:alpha val="30764"/>
                  </a:srgbClr>
                </a:gs>
                <a:gs pos="28571">
                  <a:srgbClr val="FFFFE4">
                    <a:alpha val="24833"/>
                  </a:srgbClr>
                </a:gs>
                <a:gs pos="42857">
                  <a:srgbClr val="FFFFE4">
                    <a:alpha val="17075"/>
                  </a:srgbClr>
                </a:gs>
                <a:gs pos="57143">
                  <a:srgbClr val="FFFFE4">
                    <a:alpha val="9855"/>
                  </a:srgbClr>
                </a:gs>
                <a:gs pos="71429">
                  <a:srgbClr val="FFFFE4">
                    <a:alpha val="4740"/>
                  </a:srgbClr>
                </a:gs>
                <a:gs pos="85714">
                  <a:srgbClr val="FFFFE4">
                    <a:alpha val="1902"/>
                  </a:srgbClr>
                </a:gs>
                <a:gs pos="100000">
                  <a:srgbClr val="FFFFE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3284696">
              <a:off x="2094363" y="373891"/>
              <a:ext cx="493787" cy="1946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6738006">
              <a:off x="2146385" y="729789"/>
              <a:ext cx="503265" cy="2006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3431853">
              <a:off x="3386962" y="809646"/>
              <a:ext cx="484024" cy="75964"/>
            </a:xfrm>
            <a:prstGeom prst="ellipse">
              <a:avLst/>
            </a:prstGeom>
            <a:gradFill>
              <a:gsLst>
                <a:gs pos="0">
                  <a:srgbClr val="FFFFEC">
                    <a:alpha val="32945"/>
                  </a:srgbClr>
                </a:gs>
                <a:gs pos="14286">
                  <a:srgbClr val="FFFFEC">
                    <a:alpha val="30742"/>
                  </a:srgbClr>
                </a:gs>
                <a:gs pos="28571">
                  <a:srgbClr val="FFFFEC">
                    <a:alpha val="24815"/>
                  </a:srgbClr>
                </a:gs>
                <a:gs pos="42857">
                  <a:srgbClr val="FFFFEC">
                    <a:alpha val="17062"/>
                  </a:srgbClr>
                </a:gs>
                <a:gs pos="57143">
                  <a:srgbClr val="FFFFEC">
                    <a:alpha val="9847"/>
                  </a:srgbClr>
                </a:gs>
                <a:gs pos="71429">
                  <a:srgbClr val="FFFFEC">
                    <a:alpha val="4736"/>
                  </a:srgbClr>
                </a:gs>
                <a:gs pos="85714">
                  <a:srgbClr val="FFFFEC">
                    <a:alpha val="1900"/>
                  </a:srgbClr>
                </a:gs>
                <a:gs pos="100000">
                  <a:srgbClr val="FFFFE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-9380361">
              <a:off x="1099140" y="1139220"/>
              <a:ext cx="705982" cy="1944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6142209">
              <a:off x="868245" y="422635"/>
              <a:ext cx="538690" cy="2033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8691229">
              <a:off x="529788" y="431736"/>
              <a:ext cx="589159" cy="188472"/>
            </a:xfrm>
            <a:prstGeom prst="ellipse">
              <a:avLst/>
            </a:prstGeom>
            <a:gradFill>
              <a:gsLst>
                <a:gs pos="0">
                  <a:srgbClr val="000000">
                    <a:alpha val="25604"/>
                  </a:srgbClr>
                </a:gs>
                <a:gs pos="14286">
                  <a:srgbClr val="000000">
                    <a:alpha val="23802"/>
                  </a:srgbClr>
                </a:gs>
                <a:gs pos="28571">
                  <a:srgbClr val="000000">
                    <a:alpha val="19028"/>
                  </a:srgbClr>
                </a:gs>
                <a:gs pos="42857">
                  <a:srgbClr val="000000">
                    <a:alpha val="12929"/>
                  </a:srgbClr>
                </a:gs>
                <a:gs pos="57143">
                  <a:srgbClr val="000000">
                    <a:alpha val="7384"/>
                  </a:srgbClr>
                </a:gs>
                <a:gs pos="71429">
                  <a:srgbClr val="000000">
                    <a:alpha val="3527"/>
                  </a:srgbClr>
                </a:gs>
                <a:gs pos="85714">
                  <a:srgbClr val="000000">
                    <a:alpha val="1410"/>
                  </a:srgbClr>
                </a:gs>
                <a:gs pos="100000">
                  <a:srgbClr val="000000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8424711">
              <a:off x="712832" y="1181728"/>
              <a:ext cx="409076" cy="7459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8743834">
              <a:off x="1037880" y="230375"/>
              <a:ext cx="482841" cy="1382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3363494">
              <a:off x="112031" y="1211429"/>
              <a:ext cx="687065" cy="578905"/>
            </a:xfrm>
            <a:prstGeom prst="ellipse">
              <a:avLst/>
            </a:prstGeom>
            <a:gradFill>
              <a:gsLst>
                <a:gs pos="0">
                  <a:srgbClr val="9E0000">
                    <a:alpha val="32968"/>
                  </a:srgbClr>
                </a:gs>
                <a:gs pos="14286">
                  <a:srgbClr val="9E0000">
                    <a:alpha val="30764"/>
                  </a:srgbClr>
                </a:gs>
                <a:gs pos="28571">
                  <a:srgbClr val="9E0000">
                    <a:alpha val="24833"/>
                  </a:srgbClr>
                </a:gs>
                <a:gs pos="42857">
                  <a:srgbClr val="9E0000">
                    <a:alpha val="17075"/>
                  </a:srgbClr>
                </a:gs>
                <a:gs pos="57143">
                  <a:srgbClr val="9E0000">
                    <a:alpha val="9855"/>
                  </a:srgbClr>
                </a:gs>
                <a:gs pos="71429">
                  <a:srgbClr val="9E0000">
                    <a:alpha val="4740"/>
                  </a:srgbClr>
                </a:gs>
                <a:gs pos="85714">
                  <a:srgbClr val="9E0000">
                    <a:alpha val="1902"/>
                  </a:srgbClr>
                </a:gs>
                <a:gs pos="100000">
                  <a:srgbClr val="9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9445003">
              <a:off x="110377" y="1944663"/>
              <a:ext cx="125193" cy="55453"/>
            </a:xfrm>
            <a:prstGeom prst="ellipse">
              <a:avLst/>
            </a:prstGeom>
            <a:gradFill>
              <a:gsLst>
                <a:gs pos="0">
                  <a:srgbClr val="770000">
                    <a:alpha val="30467"/>
                  </a:srgbClr>
                </a:gs>
                <a:gs pos="14286">
                  <a:srgbClr val="770000">
                    <a:alpha val="28393"/>
                  </a:srgbClr>
                </a:gs>
                <a:gs pos="28571">
                  <a:srgbClr val="770000">
                    <a:alpha val="22842"/>
                  </a:srgbClr>
                </a:gs>
                <a:gs pos="42857">
                  <a:srgbClr val="770000">
                    <a:alpha val="15641"/>
                  </a:srgbClr>
                </a:gs>
                <a:gs pos="57143">
                  <a:srgbClr val="770000">
                    <a:alpha val="8994"/>
                  </a:srgbClr>
                </a:gs>
                <a:gs pos="71429">
                  <a:srgbClr val="770000">
                    <a:alpha val="4316"/>
                  </a:srgbClr>
                </a:gs>
                <a:gs pos="85714">
                  <a:srgbClr val="770000">
                    <a:alpha val="1729"/>
                  </a:srgbClr>
                </a:gs>
                <a:gs pos="100000">
                  <a:srgbClr val="770000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7529489">
              <a:off x="2744937" y="2196716"/>
              <a:ext cx="361200" cy="38904"/>
            </a:xfrm>
            <a:prstGeom prst="ellipse">
              <a:avLst/>
            </a:prstGeom>
            <a:gradFill>
              <a:gsLst>
                <a:gs pos="0">
                  <a:srgbClr val="000000">
                    <a:alpha val="31425"/>
                  </a:srgbClr>
                </a:gs>
                <a:gs pos="14286">
                  <a:srgbClr val="000000">
                    <a:alpha val="29301"/>
                  </a:srgbClr>
                </a:gs>
                <a:gs pos="28571">
                  <a:srgbClr val="000000">
                    <a:alpha val="23602"/>
                  </a:srgbClr>
                </a:gs>
                <a:gs pos="42857">
                  <a:srgbClr val="000000">
                    <a:alpha val="16187"/>
                  </a:srgbClr>
                </a:gs>
                <a:gs pos="57143">
                  <a:srgbClr val="000000">
                    <a:alpha val="9321"/>
                  </a:srgbClr>
                </a:gs>
                <a:gs pos="71429">
                  <a:srgbClr val="000000">
                    <a:alpha val="4477"/>
                  </a:srgbClr>
                </a:gs>
                <a:gs pos="85714">
                  <a:srgbClr val="000000">
                    <a:alpha val="1795"/>
                  </a:srgbClr>
                </a:gs>
                <a:gs pos="100000">
                  <a:srgbClr val="00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-9419386">
              <a:off x="1825419" y="155218"/>
              <a:ext cx="514606" cy="1871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10322596">
              <a:off x="1328546" y="1938144"/>
              <a:ext cx="797029" cy="66369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8632364">
              <a:off x="245832" y="1507472"/>
              <a:ext cx="317292" cy="110146"/>
            </a:xfrm>
            <a:prstGeom prst="ellipse">
              <a:avLst/>
            </a:prstGeom>
            <a:gradFill>
              <a:gsLst>
                <a:gs pos="0">
                  <a:srgbClr val="FFBD57">
                    <a:alpha val="32968"/>
                  </a:srgbClr>
                </a:gs>
                <a:gs pos="14286">
                  <a:srgbClr val="FFBD57">
                    <a:alpha val="30764"/>
                  </a:srgbClr>
                </a:gs>
                <a:gs pos="28571">
                  <a:srgbClr val="FFBD57">
                    <a:alpha val="24833"/>
                  </a:srgbClr>
                </a:gs>
                <a:gs pos="42857">
                  <a:srgbClr val="FFBD57">
                    <a:alpha val="17075"/>
                  </a:srgbClr>
                </a:gs>
                <a:gs pos="57143">
                  <a:srgbClr val="FFBD57">
                    <a:alpha val="9855"/>
                  </a:srgbClr>
                </a:gs>
                <a:gs pos="71429">
                  <a:srgbClr val="FFBD57">
                    <a:alpha val="4740"/>
                  </a:srgbClr>
                </a:gs>
                <a:gs pos="85714">
                  <a:srgbClr val="FFBD57">
                    <a:alpha val="1902"/>
                  </a:srgbClr>
                </a:gs>
                <a:gs pos="100000">
                  <a:srgbClr val="FFBD5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5961363">
              <a:off x="2111160" y="1204135"/>
              <a:ext cx="539988" cy="913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8530419">
              <a:off x="30646" y="1883821"/>
              <a:ext cx="622034" cy="241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8329190">
              <a:off x="211562" y="1802268"/>
              <a:ext cx="399390" cy="512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-10691650">
              <a:off x="-75523" y="2278157"/>
              <a:ext cx="451205" cy="90805"/>
            </a:xfrm>
            <a:prstGeom prst="ellipse">
              <a:avLst/>
            </a:prstGeom>
            <a:gradFill>
              <a:gsLst>
                <a:gs pos="0">
                  <a:srgbClr val="810000">
                    <a:alpha val="32179"/>
                  </a:srgbClr>
                </a:gs>
                <a:gs pos="14286">
                  <a:srgbClr val="810000">
                    <a:alpha val="30015"/>
                  </a:srgbClr>
                </a:gs>
                <a:gs pos="28571">
                  <a:srgbClr val="810000">
                    <a:alpha val="24203"/>
                  </a:srgbClr>
                </a:gs>
                <a:gs pos="42857">
                  <a:srgbClr val="810000">
                    <a:alpha val="16620"/>
                  </a:srgbClr>
                </a:gs>
                <a:gs pos="57143">
                  <a:srgbClr val="810000">
                    <a:alpha val="9581"/>
                  </a:srgbClr>
                </a:gs>
                <a:gs pos="71429">
                  <a:srgbClr val="810000">
                    <a:alpha val="4605"/>
                  </a:srgbClr>
                </a:gs>
                <a:gs pos="85714">
                  <a:srgbClr val="810000">
                    <a:alpha val="1847"/>
                  </a:srgbClr>
                </a:gs>
                <a:gs pos="100000">
                  <a:srgbClr val="8100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5192671">
              <a:off x="221524" y="1407567"/>
              <a:ext cx="721482" cy="54947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9247840">
              <a:off x="2042996" y="2148425"/>
              <a:ext cx="604826" cy="9201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4166532">
              <a:off x="2137159" y="474911"/>
              <a:ext cx="518961" cy="2177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-9886705">
              <a:off x="1323916" y="1123716"/>
              <a:ext cx="559473" cy="1289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-8317215">
              <a:off x="3284947" y="835661"/>
              <a:ext cx="142284" cy="490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7424973">
              <a:off x="898586" y="392931"/>
              <a:ext cx="429805" cy="352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7981326">
              <a:off x="146215" y="1813847"/>
              <a:ext cx="590201" cy="70397"/>
            </a:xfrm>
            <a:prstGeom prst="ellipse">
              <a:avLst/>
            </a:prstGeom>
            <a:gradFill>
              <a:gsLst>
                <a:gs pos="0">
                  <a:srgbClr val="000000">
                    <a:alpha val="23563"/>
                  </a:srgbClr>
                </a:gs>
                <a:gs pos="14286">
                  <a:srgbClr val="000000">
                    <a:alpha val="21884"/>
                  </a:srgbClr>
                </a:gs>
                <a:gs pos="28571">
                  <a:srgbClr val="000000">
                    <a:alpha val="17449"/>
                  </a:srgbClr>
                </a:gs>
                <a:gs pos="42857">
                  <a:srgbClr val="000000">
                    <a:alpha val="11819"/>
                  </a:srgbClr>
                </a:gs>
                <a:gs pos="57143">
                  <a:srgbClr val="000000">
                    <a:alpha val="6732"/>
                  </a:srgbClr>
                </a:gs>
                <a:gs pos="71429">
                  <a:srgbClr val="000000">
                    <a:alpha val="3210"/>
                  </a:srgbClr>
                </a:gs>
                <a:gs pos="85714">
                  <a:srgbClr val="000000">
                    <a:alpha val="1282"/>
                  </a:srgbClr>
                </a:gs>
                <a:gs pos="100000">
                  <a:srgbClr val="000000">
                    <a:alpha val="4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10153539">
              <a:off x="394904" y="2055158"/>
              <a:ext cx="245622" cy="1643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6953222">
              <a:off x="150162" y="2218503"/>
              <a:ext cx="435281" cy="228908"/>
            </a:xfrm>
            <a:prstGeom prst="ellipse">
              <a:avLst/>
            </a:prstGeom>
            <a:gradFill>
              <a:gsLst>
                <a:gs pos="0">
                  <a:srgbClr val="FFFFBF">
                    <a:alpha val="29975"/>
                  </a:srgbClr>
                </a:gs>
                <a:gs pos="14286">
                  <a:srgbClr val="FFFFBF">
                    <a:alpha val="27928"/>
                  </a:srgbClr>
                </a:gs>
                <a:gs pos="28571">
                  <a:srgbClr val="FFFFBF">
                    <a:alpha val="22453"/>
                  </a:srgbClr>
                </a:gs>
                <a:gs pos="42857">
                  <a:srgbClr val="FFFFBF">
                    <a:alpha val="15362"/>
                  </a:srgbClr>
                </a:gs>
                <a:gs pos="57143">
                  <a:srgbClr val="FFFFBF">
                    <a:alpha val="8828"/>
                  </a:srgbClr>
                </a:gs>
                <a:gs pos="71429">
                  <a:srgbClr val="FFFFBF">
                    <a:alpha val="4234"/>
                  </a:srgbClr>
                </a:gs>
                <a:gs pos="85714">
                  <a:srgbClr val="FFFFBF">
                    <a:alpha val="1696"/>
                  </a:srgbClr>
                </a:gs>
                <a:gs pos="100000">
                  <a:srgbClr val="FFFFBF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-10082781">
              <a:off x="-172560" y="1515241"/>
              <a:ext cx="404293" cy="86982"/>
            </a:xfrm>
            <a:prstGeom prst="ellipse">
              <a:avLst/>
            </a:prstGeom>
            <a:gradFill>
              <a:gsLst>
                <a:gs pos="0">
                  <a:srgbClr val="FFFFC5">
                    <a:alpha val="32968"/>
                  </a:srgbClr>
                </a:gs>
                <a:gs pos="14286">
                  <a:srgbClr val="FFFFC5">
                    <a:alpha val="30764"/>
                  </a:srgbClr>
                </a:gs>
                <a:gs pos="28571">
                  <a:srgbClr val="FFFFC5">
                    <a:alpha val="24833"/>
                  </a:srgbClr>
                </a:gs>
                <a:gs pos="42857">
                  <a:srgbClr val="FFFFC5">
                    <a:alpha val="17075"/>
                  </a:srgbClr>
                </a:gs>
                <a:gs pos="57143">
                  <a:srgbClr val="FFFFC5">
                    <a:alpha val="9855"/>
                  </a:srgbClr>
                </a:gs>
                <a:gs pos="71429">
                  <a:srgbClr val="FFFFC5">
                    <a:alpha val="4740"/>
                  </a:srgbClr>
                </a:gs>
                <a:gs pos="85714">
                  <a:srgbClr val="FFFFC5">
                    <a:alpha val="1902"/>
                  </a:srgbClr>
                </a:gs>
                <a:gs pos="100000">
                  <a:srgbClr val="FFFFC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7939879">
              <a:off x="3086240" y="2293490"/>
              <a:ext cx="537966" cy="18479"/>
            </a:xfrm>
            <a:prstGeom prst="ellipse">
              <a:avLst/>
            </a:prstGeom>
            <a:gradFill>
              <a:gsLst>
                <a:gs pos="0">
                  <a:srgbClr val="FFFF8C">
                    <a:alpha val="32968"/>
                  </a:srgbClr>
                </a:gs>
                <a:gs pos="14286">
                  <a:srgbClr val="FFFF8C">
                    <a:alpha val="30764"/>
                  </a:srgbClr>
                </a:gs>
                <a:gs pos="28571">
                  <a:srgbClr val="FFFF8C">
                    <a:alpha val="24833"/>
                  </a:srgbClr>
                </a:gs>
                <a:gs pos="42857">
                  <a:srgbClr val="FFFF8C">
                    <a:alpha val="17075"/>
                  </a:srgbClr>
                </a:gs>
                <a:gs pos="57143">
                  <a:srgbClr val="FFFF8C">
                    <a:alpha val="9855"/>
                  </a:srgbClr>
                </a:gs>
                <a:gs pos="71429">
                  <a:srgbClr val="FFFF8C">
                    <a:alpha val="4740"/>
                  </a:srgbClr>
                </a:gs>
                <a:gs pos="85714">
                  <a:srgbClr val="FFFF8C">
                    <a:alpha val="1902"/>
                  </a:srgbClr>
                </a:gs>
                <a:gs pos="100000">
                  <a:srgbClr val="FFFF8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8767457">
              <a:off x="666705" y="214370"/>
              <a:ext cx="600921" cy="111544"/>
            </a:xfrm>
            <a:prstGeom prst="ellipse">
              <a:avLst/>
            </a:prstGeom>
            <a:gradFill>
              <a:gsLst>
                <a:gs pos="0">
                  <a:srgbClr val="71FFC3">
                    <a:alpha val="32968"/>
                  </a:srgbClr>
                </a:gs>
                <a:gs pos="14286">
                  <a:srgbClr val="71FFC3">
                    <a:alpha val="30764"/>
                  </a:srgbClr>
                </a:gs>
                <a:gs pos="28571">
                  <a:srgbClr val="71FFC3">
                    <a:alpha val="24833"/>
                  </a:srgbClr>
                </a:gs>
                <a:gs pos="42857">
                  <a:srgbClr val="71FFC3">
                    <a:alpha val="17075"/>
                  </a:srgbClr>
                </a:gs>
                <a:gs pos="57143">
                  <a:srgbClr val="71FFC3">
                    <a:alpha val="9855"/>
                  </a:srgbClr>
                </a:gs>
                <a:gs pos="71429">
                  <a:srgbClr val="71FFC3">
                    <a:alpha val="4740"/>
                  </a:srgbClr>
                </a:gs>
                <a:gs pos="85714">
                  <a:srgbClr val="71FFC3">
                    <a:alpha val="1902"/>
                  </a:srgbClr>
                </a:gs>
                <a:gs pos="100000">
                  <a:srgbClr val="71FFC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4361678">
              <a:off x="857666" y="748092"/>
              <a:ext cx="502205" cy="1042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7909709">
              <a:off x="485411" y="2257251"/>
              <a:ext cx="321134" cy="759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8658328">
              <a:off x="224680" y="659713"/>
              <a:ext cx="590021" cy="28334"/>
            </a:xfrm>
            <a:prstGeom prst="ellipse">
              <a:avLst/>
            </a:prstGeom>
            <a:gradFill>
              <a:gsLst>
                <a:gs pos="0">
                  <a:srgbClr val="FFFFAC">
                    <a:alpha val="32968"/>
                  </a:srgbClr>
                </a:gs>
                <a:gs pos="14286">
                  <a:srgbClr val="FFFFAC">
                    <a:alpha val="30764"/>
                  </a:srgbClr>
                </a:gs>
                <a:gs pos="28571">
                  <a:srgbClr val="FFFFAC">
                    <a:alpha val="24833"/>
                  </a:srgbClr>
                </a:gs>
                <a:gs pos="42857">
                  <a:srgbClr val="FFFFAC">
                    <a:alpha val="17075"/>
                  </a:srgbClr>
                </a:gs>
                <a:gs pos="57143">
                  <a:srgbClr val="FFFFAC">
                    <a:alpha val="9855"/>
                  </a:srgbClr>
                </a:gs>
                <a:gs pos="71429">
                  <a:srgbClr val="FFFFAC">
                    <a:alpha val="4740"/>
                  </a:srgbClr>
                </a:gs>
                <a:gs pos="85714">
                  <a:srgbClr val="FFFFAC">
                    <a:alpha val="1902"/>
                  </a:srgbClr>
                </a:gs>
                <a:gs pos="100000">
                  <a:srgbClr val="FFFFA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3275185">
              <a:off x="2406486" y="835937"/>
              <a:ext cx="573144" cy="313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8625261">
              <a:off x="-226071" y="2058899"/>
              <a:ext cx="517844" cy="22160"/>
            </a:xfrm>
            <a:prstGeom prst="ellipse">
              <a:avLst/>
            </a:prstGeom>
            <a:gradFill>
              <a:gsLst>
                <a:gs pos="0">
                  <a:srgbClr val="FFFFCA">
                    <a:alpha val="32968"/>
                  </a:srgbClr>
                </a:gs>
                <a:gs pos="14286">
                  <a:srgbClr val="FFFFCA">
                    <a:alpha val="30764"/>
                  </a:srgbClr>
                </a:gs>
                <a:gs pos="28571">
                  <a:srgbClr val="FFFFCA">
                    <a:alpha val="24833"/>
                  </a:srgbClr>
                </a:gs>
                <a:gs pos="42857">
                  <a:srgbClr val="FFFFCA">
                    <a:alpha val="17075"/>
                  </a:srgbClr>
                </a:gs>
                <a:gs pos="57143">
                  <a:srgbClr val="FFFFCA">
                    <a:alpha val="9855"/>
                  </a:srgbClr>
                </a:gs>
                <a:gs pos="71429">
                  <a:srgbClr val="FFFFCA">
                    <a:alpha val="4740"/>
                  </a:srgbClr>
                </a:gs>
                <a:gs pos="85714">
                  <a:srgbClr val="FFFFCA">
                    <a:alpha val="1902"/>
                  </a:srgbClr>
                </a:gs>
                <a:gs pos="100000">
                  <a:srgbClr val="FFFFC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3340254">
              <a:off x="319658" y="1262604"/>
              <a:ext cx="608502" cy="292378"/>
            </a:xfrm>
            <a:prstGeom prst="ellipse">
              <a:avLst/>
            </a:prstGeom>
            <a:gradFill>
              <a:gsLst>
                <a:gs pos="0">
                  <a:srgbClr val="FF0000">
                    <a:alpha val="32956"/>
                  </a:srgbClr>
                </a:gs>
                <a:gs pos="14286">
                  <a:srgbClr val="FF0000">
                    <a:alpha val="30752"/>
                  </a:srgbClr>
                </a:gs>
                <a:gs pos="28571">
                  <a:srgbClr val="FF0000">
                    <a:alpha val="24823"/>
                  </a:srgbClr>
                </a:gs>
                <a:gs pos="42857">
                  <a:srgbClr val="FF0000">
                    <a:alpha val="17068"/>
                  </a:srgbClr>
                </a:gs>
                <a:gs pos="57143">
                  <a:srgbClr val="FF0000">
                    <a:alpha val="9851"/>
                  </a:srgbClr>
                </a:gs>
                <a:gs pos="71429">
                  <a:srgbClr val="FF0000">
                    <a:alpha val="4738"/>
                  </a:srgbClr>
                </a:gs>
                <a:gs pos="85714">
                  <a:srgbClr val="FF0000">
                    <a:alpha val="1901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4584734">
              <a:off x="307926" y="1437223"/>
              <a:ext cx="511838" cy="488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-10611945">
              <a:off x="1455618" y="1039091"/>
              <a:ext cx="580272" cy="19447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8408384">
              <a:off x="52034" y="1842443"/>
              <a:ext cx="515995" cy="64679"/>
            </a:xfrm>
            <a:prstGeom prst="ellipse">
              <a:avLst/>
            </a:prstGeom>
            <a:gradFill>
              <a:gsLst>
                <a:gs pos="0">
                  <a:srgbClr val="FFEFD6">
                    <a:alpha val="30246"/>
                  </a:srgbClr>
                </a:gs>
                <a:gs pos="14286">
                  <a:srgbClr val="FFEFD6">
                    <a:alpha val="28184"/>
                  </a:srgbClr>
                </a:gs>
                <a:gs pos="28571">
                  <a:srgbClr val="FFEFD6">
                    <a:alpha val="22667"/>
                  </a:srgbClr>
                </a:gs>
                <a:gs pos="42857">
                  <a:srgbClr val="FFEFD6">
                    <a:alpha val="15516"/>
                  </a:srgbClr>
                </a:gs>
                <a:gs pos="57143">
                  <a:srgbClr val="FFEFD6">
                    <a:alpha val="8919"/>
                  </a:srgbClr>
                </a:gs>
                <a:gs pos="71429">
                  <a:srgbClr val="FFEFD6">
                    <a:alpha val="4279"/>
                  </a:srgbClr>
                </a:gs>
                <a:gs pos="85714">
                  <a:srgbClr val="FFEFD6">
                    <a:alpha val="1714"/>
                  </a:srgbClr>
                </a:gs>
                <a:gs pos="100000">
                  <a:srgbClr val="FFEFD6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-9193638">
              <a:off x="800223" y="2187567"/>
              <a:ext cx="610891" cy="3842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7435231">
              <a:off x="1053055" y="727318"/>
              <a:ext cx="477895" cy="40542"/>
            </a:xfrm>
            <a:prstGeom prst="ellipse">
              <a:avLst/>
            </a:prstGeom>
            <a:gradFill>
              <a:gsLst>
                <a:gs pos="0">
                  <a:srgbClr val="FFFF00">
                    <a:alpha val="26530"/>
                  </a:srgbClr>
                </a:gs>
                <a:gs pos="14286">
                  <a:srgbClr val="FFFF00">
                    <a:alpha val="24675"/>
                  </a:srgbClr>
                </a:gs>
                <a:gs pos="28571">
                  <a:srgbClr val="FFFF00">
                    <a:alpha val="19749"/>
                  </a:srgbClr>
                </a:gs>
                <a:gs pos="42857">
                  <a:srgbClr val="FFFF00">
                    <a:alpha val="13438"/>
                  </a:srgbClr>
                </a:gs>
                <a:gs pos="57143">
                  <a:srgbClr val="FFFF00">
                    <a:alpha val="7685"/>
                  </a:srgbClr>
                </a:gs>
                <a:gs pos="71429">
                  <a:srgbClr val="FFFF00">
                    <a:alpha val="3674"/>
                  </a:srgbClr>
                </a:gs>
                <a:gs pos="85714">
                  <a:srgbClr val="FFFF00">
                    <a:alpha val="1469"/>
                  </a:srgbClr>
                </a:gs>
                <a:gs pos="100000">
                  <a:srgbClr val="FFFF00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3331419">
              <a:off x="177676" y="2179514"/>
              <a:ext cx="400003" cy="138958"/>
            </a:xfrm>
            <a:prstGeom prst="ellipse">
              <a:avLst/>
            </a:prstGeom>
            <a:gradFill>
              <a:gsLst>
                <a:gs pos="0">
                  <a:srgbClr val="FFFFFF">
                    <a:alpha val="32659"/>
                  </a:srgbClr>
                </a:gs>
                <a:gs pos="14286">
                  <a:srgbClr val="FFFFFF">
                    <a:alpha val="30470"/>
                  </a:srgbClr>
                </a:gs>
                <a:gs pos="28571">
                  <a:srgbClr val="FFFFFF">
                    <a:alpha val="24586"/>
                  </a:srgbClr>
                </a:gs>
                <a:gs pos="42857">
                  <a:srgbClr val="FFFFFF">
                    <a:alpha val="16896"/>
                  </a:srgbClr>
                </a:gs>
                <a:gs pos="57143">
                  <a:srgbClr val="FFFFFF">
                    <a:alpha val="9747"/>
                  </a:srgbClr>
                </a:gs>
                <a:gs pos="71429">
                  <a:srgbClr val="FFFFFF">
                    <a:alpha val="4687"/>
                  </a:srgbClr>
                </a:gs>
                <a:gs pos="85714">
                  <a:srgbClr val="FFFFFF">
                    <a:alpha val="1880"/>
                  </a:srgbClr>
                </a:gs>
                <a:gs pos="100000">
                  <a:srgbClr val="FFFFFF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8578062">
              <a:off x="218071" y="1912790"/>
              <a:ext cx="377440" cy="223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5225066">
              <a:off x="2550970" y="1058318"/>
              <a:ext cx="621682" cy="170186"/>
            </a:xfrm>
            <a:prstGeom prst="ellipse">
              <a:avLst/>
            </a:prstGeom>
            <a:gradFill>
              <a:gsLst>
                <a:gs pos="0">
                  <a:srgbClr val="FF7500">
                    <a:alpha val="32968"/>
                  </a:srgbClr>
                </a:gs>
                <a:gs pos="14286">
                  <a:srgbClr val="FF7500">
                    <a:alpha val="30764"/>
                  </a:srgbClr>
                </a:gs>
                <a:gs pos="28571">
                  <a:srgbClr val="FF7500">
                    <a:alpha val="24833"/>
                  </a:srgbClr>
                </a:gs>
                <a:gs pos="42857">
                  <a:srgbClr val="FF7500">
                    <a:alpha val="17075"/>
                  </a:srgbClr>
                </a:gs>
                <a:gs pos="57143">
                  <a:srgbClr val="FF7500">
                    <a:alpha val="9855"/>
                  </a:srgbClr>
                </a:gs>
                <a:gs pos="71429">
                  <a:srgbClr val="FF7500">
                    <a:alpha val="4740"/>
                  </a:srgbClr>
                </a:gs>
                <a:gs pos="85714">
                  <a:srgbClr val="FF7500">
                    <a:alpha val="1902"/>
                  </a:srgbClr>
                </a:gs>
                <a:gs pos="100000">
                  <a:srgbClr val="FF7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7049335">
              <a:off x="2093892" y="1691985"/>
              <a:ext cx="324245" cy="121939"/>
            </a:xfrm>
            <a:prstGeom prst="ellipse">
              <a:avLst/>
            </a:prstGeom>
            <a:gradFill>
              <a:gsLst>
                <a:gs pos="0">
                  <a:srgbClr val="640000">
                    <a:alpha val="32968"/>
                  </a:srgbClr>
                </a:gs>
                <a:gs pos="14286">
                  <a:srgbClr val="640000">
                    <a:alpha val="30764"/>
                  </a:srgbClr>
                </a:gs>
                <a:gs pos="28571">
                  <a:srgbClr val="640000">
                    <a:alpha val="24833"/>
                  </a:srgbClr>
                </a:gs>
                <a:gs pos="42857">
                  <a:srgbClr val="640000">
                    <a:alpha val="17075"/>
                  </a:srgbClr>
                </a:gs>
                <a:gs pos="57143">
                  <a:srgbClr val="640000">
                    <a:alpha val="9855"/>
                  </a:srgbClr>
                </a:gs>
                <a:gs pos="71429">
                  <a:srgbClr val="640000">
                    <a:alpha val="4740"/>
                  </a:srgbClr>
                </a:gs>
                <a:gs pos="85714">
                  <a:srgbClr val="640000">
                    <a:alpha val="1902"/>
                  </a:srgbClr>
                </a:gs>
                <a:gs pos="100000">
                  <a:srgbClr val="6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7035882">
              <a:off x="1262501" y="1798654"/>
              <a:ext cx="470381" cy="84611"/>
            </a:xfrm>
            <a:prstGeom prst="ellipse">
              <a:avLst/>
            </a:prstGeom>
            <a:gradFill>
              <a:gsLst>
                <a:gs pos="0">
                  <a:srgbClr val="000000">
                    <a:alpha val="32340"/>
                  </a:srgbClr>
                </a:gs>
                <a:gs pos="14286">
                  <a:srgbClr val="000000">
                    <a:alpha val="30167"/>
                  </a:srgbClr>
                </a:gs>
                <a:gs pos="28571">
                  <a:srgbClr val="000000">
                    <a:alpha val="24331"/>
                  </a:srgbClr>
                </a:gs>
                <a:gs pos="42857">
                  <a:srgbClr val="000000">
                    <a:alpha val="16712"/>
                  </a:srgbClr>
                </a:gs>
                <a:gs pos="57143">
                  <a:srgbClr val="000000">
                    <a:alpha val="9636"/>
                  </a:srgbClr>
                </a:gs>
                <a:gs pos="71429">
                  <a:srgbClr val="000000">
                    <a:alpha val="4632"/>
                  </a:srgbClr>
                </a:gs>
                <a:gs pos="85714">
                  <a:srgbClr val="000000">
                    <a:alpha val="1858"/>
                  </a:srgbClr>
                </a:gs>
                <a:gs pos="100000">
                  <a:srgbClr val="000000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8766689">
              <a:off x="959204" y="174684"/>
              <a:ext cx="370762" cy="17317"/>
            </a:xfrm>
            <a:prstGeom prst="ellipse">
              <a:avLst/>
            </a:prstGeom>
            <a:gradFill>
              <a:gsLst>
                <a:gs pos="0">
                  <a:srgbClr val="7E0000">
                    <a:alpha val="32968"/>
                  </a:srgbClr>
                </a:gs>
                <a:gs pos="14286">
                  <a:srgbClr val="7E0000">
                    <a:alpha val="30764"/>
                  </a:srgbClr>
                </a:gs>
                <a:gs pos="28571">
                  <a:srgbClr val="7E0000">
                    <a:alpha val="24833"/>
                  </a:srgbClr>
                </a:gs>
                <a:gs pos="42857">
                  <a:srgbClr val="7E0000">
                    <a:alpha val="17075"/>
                  </a:srgbClr>
                </a:gs>
                <a:gs pos="57143">
                  <a:srgbClr val="7E0000">
                    <a:alpha val="9855"/>
                  </a:srgbClr>
                </a:gs>
                <a:gs pos="71429">
                  <a:srgbClr val="7E0000">
                    <a:alpha val="4740"/>
                  </a:srgbClr>
                </a:gs>
                <a:gs pos="85714">
                  <a:srgbClr val="7E0000">
                    <a:alpha val="1902"/>
                  </a:srgbClr>
                </a:gs>
                <a:gs pos="100000">
                  <a:srgbClr val="7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4791979">
              <a:off x="707560" y="738831"/>
              <a:ext cx="674378" cy="11315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8832062">
              <a:off x="1956587" y="1801381"/>
              <a:ext cx="568485" cy="1326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8241055">
              <a:off x="2006256" y="1203447"/>
              <a:ext cx="460861" cy="133848"/>
            </a:xfrm>
            <a:prstGeom prst="ellipse">
              <a:avLst/>
            </a:prstGeom>
            <a:gradFill>
              <a:gsLst>
                <a:gs pos="0">
                  <a:srgbClr val="00FFFF">
                    <a:alpha val="18946"/>
                  </a:srgbClr>
                </a:gs>
                <a:gs pos="14286">
                  <a:srgbClr val="00FFFF">
                    <a:alpha val="17558"/>
                  </a:srgbClr>
                </a:gs>
                <a:gs pos="28571">
                  <a:srgbClr val="00FFFF">
                    <a:alpha val="13921"/>
                  </a:srgbClr>
                </a:gs>
                <a:gs pos="42857">
                  <a:srgbClr val="00FFFF">
                    <a:alpha val="9365"/>
                  </a:srgbClr>
                </a:gs>
                <a:gs pos="57143">
                  <a:srgbClr val="00FFFF">
                    <a:alpha val="5303"/>
                  </a:srgbClr>
                </a:gs>
                <a:gs pos="71429">
                  <a:srgbClr val="00FFFF">
                    <a:alpha val="2518"/>
                  </a:srgbClr>
                </a:gs>
                <a:gs pos="85714">
                  <a:srgbClr val="00FFFF">
                    <a:alpha val="1003"/>
                  </a:srgbClr>
                </a:gs>
                <a:gs pos="100000">
                  <a:srgbClr val="00FFFF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-9343068">
              <a:off x="2392803" y="693434"/>
              <a:ext cx="588909" cy="119324"/>
            </a:xfrm>
            <a:prstGeom prst="ellipse">
              <a:avLst/>
            </a:prstGeom>
            <a:gradFill>
              <a:gsLst>
                <a:gs pos="0">
                  <a:srgbClr val="FFDC99">
                    <a:alpha val="9060"/>
                  </a:srgbClr>
                </a:gs>
                <a:gs pos="14286">
                  <a:srgbClr val="FFDC99">
                    <a:alpha val="8358"/>
                  </a:srgbClr>
                </a:gs>
                <a:gs pos="28571">
                  <a:srgbClr val="FFDC99">
                    <a:alpha val="6553"/>
                  </a:srgbClr>
                </a:gs>
                <a:gs pos="42857">
                  <a:srgbClr val="FFDC99">
                    <a:alpha val="4348"/>
                  </a:srgbClr>
                </a:gs>
                <a:gs pos="57143">
                  <a:srgbClr val="FFDC99">
                    <a:alpha val="2433"/>
                  </a:srgbClr>
                </a:gs>
                <a:gs pos="71429">
                  <a:srgbClr val="FFDC99">
                    <a:alpha val="1146"/>
                  </a:srgbClr>
                </a:gs>
                <a:gs pos="85714">
                  <a:srgbClr val="FFDC99">
                    <a:alpha val="455"/>
                  </a:srgbClr>
                </a:gs>
                <a:gs pos="100000">
                  <a:srgbClr val="FFDC99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5400447">
              <a:off x="1991261" y="1746630"/>
              <a:ext cx="52771" cy="52732"/>
            </a:xfrm>
            <a:prstGeom prst="ellipse">
              <a:avLst/>
            </a:prstGeom>
            <a:gradFill>
              <a:gsLst>
                <a:gs pos="0">
                  <a:srgbClr val="FDF9F0">
                    <a:alpha val="19019"/>
                  </a:srgbClr>
                </a:gs>
                <a:gs pos="14286">
                  <a:srgbClr val="FDF9F0">
                    <a:alpha val="17625"/>
                  </a:srgbClr>
                </a:gs>
                <a:gs pos="28571">
                  <a:srgbClr val="FDF9F0">
                    <a:alpha val="13976"/>
                  </a:srgbClr>
                </a:gs>
                <a:gs pos="42857">
                  <a:srgbClr val="FDF9F0">
                    <a:alpha val="9403"/>
                  </a:srgbClr>
                </a:gs>
                <a:gs pos="57143">
                  <a:srgbClr val="FDF9F0">
                    <a:alpha val="5325"/>
                  </a:srgbClr>
                </a:gs>
                <a:gs pos="71429">
                  <a:srgbClr val="FDF9F0">
                    <a:alpha val="2529"/>
                  </a:srgbClr>
                </a:gs>
                <a:gs pos="85714">
                  <a:srgbClr val="FDF9F0">
                    <a:alpha val="1008"/>
                  </a:srgbClr>
                </a:gs>
                <a:gs pos="100000">
                  <a:srgbClr val="FDF9F0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3510770">
              <a:off x="533553" y="322129"/>
              <a:ext cx="672096" cy="343490"/>
            </a:xfrm>
            <a:prstGeom prst="ellipse">
              <a:avLst/>
            </a:prstGeom>
            <a:gradFill>
              <a:gsLst>
                <a:gs pos="0">
                  <a:srgbClr val="000000">
                    <a:alpha val="28238"/>
                  </a:srgbClr>
                </a:gs>
                <a:gs pos="14286">
                  <a:srgbClr val="000000">
                    <a:alpha val="26286"/>
                  </a:srgbClr>
                </a:gs>
                <a:gs pos="28571">
                  <a:srgbClr val="000000">
                    <a:alpha val="21085"/>
                  </a:srgbClr>
                </a:gs>
                <a:gs pos="42857">
                  <a:srgbClr val="000000">
                    <a:alpha val="14386"/>
                  </a:srgbClr>
                </a:gs>
                <a:gs pos="57143">
                  <a:srgbClr val="000000">
                    <a:alpha val="8246"/>
                  </a:srgbClr>
                </a:gs>
                <a:gs pos="71429">
                  <a:srgbClr val="000000">
                    <a:alpha val="3949"/>
                  </a:srgbClr>
                </a:gs>
                <a:gs pos="85714">
                  <a:srgbClr val="000000">
                    <a:alpha val="1580"/>
                  </a:srgbClr>
                </a:gs>
                <a:gs pos="100000">
                  <a:srgbClr val="000000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9219773">
              <a:off x="2004994" y="1775293"/>
              <a:ext cx="373947" cy="740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-9438385">
              <a:off x="276005" y="1294401"/>
              <a:ext cx="298896" cy="257214"/>
            </a:xfrm>
            <a:prstGeom prst="ellipse">
              <a:avLst/>
            </a:prstGeom>
            <a:gradFill>
              <a:gsLst>
                <a:gs pos="0">
                  <a:srgbClr val="EEFF00">
                    <a:alpha val="6246"/>
                  </a:srgbClr>
                </a:gs>
                <a:gs pos="14286">
                  <a:srgbClr val="EEFF00">
                    <a:alpha val="5756"/>
                  </a:srgbClr>
                </a:gs>
                <a:gs pos="28571">
                  <a:srgbClr val="EEFF00">
                    <a:alpha val="4498"/>
                  </a:srgbClr>
                </a:gs>
                <a:gs pos="42857">
                  <a:srgbClr val="EEFF00">
                    <a:alpha val="2974"/>
                  </a:srgbClr>
                </a:gs>
                <a:gs pos="57143">
                  <a:srgbClr val="EEFF00">
                    <a:alpha val="1659"/>
                  </a:srgbClr>
                </a:gs>
                <a:gs pos="71429">
                  <a:srgbClr val="EEFF00">
                    <a:alpha val="780"/>
                  </a:srgbClr>
                </a:gs>
                <a:gs pos="85714">
                  <a:srgbClr val="EEFF00">
                    <a:alpha val="309"/>
                  </a:srgbClr>
                </a:gs>
                <a:gs pos="100000">
                  <a:srgbClr val="EEFF00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-9577530">
              <a:off x="1554597" y="-157122"/>
              <a:ext cx="452046" cy="435695"/>
            </a:xfrm>
            <a:prstGeom prst="ellipse">
              <a:avLst/>
            </a:prstGeom>
            <a:gradFill>
              <a:gsLst>
                <a:gs pos="0">
                  <a:srgbClr val="BCB200">
                    <a:alpha val="6828"/>
                  </a:srgbClr>
                </a:gs>
                <a:gs pos="14286">
                  <a:srgbClr val="BCB200">
                    <a:alpha val="6294"/>
                  </a:srgbClr>
                </a:gs>
                <a:gs pos="28571">
                  <a:srgbClr val="BCB200">
                    <a:alpha val="4922"/>
                  </a:srgbClr>
                </a:gs>
                <a:gs pos="42857">
                  <a:srgbClr val="BCB200">
                    <a:alpha val="3256"/>
                  </a:srgbClr>
                </a:gs>
                <a:gs pos="57143">
                  <a:srgbClr val="BCB200">
                    <a:alpha val="1818"/>
                  </a:srgbClr>
                </a:gs>
                <a:gs pos="71429">
                  <a:srgbClr val="BCB200">
                    <a:alpha val="855"/>
                  </a:srgbClr>
                </a:gs>
                <a:gs pos="85714">
                  <a:srgbClr val="BCB200">
                    <a:alpha val="339"/>
                  </a:srgbClr>
                </a:gs>
                <a:gs pos="100000">
                  <a:srgbClr val="BCB200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6472916">
              <a:off x="2138955" y="669779"/>
              <a:ext cx="793606" cy="16368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-9761928">
              <a:off x="1240459" y="1105292"/>
              <a:ext cx="673401" cy="1349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6546531">
              <a:off x="2813125" y="1457703"/>
              <a:ext cx="524886" cy="310271"/>
            </a:xfrm>
            <a:prstGeom prst="ellipse">
              <a:avLst/>
            </a:prstGeom>
            <a:gradFill>
              <a:gsLst>
                <a:gs pos="0">
                  <a:srgbClr val="AE0000">
                    <a:alpha val="21925"/>
                  </a:srgbClr>
                </a:gs>
                <a:gs pos="14286">
                  <a:srgbClr val="AE0000">
                    <a:alpha val="20346"/>
                  </a:srgbClr>
                </a:gs>
                <a:gs pos="28571">
                  <a:srgbClr val="AE0000">
                    <a:alpha val="16191"/>
                  </a:srgbClr>
                </a:gs>
                <a:gs pos="42857">
                  <a:srgbClr val="AE0000">
                    <a:alpha val="10939"/>
                  </a:srgbClr>
                </a:gs>
                <a:gs pos="57143">
                  <a:srgbClr val="AE0000">
                    <a:alpha val="6218"/>
                  </a:srgbClr>
                </a:gs>
                <a:gs pos="71429">
                  <a:srgbClr val="AE0000">
                    <a:alpha val="2960"/>
                  </a:srgbClr>
                </a:gs>
                <a:gs pos="85714">
                  <a:srgbClr val="AE0000">
                    <a:alpha val="1181"/>
                  </a:srgbClr>
                </a:gs>
                <a:gs pos="100000">
                  <a:srgbClr val="AE0000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8582849">
              <a:off x="2879994" y="2095258"/>
              <a:ext cx="515056" cy="333081"/>
            </a:xfrm>
            <a:prstGeom prst="ellipse">
              <a:avLst/>
            </a:prstGeom>
            <a:gradFill>
              <a:gsLst>
                <a:gs pos="0">
                  <a:srgbClr val="FF8466">
                    <a:alpha val="21200"/>
                  </a:srgbClr>
                </a:gs>
                <a:gs pos="14286">
                  <a:srgbClr val="FF8466">
                    <a:alpha val="19667"/>
                  </a:srgbClr>
                </a:gs>
                <a:gs pos="28571">
                  <a:srgbClr val="FF8466">
                    <a:alpha val="15636"/>
                  </a:srgbClr>
                </a:gs>
                <a:gs pos="42857">
                  <a:srgbClr val="FF8466">
                    <a:alpha val="10553"/>
                  </a:srgbClr>
                </a:gs>
                <a:gs pos="57143">
                  <a:srgbClr val="FF8466">
                    <a:alpha val="5993"/>
                  </a:srgbClr>
                </a:gs>
                <a:gs pos="71429">
                  <a:srgbClr val="FF8466">
                    <a:alpha val="2851"/>
                  </a:srgbClr>
                </a:gs>
                <a:gs pos="85714">
                  <a:srgbClr val="FF8466">
                    <a:alpha val="1137"/>
                  </a:srgbClr>
                </a:gs>
                <a:gs pos="100000">
                  <a:srgbClr val="FF8466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-10735385">
              <a:off x="1464255" y="1144205"/>
              <a:ext cx="658161" cy="1310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-9121829">
              <a:off x="752820" y="2150481"/>
              <a:ext cx="699849" cy="337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4507793">
              <a:off x="1936113" y="1641199"/>
              <a:ext cx="161375" cy="844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4125061">
              <a:off x="2375398" y="663251"/>
              <a:ext cx="468726" cy="315869"/>
            </a:xfrm>
            <a:prstGeom prst="ellipse">
              <a:avLst/>
            </a:prstGeom>
            <a:gradFill>
              <a:gsLst>
                <a:gs pos="0">
                  <a:srgbClr val="DB0000">
                    <a:alpha val="31563"/>
                  </a:srgbClr>
                </a:gs>
                <a:gs pos="14286">
                  <a:srgbClr val="DB0000">
                    <a:alpha val="29431"/>
                  </a:srgbClr>
                </a:gs>
                <a:gs pos="28571">
                  <a:srgbClr val="DB0000">
                    <a:alpha val="23712"/>
                  </a:srgbClr>
                </a:gs>
                <a:gs pos="42857">
                  <a:srgbClr val="DB0000">
                    <a:alpha val="16266"/>
                  </a:srgbClr>
                </a:gs>
                <a:gs pos="57143">
                  <a:srgbClr val="DB0000">
                    <a:alpha val="9369"/>
                  </a:srgbClr>
                </a:gs>
                <a:gs pos="71429">
                  <a:srgbClr val="DB0000">
                    <a:alpha val="4500"/>
                  </a:srgbClr>
                </a:gs>
                <a:gs pos="85714">
                  <a:srgbClr val="DB0000">
                    <a:alpha val="1804"/>
                  </a:srgbClr>
                </a:gs>
                <a:gs pos="100000">
                  <a:srgbClr val="DB0000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5400611">
              <a:off x="1432174" y="1128585"/>
              <a:ext cx="67751" cy="67715"/>
            </a:xfrm>
            <a:prstGeom prst="ellipse">
              <a:avLst/>
            </a:prstGeom>
            <a:gradFill>
              <a:gsLst>
                <a:gs pos="0">
                  <a:srgbClr val="FFFFF1">
                    <a:alpha val="15019"/>
                  </a:srgbClr>
                </a:gs>
                <a:gs pos="14286">
                  <a:srgbClr val="FFFFF1">
                    <a:alpha val="13893"/>
                  </a:srgbClr>
                </a:gs>
                <a:gs pos="28571">
                  <a:srgbClr val="FFFFF1">
                    <a:alpha val="10965"/>
                  </a:srgbClr>
                </a:gs>
                <a:gs pos="42857">
                  <a:srgbClr val="FFFFF1">
                    <a:alpha val="7335"/>
                  </a:srgbClr>
                </a:gs>
                <a:gs pos="57143">
                  <a:srgbClr val="FFFFF1">
                    <a:alpha val="4133"/>
                  </a:srgbClr>
                </a:gs>
                <a:gs pos="71429">
                  <a:srgbClr val="FFFFF1">
                    <a:alpha val="1956"/>
                  </a:srgbClr>
                </a:gs>
                <a:gs pos="85714">
                  <a:srgbClr val="FFFFF1">
                    <a:alpha val="778"/>
                  </a:srgbClr>
                </a:gs>
                <a:gs pos="100000">
                  <a:srgbClr val="FFFFF1">
                    <a:alpha val="2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-9124868">
              <a:off x="-165349" y="1853441"/>
              <a:ext cx="413661" cy="396644"/>
            </a:xfrm>
            <a:prstGeom prst="ellipse">
              <a:avLst/>
            </a:prstGeom>
            <a:gradFill>
              <a:gsLst>
                <a:gs pos="0">
                  <a:srgbClr val="FF00F0">
                    <a:alpha val="1329"/>
                  </a:srgbClr>
                </a:gs>
                <a:gs pos="14286">
                  <a:srgbClr val="FF00F0">
                    <a:alpha val="1222"/>
                  </a:srgbClr>
                </a:gs>
                <a:gs pos="28571">
                  <a:srgbClr val="FF00F0">
                    <a:alpha val="950"/>
                  </a:srgbClr>
                </a:gs>
                <a:gs pos="42857">
                  <a:srgbClr val="FF00F0">
                    <a:alpha val="624"/>
                  </a:srgbClr>
                </a:gs>
                <a:gs pos="57143">
                  <a:srgbClr val="FF00F0">
                    <a:alpha val="346"/>
                  </a:srgbClr>
                </a:gs>
                <a:gs pos="71429">
                  <a:srgbClr val="FF00F0">
                    <a:alpha val="162"/>
                  </a:srgbClr>
                </a:gs>
                <a:gs pos="85714">
                  <a:srgbClr val="FF00F0">
                    <a:alpha val="64"/>
                  </a:srgbClr>
                </a:gs>
                <a:gs pos="100000">
                  <a:srgbClr val="FF00F0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-8773688">
              <a:off x="1986467" y="68831"/>
              <a:ext cx="489015" cy="269909"/>
            </a:xfrm>
            <a:prstGeom prst="ellipse">
              <a:avLst/>
            </a:prstGeom>
            <a:gradFill>
              <a:gsLst>
                <a:gs pos="0">
                  <a:srgbClr val="970000">
                    <a:alpha val="22550"/>
                  </a:srgbClr>
                </a:gs>
                <a:gs pos="14286">
                  <a:srgbClr val="970000">
                    <a:alpha val="20932"/>
                  </a:srgbClr>
                </a:gs>
                <a:gs pos="28571">
                  <a:srgbClr val="970000">
                    <a:alpha val="16670"/>
                  </a:srgbClr>
                </a:gs>
                <a:gs pos="42857">
                  <a:srgbClr val="970000">
                    <a:alpha val="11274"/>
                  </a:srgbClr>
                </a:gs>
                <a:gs pos="57143">
                  <a:srgbClr val="970000">
                    <a:alpha val="6413"/>
                  </a:srgbClr>
                </a:gs>
                <a:gs pos="71429">
                  <a:srgbClr val="970000">
                    <a:alpha val="3055"/>
                  </a:srgbClr>
                </a:gs>
                <a:gs pos="85714">
                  <a:srgbClr val="970000">
                    <a:alpha val="1219"/>
                  </a:srgbClr>
                </a:gs>
                <a:gs pos="100000">
                  <a:srgbClr val="970000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5899784">
              <a:off x="3138388" y="2258514"/>
              <a:ext cx="469094" cy="309736"/>
            </a:xfrm>
            <a:prstGeom prst="ellipse">
              <a:avLst/>
            </a:prstGeom>
            <a:gradFill>
              <a:gsLst>
                <a:gs pos="0">
                  <a:srgbClr val="000000">
                    <a:alpha val="28763"/>
                  </a:srgbClr>
                </a:gs>
                <a:gs pos="14286">
                  <a:srgbClr val="000000">
                    <a:alpha val="26781"/>
                  </a:srgbClr>
                </a:gs>
                <a:gs pos="28571">
                  <a:srgbClr val="000000">
                    <a:alpha val="21497"/>
                  </a:srgbClr>
                </a:gs>
                <a:gs pos="42857">
                  <a:srgbClr val="000000">
                    <a:alpha val="14680"/>
                  </a:srgbClr>
                </a:gs>
                <a:gs pos="57143">
                  <a:srgbClr val="000000">
                    <a:alpha val="8421"/>
                  </a:srgbClr>
                </a:gs>
                <a:gs pos="71429">
                  <a:srgbClr val="000000">
                    <a:alpha val="4034"/>
                  </a:srgbClr>
                </a:gs>
                <a:gs pos="85714">
                  <a:srgbClr val="000000">
                    <a:alpha val="1615"/>
                  </a:srgbClr>
                </a:gs>
                <a:gs pos="100000">
                  <a:srgbClr val="000000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5399074">
              <a:off x="1202595" y="1317025"/>
              <a:ext cx="57045" cy="57037"/>
            </a:xfrm>
            <a:prstGeom prst="ellipse">
              <a:avLst/>
            </a:prstGeom>
            <a:gradFill>
              <a:gsLst>
                <a:gs pos="0">
                  <a:srgbClr val="FFCE55">
                    <a:alpha val="17946"/>
                  </a:srgbClr>
                </a:gs>
                <a:gs pos="14286">
                  <a:srgbClr val="FFCE55">
                    <a:alpha val="16623"/>
                  </a:srgbClr>
                </a:gs>
                <a:gs pos="28571">
                  <a:srgbClr val="FFCE55">
                    <a:alpha val="13164"/>
                  </a:srgbClr>
                </a:gs>
                <a:gs pos="42857">
                  <a:srgbClr val="FFCE55">
                    <a:alpha val="8843"/>
                  </a:srgbClr>
                </a:gs>
                <a:gs pos="57143">
                  <a:srgbClr val="FFCE55">
                    <a:alpha val="5001"/>
                  </a:srgbClr>
                </a:gs>
                <a:gs pos="71429">
                  <a:srgbClr val="FFCE55">
                    <a:alpha val="2373"/>
                  </a:srgbClr>
                </a:gs>
                <a:gs pos="85714">
                  <a:srgbClr val="FFCE55">
                    <a:alpha val="945"/>
                  </a:srgbClr>
                </a:gs>
                <a:gs pos="100000">
                  <a:srgbClr val="FFCE55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-10138795">
              <a:off x="1600368" y="98858"/>
              <a:ext cx="563300" cy="1461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-8969590">
              <a:off x="1828949" y="187835"/>
              <a:ext cx="594745" cy="929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10141024">
              <a:off x="1622779" y="1123419"/>
              <a:ext cx="668365" cy="1397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10442143">
              <a:off x="2999177" y="1912491"/>
              <a:ext cx="451823" cy="384848"/>
            </a:xfrm>
            <a:prstGeom prst="ellipse">
              <a:avLst/>
            </a:prstGeom>
            <a:gradFill>
              <a:gsLst>
                <a:gs pos="0">
                  <a:srgbClr val="FF5E00">
                    <a:alpha val="3271"/>
                  </a:srgbClr>
                </a:gs>
                <a:gs pos="14286">
                  <a:srgbClr val="FF5E00">
                    <a:alpha val="3010"/>
                  </a:srgbClr>
                </a:gs>
                <a:gs pos="28571">
                  <a:srgbClr val="FF5E00">
                    <a:alpha val="2345"/>
                  </a:srgbClr>
                </a:gs>
                <a:gs pos="42857">
                  <a:srgbClr val="FF5E00">
                    <a:alpha val="1544"/>
                  </a:srgbClr>
                </a:gs>
                <a:gs pos="57143">
                  <a:srgbClr val="FF5E00">
                    <a:alpha val="859"/>
                  </a:srgbClr>
                </a:gs>
                <a:gs pos="71429">
                  <a:srgbClr val="FF5E00">
                    <a:alpha val="403"/>
                  </a:srgbClr>
                </a:gs>
                <a:gs pos="85714">
                  <a:srgbClr val="FF5E00">
                    <a:alpha val="160"/>
                  </a:srgbClr>
                </a:gs>
                <a:gs pos="100000">
                  <a:srgbClr val="FF5E00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10763589">
              <a:off x="1539052" y="131274"/>
              <a:ext cx="66918" cy="62541"/>
            </a:xfrm>
            <a:prstGeom prst="ellipse">
              <a:avLst/>
            </a:prstGeom>
            <a:gradFill>
              <a:gsLst>
                <a:gs pos="0">
                  <a:srgbClr val="F6FFFF">
                    <a:alpha val="15207"/>
                  </a:srgbClr>
                </a:gs>
                <a:gs pos="14286">
                  <a:srgbClr val="F6FFFF">
                    <a:alpha val="14068"/>
                  </a:srgbClr>
                </a:gs>
                <a:gs pos="28571">
                  <a:srgbClr val="F6FFFF">
                    <a:alpha val="11106"/>
                  </a:srgbClr>
                </a:gs>
                <a:gs pos="42857">
                  <a:srgbClr val="F6FFFF">
                    <a:alpha val="7431"/>
                  </a:srgbClr>
                </a:gs>
                <a:gs pos="57143">
                  <a:srgbClr val="F6FFFF">
                    <a:alpha val="4188"/>
                  </a:srgbClr>
                </a:gs>
                <a:gs pos="71429">
                  <a:srgbClr val="F6FFFF">
                    <a:alpha val="1983"/>
                  </a:srgbClr>
                </a:gs>
                <a:gs pos="85714">
                  <a:srgbClr val="F6FFFF">
                    <a:alpha val="789"/>
                  </a:srgbClr>
                </a:gs>
                <a:gs pos="100000">
                  <a:srgbClr val="F6FFFF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10784041">
              <a:off x="1625981" y="117442"/>
              <a:ext cx="66843" cy="62401"/>
            </a:xfrm>
            <a:prstGeom prst="ellipse">
              <a:avLst/>
            </a:prstGeom>
            <a:gradFill>
              <a:gsLst>
                <a:gs pos="0">
                  <a:srgbClr val="F2FFFF">
                    <a:alpha val="15276"/>
                  </a:srgbClr>
                </a:gs>
                <a:gs pos="14286">
                  <a:srgbClr val="F2FFFF">
                    <a:alpha val="14132"/>
                  </a:srgbClr>
                </a:gs>
                <a:gs pos="28571">
                  <a:srgbClr val="F2FFFF">
                    <a:alpha val="11157"/>
                  </a:srgbClr>
                </a:gs>
                <a:gs pos="42857">
                  <a:srgbClr val="F2FFFF">
                    <a:alpha val="7466"/>
                  </a:srgbClr>
                </a:gs>
                <a:gs pos="57143">
                  <a:srgbClr val="F2FFFF">
                    <a:alpha val="4208"/>
                  </a:srgbClr>
                </a:gs>
                <a:gs pos="71429">
                  <a:srgbClr val="F2FFFF">
                    <a:alpha val="1992"/>
                  </a:srgbClr>
                </a:gs>
                <a:gs pos="85714">
                  <a:srgbClr val="F2FFFF">
                    <a:alpha val="793"/>
                  </a:srgbClr>
                </a:gs>
                <a:gs pos="100000">
                  <a:srgbClr val="F2FFFF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5927727">
              <a:off x="2717283" y="945587"/>
              <a:ext cx="170372" cy="67459"/>
            </a:xfrm>
            <a:prstGeom prst="ellipse">
              <a:avLst/>
            </a:prstGeom>
            <a:gradFill>
              <a:gsLst>
                <a:gs pos="0">
                  <a:srgbClr val="FFFF00">
                    <a:alpha val="22677"/>
                  </a:srgbClr>
                </a:gs>
                <a:gs pos="14286">
                  <a:srgbClr val="FFFF00">
                    <a:alpha val="21051"/>
                  </a:srgbClr>
                </a:gs>
                <a:gs pos="28571">
                  <a:srgbClr val="FFFF00">
                    <a:alpha val="16767"/>
                  </a:srgbClr>
                </a:gs>
                <a:gs pos="42857">
                  <a:srgbClr val="FFFF00">
                    <a:alpha val="11342"/>
                  </a:srgbClr>
                </a:gs>
                <a:gs pos="57143">
                  <a:srgbClr val="FFFF00">
                    <a:alpha val="6453"/>
                  </a:srgbClr>
                </a:gs>
                <a:gs pos="71429">
                  <a:srgbClr val="FFFF00">
                    <a:alpha val="3074"/>
                  </a:srgbClr>
                </a:gs>
                <a:gs pos="85714">
                  <a:srgbClr val="FFFF00">
                    <a:alpha val="1227"/>
                  </a:srgbClr>
                </a:gs>
                <a:gs pos="100000">
                  <a:srgbClr val="FFFF00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-10605980">
              <a:off x="1438285" y="1143314"/>
              <a:ext cx="651153" cy="1307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10169182">
              <a:off x="2720796" y="1561361"/>
              <a:ext cx="473398" cy="352031"/>
            </a:xfrm>
            <a:prstGeom prst="ellipse">
              <a:avLst/>
            </a:prstGeom>
            <a:gradFill>
              <a:gsLst>
                <a:gs pos="0">
                  <a:srgbClr val="FF0043">
                    <a:alpha val="4538"/>
                  </a:srgbClr>
                </a:gs>
                <a:gs pos="14286">
                  <a:srgbClr val="FF0043">
                    <a:alpha val="4179"/>
                  </a:srgbClr>
                </a:gs>
                <a:gs pos="28571">
                  <a:srgbClr val="FF0043">
                    <a:alpha val="3260"/>
                  </a:srgbClr>
                </a:gs>
                <a:gs pos="42857">
                  <a:srgbClr val="FF0043">
                    <a:alpha val="2150"/>
                  </a:srgbClr>
                </a:gs>
                <a:gs pos="57143">
                  <a:srgbClr val="FF0043">
                    <a:alpha val="1197"/>
                  </a:srgbClr>
                </a:gs>
                <a:gs pos="71429">
                  <a:srgbClr val="FF0043">
                    <a:alpha val="562"/>
                  </a:srgbClr>
                </a:gs>
                <a:gs pos="85714">
                  <a:srgbClr val="FF0043">
                    <a:alpha val="223"/>
                  </a:srgbClr>
                </a:gs>
                <a:gs pos="100000">
                  <a:srgbClr val="FF0043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8276021">
              <a:off x="-168694" y="1351058"/>
              <a:ext cx="418259" cy="165974"/>
            </a:xfrm>
            <a:prstGeom prst="ellipse">
              <a:avLst/>
            </a:prstGeom>
            <a:gradFill>
              <a:gsLst>
                <a:gs pos="0">
                  <a:srgbClr val="FFFFB1">
                    <a:alpha val="32782"/>
                  </a:srgbClr>
                </a:gs>
                <a:gs pos="14286">
                  <a:srgbClr val="FFFFB1">
                    <a:alpha val="30587"/>
                  </a:srgbClr>
                </a:gs>
                <a:gs pos="28571">
                  <a:srgbClr val="FFFFB1">
                    <a:alpha val="24684"/>
                  </a:srgbClr>
                </a:gs>
                <a:gs pos="42857">
                  <a:srgbClr val="FFFFB1">
                    <a:alpha val="16968"/>
                  </a:srgbClr>
                </a:gs>
                <a:gs pos="57143">
                  <a:srgbClr val="FFFFB1">
                    <a:alpha val="9790"/>
                  </a:srgbClr>
                </a:gs>
                <a:gs pos="71429">
                  <a:srgbClr val="FFFFB1">
                    <a:alpha val="4708"/>
                  </a:srgbClr>
                </a:gs>
                <a:gs pos="85714">
                  <a:srgbClr val="FFFFB1">
                    <a:alpha val="1889"/>
                  </a:srgbClr>
                </a:gs>
                <a:gs pos="100000">
                  <a:srgbClr val="FFFFB1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-9268599">
              <a:off x="1814726" y="166264"/>
              <a:ext cx="550321" cy="933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5400172">
              <a:off x="2195181" y="270013"/>
              <a:ext cx="67394" cy="67311"/>
            </a:xfrm>
            <a:prstGeom prst="ellipse">
              <a:avLst/>
            </a:prstGeom>
            <a:gradFill>
              <a:gsLst>
                <a:gs pos="0">
                  <a:srgbClr val="EBFFFF">
                    <a:alpha val="15133"/>
                  </a:srgbClr>
                </a:gs>
                <a:gs pos="14286">
                  <a:srgbClr val="EBFFFF">
                    <a:alpha val="13999"/>
                  </a:srgbClr>
                </a:gs>
                <a:gs pos="28571">
                  <a:srgbClr val="EBFFFF">
                    <a:alpha val="11050"/>
                  </a:srgbClr>
                </a:gs>
                <a:gs pos="42857">
                  <a:srgbClr val="EBFFFF">
                    <a:alpha val="7393"/>
                  </a:srgbClr>
                </a:gs>
                <a:gs pos="57143">
                  <a:srgbClr val="EBFFFF">
                    <a:alpha val="4167"/>
                  </a:srgbClr>
                </a:gs>
                <a:gs pos="71429">
                  <a:srgbClr val="EBFFFF">
                    <a:alpha val="1972"/>
                  </a:srgbClr>
                </a:gs>
                <a:gs pos="85714">
                  <a:srgbClr val="EBFFFF">
                    <a:alpha val="785"/>
                  </a:srgbClr>
                </a:gs>
                <a:gs pos="100000">
                  <a:srgbClr val="EBFFFF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-8382099">
              <a:off x="969604" y="924405"/>
              <a:ext cx="630464" cy="1539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10791493">
              <a:off x="2333525" y="1876395"/>
              <a:ext cx="56234" cy="56039"/>
            </a:xfrm>
            <a:prstGeom prst="ellipse">
              <a:avLst/>
            </a:prstGeom>
            <a:gradFill>
              <a:gsLst>
                <a:gs pos="0">
                  <a:srgbClr val="DFB69E">
                    <a:alpha val="16803"/>
                  </a:srgbClr>
                </a:gs>
                <a:gs pos="14286">
                  <a:srgbClr val="DFB69E">
                    <a:alpha val="15556"/>
                  </a:srgbClr>
                </a:gs>
                <a:gs pos="28571">
                  <a:srgbClr val="DFB69E">
                    <a:alpha val="12303"/>
                  </a:srgbClr>
                </a:gs>
                <a:gs pos="42857">
                  <a:srgbClr val="DFB69E">
                    <a:alpha val="8251"/>
                  </a:srgbClr>
                </a:gs>
                <a:gs pos="57143">
                  <a:srgbClr val="DFB69E">
                    <a:alpha val="4659"/>
                  </a:srgbClr>
                </a:gs>
                <a:gs pos="71429">
                  <a:srgbClr val="DFB69E">
                    <a:alpha val="2209"/>
                  </a:srgbClr>
                </a:gs>
                <a:gs pos="85714">
                  <a:srgbClr val="DFB69E">
                    <a:alpha val="879"/>
                  </a:srgbClr>
                </a:gs>
                <a:gs pos="100000">
                  <a:srgbClr val="DFB69E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5402291">
              <a:off x="2176314" y="1933252"/>
              <a:ext cx="62047" cy="61899"/>
            </a:xfrm>
            <a:prstGeom prst="ellipse">
              <a:avLst/>
            </a:prstGeom>
            <a:gradFill>
              <a:gsLst>
                <a:gs pos="0">
                  <a:srgbClr val="E5B59C">
                    <a:alpha val="16631"/>
                  </a:srgbClr>
                </a:gs>
                <a:gs pos="14286">
                  <a:srgbClr val="E5B59C">
                    <a:alpha val="15395"/>
                  </a:srgbClr>
                </a:gs>
                <a:gs pos="28571">
                  <a:srgbClr val="E5B59C">
                    <a:alpha val="12173"/>
                  </a:srgbClr>
                </a:gs>
                <a:gs pos="42857">
                  <a:srgbClr val="E5B59C">
                    <a:alpha val="8162"/>
                  </a:srgbClr>
                </a:gs>
                <a:gs pos="57143">
                  <a:srgbClr val="E5B59C">
                    <a:alpha val="4608"/>
                  </a:srgbClr>
                </a:gs>
                <a:gs pos="71429">
                  <a:srgbClr val="E5B59C">
                    <a:alpha val="2184"/>
                  </a:srgbClr>
                </a:gs>
                <a:gs pos="85714">
                  <a:srgbClr val="E5B59C">
                    <a:alpha val="869"/>
                  </a:srgbClr>
                </a:gs>
                <a:gs pos="100000">
                  <a:srgbClr val="E5B59C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9999717">
              <a:off x="-230361" y="1859419"/>
              <a:ext cx="536368" cy="211671"/>
            </a:xfrm>
            <a:prstGeom prst="ellipse">
              <a:avLst/>
            </a:prstGeom>
            <a:gradFill>
              <a:gsLst>
                <a:gs pos="0">
                  <a:srgbClr val="FFFFC3">
                    <a:alpha val="31999"/>
                  </a:srgbClr>
                </a:gs>
                <a:gs pos="14286">
                  <a:srgbClr val="FFFFC3">
                    <a:alpha val="29844"/>
                  </a:srgbClr>
                </a:gs>
                <a:gs pos="28571">
                  <a:srgbClr val="FFFFC3">
                    <a:alpha val="24059"/>
                  </a:srgbClr>
                </a:gs>
                <a:gs pos="42857">
                  <a:srgbClr val="FFFFC3">
                    <a:alpha val="16516"/>
                  </a:srgbClr>
                </a:gs>
                <a:gs pos="57143">
                  <a:srgbClr val="FFFFC3">
                    <a:alpha val="9519"/>
                  </a:srgbClr>
                </a:gs>
                <a:gs pos="71429">
                  <a:srgbClr val="FFFFC3">
                    <a:alpha val="4574"/>
                  </a:srgbClr>
                </a:gs>
                <a:gs pos="85714">
                  <a:srgbClr val="FFFFC3">
                    <a:alpha val="1834"/>
                  </a:srgbClr>
                </a:gs>
                <a:gs pos="100000">
                  <a:srgbClr val="FFFFC3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4855414">
              <a:off x="1920215" y="1751510"/>
              <a:ext cx="181335" cy="757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-10300707">
              <a:off x="1568106" y="96308"/>
              <a:ext cx="547064" cy="930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5030110">
              <a:off x="793745" y="577464"/>
              <a:ext cx="661738" cy="1930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8988529">
              <a:off x="1876241" y="1022485"/>
              <a:ext cx="630021" cy="1546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8132605">
              <a:off x="686153" y="142896"/>
              <a:ext cx="572191" cy="245038"/>
            </a:xfrm>
            <a:prstGeom prst="ellipse">
              <a:avLst/>
            </a:prstGeom>
            <a:gradFill>
              <a:gsLst>
                <a:gs pos="0">
                  <a:srgbClr val="BB0000">
                    <a:alpha val="30332"/>
                  </a:srgbClr>
                </a:gs>
                <a:gs pos="14286">
                  <a:srgbClr val="BB0000">
                    <a:alpha val="28265"/>
                  </a:srgbClr>
                </a:gs>
                <a:gs pos="28571">
                  <a:srgbClr val="BB0000">
                    <a:alpha val="22735"/>
                  </a:srgbClr>
                </a:gs>
                <a:gs pos="42857">
                  <a:srgbClr val="BB0000">
                    <a:alpha val="15564"/>
                  </a:srgbClr>
                </a:gs>
                <a:gs pos="57143">
                  <a:srgbClr val="BB0000">
                    <a:alpha val="8948"/>
                  </a:srgbClr>
                </a:gs>
                <a:gs pos="71429">
                  <a:srgbClr val="BB0000">
                    <a:alpha val="4293"/>
                  </a:srgbClr>
                </a:gs>
                <a:gs pos="85714">
                  <a:srgbClr val="BB0000">
                    <a:alpha val="1720"/>
                  </a:srgbClr>
                </a:gs>
                <a:gs pos="100000">
                  <a:srgbClr val="BB0000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9918576">
              <a:off x="1249623" y="105860"/>
              <a:ext cx="593646" cy="1227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-10623308">
              <a:off x="-104363" y="2045042"/>
              <a:ext cx="543839" cy="101819"/>
            </a:xfrm>
            <a:prstGeom prst="ellipse">
              <a:avLst/>
            </a:prstGeom>
            <a:gradFill>
              <a:gsLst>
                <a:gs pos="0">
                  <a:srgbClr val="FFC692">
                    <a:alpha val="32925"/>
                  </a:srgbClr>
                </a:gs>
                <a:gs pos="14286">
                  <a:srgbClr val="FFC692">
                    <a:alpha val="30723"/>
                  </a:srgbClr>
                </a:gs>
                <a:gs pos="28571">
                  <a:srgbClr val="FFC692">
                    <a:alpha val="24799"/>
                  </a:srgbClr>
                </a:gs>
                <a:gs pos="42857">
                  <a:srgbClr val="FFC692">
                    <a:alpha val="17051"/>
                  </a:srgbClr>
                </a:gs>
                <a:gs pos="57143">
                  <a:srgbClr val="FFC692">
                    <a:alpha val="9840"/>
                  </a:srgbClr>
                </a:gs>
                <a:gs pos="71429">
                  <a:srgbClr val="FFC692">
                    <a:alpha val="4733"/>
                  </a:srgbClr>
                </a:gs>
                <a:gs pos="85714">
                  <a:srgbClr val="FFC692">
                    <a:alpha val="1899"/>
                  </a:srgbClr>
                </a:gs>
                <a:gs pos="100000">
                  <a:srgbClr val="FFC692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-9698872">
              <a:off x="68987" y="494495"/>
              <a:ext cx="426435" cy="356920"/>
            </a:xfrm>
            <a:prstGeom prst="ellipse">
              <a:avLst/>
            </a:prstGeom>
            <a:gradFill>
              <a:gsLst>
                <a:gs pos="0">
                  <a:srgbClr val="D50000">
                    <a:alpha val="11366"/>
                  </a:srgbClr>
                </a:gs>
                <a:gs pos="14286">
                  <a:srgbClr val="D50000">
                    <a:alpha val="10497"/>
                  </a:srgbClr>
                </a:gs>
                <a:gs pos="28571">
                  <a:srgbClr val="D50000">
                    <a:alpha val="8250"/>
                  </a:srgbClr>
                </a:gs>
                <a:gs pos="42857">
                  <a:srgbClr val="D50000">
                    <a:alpha val="5491"/>
                  </a:srgbClr>
                </a:gs>
                <a:gs pos="57143">
                  <a:srgbClr val="D50000">
                    <a:alpha val="3081"/>
                  </a:srgbClr>
                </a:gs>
                <a:gs pos="71429">
                  <a:srgbClr val="D50000">
                    <a:alpha val="1454"/>
                  </a:srgbClr>
                </a:gs>
                <a:gs pos="85714">
                  <a:srgbClr val="D50000">
                    <a:alpha val="578"/>
                  </a:srgbClr>
                </a:gs>
                <a:gs pos="100000">
                  <a:srgbClr val="D5000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9762504">
              <a:off x="1709326" y="1107361"/>
              <a:ext cx="671405" cy="1351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10768917">
              <a:off x="1930302" y="2274729"/>
              <a:ext cx="63699" cy="59548"/>
            </a:xfrm>
            <a:prstGeom prst="ellipse">
              <a:avLst/>
            </a:prstGeom>
            <a:gradFill>
              <a:gsLst>
                <a:gs pos="0">
                  <a:srgbClr val="FF9500">
                    <a:alpha val="15381"/>
                  </a:srgbClr>
                </a:gs>
                <a:gs pos="14286">
                  <a:srgbClr val="FF9500">
                    <a:alpha val="14230"/>
                  </a:srgbClr>
                </a:gs>
                <a:gs pos="28571">
                  <a:srgbClr val="FF9500">
                    <a:alpha val="11236"/>
                  </a:srgbClr>
                </a:gs>
                <a:gs pos="42857">
                  <a:srgbClr val="FF9500">
                    <a:alpha val="7520"/>
                  </a:srgbClr>
                </a:gs>
                <a:gs pos="57143">
                  <a:srgbClr val="FF9500">
                    <a:alpha val="4239"/>
                  </a:srgbClr>
                </a:gs>
                <a:gs pos="71429">
                  <a:srgbClr val="FF9500">
                    <a:alpha val="2007"/>
                  </a:srgbClr>
                </a:gs>
                <a:gs pos="85714">
                  <a:srgbClr val="FF9500">
                    <a:alpha val="799"/>
                  </a:srgbClr>
                </a:gs>
                <a:gs pos="100000">
                  <a:srgbClr val="FF9500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10756152">
              <a:off x="487198" y="2140308"/>
              <a:ext cx="59937" cy="58145"/>
            </a:xfrm>
            <a:prstGeom prst="ellipse">
              <a:avLst/>
            </a:prstGeom>
            <a:gradFill>
              <a:gsLst>
                <a:gs pos="0">
                  <a:srgbClr val="872E00">
                    <a:alpha val="16467"/>
                  </a:srgbClr>
                </a:gs>
                <a:gs pos="14286">
                  <a:srgbClr val="872E00">
                    <a:alpha val="15243"/>
                  </a:srgbClr>
                </a:gs>
                <a:gs pos="28571">
                  <a:srgbClr val="872E00">
                    <a:alpha val="12050"/>
                  </a:srgbClr>
                </a:gs>
                <a:gs pos="42857">
                  <a:srgbClr val="872E00">
                    <a:alpha val="8077"/>
                  </a:srgbClr>
                </a:gs>
                <a:gs pos="57143">
                  <a:srgbClr val="872E00">
                    <a:alpha val="4560"/>
                  </a:srgbClr>
                </a:gs>
                <a:gs pos="71429">
                  <a:srgbClr val="872E00">
                    <a:alpha val="2161"/>
                  </a:srgbClr>
                </a:gs>
                <a:gs pos="85714">
                  <a:srgbClr val="872E00">
                    <a:alpha val="860"/>
                  </a:srgbClr>
                </a:gs>
                <a:gs pos="100000">
                  <a:srgbClr val="872E00">
                    <a:alpha val="2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10085890">
              <a:off x="1733601" y="-56421"/>
              <a:ext cx="437948" cy="344456"/>
            </a:xfrm>
            <a:prstGeom prst="ellipse">
              <a:avLst/>
            </a:prstGeom>
            <a:gradFill>
              <a:gsLst>
                <a:gs pos="0">
                  <a:srgbClr val="FFFF00">
                    <a:alpha val="6526"/>
                  </a:srgbClr>
                </a:gs>
                <a:gs pos="14286">
                  <a:srgbClr val="FFFF00">
                    <a:alpha val="6015"/>
                  </a:srgbClr>
                </a:gs>
                <a:gs pos="28571">
                  <a:srgbClr val="FFFF00">
                    <a:alpha val="4702"/>
                  </a:srgbClr>
                </a:gs>
                <a:gs pos="42857">
                  <a:srgbClr val="FFFF00">
                    <a:alpha val="3110"/>
                  </a:srgbClr>
                </a:gs>
                <a:gs pos="57143">
                  <a:srgbClr val="FFFF00">
                    <a:alpha val="1735"/>
                  </a:srgbClr>
                </a:gs>
                <a:gs pos="71429">
                  <a:srgbClr val="FFFF00">
                    <a:alpha val="816"/>
                  </a:srgbClr>
                </a:gs>
                <a:gs pos="85714">
                  <a:srgbClr val="FFFF00">
                    <a:alpha val="323"/>
                  </a:srgbClr>
                </a:gs>
                <a:gs pos="100000">
                  <a:srgbClr val="FFFF00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5403076">
              <a:off x="2351746" y="1855683"/>
              <a:ext cx="58933" cy="58793"/>
            </a:xfrm>
            <a:prstGeom prst="ellipse">
              <a:avLst/>
            </a:prstGeom>
            <a:gradFill>
              <a:gsLst>
                <a:gs pos="0">
                  <a:srgbClr val="A7A591">
                    <a:alpha val="16179"/>
                  </a:srgbClr>
                </a:gs>
                <a:gs pos="14286">
                  <a:srgbClr val="A7A591">
                    <a:alpha val="14974"/>
                  </a:srgbClr>
                </a:gs>
                <a:gs pos="28571">
                  <a:srgbClr val="A7A591">
                    <a:alpha val="11834"/>
                  </a:srgbClr>
                </a:gs>
                <a:gs pos="42857">
                  <a:srgbClr val="A7A591">
                    <a:alpha val="7929"/>
                  </a:srgbClr>
                </a:gs>
                <a:gs pos="57143">
                  <a:srgbClr val="A7A591">
                    <a:alpha val="4474"/>
                  </a:srgbClr>
                </a:gs>
                <a:gs pos="71429">
                  <a:srgbClr val="A7A591">
                    <a:alpha val="2120"/>
                  </a:srgbClr>
                </a:gs>
                <a:gs pos="85714">
                  <a:srgbClr val="A7A591">
                    <a:alpha val="844"/>
                  </a:srgbClr>
                </a:gs>
                <a:gs pos="100000">
                  <a:srgbClr val="A7A591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10765173">
              <a:off x="1660528" y="2292689"/>
              <a:ext cx="64710" cy="60003"/>
            </a:xfrm>
            <a:prstGeom prst="ellipse">
              <a:avLst/>
            </a:prstGeom>
            <a:gradFill>
              <a:gsLst>
                <a:gs pos="0">
                  <a:srgbClr val="EABBA1">
                    <a:alpha val="15906"/>
                  </a:srgbClr>
                </a:gs>
                <a:gs pos="14286">
                  <a:srgbClr val="EABBA1">
                    <a:alpha val="14720"/>
                  </a:srgbClr>
                </a:gs>
                <a:gs pos="28571">
                  <a:srgbClr val="EABBA1">
                    <a:alpha val="11629"/>
                  </a:srgbClr>
                </a:gs>
                <a:gs pos="42857">
                  <a:srgbClr val="EABBA1">
                    <a:alpha val="7789"/>
                  </a:srgbClr>
                </a:gs>
                <a:gs pos="57143">
                  <a:srgbClr val="EABBA1">
                    <a:alpha val="4394"/>
                  </a:srgbClr>
                </a:gs>
                <a:gs pos="71429">
                  <a:srgbClr val="EABBA1">
                    <a:alpha val="2081"/>
                  </a:srgbClr>
                </a:gs>
                <a:gs pos="85714">
                  <a:srgbClr val="EABBA1">
                    <a:alpha val="828"/>
                  </a:srgbClr>
                </a:gs>
                <a:gs pos="100000">
                  <a:srgbClr val="EABBA1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10757585">
              <a:off x="451212" y="1956457"/>
              <a:ext cx="64120" cy="62724"/>
            </a:xfrm>
            <a:prstGeom prst="ellipse">
              <a:avLst/>
            </a:prstGeom>
            <a:gradFill>
              <a:gsLst>
                <a:gs pos="0">
                  <a:srgbClr val="FDD7A1">
                    <a:alpha val="15383"/>
                  </a:srgbClr>
                </a:gs>
                <a:gs pos="14286">
                  <a:srgbClr val="FDD7A1">
                    <a:alpha val="14232"/>
                  </a:srgbClr>
                </a:gs>
                <a:gs pos="28571">
                  <a:srgbClr val="FDD7A1">
                    <a:alpha val="11237"/>
                  </a:srgbClr>
                </a:gs>
                <a:gs pos="42857">
                  <a:srgbClr val="FDD7A1">
                    <a:alpha val="7521"/>
                  </a:srgbClr>
                </a:gs>
                <a:gs pos="57143">
                  <a:srgbClr val="FDD7A1">
                    <a:alpha val="4240"/>
                  </a:srgbClr>
                </a:gs>
                <a:gs pos="71429">
                  <a:srgbClr val="FDD7A1">
                    <a:alpha val="2008"/>
                  </a:srgbClr>
                </a:gs>
                <a:gs pos="85714">
                  <a:srgbClr val="FDD7A1">
                    <a:alpha val="799"/>
                  </a:srgbClr>
                </a:gs>
                <a:gs pos="100000">
                  <a:srgbClr val="FDD7A1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5476266">
              <a:off x="1873466" y="-68882"/>
              <a:ext cx="380679" cy="376840"/>
            </a:xfrm>
            <a:prstGeom prst="ellipse">
              <a:avLst/>
            </a:prstGeom>
            <a:gradFill>
              <a:gsLst>
                <a:gs pos="0">
                  <a:srgbClr val="FFAA00">
                    <a:alpha val="3594"/>
                  </a:srgbClr>
                </a:gs>
                <a:gs pos="14286">
                  <a:srgbClr val="FFAA00">
                    <a:alpha val="3308"/>
                  </a:srgbClr>
                </a:gs>
                <a:gs pos="28571">
                  <a:srgbClr val="FFAA00">
                    <a:alpha val="2578"/>
                  </a:srgbClr>
                </a:gs>
                <a:gs pos="42857">
                  <a:srgbClr val="FFAA00">
                    <a:alpha val="1699"/>
                  </a:srgbClr>
                </a:gs>
                <a:gs pos="57143">
                  <a:srgbClr val="FFAA00">
                    <a:alpha val="945"/>
                  </a:srgbClr>
                </a:gs>
                <a:gs pos="71429">
                  <a:srgbClr val="FFAA00">
                    <a:alpha val="443"/>
                  </a:srgbClr>
                </a:gs>
                <a:gs pos="85714">
                  <a:srgbClr val="FFAA00">
                    <a:alpha val="176"/>
                  </a:srgbClr>
                </a:gs>
                <a:gs pos="100000">
                  <a:srgbClr val="FFAA00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3281402">
              <a:off x="2439733" y="825529"/>
              <a:ext cx="556053" cy="241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-9097047">
              <a:off x="3379874" y="2179219"/>
              <a:ext cx="378111" cy="366442"/>
            </a:xfrm>
            <a:prstGeom prst="ellipse">
              <a:avLst/>
            </a:prstGeom>
            <a:gradFill>
              <a:gsLst>
                <a:gs pos="0">
                  <a:srgbClr val="004200">
                    <a:alpha val="15161"/>
                  </a:srgbClr>
                </a:gs>
                <a:gs pos="14286">
                  <a:srgbClr val="004200">
                    <a:alpha val="14025"/>
                  </a:srgbClr>
                </a:gs>
                <a:gs pos="28571">
                  <a:srgbClr val="004200">
                    <a:alpha val="11071"/>
                  </a:srgbClr>
                </a:gs>
                <a:gs pos="42857">
                  <a:srgbClr val="004200">
                    <a:alpha val="7407"/>
                  </a:srgbClr>
                </a:gs>
                <a:gs pos="57143">
                  <a:srgbClr val="004200">
                    <a:alpha val="4175"/>
                  </a:srgbClr>
                </a:gs>
                <a:gs pos="71429">
                  <a:srgbClr val="004200">
                    <a:alpha val="1976"/>
                  </a:srgbClr>
                </a:gs>
                <a:gs pos="85714">
                  <a:srgbClr val="004200">
                    <a:alpha val="786"/>
                  </a:srgbClr>
                </a:gs>
                <a:gs pos="100000">
                  <a:srgbClr val="004200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6625595">
              <a:off x="2134011" y="1003128"/>
              <a:ext cx="555663" cy="16256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7758154">
              <a:off x="2041696" y="1599137"/>
              <a:ext cx="179712" cy="1167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10499467">
              <a:off x="891105" y="169981"/>
              <a:ext cx="343824" cy="198256"/>
            </a:xfrm>
            <a:prstGeom prst="ellipse">
              <a:avLst/>
            </a:prstGeom>
            <a:gradFill>
              <a:gsLst>
                <a:gs pos="0">
                  <a:srgbClr val="420000">
                    <a:alpha val="25161"/>
                  </a:srgbClr>
                </a:gs>
                <a:gs pos="14286">
                  <a:srgbClr val="420000">
                    <a:alpha val="23386"/>
                  </a:srgbClr>
                </a:gs>
                <a:gs pos="28571">
                  <a:srgbClr val="420000">
                    <a:alpha val="18685"/>
                  </a:srgbClr>
                </a:gs>
                <a:gs pos="42857">
                  <a:srgbClr val="420000">
                    <a:alpha val="12687"/>
                  </a:srgbClr>
                </a:gs>
                <a:gs pos="57143">
                  <a:srgbClr val="420000">
                    <a:alpha val="7242"/>
                  </a:srgbClr>
                </a:gs>
                <a:gs pos="71429">
                  <a:srgbClr val="420000">
                    <a:alpha val="3458"/>
                  </a:srgbClr>
                </a:gs>
                <a:gs pos="85714">
                  <a:srgbClr val="420000">
                    <a:alpha val="1382"/>
                  </a:srgbClr>
                </a:gs>
                <a:gs pos="100000">
                  <a:srgbClr val="420000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6026475">
              <a:off x="2212338" y="1257665"/>
              <a:ext cx="249924" cy="577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9512024">
              <a:off x="1763502" y="1082510"/>
              <a:ext cx="674003" cy="1402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10785193">
              <a:off x="1891137" y="2283508"/>
              <a:ext cx="65533" cy="61214"/>
            </a:xfrm>
            <a:prstGeom prst="ellipse">
              <a:avLst/>
            </a:prstGeom>
            <a:gradFill>
              <a:gsLst>
                <a:gs pos="0">
                  <a:srgbClr val="F7B144">
                    <a:alpha val="15694"/>
                  </a:srgbClr>
                </a:gs>
                <a:gs pos="14286">
                  <a:srgbClr val="F7B144">
                    <a:alpha val="14522"/>
                  </a:srgbClr>
                </a:gs>
                <a:gs pos="28571">
                  <a:srgbClr val="F7B144">
                    <a:alpha val="11470"/>
                  </a:srgbClr>
                </a:gs>
                <a:gs pos="42857">
                  <a:srgbClr val="F7B144">
                    <a:alpha val="7680"/>
                  </a:srgbClr>
                </a:gs>
                <a:gs pos="57143">
                  <a:srgbClr val="F7B144">
                    <a:alpha val="4331"/>
                  </a:srgbClr>
                </a:gs>
                <a:gs pos="71429">
                  <a:srgbClr val="F7B144">
                    <a:alpha val="2051"/>
                  </a:srgbClr>
                </a:gs>
                <a:gs pos="85714">
                  <a:srgbClr val="F7B144">
                    <a:alpha val="816"/>
                  </a:srgbClr>
                </a:gs>
                <a:gs pos="100000">
                  <a:srgbClr val="F7B144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4687189">
              <a:off x="803420" y="632806"/>
              <a:ext cx="648802" cy="1828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-10625944">
              <a:off x="3445238" y="1746467"/>
              <a:ext cx="401386" cy="394742"/>
            </a:xfrm>
            <a:prstGeom prst="ellipse">
              <a:avLst/>
            </a:prstGeom>
            <a:gradFill>
              <a:gsLst>
                <a:gs pos="0">
                  <a:srgbClr val="B29E00">
                    <a:alpha val="16282"/>
                  </a:srgbClr>
                </a:gs>
                <a:gs pos="14286">
                  <a:srgbClr val="B29E00">
                    <a:alpha val="15069"/>
                  </a:srgbClr>
                </a:gs>
                <a:gs pos="28571">
                  <a:srgbClr val="B29E00">
                    <a:alpha val="11911"/>
                  </a:srgbClr>
                </a:gs>
                <a:gs pos="42857">
                  <a:srgbClr val="B29E00">
                    <a:alpha val="7982"/>
                  </a:srgbClr>
                </a:gs>
                <a:gs pos="57143">
                  <a:srgbClr val="B29E00">
                    <a:alpha val="4505"/>
                  </a:srgbClr>
                </a:gs>
                <a:gs pos="71429">
                  <a:srgbClr val="B29E00">
                    <a:alpha val="2134"/>
                  </a:srgbClr>
                </a:gs>
                <a:gs pos="85714">
                  <a:srgbClr val="B29E00">
                    <a:alpha val="850"/>
                  </a:srgbClr>
                </a:gs>
                <a:gs pos="100000">
                  <a:srgbClr val="B29E0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6615027">
              <a:off x="2148319" y="1753701"/>
              <a:ext cx="229154" cy="354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10799633">
              <a:off x="2431911" y="2113333"/>
              <a:ext cx="65233" cy="65154"/>
            </a:xfrm>
            <a:prstGeom prst="ellipse">
              <a:avLst/>
            </a:prstGeom>
            <a:gradFill>
              <a:gsLst>
                <a:gs pos="0">
                  <a:srgbClr val="EF7E00">
                    <a:alpha val="15752"/>
                  </a:srgbClr>
                </a:gs>
                <a:gs pos="14286">
                  <a:srgbClr val="EF7E00">
                    <a:alpha val="14576"/>
                  </a:srgbClr>
                </a:gs>
                <a:gs pos="28571">
                  <a:srgbClr val="EF7E00">
                    <a:alpha val="11514"/>
                  </a:srgbClr>
                </a:gs>
                <a:gs pos="42857">
                  <a:srgbClr val="EF7E00">
                    <a:alpha val="7710"/>
                  </a:srgbClr>
                </a:gs>
                <a:gs pos="57143">
                  <a:srgbClr val="EF7E00">
                    <a:alpha val="4348"/>
                  </a:srgbClr>
                </a:gs>
                <a:gs pos="71429">
                  <a:srgbClr val="EF7E00">
                    <a:alpha val="2060"/>
                  </a:srgbClr>
                </a:gs>
                <a:gs pos="85714">
                  <a:srgbClr val="EF7E00">
                    <a:alpha val="820"/>
                  </a:srgbClr>
                </a:gs>
                <a:gs pos="100000">
                  <a:srgbClr val="EF7E00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10754593">
              <a:off x="1708229" y="673752"/>
              <a:ext cx="65496" cy="60756"/>
            </a:xfrm>
            <a:prstGeom prst="ellipse">
              <a:avLst/>
            </a:prstGeom>
            <a:gradFill>
              <a:gsLst>
                <a:gs pos="0">
                  <a:srgbClr val="E6BD6F">
                    <a:alpha val="15713"/>
                  </a:srgbClr>
                </a:gs>
                <a:gs pos="14286">
                  <a:srgbClr val="E6BD6F">
                    <a:alpha val="14540"/>
                  </a:srgbClr>
                </a:gs>
                <a:gs pos="28571">
                  <a:srgbClr val="E6BD6F">
                    <a:alpha val="11485"/>
                  </a:srgbClr>
                </a:gs>
                <a:gs pos="42857">
                  <a:srgbClr val="E6BD6F">
                    <a:alpha val="7690"/>
                  </a:srgbClr>
                </a:gs>
                <a:gs pos="57143">
                  <a:srgbClr val="E6BD6F">
                    <a:alpha val="4337"/>
                  </a:srgbClr>
                </a:gs>
                <a:gs pos="71429">
                  <a:srgbClr val="E6BD6F">
                    <a:alpha val="2054"/>
                  </a:srgbClr>
                </a:gs>
                <a:gs pos="85714">
                  <a:srgbClr val="E6BD6F">
                    <a:alpha val="817"/>
                  </a:srgbClr>
                </a:gs>
                <a:gs pos="100000">
                  <a:srgbClr val="E6BD6F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3235006">
              <a:off x="921299" y="838159"/>
              <a:ext cx="559697" cy="1520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5358637">
              <a:off x="654684" y="1788038"/>
              <a:ext cx="65661" cy="61468"/>
            </a:xfrm>
            <a:prstGeom prst="ellipse">
              <a:avLst/>
            </a:prstGeom>
            <a:gradFill>
              <a:gsLst>
                <a:gs pos="0">
                  <a:srgbClr val="F09F00">
                    <a:alpha val="15641"/>
                  </a:srgbClr>
                </a:gs>
                <a:gs pos="14286">
                  <a:srgbClr val="F09F00">
                    <a:alpha val="14472"/>
                  </a:srgbClr>
                </a:gs>
                <a:gs pos="28571">
                  <a:srgbClr val="F09F00">
                    <a:alpha val="11431"/>
                  </a:srgbClr>
                </a:gs>
                <a:gs pos="42857">
                  <a:srgbClr val="F09F00">
                    <a:alpha val="7653"/>
                  </a:srgbClr>
                </a:gs>
                <a:gs pos="57143">
                  <a:srgbClr val="F09F00">
                    <a:alpha val="4316"/>
                  </a:srgbClr>
                </a:gs>
                <a:gs pos="71429">
                  <a:srgbClr val="F09F00">
                    <a:alpha val="2044"/>
                  </a:srgbClr>
                </a:gs>
                <a:gs pos="85714">
                  <a:srgbClr val="F09F00">
                    <a:alpha val="813"/>
                  </a:srgbClr>
                </a:gs>
                <a:gs pos="100000">
                  <a:srgbClr val="F09F0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5084603">
              <a:off x="1519348" y="533848"/>
              <a:ext cx="383133" cy="374252"/>
            </a:xfrm>
            <a:prstGeom prst="ellipse">
              <a:avLst/>
            </a:prstGeom>
            <a:gradFill>
              <a:gsLst>
                <a:gs pos="0">
                  <a:srgbClr val="FFAE00">
                    <a:alpha val="5613"/>
                  </a:srgbClr>
                </a:gs>
                <a:gs pos="14286">
                  <a:srgbClr val="FFAE00">
                    <a:alpha val="5171"/>
                  </a:srgbClr>
                </a:gs>
                <a:gs pos="28571">
                  <a:srgbClr val="FFAE00">
                    <a:alpha val="4039"/>
                  </a:srgbClr>
                </a:gs>
                <a:gs pos="42857">
                  <a:srgbClr val="FFAE00">
                    <a:alpha val="2668"/>
                  </a:srgbClr>
                </a:gs>
                <a:gs pos="57143">
                  <a:srgbClr val="FFAE00">
                    <a:alpha val="1487"/>
                  </a:srgbClr>
                </a:gs>
                <a:gs pos="71429">
                  <a:srgbClr val="FFAE00">
                    <a:alpha val="699"/>
                  </a:srgbClr>
                </a:gs>
                <a:gs pos="85714">
                  <a:srgbClr val="FFAE00">
                    <a:alpha val="277"/>
                  </a:srgbClr>
                </a:gs>
                <a:gs pos="100000">
                  <a:srgbClr val="FFAE00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10755557">
              <a:off x="396539" y="1874300"/>
              <a:ext cx="65725" cy="61807"/>
            </a:xfrm>
            <a:prstGeom prst="ellipse">
              <a:avLst/>
            </a:prstGeom>
            <a:gradFill>
              <a:gsLst>
                <a:gs pos="0">
                  <a:srgbClr val="E6C69E">
                    <a:alpha val="13339"/>
                  </a:srgbClr>
                </a:gs>
                <a:gs pos="14286">
                  <a:srgbClr val="E6C69E">
                    <a:alpha val="12330"/>
                  </a:srgbClr>
                </a:gs>
                <a:gs pos="28571">
                  <a:srgbClr val="E6C69E">
                    <a:alpha val="9713"/>
                  </a:srgbClr>
                </a:gs>
                <a:gs pos="42857">
                  <a:srgbClr val="E6C69E">
                    <a:alpha val="6482"/>
                  </a:srgbClr>
                </a:gs>
                <a:gs pos="57143">
                  <a:srgbClr val="E6C69E">
                    <a:alpha val="3645"/>
                  </a:srgbClr>
                </a:gs>
                <a:gs pos="71429">
                  <a:srgbClr val="E6C69E">
                    <a:alpha val="1723"/>
                  </a:srgbClr>
                </a:gs>
                <a:gs pos="85714">
                  <a:srgbClr val="E6C69E">
                    <a:alpha val="685"/>
                  </a:srgbClr>
                </a:gs>
                <a:gs pos="100000">
                  <a:srgbClr val="E6C69E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7349854">
              <a:off x="2070818" y="831613"/>
              <a:ext cx="611793" cy="1554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-10794147">
              <a:off x="2159121" y="1464906"/>
              <a:ext cx="65234" cy="61768"/>
            </a:xfrm>
            <a:prstGeom prst="ellipse">
              <a:avLst/>
            </a:prstGeom>
            <a:gradFill>
              <a:gsLst>
                <a:gs pos="0">
                  <a:srgbClr val="C19580">
                    <a:alpha val="11376"/>
                  </a:srgbClr>
                </a:gs>
                <a:gs pos="14286">
                  <a:srgbClr val="C19580">
                    <a:alpha val="10506"/>
                  </a:srgbClr>
                </a:gs>
                <a:gs pos="28571">
                  <a:srgbClr val="C19580">
                    <a:alpha val="8257"/>
                  </a:srgbClr>
                </a:gs>
                <a:gs pos="42857">
                  <a:srgbClr val="C19580">
                    <a:alpha val="5496"/>
                  </a:srgbClr>
                </a:gs>
                <a:gs pos="57143">
                  <a:srgbClr val="C19580">
                    <a:alpha val="3084"/>
                  </a:srgbClr>
                </a:gs>
                <a:gs pos="71429">
                  <a:srgbClr val="C19580">
                    <a:alpha val="1456"/>
                  </a:srgbClr>
                </a:gs>
                <a:gs pos="85714">
                  <a:srgbClr val="C19580">
                    <a:alpha val="578"/>
                  </a:srgbClr>
                </a:gs>
                <a:gs pos="100000">
                  <a:srgbClr val="C1958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-9443706">
              <a:off x="1916334" y="-32744"/>
              <a:ext cx="354537" cy="339951"/>
            </a:xfrm>
            <a:prstGeom prst="ellipse">
              <a:avLst/>
            </a:prstGeom>
            <a:gradFill>
              <a:gsLst>
                <a:gs pos="0">
                  <a:srgbClr val="FF0000">
                    <a:alpha val="5918"/>
                  </a:srgbClr>
                </a:gs>
                <a:gs pos="14286">
                  <a:srgbClr val="FF0000">
                    <a:alpha val="5453"/>
                  </a:srgbClr>
                </a:gs>
                <a:gs pos="28571">
                  <a:srgbClr val="FF0000">
                    <a:alpha val="4260"/>
                  </a:srgbClr>
                </a:gs>
                <a:gs pos="42857">
                  <a:srgbClr val="FF0000">
                    <a:alpha val="2815"/>
                  </a:srgbClr>
                </a:gs>
                <a:gs pos="57143">
                  <a:srgbClr val="FF0000">
                    <a:alpha val="1570"/>
                  </a:srgbClr>
                </a:gs>
                <a:gs pos="71429">
                  <a:srgbClr val="FF0000">
                    <a:alpha val="738"/>
                  </a:srgbClr>
                </a:gs>
                <a:gs pos="85714">
                  <a:srgbClr val="FF0000">
                    <a:alpha val="292"/>
                  </a:srgbClr>
                </a:gs>
                <a:gs pos="100000">
                  <a:srgbClr val="FF0000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10748933">
              <a:off x="89911" y="654329"/>
              <a:ext cx="66431" cy="62009"/>
            </a:xfrm>
            <a:prstGeom prst="ellipse">
              <a:avLst/>
            </a:prstGeom>
            <a:gradFill>
              <a:gsLst>
                <a:gs pos="0">
                  <a:srgbClr val="FAB06F">
                    <a:alpha val="15388"/>
                  </a:srgbClr>
                </a:gs>
                <a:gs pos="14286">
                  <a:srgbClr val="FAB06F">
                    <a:alpha val="14236"/>
                  </a:srgbClr>
                </a:gs>
                <a:gs pos="28571">
                  <a:srgbClr val="FAB06F">
                    <a:alpha val="11241"/>
                  </a:srgbClr>
                </a:gs>
                <a:gs pos="42857">
                  <a:srgbClr val="FAB06F">
                    <a:alpha val="7523"/>
                  </a:srgbClr>
                </a:gs>
                <a:gs pos="57143">
                  <a:srgbClr val="FAB06F">
                    <a:alpha val="4241"/>
                  </a:srgbClr>
                </a:gs>
                <a:gs pos="71429">
                  <a:srgbClr val="FAB06F">
                    <a:alpha val="2008"/>
                  </a:srgbClr>
                </a:gs>
                <a:gs pos="85714">
                  <a:srgbClr val="FAB06F">
                    <a:alpha val="799"/>
                  </a:srgbClr>
                </a:gs>
                <a:gs pos="100000">
                  <a:srgbClr val="FAB06F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10027321">
              <a:off x="1723445" y="1513761"/>
              <a:ext cx="596951" cy="1863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-10750576">
              <a:off x="1357343" y="1033970"/>
              <a:ext cx="66517" cy="62798"/>
            </a:xfrm>
            <a:prstGeom prst="ellipse">
              <a:avLst/>
            </a:prstGeom>
            <a:gradFill>
              <a:gsLst>
                <a:gs pos="0">
                  <a:srgbClr val="FDF4F0">
                    <a:alpha val="15120"/>
                  </a:srgbClr>
                </a:gs>
                <a:gs pos="14286">
                  <a:srgbClr val="FDF4F0">
                    <a:alpha val="13987"/>
                  </a:srgbClr>
                </a:gs>
                <a:gs pos="28571">
                  <a:srgbClr val="FDF4F0">
                    <a:alpha val="11040"/>
                  </a:srgbClr>
                </a:gs>
                <a:gs pos="42857">
                  <a:srgbClr val="FDF4F0">
                    <a:alpha val="7386"/>
                  </a:srgbClr>
                </a:gs>
                <a:gs pos="57143">
                  <a:srgbClr val="FDF4F0">
                    <a:alpha val="4163"/>
                  </a:srgbClr>
                </a:gs>
                <a:gs pos="71429">
                  <a:srgbClr val="FDF4F0">
                    <a:alpha val="1971"/>
                  </a:srgbClr>
                </a:gs>
                <a:gs pos="85714">
                  <a:srgbClr val="FDF4F0">
                    <a:alpha val="784"/>
                  </a:srgbClr>
                </a:gs>
                <a:gs pos="100000">
                  <a:srgbClr val="FDF4F0">
                    <a:alpha val="2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3021224">
              <a:off x="1805877" y="596962"/>
              <a:ext cx="484466" cy="268915"/>
            </a:xfrm>
            <a:prstGeom prst="ellipse">
              <a:avLst/>
            </a:prstGeom>
            <a:gradFill>
              <a:gsLst>
                <a:gs pos="0">
                  <a:srgbClr val="000000">
                    <a:alpha val="32487"/>
                  </a:srgbClr>
                </a:gs>
                <a:gs pos="14286">
                  <a:srgbClr val="000000">
                    <a:alpha val="30307"/>
                  </a:srgbClr>
                </a:gs>
                <a:gs pos="28571">
                  <a:srgbClr val="000000">
                    <a:alpha val="24448"/>
                  </a:srgbClr>
                </a:gs>
                <a:gs pos="42857">
                  <a:srgbClr val="000000">
                    <a:alpha val="16797"/>
                  </a:srgbClr>
                </a:gs>
                <a:gs pos="57143">
                  <a:srgbClr val="000000">
                    <a:alpha val="9687"/>
                  </a:srgbClr>
                </a:gs>
                <a:gs pos="71429">
                  <a:srgbClr val="000000">
                    <a:alpha val="4658"/>
                  </a:srgbClr>
                </a:gs>
                <a:gs pos="85714">
                  <a:srgbClr val="000000">
                    <a:alpha val="1868"/>
                  </a:srgbClr>
                </a:gs>
                <a:gs pos="100000">
                  <a:srgbClr val="0000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6416126">
              <a:off x="2101210" y="1804367"/>
              <a:ext cx="225130" cy="301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10799735">
              <a:off x="314337" y="946392"/>
              <a:ext cx="62719" cy="62412"/>
            </a:xfrm>
            <a:prstGeom prst="ellipse">
              <a:avLst/>
            </a:prstGeom>
            <a:gradFill>
              <a:gsLst>
                <a:gs pos="0">
                  <a:srgbClr val="9E303E">
                    <a:alpha val="10110"/>
                  </a:srgbClr>
                </a:gs>
                <a:gs pos="14286">
                  <a:srgbClr val="9E303E">
                    <a:alpha val="9331"/>
                  </a:srgbClr>
                </a:gs>
                <a:gs pos="28571">
                  <a:srgbClr val="9E303E">
                    <a:alpha val="7324"/>
                  </a:srgbClr>
                </a:gs>
                <a:gs pos="42857">
                  <a:srgbClr val="9E303E">
                    <a:alpha val="4867"/>
                  </a:srgbClr>
                </a:gs>
                <a:gs pos="57143">
                  <a:srgbClr val="9E303E">
                    <a:alpha val="2727"/>
                  </a:srgbClr>
                </a:gs>
                <a:gs pos="71429">
                  <a:srgbClr val="9E303E">
                    <a:alpha val="1286"/>
                  </a:srgbClr>
                </a:gs>
                <a:gs pos="85714">
                  <a:srgbClr val="9E303E">
                    <a:alpha val="510"/>
                  </a:srgbClr>
                </a:gs>
                <a:gs pos="100000">
                  <a:srgbClr val="9E303E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10779380">
              <a:off x="551090" y="662671"/>
              <a:ext cx="64318" cy="62561"/>
            </a:xfrm>
            <a:prstGeom prst="ellipse">
              <a:avLst/>
            </a:prstGeom>
            <a:gradFill>
              <a:gsLst>
                <a:gs pos="0">
                  <a:srgbClr val="CD9100">
                    <a:alpha val="15233"/>
                  </a:srgbClr>
                </a:gs>
                <a:gs pos="14286">
                  <a:srgbClr val="CD9100">
                    <a:alpha val="14092"/>
                  </a:srgbClr>
                </a:gs>
                <a:gs pos="28571">
                  <a:srgbClr val="CD9100">
                    <a:alpha val="11125"/>
                  </a:srgbClr>
                </a:gs>
                <a:gs pos="42857">
                  <a:srgbClr val="CD9100">
                    <a:alpha val="7444"/>
                  </a:srgbClr>
                </a:gs>
                <a:gs pos="57143">
                  <a:srgbClr val="CD9100">
                    <a:alpha val="4196"/>
                  </a:srgbClr>
                </a:gs>
                <a:gs pos="71429">
                  <a:srgbClr val="CD9100">
                    <a:alpha val="1986"/>
                  </a:srgbClr>
                </a:gs>
                <a:gs pos="85714">
                  <a:srgbClr val="CD9100">
                    <a:alpha val="790"/>
                  </a:srgbClr>
                </a:gs>
                <a:gs pos="100000">
                  <a:srgbClr val="CD9100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10729650">
              <a:off x="937958" y="490800"/>
              <a:ext cx="67065" cy="62560"/>
            </a:xfrm>
            <a:prstGeom prst="ellipse">
              <a:avLst/>
            </a:prstGeom>
            <a:gradFill>
              <a:gsLst>
                <a:gs pos="0">
                  <a:srgbClr val="E8946C">
                    <a:alpha val="15274"/>
                  </a:srgbClr>
                </a:gs>
                <a:gs pos="14286">
                  <a:srgbClr val="E8946C">
                    <a:alpha val="14130"/>
                  </a:srgbClr>
                </a:gs>
                <a:gs pos="28571">
                  <a:srgbClr val="E8946C">
                    <a:alpha val="11156"/>
                  </a:srgbClr>
                </a:gs>
                <a:gs pos="42857">
                  <a:srgbClr val="E8946C">
                    <a:alpha val="7465"/>
                  </a:srgbClr>
                </a:gs>
                <a:gs pos="57143">
                  <a:srgbClr val="E8946C">
                    <a:alpha val="4208"/>
                  </a:srgbClr>
                </a:gs>
                <a:gs pos="71429">
                  <a:srgbClr val="E8946C">
                    <a:alpha val="1992"/>
                  </a:srgbClr>
                </a:gs>
                <a:gs pos="85714">
                  <a:srgbClr val="E8946C">
                    <a:alpha val="793"/>
                  </a:srgbClr>
                </a:gs>
                <a:gs pos="100000">
                  <a:srgbClr val="E8946C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5403153">
              <a:off x="2274382" y="2190141"/>
              <a:ext cx="66747" cy="64411"/>
            </a:xfrm>
            <a:prstGeom prst="ellipse">
              <a:avLst/>
            </a:prstGeom>
            <a:gradFill>
              <a:gsLst>
                <a:gs pos="0">
                  <a:srgbClr val="E26A26">
                    <a:alpha val="11746"/>
                  </a:srgbClr>
                </a:gs>
                <a:gs pos="14286">
                  <a:srgbClr val="E26A26">
                    <a:alpha val="10850"/>
                  </a:srgbClr>
                </a:gs>
                <a:gs pos="28571">
                  <a:srgbClr val="E26A26">
                    <a:alpha val="8531"/>
                  </a:srgbClr>
                </a:gs>
                <a:gs pos="42857">
                  <a:srgbClr val="E26A26">
                    <a:alpha val="5681"/>
                  </a:srgbClr>
                </a:gs>
                <a:gs pos="57143">
                  <a:srgbClr val="E26A26">
                    <a:alpha val="3189"/>
                  </a:srgbClr>
                </a:gs>
                <a:gs pos="71429">
                  <a:srgbClr val="E26A26">
                    <a:alpha val="1506"/>
                  </a:srgbClr>
                </a:gs>
                <a:gs pos="85714">
                  <a:srgbClr val="E26A26">
                    <a:alpha val="598"/>
                  </a:srgbClr>
                </a:gs>
                <a:gs pos="100000">
                  <a:srgbClr val="E26A26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-10410326">
              <a:off x="-77922" y="1812300"/>
              <a:ext cx="270941" cy="205556"/>
            </a:xfrm>
            <a:prstGeom prst="ellipse">
              <a:avLst/>
            </a:prstGeom>
            <a:gradFill>
              <a:gsLst>
                <a:gs pos="0">
                  <a:srgbClr val="880000">
                    <a:alpha val="21211"/>
                  </a:srgbClr>
                </a:gs>
                <a:gs pos="14286">
                  <a:srgbClr val="880000">
                    <a:alpha val="19677"/>
                  </a:srgbClr>
                </a:gs>
                <a:gs pos="28571">
                  <a:srgbClr val="880000">
                    <a:alpha val="15645"/>
                  </a:srgbClr>
                </a:gs>
                <a:gs pos="42857">
                  <a:srgbClr val="880000">
                    <a:alpha val="10559"/>
                  </a:srgbClr>
                </a:gs>
                <a:gs pos="57143">
                  <a:srgbClr val="880000">
                    <a:alpha val="5996"/>
                  </a:srgbClr>
                </a:gs>
                <a:gs pos="71429">
                  <a:srgbClr val="880000">
                    <a:alpha val="2853"/>
                  </a:srgbClr>
                </a:gs>
                <a:gs pos="85714">
                  <a:srgbClr val="880000">
                    <a:alpha val="1138"/>
                  </a:srgbClr>
                </a:gs>
                <a:gs pos="100000">
                  <a:srgbClr val="880000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5398033">
              <a:off x="570361" y="1604014"/>
              <a:ext cx="64064" cy="63167"/>
            </a:xfrm>
            <a:prstGeom prst="ellipse">
              <a:avLst/>
            </a:prstGeom>
            <a:gradFill>
              <a:gsLst>
                <a:gs pos="0">
                  <a:srgbClr val="971900">
                    <a:alpha val="11221"/>
                  </a:srgbClr>
                </a:gs>
                <a:gs pos="14286">
                  <a:srgbClr val="971900">
                    <a:alpha val="10362"/>
                  </a:srgbClr>
                </a:gs>
                <a:gs pos="28571">
                  <a:srgbClr val="971900">
                    <a:alpha val="8143"/>
                  </a:srgbClr>
                </a:gs>
                <a:gs pos="42857">
                  <a:srgbClr val="971900">
                    <a:alpha val="5419"/>
                  </a:srgbClr>
                </a:gs>
                <a:gs pos="57143">
                  <a:srgbClr val="971900">
                    <a:alpha val="3040"/>
                  </a:srgbClr>
                </a:gs>
                <a:gs pos="71429">
                  <a:srgbClr val="971900">
                    <a:alpha val="1435"/>
                  </a:srgbClr>
                </a:gs>
                <a:gs pos="85714">
                  <a:srgbClr val="971900">
                    <a:alpha val="570"/>
                  </a:srgbClr>
                </a:gs>
                <a:gs pos="100000">
                  <a:srgbClr val="97190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10799964">
              <a:off x="1956374" y="1100233"/>
              <a:ext cx="67551" cy="67519"/>
            </a:xfrm>
            <a:prstGeom prst="ellipse">
              <a:avLst/>
            </a:prstGeom>
            <a:gradFill>
              <a:gsLst>
                <a:gs pos="0">
                  <a:srgbClr val="FF9700">
                    <a:alpha val="15176"/>
                  </a:srgbClr>
                </a:gs>
                <a:gs pos="14286">
                  <a:srgbClr val="FF9700">
                    <a:alpha val="14039"/>
                  </a:srgbClr>
                </a:gs>
                <a:gs pos="28571">
                  <a:srgbClr val="FF9700">
                    <a:alpha val="11082"/>
                  </a:srgbClr>
                </a:gs>
                <a:gs pos="42857">
                  <a:srgbClr val="FF9700">
                    <a:alpha val="7415"/>
                  </a:srgbClr>
                </a:gs>
                <a:gs pos="57143">
                  <a:srgbClr val="FF9700">
                    <a:alpha val="4179"/>
                  </a:srgbClr>
                </a:gs>
                <a:gs pos="71429">
                  <a:srgbClr val="FF9700">
                    <a:alpha val="1978"/>
                  </a:srgbClr>
                </a:gs>
                <a:gs pos="85714">
                  <a:srgbClr val="FF9700">
                    <a:alpha val="787"/>
                  </a:srgbClr>
                </a:gs>
                <a:gs pos="100000">
                  <a:srgbClr val="FF9700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10742461">
              <a:off x="72323" y="2121545"/>
              <a:ext cx="67598" cy="63076"/>
            </a:xfrm>
            <a:prstGeom prst="ellipse">
              <a:avLst/>
            </a:prstGeom>
            <a:gradFill>
              <a:gsLst>
                <a:gs pos="0">
                  <a:srgbClr val="D9967B">
                    <a:alpha val="14817"/>
                  </a:srgbClr>
                </a:gs>
                <a:gs pos="14286">
                  <a:srgbClr val="D9967B">
                    <a:alpha val="13705"/>
                  </a:srgbClr>
                </a:gs>
                <a:gs pos="28571">
                  <a:srgbClr val="D9967B">
                    <a:alpha val="10814"/>
                  </a:srgbClr>
                </a:gs>
                <a:gs pos="42857">
                  <a:srgbClr val="D9967B">
                    <a:alpha val="7232"/>
                  </a:srgbClr>
                </a:gs>
                <a:gs pos="57143">
                  <a:srgbClr val="D9967B">
                    <a:alpha val="4074"/>
                  </a:srgbClr>
                </a:gs>
                <a:gs pos="71429">
                  <a:srgbClr val="D9967B">
                    <a:alpha val="1928"/>
                  </a:srgbClr>
                </a:gs>
                <a:gs pos="85714">
                  <a:srgbClr val="D9967B">
                    <a:alpha val="767"/>
                  </a:srgbClr>
                </a:gs>
                <a:gs pos="100000">
                  <a:srgbClr val="D9967B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-10761708">
              <a:off x="2014332" y="146651"/>
              <a:ext cx="67265" cy="63386"/>
            </a:xfrm>
            <a:prstGeom prst="ellipse">
              <a:avLst/>
            </a:prstGeom>
            <a:gradFill>
              <a:gsLst>
                <a:gs pos="0">
                  <a:srgbClr val="EDEEDF">
                    <a:alpha val="13722"/>
                  </a:srgbClr>
                </a:gs>
                <a:gs pos="14286">
                  <a:srgbClr val="EDEEDF">
                    <a:alpha val="12686"/>
                  </a:srgbClr>
                </a:gs>
                <a:gs pos="28571">
                  <a:srgbClr val="EDEEDF">
                    <a:alpha val="9998"/>
                  </a:srgbClr>
                </a:gs>
                <a:gs pos="42857">
                  <a:srgbClr val="EDEEDF">
                    <a:alpha val="6676"/>
                  </a:srgbClr>
                </a:gs>
                <a:gs pos="57143">
                  <a:srgbClr val="EDEEDF">
                    <a:alpha val="3756"/>
                  </a:srgbClr>
                </a:gs>
                <a:gs pos="71429">
                  <a:srgbClr val="EDEEDF">
                    <a:alpha val="1776"/>
                  </a:srgbClr>
                </a:gs>
                <a:gs pos="85714">
                  <a:srgbClr val="EDEEDF">
                    <a:alpha val="706"/>
                  </a:srgbClr>
                </a:gs>
                <a:gs pos="100000">
                  <a:srgbClr val="EDEEDF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5400255">
              <a:off x="3443534" y="1989555"/>
              <a:ext cx="64971" cy="63575"/>
            </a:xfrm>
            <a:prstGeom prst="ellipse">
              <a:avLst/>
            </a:prstGeom>
            <a:gradFill>
              <a:gsLst>
                <a:gs pos="0">
                  <a:srgbClr val="CC8200">
                    <a:alpha val="14444"/>
                  </a:srgbClr>
                </a:gs>
                <a:gs pos="14286">
                  <a:srgbClr val="CC8200">
                    <a:alpha val="13358"/>
                  </a:srgbClr>
                </a:gs>
                <a:gs pos="28571">
                  <a:srgbClr val="CC8200">
                    <a:alpha val="10535"/>
                  </a:srgbClr>
                </a:gs>
                <a:gs pos="42857">
                  <a:srgbClr val="CC8200">
                    <a:alpha val="7042"/>
                  </a:srgbClr>
                </a:gs>
                <a:gs pos="57143">
                  <a:srgbClr val="CC8200">
                    <a:alpha val="3965"/>
                  </a:srgbClr>
                </a:gs>
                <a:gs pos="71429">
                  <a:srgbClr val="CC8200">
                    <a:alpha val="1876"/>
                  </a:srgbClr>
                </a:gs>
                <a:gs pos="85714">
                  <a:srgbClr val="CC8200">
                    <a:alpha val="746"/>
                  </a:srgbClr>
                </a:gs>
                <a:gs pos="100000">
                  <a:srgbClr val="CC8200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5401568">
              <a:off x="2922595" y="2066400"/>
              <a:ext cx="63504" cy="63176"/>
            </a:xfrm>
            <a:prstGeom prst="ellipse">
              <a:avLst/>
            </a:prstGeom>
            <a:gradFill>
              <a:gsLst>
                <a:gs pos="0">
                  <a:srgbClr val="5C004A">
                    <a:alpha val="12520"/>
                  </a:srgbClr>
                </a:gs>
                <a:gs pos="14286">
                  <a:srgbClr val="5C004A">
                    <a:alpha val="11569"/>
                  </a:srgbClr>
                </a:gs>
                <a:gs pos="28571">
                  <a:srgbClr val="5C004A">
                    <a:alpha val="9105"/>
                  </a:srgbClr>
                </a:gs>
                <a:gs pos="42857">
                  <a:srgbClr val="5C004A">
                    <a:alpha val="6069"/>
                  </a:srgbClr>
                </a:gs>
                <a:gs pos="57143">
                  <a:srgbClr val="5C004A">
                    <a:alpha val="3410"/>
                  </a:srgbClr>
                </a:gs>
                <a:gs pos="71429">
                  <a:srgbClr val="5C004A">
                    <a:alpha val="1611"/>
                  </a:srgbClr>
                </a:gs>
                <a:gs pos="85714">
                  <a:srgbClr val="5C004A">
                    <a:alpha val="640"/>
                  </a:srgbClr>
                </a:gs>
                <a:gs pos="100000">
                  <a:srgbClr val="5C004A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-10796589">
              <a:off x="281430" y="1156705"/>
              <a:ext cx="64651" cy="63150"/>
            </a:xfrm>
            <a:prstGeom prst="ellipse">
              <a:avLst/>
            </a:prstGeom>
            <a:gradFill>
              <a:gsLst>
                <a:gs pos="0">
                  <a:srgbClr val="6F005C">
                    <a:alpha val="15215"/>
                  </a:srgbClr>
                </a:gs>
                <a:gs pos="14286">
                  <a:srgbClr val="6F005C">
                    <a:alpha val="14076"/>
                  </a:srgbClr>
                </a:gs>
                <a:gs pos="28571">
                  <a:srgbClr val="6F005C">
                    <a:alpha val="11112"/>
                  </a:srgbClr>
                </a:gs>
                <a:gs pos="42857">
                  <a:srgbClr val="6F005C">
                    <a:alpha val="7435"/>
                  </a:srgbClr>
                </a:gs>
                <a:gs pos="57143">
                  <a:srgbClr val="6F005C">
                    <a:alpha val="4191"/>
                  </a:srgbClr>
                </a:gs>
                <a:gs pos="71429">
                  <a:srgbClr val="6F005C">
                    <a:alpha val="1984"/>
                  </a:srgbClr>
                </a:gs>
                <a:gs pos="85714">
                  <a:srgbClr val="6F005C">
                    <a:alpha val="789"/>
                  </a:srgbClr>
                </a:gs>
                <a:gs pos="100000">
                  <a:srgbClr val="6F005C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-9668115">
              <a:off x="-105298" y="1397772"/>
              <a:ext cx="384118" cy="158315"/>
            </a:xfrm>
            <a:prstGeom prst="ellipse">
              <a:avLst/>
            </a:prstGeom>
            <a:gradFill>
              <a:gsLst>
                <a:gs pos="0">
                  <a:srgbClr val="8E3300">
                    <a:alpha val="32770"/>
                  </a:srgbClr>
                </a:gs>
                <a:gs pos="14286">
                  <a:srgbClr val="8E3300">
                    <a:alpha val="30576"/>
                  </a:srgbClr>
                </a:gs>
                <a:gs pos="28571">
                  <a:srgbClr val="8E3300">
                    <a:alpha val="24675"/>
                  </a:srgbClr>
                </a:gs>
                <a:gs pos="42857">
                  <a:srgbClr val="8E3300">
                    <a:alpha val="16961"/>
                  </a:srgbClr>
                </a:gs>
                <a:gs pos="57143">
                  <a:srgbClr val="8E3300">
                    <a:alpha val="9786"/>
                  </a:srgbClr>
                </a:gs>
                <a:gs pos="71429">
                  <a:srgbClr val="8E3300">
                    <a:alpha val="4706"/>
                  </a:srgbClr>
                </a:gs>
                <a:gs pos="85714">
                  <a:srgbClr val="8E3300">
                    <a:alpha val="1888"/>
                  </a:srgbClr>
                </a:gs>
                <a:gs pos="100000">
                  <a:srgbClr val="8E33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9580649">
              <a:off x="1752788" y="1092562"/>
              <a:ext cx="666091" cy="1363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6670321">
              <a:off x="3174137" y="2220529"/>
              <a:ext cx="294909" cy="285830"/>
            </a:xfrm>
            <a:prstGeom prst="ellipse">
              <a:avLst/>
            </a:prstGeom>
            <a:gradFill>
              <a:gsLst>
                <a:gs pos="0">
                  <a:srgbClr val="FF3300">
                    <a:alpha val="19518"/>
                  </a:srgbClr>
                </a:gs>
                <a:gs pos="14286">
                  <a:srgbClr val="FF3300">
                    <a:alpha val="18092"/>
                  </a:srgbClr>
                </a:gs>
                <a:gs pos="28571">
                  <a:srgbClr val="FF3300">
                    <a:alpha val="14355"/>
                  </a:srgbClr>
                </a:gs>
                <a:gs pos="42857">
                  <a:srgbClr val="FF3300">
                    <a:alpha val="9665"/>
                  </a:srgbClr>
                </a:gs>
                <a:gs pos="57143">
                  <a:srgbClr val="FF3300">
                    <a:alpha val="5476"/>
                  </a:srgbClr>
                </a:gs>
                <a:gs pos="71429">
                  <a:srgbClr val="FF3300">
                    <a:alpha val="2602"/>
                  </a:srgbClr>
                </a:gs>
                <a:gs pos="85714">
                  <a:srgbClr val="FF3300">
                    <a:alpha val="1037"/>
                  </a:srgbClr>
                </a:gs>
                <a:gs pos="100000">
                  <a:srgbClr val="FF330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5714245">
              <a:off x="-235008" y="669136"/>
              <a:ext cx="481204" cy="436627"/>
            </a:xfrm>
            <a:prstGeom prst="ellipse">
              <a:avLst/>
            </a:prstGeom>
            <a:gradFill>
              <a:gsLst>
                <a:gs pos="0">
                  <a:srgbClr val="4E0000">
                    <a:alpha val="29255"/>
                  </a:srgbClr>
                </a:gs>
                <a:gs pos="14286">
                  <a:srgbClr val="4E0000">
                    <a:alpha val="27247"/>
                  </a:srgbClr>
                </a:gs>
                <a:gs pos="28571">
                  <a:srgbClr val="4E0000">
                    <a:alpha val="21885"/>
                  </a:srgbClr>
                </a:gs>
                <a:gs pos="42857">
                  <a:srgbClr val="4E0000">
                    <a:alpha val="14956"/>
                  </a:srgbClr>
                </a:gs>
                <a:gs pos="57143">
                  <a:srgbClr val="4E0000">
                    <a:alpha val="8586"/>
                  </a:srgbClr>
                </a:gs>
                <a:gs pos="71429">
                  <a:srgbClr val="4E0000">
                    <a:alpha val="4115"/>
                  </a:srgbClr>
                </a:gs>
                <a:gs pos="85714">
                  <a:srgbClr val="4E0000">
                    <a:alpha val="1648"/>
                  </a:srgbClr>
                </a:gs>
                <a:gs pos="100000">
                  <a:srgbClr val="4E0000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-8181209">
              <a:off x="1981105" y="321672"/>
              <a:ext cx="649176" cy="972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-8714809">
              <a:off x="1892883" y="229799"/>
              <a:ext cx="599793" cy="931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10305861">
              <a:off x="-160894" y="1368561"/>
              <a:ext cx="521067" cy="69324"/>
            </a:xfrm>
            <a:prstGeom prst="ellipse">
              <a:avLst/>
            </a:prstGeom>
            <a:gradFill>
              <a:gsLst>
                <a:gs pos="0">
                  <a:srgbClr val="FFFFFD">
                    <a:alpha val="32968"/>
                  </a:srgbClr>
                </a:gs>
                <a:gs pos="14286">
                  <a:srgbClr val="FFFFFD">
                    <a:alpha val="30764"/>
                  </a:srgbClr>
                </a:gs>
                <a:gs pos="28571">
                  <a:srgbClr val="FFFFFD">
                    <a:alpha val="24833"/>
                  </a:srgbClr>
                </a:gs>
                <a:gs pos="42857">
                  <a:srgbClr val="FFFFFD">
                    <a:alpha val="17075"/>
                  </a:srgbClr>
                </a:gs>
                <a:gs pos="57143">
                  <a:srgbClr val="FFFFFD">
                    <a:alpha val="9855"/>
                  </a:srgbClr>
                </a:gs>
                <a:gs pos="71429">
                  <a:srgbClr val="FFFFFD">
                    <a:alpha val="4740"/>
                  </a:srgbClr>
                </a:gs>
                <a:gs pos="85714">
                  <a:srgbClr val="FFFFFD">
                    <a:alpha val="1902"/>
                  </a:srgbClr>
                </a:gs>
                <a:gs pos="100000">
                  <a:srgbClr val="FFFFF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4032695">
              <a:off x="873161" y="736615"/>
              <a:ext cx="559604" cy="1677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7860922">
              <a:off x="3414745" y="989427"/>
              <a:ext cx="378310" cy="223493"/>
            </a:xfrm>
            <a:prstGeom prst="ellipse">
              <a:avLst/>
            </a:prstGeom>
            <a:gradFill>
              <a:gsLst>
                <a:gs pos="0">
                  <a:srgbClr val="FF9400">
                    <a:alpha val="10628"/>
                  </a:srgbClr>
                </a:gs>
                <a:gs pos="14286">
                  <a:srgbClr val="FF9400">
                    <a:alpha val="9812"/>
                  </a:srgbClr>
                </a:gs>
                <a:gs pos="28571">
                  <a:srgbClr val="FF9400">
                    <a:alpha val="7706"/>
                  </a:srgbClr>
                </a:gs>
                <a:gs pos="42857">
                  <a:srgbClr val="FF9400">
                    <a:alpha val="5124"/>
                  </a:srgbClr>
                </a:gs>
                <a:gs pos="57143">
                  <a:srgbClr val="FF9400">
                    <a:alpha val="2872"/>
                  </a:srgbClr>
                </a:gs>
                <a:gs pos="71429">
                  <a:srgbClr val="FF9400">
                    <a:alpha val="1355"/>
                  </a:srgbClr>
                </a:gs>
                <a:gs pos="85714">
                  <a:srgbClr val="FF9400">
                    <a:alpha val="538"/>
                  </a:srgbClr>
                </a:gs>
                <a:gs pos="100000">
                  <a:srgbClr val="FF9400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4745731">
              <a:off x="287514" y="1407018"/>
              <a:ext cx="542295" cy="506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9085208">
              <a:off x="1084951" y="159104"/>
              <a:ext cx="618164" cy="1589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8832507">
              <a:off x="994492" y="207881"/>
              <a:ext cx="656584" cy="748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-9213263">
              <a:off x="1839174" y="529804"/>
              <a:ext cx="472863" cy="406630"/>
            </a:xfrm>
            <a:prstGeom prst="ellipse">
              <a:avLst/>
            </a:prstGeom>
            <a:gradFill>
              <a:gsLst>
                <a:gs pos="0">
                  <a:srgbClr val="ED0000">
                    <a:alpha val="30930"/>
                  </a:srgbClr>
                </a:gs>
                <a:gs pos="14286">
                  <a:srgbClr val="ED0000">
                    <a:alpha val="28831"/>
                  </a:srgbClr>
                </a:gs>
                <a:gs pos="28571">
                  <a:srgbClr val="ED0000">
                    <a:alpha val="23209"/>
                  </a:srgbClr>
                </a:gs>
                <a:gs pos="42857">
                  <a:srgbClr val="ED0000">
                    <a:alpha val="15904"/>
                  </a:srgbClr>
                </a:gs>
                <a:gs pos="57143">
                  <a:srgbClr val="ED0000">
                    <a:alpha val="9152"/>
                  </a:srgbClr>
                </a:gs>
                <a:gs pos="71429">
                  <a:srgbClr val="ED0000">
                    <a:alpha val="4393"/>
                  </a:srgbClr>
                </a:gs>
                <a:gs pos="85714">
                  <a:srgbClr val="ED0000">
                    <a:alpha val="1761"/>
                  </a:srgbClr>
                </a:gs>
                <a:gs pos="100000">
                  <a:srgbClr val="ED0000">
                    <a:alpha val="5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-10133484">
              <a:off x="1359506" y="2282757"/>
              <a:ext cx="247337" cy="301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8075789">
              <a:off x="942307" y="146311"/>
              <a:ext cx="529597" cy="159328"/>
            </a:xfrm>
            <a:prstGeom prst="ellipse">
              <a:avLst/>
            </a:prstGeom>
            <a:gradFill>
              <a:gsLst>
                <a:gs pos="0">
                  <a:srgbClr val="FF0000">
                    <a:alpha val="18998"/>
                  </a:srgbClr>
                </a:gs>
                <a:gs pos="14286">
                  <a:srgbClr val="FF0000">
                    <a:alpha val="17606"/>
                  </a:srgbClr>
                </a:gs>
                <a:gs pos="28571">
                  <a:srgbClr val="FF0000">
                    <a:alpha val="13961"/>
                  </a:srgbClr>
                </a:gs>
                <a:gs pos="42857">
                  <a:srgbClr val="FF0000">
                    <a:alpha val="9392"/>
                  </a:srgbClr>
                </a:gs>
                <a:gs pos="57143">
                  <a:srgbClr val="FF0000">
                    <a:alpha val="5318"/>
                  </a:srgbClr>
                </a:gs>
                <a:gs pos="71429">
                  <a:srgbClr val="FF0000">
                    <a:alpha val="2526"/>
                  </a:srgbClr>
                </a:gs>
                <a:gs pos="85714">
                  <a:srgbClr val="FF0000">
                    <a:alpha val="1006"/>
                  </a:srgbClr>
                </a:gs>
                <a:gs pos="100000">
                  <a:srgbClr val="FF0000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4522278">
              <a:off x="814486" y="661125"/>
              <a:ext cx="634833" cy="1768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-8375876">
              <a:off x="1984138" y="302941"/>
              <a:ext cx="604094" cy="350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5167703">
              <a:off x="-29533" y="895798"/>
              <a:ext cx="367617" cy="356552"/>
            </a:xfrm>
            <a:prstGeom prst="ellipse">
              <a:avLst/>
            </a:prstGeom>
            <a:gradFill>
              <a:gsLst>
                <a:gs pos="0">
                  <a:srgbClr val="FF67A9">
                    <a:alpha val="5060"/>
                  </a:srgbClr>
                </a:gs>
                <a:gs pos="14286">
                  <a:srgbClr val="FF67A9">
                    <a:alpha val="4661"/>
                  </a:srgbClr>
                </a:gs>
                <a:gs pos="28571">
                  <a:srgbClr val="FF67A9">
                    <a:alpha val="3638"/>
                  </a:srgbClr>
                </a:gs>
                <a:gs pos="42857">
                  <a:srgbClr val="FF67A9">
                    <a:alpha val="2401"/>
                  </a:srgbClr>
                </a:gs>
                <a:gs pos="57143">
                  <a:srgbClr val="FF67A9">
                    <a:alpha val="1338"/>
                  </a:srgbClr>
                </a:gs>
                <a:gs pos="71429">
                  <a:srgbClr val="FF67A9">
                    <a:alpha val="628"/>
                  </a:srgbClr>
                </a:gs>
                <a:gs pos="85714">
                  <a:srgbClr val="FF67A9">
                    <a:alpha val="249"/>
                  </a:srgbClr>
                </a:gs>
                <a:gs pos="100000">
                  <a:srgbClr val="FF67A9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4665200">
              <a:off x="2079231" y="1637380"/>
              <a:ext cx="170426" cy="701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-8131560">
              <a:off x="191940" y="564311"/>
              <a:ext cx="358048" cy="343680"/>
            </a:xfrm>
            <a:prstGeom prst="ellipse">
              <a:avLst/>
            </a:prstGeom>
            <a:gradFill>
              <a:gsLst>
                <a:gs pos="0">
                  <a:srgbClr val="360000">
                    <a:alpha val="4945"/>
                  </a:srgbClr>
                </a:gs>
                <a:gs pos="14286">
                  <a:srgbClr val="360000">
                    <a:alpha val="4554"/>
                  </a:srgbClr>
                </a:gs>
                <a:gs pos="28571">
                  <a:srgbClr val="360000">
                    <a:alpha val="3555"/>
                  </a:srgbClr>
                </a:gs>
                <a:gs pos="42857">
                  <a:srgbClr val="360000">
                    <a:alpha val="2346"/>
                  </a:srgbClr>
                </a:gs>
                <a:gs pos="57143">
                  <a:srgbClr val="360000">
                    <a:alpha val="1307"/>
                  </a:srgbClr>
                </a:gs>
                <a:gs pos="71429">
                  <a:srgbClr val="360000">
                    <a:alpha val="614"/>
                  </a:srgbClr>
                </a:gs>
                <a:gs pos="85714">
                  <a:srgbClr val="360000">
                    <a:alpha val="243"/>
                  </a:srgbClr>
                </a:gs>
                <a:gs pos="100000">
                  <a:srgbClr val="3600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-10416244">
              <a:off x="1287430" y="1516961"/>
              <a:ext cx="183394" cy="934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-8927634">
              <a:off x="1049612" y="1006069"/>
              <a:ext cx="646296" cy="1445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-8557104">
              <a:off x="779811" y="2029954"/>
              <a:ext cx="251586" cy="311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9452301">
              <a:off x="1147359" y="135718"/>
              <a:ext cx="591087" cy="1758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8945133">
              <a:off x="1057844" y="169418"/>
              <a:ext cx="633389" cy="1502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3003946">
              <a:off x="2274221" y="738834"/>
              <a:ext cx="685782" cy="356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-9840846">
              <a:off x="1249400" y="1109225"/>
              <a:ext cx="693987" cy="1353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8326056">
              <a:off x="965021" y="242405"/>
              <a:ext cx="626940" cy="1508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3089286">
              <a:off x="2280066" y="766733"/>
              <a:ext cx="719910" cy="343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4170813">
              <a:off x="654048" y="445313"/>
              <a:ext cx="447486" cy="243129"/>
            </a:xfrm>
            <a:prstGeom prst="ellipse">
              <a:avLst/>
            </a:prstGeom>
            <a:gradFill>
              <a:gsLst>
                <a:gs pos="0">
                  <a:srgbClr val="FF3F00">
                    <a:alpha val="32968"/>
                  </a:srgbClr>
                </a:gs>
                <a:gs pos="14286">
                  <a:srgbClr val="FF3F00">
                    <a:alpha val="30764"/>
                  </a:srgbClr>
                </a:gs>
                <a:gs pos="28571">
                  <a:srgbClr val="FF3F00">
                    <a:alpha val="24833"/>
                  </a:srgbClr>
                </a:gs>
                <a:gs pos="42857">
                  <a:srgbClr val="FF3F00">
                    <a:alpha val="17075"/>
                  </a:srgbClr>
                </a:gs>
                <a:gs pos="57143">
                  <a:srgbClr val="FF3F00">
                    <a:alpha val="9855"/>
                  </a:srgbClr>
                </a:gs>
                <a:gs pos="71429">
                  <a:srgbClr val="FF3F00">
                    <a:alpha val="4740"/>
                  </a:srgbClr>
                </a:gs>
                <a:gs pos="85714">
                  <a:srgbClr val="FF3F00">
                    <a:alpha val="1902"/>
                  </a:srgbClr>
                </a:gs>
                <a:gs pos="100000">
                  <a:srgbClr val="FF3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9451337">
              <a:off x="2934780" y="1547437"/>
              <a:ext cx="339549" cy="207356"/>
            </a:xfrm>
            <a:prstGeom prst="ellipse">
              <a:avLst/>
            </a:prstGeom>
            <a:gradFill>
              <a:gsLst>
                <a:gs pos="0">
                  <a:srgbClr val="390000">
                    <a:alpha val="32817"/>
                  </a:srgbClr>
                </a:gs>
                <a:gs pos="14286">
                  <a:srgbClr val="390000">
                    <a:alpha val="30620"/>
                  </a:srgbClr>
                </a:gs>
                <a:gs pos="28571">
                  <a:srgbClr val="390000">
                    <a:alpha val="24712"/>
                  </a:srgbClr>
                </a:gs>
                <a:gs pos="42857">
                  <a:srgbClr val="390000">
                    <a:alpha val="16988"/>
                  </a:srgbClr>
                </a:gs>
                <a:gs pos="57143">
                  <a:srgbClr val="390000">
                    <a:alpha val="9802"/>
                  </a:srgbClr>
                </a:gs>
                <a:gs pos="71429">
                  <a:srgbClr val="390000">
                    <a:alpha val="4714"/>
                  </a:srgbClr>
                </a:gs>
                <a:gs pos="85714">
                  <a:srgbClr val="390000">
                    <a:alpha val="1891"/>
                  </a:srgbClr>
                </a:gs>
                <a:gs pos="100000">
                  <a:srgbClr val="39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-9933495">
              <a:off x="1281869" y="1116944"/>
              <a:ext cx="672657" cy="1340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10372072">
              <a:off x="1337263" y="95449"/>
              <a:ext cx="575412" cy="969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9548267">
              <a:off x="3231888" y="792600"/>
              <a:ext cx="403377" cy="331661"/>
            </a:xfrm>
            <a:prstGeom prst="ellipse">
              <a:avLst/>
            </a:prstGeom>
            <a:gradFill>
              <a:gsLst>
                <a:gs pos="0">
                  <a:srgbClr val="FFA200">
                    <a:alpha val="9317"/>
                  </a:srgbClr>
                </a:gs>
                <a:gs pos="14286">
                  <a:srgbClr val="FFA200">
                    <a:alpha val="8597"/>
                  </a:srgbClr>
                </a:gs>
                <a:gs pos="28571">
                  <a:srgbClr val="FFA200">
                    <a:alpha val="6742"/>
                  </a:srgbClr>
                </a:gs>
                <a:gs pos="42857">
                  <a:srgbClr val="FFA200">
                    <a:alpha val="4475"/>
                  </a:srgbClr>
                </a:gs>
                <a:gs pos="57143">
                  <a:srgbClr val="FFA200">
                    <a:alpha val="2505"/>
                  </a:srgbClr>
                </a:gs>
                <a:gs pos="71429">
                  <a:srgbClr val="FFA200">
                    <a:alpha val="1180"/>
                  </a:srgbClr>
                </a:gs>
                <a:gs pos="85714">
                  <a:srgbClr val="FFA200">
                    <a:alpha val="468"/>
                  </a:srgbClr>
                </a:gs>
                <a:gs pos="100000">
                  <a:srgbClr val="FFA200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8009608">
              <a:off x="945986" y="270780"/>
              <a:ext cx="598994" cy="1774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6613772">
              <a:off x="1983141" y="1828796"/>
              <a:ext cx="297251" cy="89713"/>
            </a:xfrm>
            <a:prstGeom prst="ellipse">
              <a:avLst/>
            </a:prstGeom>
            <a:gradFill>
              <a:gsLst>
                <a:gs pos="0">
                  <a:srgbClr val="FFFFE0">
                    <a:alpha val="20188"/>
                  </a:srgbClr>
                </a:gs>
                <a:gs pos="14286">
                  <a:srgbClr val="FFFFE0">
                    <a:alpha val="18719"/>
                  </a:srgbClr>
                </a:gs>
                <a:gs pos="28571">
                  <a:srgbClr val="FFFFE0">
                    <a:alpha val="14865"/>
                  </a:srgbClr>
                </a:gs>
                <a:gs pos="42857">
                  <a:srgbClr val="FFFFE0">
                    <a:alpha val="10018"/>
                  </a:srgbClr>
                </a:gs>
                <a:gs pos="57143">
                  <a:srgbClr val="FFFFE0">
                    <a:alpha val="5681"/>
                  </a:srgbClr>
                </a:gs>
                <a:gs pos="71429">
                  <a:srgbClr val="FFFFE0">
                    <a:alpha val="2701"/>
                  </a:srgbClr>
                </a:gs>
                <a:gs pos="85714">
                  <a:srgbClr val="FFFFE0">
                    <a:alpha val="1077"/>
                  </a:srgbClr>
                </a:gs>
                <a:gs pos="100000">
                  <a:srgbClr val="FFFFE0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3607030">
              <a:off x="1828614" y="1827720"/>
              <a:ext cx="449791" cy="780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-10467964">
              <a:off x="1935260" y="1462537"/>
              <a:ext cx="181658" cy="532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6554349">
              <a:off x="1999753" y="1765676"/>
              <a:ext cx="387885" cy="317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7451323">
              <a:off x="2056259" y="847941"/>
              <a:ext cx="619699" cy="1551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10199848">
              <a:off x="-127500" y="2114223"/>
              <a:ext cx="420810" cy="19627"/>
            </a:xfrm>
            <a:prstGeom prst="ellipse">
              <a:avLst/>
            </a:prstGeom>
            <a:gradFill>
              <a:gsLst>
                <a:gs pos="0">
                  <a:srgbClr val="530000">
                    <a:alpha val="32968"/>
                  </a:srgbClr>
                </a:gs>
                <a:gs pos="14286">
                  <a:srgbClr val="530000">
                    <a:alpha val="30764"/>
                  </a:srgbClr>
                </a:gs>
                <a:gs pos="28571">
                  <a:srgbClr val="530000">
                    <a:alpha val="24833"/>
                  </a:srgbClr>
                </a:gs>
                <a:gs pos="42857">
                  <a:srgbClr val="530000">
                    <a:alpha val="17075"/>
                  </a:srgbClr>
                </a:gs>
                <a:gs pos="57143">
                  <a:srgbClr val="530000">
                    <a:alpha val="9855"/>
                  </a:srgbClr>
                </a:gs>
                <a:gs pos="71429">
                  <a:srgbClr val="530000">
                    <a:alpha val="4740"/>
                  </a:srgbClr>
                </a:gs>
                <a:gs pos="85714">
                  <a:srgbClr val="530000">
                    <a:alpha val="1902"/>
                  </a:srgbClr>
                </a:gs>
                <a:gs pos="100000">
                  <a:srgbClr val="5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2726192">
              <a:off x="1756759" y="457664"/>
              <a:ext cx="421429" cy="230905"/>
            </a:xfrm>
            <a:prstGeom prst="ellipse">
              <a:avLst/>
            </a:prstGeom>
            <a:gradFill>
              <a:gsLst>
                <a:gs pos="0">
                  <a:srgbClr val="DFDAFF">
                    <a:alpha val="32753"/>
                  </a:srgbClr>
                </a:gs>
                <a:gs pos="14286">
                  <a:srgbClr val="DFDAFF">
                    <a:alpha val="30560"/>
                  </a:srgbClr>
                </a:gs>
                <a:gs pos="28571">
                  <a:srgbClr val="DFDAFF">
                    <a:alpha val="24661"/>
                  </a:srgbClr>
                </a:gs>
                <a:gs pos="42857">
                  <a:srgbClr val="DFDAFF">
                    <a:alpha val="16951"/>
                  </a:srgbClr>
                </a:gs>
                <a:gs pos="57143">
                  <a:srgbClr val="DFDAFF">
                    <a:alpha val="9780"/>
                  </a:srgbClr>
                </a:gs>
                <a:gs pos="71429">
                  <a:srgbClr val="DFDAFF">
                    <a:alpha val="4703"/>
                  </a:srgbClr>
                </a:gs>
                <a:gs pos="85714">
                  <a:srgbClr val="DFDAFF">
                    <a:alpha val="1887"/>
                  </a:srgbClr>
                </a:gs>
                <a:gs pos="100000">
                  <a:srgbClr val="DFDAFF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8167830">
              <a:off x="1977805" y="1582188"/>
              <a:ext cx="199924" cy="105277"/>
            </a:xfrm>
            <a:prstGeom prst="ellipse">
              <a:avLst/>
            </a:prstGeom>
            <a:gradFill>
              <a:gsLst>
                <a:gs pos="0">
                  <a:srgbClr val="003800">
                    <a:alpha val="25366"/>
                  </a:srgbClr>
                </a:gs>
                <a:gs pos="14286">
                  <a:srgbClr val="003800">
                    <a:alpha val="23579"/>
                  </a:srgbClr>
                </a:gs>
                <a:gs pos="28571">
                  <a:srgbClr val="003800">
                    <a:alpha val="18844"/>
                  </a:srgbClr>
                </a:gs>
                <a:gs pos="42857">
                  <a:srgbClr val="003800">
                    <a:alpha val="12799"/>
                  </a:srgbClr>
                </a:gs>
                <a:gs pos="57143">
                  <a:srgbClr val="003800">
                    <a:alpha val="7308"/>
                  </a:srgbClr>
                </a:gs>
                <a:gs pos="71429">
                  <a:srgbClr val="003800">
                    <a:alpha val="3490"/>
                  </a:srgbClr>
                </a:gs>
                <a:gs pos="85714">
                  <a:srgbClr val="003800">
                    <a:alpha val="1395"/>
                  </a:srgbClr>
                </a:gs>
                <a:gs pos="100000">
                  <a:srgbClr val="003800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6736367">
              <a:off x="2051700" y="694081"/>
              <a:ext cx="707048" cy="1973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9903882">
              <a:off x="1676438" y="1114435"/>
              <a:ext cx="671848" cy="137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6357983">
              <a:off x="3315820" y="870631"/>
              <a:ext cx="353742" cy="226513"/>
            </a:xfrm>
            <a:prstGeom prst="ellipse">
              <a:avLst/>
            </a:prstGeom>
            <a:gradFill>
              <a:gsLst>
                <a:gs pos="0">
                  <a:srgbClr val="D8C5C8">
                    <a:alpha val="20518"/>
                  </a:srgbClr>
                </a:gs>
                <a:gs pos="14286">
                  <a:srgbClr val="D8C5C8">
                    <a:alpha val="19028"/>
                  </a:srgbClr>
                </a:gs>
                <a:gs pos="28571">
                  <a:srgbClr val="D8C5C8">
                    <a:alpha val="15116"/>
                  </a:srgbClr>
                </a:gs>
                <a:gs pos="42857">
                  <a:srgbClr val="D8C5C8">
                    <a:alpha val="10192"/>
                  </a:srgbClr>
                </a:gs>
                <a:gs pos="57143">
                  <a:srgbClr val="D8C5C8">
                    <a:alpha val="5782"/>
                  </a:srgbClr>
                </a:gs>
                <a:gs pos="71429">
                  <a:srgbClr val="D8C5C8">
                    <a:alpha val="2750"/>
                  </a:srgbClr>
                </a:gs>
                <a:gs pos="85714">
                  <a:srgbClr val="D8C5C8">
                    <a:alpha val="1096"/>
                  </a:srgbClr>
                </a:gs>
                <a:gs pos="100000">
                  <a:srgbClr val="D8C5C8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-8399545">
              <a:off x="513321" y="2013654"/>
              <a:ext cx="750915" cy="319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3182221">
              <a:off x="3184542" y="756613"/>
              <a:ext cx="403404" cy="310909"/>
            </a:xfrm>
            <a:prstGeom prst="ellipse">
              <a:avLst/>
            </a:prstGeom>
            <a:gradFill>
              <a:gsLst>
                <a:gs pos="0">
                  <a:srgbClr val="00A3AC">
                    <a:alpha val="2659"/>
                  </a:srgbClr>
                </a:gs>
                <a:gs pos="14286">
                  <a:srgbClr val="00A3AC">
                    <a:alpha val="2446"/>
                  </a:srgbClr>
                </a:gs>
                <a:gs pos="28571">
                  <a:srgbClr val="00A3AC">
                    <a:alpha val="1905"/>
                  </a:srgbClr>
                </a:gs>
                <a:gs pos="42857">
                  <a:srgbClr val="00A3AC">
                    <a:alpha val="1254"/>
                  </a:srgbClr>
                </a:gs>
                <a:gs pos="57143">
                  <a:srgbClr val="00A3AC">
                    <a:alpha val="697"/>
                  </a:srgbClr>
                </a:gs>
                <a:gs pos="71429">
                  <a:srgbClr val="00A3AC">
                    <a:alpha val="327"/>
                  </a:srgbClr>
                </a:gs>
                <a:gs pos="85714">
                  <a:srgbClr val="00A3AC">
                    <a:alpha val="129"/>
                  </a:srgbClr>
                </a:gs>
                <a:gs pos="100000">
                  <a:srgbClr val="00A3AC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-8949670">
              <a:off x="1049736" y="1009018"/>
              <a:ext cx="654939" cy="1440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8661056">
              <a:off x="-232307" y="1386534"/>
              <a:ext cx="600471" cy="101441"/>
            </a:xfrm>
            <a:prstGeom prst="ellipse">
              <a:avLst/>
            </a:prstGeom>
            <a:gradFill>
              <a:gsLst>
                <a:gs pos="0">
                  <a:srgbClr val="FFFFD7">
                    <a:alpha val="32844"/>
                  </a:srgbClr>
                </a:gs>
                <a:gs pos="14286">
                  <a:srgbClr val="FFFFD7">
                    <a:alpha val="30646"/>
                  </a:srgbClr>
                </a:gs>
                <a:gs pos="28571">
                  <a:srgbClr val="FFFFD7">
                    <a:alpha val="24734"/>
                  </a:srgbClr>
                </a:gs>
                <a:gs pos="42857">
                  <a:srgbClr val="FFFFD7">
                    <a:alpha val="17004"/>
                  </a:srgbClr>
                </a:gs>
                <a:gs pos="57143">
                  <a:srgbClr val="FFFFD7">
                    <a:alpha val="9812"/>
                  </a:srgbClr>
                </a:gs>
                <a:gs pos="71429">
                  <a:srgbClr val="FFFFD7">
                    <a:alpha val="4719"/>
                  </a:srgbClr>
                </a:gs>
                <a:gs pos="85714">
                  <a:srgbClr val="FFFFD7">
                    <a:alpha val="1893"/>
                  </a:srgbClr>
                </a:gs>
                <a:gs pos="100000">
                  <a:srgbClr val="FFFFD7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-9296751">
              <a:off x="1120495" y="1057456"/>
              <a:ext cx="669514" cy="1376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-10471270">
              <a:off x="1272450" y="1513614"/>
              <a:ext cx="205969" cy="858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8543618">
              <a:off x="-219577" y="846882"/>
              <a:ext cx="504417" cy="256370"/>
            </a:xfrm>
            <a:prstGeom prst="ellipse">
              <a:avLst/>
            </a:prstGeom>
            <a:gradFill>
              <a:gsLst>
                <a:gs pos="0">
                  <a:srgbClr val="B20000">
                    <a:alpha val="22919"/>
                  </a:srgbClr>
                </a:gs>
                <a:gs pos="14286">
                  <a:srgbClr val="B20000">
                    <a:alpha val="21279"/>
                  </a:srgbClr>
                </a:gs>
                <a:gs pos="28571">
                  <a:srgbClr val="B20000">
                    <a:alpha val="16954"/>
                  </a:srgbClr>
                </a:gs>
                <a:gs pos="42857">
                  <a:srgbClr val="B20000">
                    <a:alpha val="11472"/>
                  </a:srgbClr>
                </a:gs>
                <a:gs pos="57143">
                  <a:srgbClr val="B20000">
                    <a:alpha val="6529"/>
                  </a:srgbClr>
                </a:gs>
                <a:gs pos="71429">
                  <a:srgbClr val="B20000">
                    <a:alpha val="3111"/>
                  </a:srgbClr>
                </a:gs>
                <a:gs pos="85714">
                  <a:srgbClr val="B20000">
                    <a:alpha val="1242"/>
                  </a:srgbClr>
                </a:gs>
                <a:gs pos="100000">
                  <a:srgbClr val="B20000">
                    <a:alpha val="4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8736721">
              <a:off x="-207490" y="1873322"/>
              <a:ext cx="536040" cy="75642"/>
            </a:xfrm>
            <a:prstGeom prst="ellipse">
              <a:avLst/>
            </a:prstGeom>
            <a:gradFill>
              <a:gsLst>
                <a:gs pos="0">
                  <a:srgbClr val="FFFFCC">
                    <a:alpha val="26746"/>
                  </a:srgbClr>
                </a:gs>
                <a:gs pos="14286">
                  <a:srgbClr val="FFFFCC">
                    <a:alpha val="24878"/>
                  </a:srgbClr>
                </a:gs>
                <a:gs pos="28571">
                  <a:srgbClr val="FFFFCC">
                    <a:alpha val="19917"/>
                  </a:srgbClr>
                </a:gs>
                <a:gs pos="42857">
                  <a:srgbClr val="FFFFCC">
                    <a:alpha val="13557"/>
                  </a:srgbClr>
                </a:gs>
                <a:gs pos="57143">
                  <a:srgbClr val="FFFFCC">
                    <a:alpha val="7755"/>
                  </a:srgbClr>
                </a:gs>
                <a:gs pos="71429">
                  <a:srgbClr val="FFFFCC">
                    <a:alpha val="3708"/>
                  </a:srgbClr>
                </a:gs>
                <a:gs pos="85714">
                  <a:srgbClr val="FFFFCC">
                    <a:alpha val="1483"/>
                  </a:srgbClr>
                </a:gs>
                <a:gs pos="100000">
                  <a:srgbClr val="FFFFCC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-10742271">
              <a:off x="1465717" y="1144216"/>
              <a:ext cx="658331" cy="1311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4289194">
              <a:off x="-167010" y="865319"/>
              <a:ext cx="391272" cy="232301"/>
            </a:xfrm>
            <a:prstGeom prst="ellipse">
              <a:avLst/>
            </a:prstGeom>
            <a:gradFill>
              <a:gsLst>
                <a:gs pos="0">
                  <a:srgbClr val="FF7B00">
                    <a:alpha val="20095"/>
                  </a:srgbClr>
                </a:gs>
                <a:gs pos="14286">
                  <a:srgbClr val="FF7B00">
                    <a:alpha val="18632"/>
                  </a:srgbClr>
                </a:gs>
                <a:gs pos="28571">
                  <a:srgbClr val="FF7B00">
                    <a:alpha val="14793"/>
                  </a:srgbClr>
                </a:gs>
                <a:gs pos="42857">
                  <a:srgbClr val="FF7B00">
                    <a:alpha val="9968"/>
                  </a:srgbClr>
                </a:gs>
                <a:gs pos="57143">
                  <a:srgbClr val="FF7B00">
                    <a:alpha val="5652"/>
                  </a:srgbClr>
                </a:gs>
                <a:gs pos="71429">
                  <a:srgbClr val="FF7B00">
                    <a:alpha val="2687"/>
                  </a:srgbClr>
                </a:gs>
                <a:gs pos="85714">
                  <a:srgbClr val="FF7B00">
                    <a:alpha val="1071"/>
                  </a:srgbClr>
                </a:gs>
                <a:gs pos="100000">
                  <a:srgbClr val="FF7B00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8047860">
              <a:off x="3310345" y="2202940"/>
              <a:ext cx="553824" cy="325457"/>
            </a:xfrm>
            <a:prstGeom prst="ellipse">
              <a:avLst/>
            </a:prstGeom>
            <a:gradFill>
              <a:gsLst>
                <a:gs pos="0">
                  <a:srgbClr val="8C0000">
                    <a:alpha val="32830"/>
                  </a:srgbClr>
                </a:gs>
                <a:gs pos="14286">
                  <a:srgbClr val="8C0000">
                    <a:alpha val="30633"/>
                  </a:srgbClr>
                </a:gs>
                <a:gs pos="28571">
                  <a:srgbClr val="8C0000">
                    <a:alpha val="24723"/>
                  </a:srgbClr>
                </a:gs>
                <a:gs pos="42857">
                  <a:srgbClr val="8C0000">
                    <a:alpha val="16995"/>
                  </a:srgbClr>
                </a:gs>
                <a:gs pos="57143">
                  <a:srgbClr val="8C0000">
                    <a:alpha val="9807"/>
                  </a:srgbClr>
                </a:gs>
                <a:gs pos="71429">
                  <a:srgbClr val="8C0000">
                    <a:alpha val="4717"/>
                  </a:srgbClr>
                </a:gs>
                <a:gs pos="85714">
                  <a:srgbClr val="8C0000">
                    <a:alpha val="1892"/>
                  </a:srgbClr>
                </a:gs>
                <a:gs pos="100000">
                  <a:srgbClr val="8C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8912811">
              <a:off x="3031111" y="2016517"/>
              <a:ext cx="291662" cy="145478"/>
            </a:xfrm>
            <a:prstGeom prst="ellipse">
              <a:avLst/>
            </a:prstGeom>
            <a:gradFill>
              <a:gsLst>
                <a:gs pos="0">
                  <a:srgbClr val="000000">
                    <a:alpha val="22306"/>
                  </a:srgbClr>
                </a:gs>
                <a:gs pos="14286">
                  <a:srgbClr val="000000">
                    <a:alpha val="20704"/>
                  </a:srgbClr>
                </a:gs>
                <a:gs pos="28571">
                  <a:srgbClr val="000000">
                    <a:alpha val="16483"/>
                  </a:srgbClr>
                </a:gs>
                <a:gs pos="42857">
                  <a:srgbClr val="000000">
                    <a:alpha val="11143"/>
                  </a:srgbClr>
                </a:gs>
                <a:gs pos="57143">
                  <a:srgbClr val="000000">
                    <a:alpha val="6337"/>
                  </a:srgbClr>
                </a:gs>
                <a:gs pos="71429">
                  <a:srgbClr val="000000">
                    <a:alpha val="3018"/>
                  </a:srgbClr>
                </a:gs>
                <a:gs pos="85714">
                  <a:srgbClr val="000000">
                    <a:alpha val="1204"/>
                  </a:srgbClr>
                </a:gs>
                <a:gs pos="100000">
                  <a:srgbClr val="000000">
                    <a:alpha val="4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4923930">
              <a:off x="1738977" y="400901"/>
              <a:ext cx="381588" cy="329382"/>
            </a:xfrm>
            <a:prstGeom prst="ellipse">
              <a:avLst/>
            </a:prstGeom>
            <a:gradFill>
              <a:gsLst>
                <a:gs pos="0">
                  <a:srgbClr val="FFFF00">
                    <a:alpha val="23815"/>
                  </a:srgbClr>
                </a:gs>
                <a:gs pos="14286">
                  <a:srgbClr val="FFFF00">
                    <a:alpha val="22121"/>
                  </a:srgbClr>
                </a:gs>
                <a:gs pos="28571">
                  <a:srgbClr val="FFFF00">
                    <a:alpha val="17644"/>
                  </a:srgbClr>
                </a:gs>
                <a:gs pos="42857">
                  <a:srgbClr val="FFFF00">
                    <a:alpha val="11955"/>
                  </a:srgbClr>
                </a:gs>
                <a:gs pos="57143">
                  <a:srgbClr val="FFFF00">
                    <a:alpha val="6812"/>
                  </a:srgbClr>
                </a:gs>
                <a:gs pos="71429">
                  <a:srgbClr val="FFFF00">
                    <a:alpha val="3249"/>
                  </a:srgbClr>
                </a:gs>
                <a:gs pos="85714">
                  <a:srgbClr val="FFFF00">
                    <a:alpha val="1297"/>
                  </a:srgbClr>
                </a:gs>
                <a:gs pos="100000">
                  <a:srgbClr val="FFFF00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3180543">
              <a:off x="575666" y="442242"/>
              <a:ext cx="267847" cy="240608"/>
            </a:xfrm>
            <a:prstGeom prst="ellipse">
              <a:avLst/>
            </a:prstGeom>
            <a:gradFill>
              <a:gsLst>
                <a:gs pos="0">
                  <a:srgbClr val="FF7B00">
                    <a:alpha val="32671"/>
                  </a:srgbClr>
                </a:gs>
                <a:gs pos="14286">
                  <a:srgbClr val="FF7B00">
                    <a:alpha val="30482"/>
                  </a:srgbClr>
                </a:gs>
                <a:gs pos="28571">
                  <a:srgbClr val="FF7B00">
                    <a:alpha val="24595"/>
                  </a:srgbClr>
                </a:gs>
                <a:gs pos="42857">
                  <a:srgbClr val="FF7B00">
                    <a:alpha val="16903"/>
                  </a:srgbClr>
                </a:gs>
                <a:gs pos="57143">
                  <a:srgbClr val="FF7B00">
                    <a:alpha val="9751"/>
                  </a:srgbClr>
                </a:gs>
                <a:gs pos="71429">
                  <a:srgbClr val="FF7B00">
                    <a:alpha val="4689"/>
                  </a:srgbClr>
                </a:gs>
                <a:gs pos="85714">
                  <a:srgbClr val="FF7B00">
                    <a:alpha val="1881"/>
                  </a:srgbClr>
                </a:gs>
                <a:gs pos="100000">
                  <a:srgbClr val="FF7B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6042445">
              <a:off x="2072533" y="625482"/>
              <a:ext cx="680919" cy="1940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3693011">
              <a:off x="2539361" y="789642"/>
              <a:ext cx="413510" cy="101796"/>
            </a:xfrm>
            <a:prstGeom prst="ellipse">
              <a:avLst/>
            </a:prstGeom>
            <a:gradFill>
              <a:gsLst>
                <a:gs pos="0">
                  <a:srgbClr val="FFFFA0">
                    <a:alpha val="11217"/>
                  </a:srgbClr>
                </a:gs>
                <a:gs pos="14286">
                  <a:srgbClr val="FFFFA0">
                    <a:alpha val="10358"/>
                  </a:srgbClr>
                </a:gs>
                <a:gs pos="28571">
                  <a:srgbClr val="FFFFA0">
                    <a:alpha val="8140"/>
                  </a:srgbClr>
                </a:gs>
                <a:gs pos="42857">
                  <a:srgbClr val="FFFFA0">
                    <a:alpha val="5417"/>
                  </a:srgbClr>
                </a:gs>
                <a:gs pos="57143">
                  <a:srgbClr val="FFFFA0">
                    <a:alpha val="3039"/>
                  </a:srgbClr>
                </a:gs>
                <a:gs pos="71429">
                  <a:srgbClr val="FFFFA0">
                    <a:alpha val="1434"/>
                  </a:srgbClr>
                </a:gs>
                <a:gs pos="85714">
                  <a:srgbClr val="FFFFA0">
                    <a:alpha val="570"/>
                  </a:srgbClr>
                </a:gs>
                <a:gs pos="100000">
                  <a:srgbClr val="FFFFA0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7958484">
              <a:off x="-83958" y="632664"/>
              <a:ext cx="430757" cy="196830"/>
            </a:xfrm>
            <a:prstGeom prst="ellipse">
              <a:avLst/>
            </a:prstGeom>
            <a:gradFill>
              <a:gsLst>
                <a:gs pos="0">
                  <a:srgbClr val="FFFFFF">
                    <a:alpha val="32307"/>
                  </a:srgbClr>
                </a:gs>
                <a:gs pos="14286">
                  <a:srgbClr val="FFFFFF">
                    <a:alpha val="30136"/>
                  </a:srgbClr>
                </a:gs>
                <a:gs pos="28571">
                  <a:srgbClr val="FFFFFF">
                    <a:alpha val="24304"/>
                  </a:srgbClr>
                </a:gs>
                <a:gs pos="42857">
                  <a:srgbClr val="FFFFFF">
                    <a:alpha val="16693"/>
                  </a:srgbClr>
                </a:gs>
                <a:gs pos="57143">
                  <a:srgbClr val="FFFFFF">
                    <a:alpha val="9625"/>
                  </a:srgbClr>
                </a:gs>
                <a:gs pos="71429">
                  <a:srgbClr val="FFFFFF">
                    <a:alpha val="4627"/>
                  </a:srgbClr>
                </a:gs>
                <a:gs pos="85714">
                  <a:srgbClr val="FFFFFF">
                    <a:alpha val="1856"/>
                  </a:srgbClr>
                </a:gs>
                <a:gs pos="100000">
                  <a:srgbClr val="FFFFFF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9341112">
              <a:off x="3317964" y="2190852"/>
              <a:ext cx="460324" cy="420553"/>
            </a:xfrm>
            <a:prstGeom prst="ellipse">
              <a:avLst/>
            </a:prstGeom>
            <a:gradFill>
              <a:gsLst>
                <a:gs pos="0">
                  <a:srgbClr val="003E4B">
                    <a:alpha val="7074"/>
                  </a:srgbClr>
                </a:gs>
                <a:gs pos="14286">
                  <a:srgbClr val="003E4B">
                    <a:alpha val="6521"/>
                  </a:srgbClr>
                </a:gs>
                <a:gs pos="28571">
                  <a:srgbClr val="003E4B">
                    <a:alpha val="5101"/>
                  </a:srgbClr>
                </a:gs>
                <a:gs pos="42857">
                  <a:srgbClr val="003E4B">
                    <a:alpha val="3376"/>
                  </a:srgbClr>
                </a:gs>
                <a:gs pos="57143">
                  <a:srgbClr val="003E4B">
                    <a:alpha val="1885"/>
                  </a:srgbClr>
                </a:gs>
                <a:gs pos="71429">
                  <a:srgbClr val="003E4B">
                    <a:alpha val="887"/>
                  </a:srgbClr>
                </a:gs>
                <a:gs pos="85714">
                  <a:srgbClr val="003E4B">
                    <a:alpha val="352"/>
                  </a:srgbClr>
                </a:gs>
                <a:gs pos="100000">
                  <a:srgbClr val="003E4B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6643093">
              <a:off x="2592404" y="862903"/>
              <a:ext cx="477835" cy="223055"/>
            </a:xfrm>
            <a:prstGeom prst="ellipse">
              <a:avLst/>
            </a:prstGeom>
            <a:gradFill>
              <a:gsLst>
                <a:gs pos="0">
                  <a:srgbClr val="FF0000">
                    <a:alpha val="18707"/>
                  </a:srgbClr>
                </a:gs>
                <a:gs pos="14286">
                  <a:srgbClr val="FF0000">
                    <a:alpha val="17334"/>
                  </a:srgbClr>
                </a:gs>
                <a:gs pos="28571">
                  <a:srgbClr val="FF0000">
                    <a:alpha val="13740"/>
                  </a:srgbClr>
                </a:gs>
                <a:gs pos="42857">
                  <a:srgbClr val="FF0000">
                    <a:alpha val="9240"/>
                  </a:srgbClr>
                </a:gs>
                <a:gs pos="57143">
                  <a:srgbClr val="FF0000">
                    <a:alpha val="5230"/>
                  </a:srgbClr>
                </a:gs>
                <a:gs pos="71429">
                  <a:srgbClr val="FF0000">
                    <a:alpha val="2483"/>
                  </a:srgbClr>
                </a:gs>
                <a:gs pos="85714">
                  <a:srgbClr val="FF0000">
                    <a:alpha val="989"/>
                  </a:srgbClr>
                </a:gs>
                <a:gs pos="100000">
                  <a:srgbClr val="FF0000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10252073">
              <a:off x="1294423" y="96463"/>
              <a:ext cx="590408" cy="1466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-10196188">
              <a:off x="2490906" y="838964"/>
              <a:ext cx="451480" cy="247585"/>
            </a:xfrm>
            <a:prstGeom prst="ellipse">
              <a:avLst/>
            </a:prstGeom>
            <a:gradFill>
              <a:gsLst>
                <a:gs pos="0">
                  <a:srgbClr val="FF0000">
                    <a:alpha val="10405"/>
                  </a:srgbClr>
                </a:gs>
                <a:gs pos="14286">
                  <a:srgbClr val="FF0000">
                    <a:alpha val="9606"/>
                  </a:srgbClr>
                </a:gs>
                <a:gs pos="28571">
                  <a:srgbClr val="FF0000">
                    <a:alpha val="7542"/>
                  </a:srgbClr>
                </a:gs>
                <a:gs pos="42857">
                  <a:srgbClr val="FF0000">
                    <a:alpha val="5013"/>
                  </a:srgbClr>
                </a:gs>
                <a:gs pos="57143">
                  <a:srgbClr val="FF0000">
                    <a:alpha val="2810"/>
                  </a:srgbClr>
                </a:gs>
                <a:gs pos="71429">
                  <a:srgbClr val="FF0000">
                    <a:alpha val="1325"/>
                  </a:srgbClr>
                </a:gs>
                <a:gs pos="85714">
                  <a:srgbClr val="FF0000">
                    <a:alpha val="526"/>
                  </a:srgbClr>
                </a:gs>
                <a:gs pos="100000">
                  <a:srgbClr val="FF0000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4060292">
              <a:off x="2613560" y="947961"/>
              <a:ext cx="460687" cy="93152"/>
            </a:xfrm>
            <a:prstGeom prst="ellipse">
              <a:avLst/>
            </a:prstGeom>
            <a:gradFill>
              <a:gsLst>
                <a:gs pos="0">
                  <a:srgbClr val="7FD4B3">
                    <a:alpha val="20448"/>
                  </a:srgbClr>
                </a:gs>
                <a:gs pos="14286">
                  <a:srgbClr val="7FD4B3">
                    <a:alpha val="18963"/>
                  </a:srgbClr>
                </a:gs>
                <a:gs pos="28571">
                  <a:srgbClr val="7FD4B3">
                    <a:alpha val="15063"/>
                  </a:srgbClr>
                </a:gs>
                <a:gs pos="42857">
                  <a:srgbClr val="7FD4B3">
                    <a:alpha val="10155"/>
                  </a:srgbClr>
                </a:gs>
                <a:gs pos="57143">
                  <a:srgbClr val="7FD4B3">
                    <a:alpha val="5761"/>
                  </a:srgbClr>
                </a:gs>
                <a:gs pos="71429">
                  <a:srgbClr val="7FD4B3">
                    <a:alpha val="2739"/>
                  </a:srgbClr>
                </a:gs>
                <a:gs pos="85714">
                  <a:srgbClr val="7FD4B3">
                    <a:alpha val="1092"/>
                  </a:srgbClr>
                </a:gs>
                <a:gs pos="100000">
                  <a:srgbClr val="7FD4B3">
                    <a:alpha val="3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9108589">
              <a:off x="1947523" y="1786407"/>
              <a:ext cx="467140" cy="566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6794759">
              <a:off x="2073039" y="724689"/>
              <a:ext cx="645981" cy="1937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-8442498">
              <a:off x="1905151" y="577326"/>
              <a:ext cx="465241" cy="302378"/>
            </a:xfrm>
            <a:prstGeom prst="ellipse">
              <a:avLst/>
            </a:prstGeom>
            <a:gradFill>
              <a:gsLst>
                <a:gs pos="0">
                  <a:srgbClr val="DBC700">
                    <a:alpha val="32968"/>
                  </a:srgbClr>
                </a:gs>
                <a:gs pos="14286">
                  <a:srgbClr val="DBC700">
                    <a:alpha val="30764"/>
                  </a:srgbClr>
                </a:gs>
                <a:gs pos="28571">
                  <a:srgbClr val="DBC700">
                    <a:alpha val="24833"/>
                  </a:srgbClr>
                </a:gs>
                <a:gs pos="42857">
                  <a:srgbClr val="DBC700">
                    <a:alpha val="17075"/>
                  </a:srgbClr>
                </a:gs>
                <a:gs pos="57143">
                  <a:srgbClr val="DBC700">
                    <a:alpha val="9855"/>
                  </a:srgbClr>
                </a:gs>
                <a:gs pos="71429">
                  <a:srgbClr val="DBC700">
                    <a:alpha val="4740"/>
                  </a:srgbClr>
                </a:gs>
                <a:gs pos="85714">
                  <a:srgbClr val="DBC700">
                    <a:alpha val="1902"/>
                  </a:srgbClr>
                </a:gs>
                <a:gs pos="100000">
                  <a:srgbClr val="DBC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6498753">
              <a:off x="3203011" y="875642"/>
              <a:ext cx="442984" cy="229475"/>
            </a:xfrm>
            <a:prstGeom prst="ellipse">
              <a:avLst/>
            </a:prstGeom>
            <a:gradFill>
              <a:gsLst>
                <a:gs pos="0">
                  <a:srgbClr val="620000">
                    <a:alpha val="31594"/>
                  </a:srgbClr>
                </a:gs>
                <a:gs pos="14286">
                  <a:srgbClr val="620000">
                    <a:alpha val="29461"/>
                  </a:srgbClr>
                </a:gs>
                <a:gs pos="28571">
                  <a:srgbClr val="620000">
                    <a:alpha val="23737"/>
                  </a:srgbClr>
                </a:gs>
                <a:gs pos="42857">
                  <a:srgbClr val="620000">
                    <a:alpha val="16284"/>
                  </a:srgbClr>
                </a:gs>
                <a:gs pos="57143">
                  <a:srgbClr val="620000">
                    <a:alpha val="9379"/>
                  </a:srgbClr>
                </a:gs>
                <a:gs pos="71429">
                  <a:srgbClr val="620000">
                    <a:alpha val="4505"/>
                  </a:srgbClr>
                </a:gs>
                <a:gs pos="85714">
                  <a:srgbClr val="620000">
                    <a:alpha val="1806"/>
                  </a:srgbClr>
                </a:gs>
                <a:gs pos="100000">
                  <a:srgbClr val="6200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6138632">
              <a:off x="847889" y="561633"/>
              <a:ext cx="626565" cy="987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5656303">
              <a:off x="2093424" y="580240"/>
              <a:ext cx="640435" cy="1877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-9104700">
              <a:off x="2868446" y="1665507"/>
              <a:ext cx="263760" cy="117063"/>
            </a:xfrm>
            <a:prstGeom prst="ellipse">
              <a:avLst/>
            </a:prstGeom>
            <a:gradFill>
              <a:gsLst>
                <a:gs pos="0">
                  <a:srgbClr val="FFFF9E">
                    <a:alpha val="28095"/>
                  </a:srgbClr>
                </a:gs>
                <a:gs pos="14286">
                  <a:srgbClr val="FFFF9E">
                    <a:alpha val="26151"/>
                  </a:srgbClr>
                </a:gs>
                <a:gs pos="28571">
                  <a:srgbClr val="FFFF9E">
                    <a:alpha val="20973"/>
                  </a:srgbClr>
                </a:gs>
                <a:gs pos="42857">
                  <a:srgbClr val="FFFF9E">
                    <a:alpha val="14306"/>
                  </a:srgbClr>
                </a:gs>
                <a:gs pos="57143">
                  <a:srgbClr val="FFFF9E">
                    <a:alpha val="8199"/>
                  </a:srgbClr>
                </a:gs>
                <a:gs pos="71429">
                  <a:srgbClr val="FFFF9E">
                    <a:alpha val="3925"/>
                  </a:srgbClr>
                </a:gs>
                <a:gs pos="85714">
                  <a:srgbClr val="FFFF9E">
                    <a:alpha val="1571"/>
                  </a:srgbClr>
                </a:gs>
                <a:gs pos="100000">
                  <a:srgbClr val="FFFF9E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-10394653">
              <a:off x="2697242" y="825705"/>
              <a:ext cx="341940" cy="317351"/>
            </a:xfrm>
            <a:prstGeom prst="ellipse">
              <a:avLst/>
            </a:prstGeom>
            <a:gradFill>
              <a:gsLst>
                <a:gs pos="0">
                  <a:srgbClr val="AE6000">
                    <a:alpha val="23927"/>
                  </a:srgbClr>
                </a:gs>
                <a:gs pos="14286">
                  <a:srgbClr val="AE6000">
                    <a:alpha val="22226"/>
                  </a:srgbClr>
                </a:gs>
                <a:gs pos="28571">
                  <a:srgbClr val="AE6000">
                    <a:alpha val="17730"/>
                  </a:srgbClr>
                </a:gs>
                <a:gs pos="42857">
                  <a:srgbClr val="AE6000">
                    <a:alpha val="12016"/>
                  </a:srgbClr>
                </a:gs>
                <a:gs pos="57143">
                  <a:srgbClr val="AE6000">
                    <a:alpha val="6848"/>
                  </a:srgbClr>
                </a:gs>
                <a:gs pos="71429">
                  <a:srgbClr val="AE6000">
                    <a:alpha val="3266"/>
                  </a:srgbClr>
                </a:gs>
                <a:gs pos="85714">
                  <a:srgbClr val="AE6000">
                    <a:alpha val="1304"/>
                  </a:srgbClr>
                </a:gs>
                <a:gs pos="100000">
                  <a:srgbClr val="AE6000">
                    <a:alpha val="4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8060806">
              <a:off x="1993665" y="931689"/>
              <a:ext cx="607771" cy="1558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10081199">
              <a:off x="-184929" y="1574361"/>
              <a:ext cx="424850" cy="615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8693527">
              <a:off x="505416" y="530207"/>
              <a:ext cx="703619" cy="29215"/>
            </a:xfrm>
            <a:prstGeom prst="ellipse">
              <a:avLst/>
            </a:prstGeom>
            <a:gradFill>
              <a:gsLst>
                <a:gs pos="0">
                  <a:srgbClr val="FFFF7C">
                    <a:alpha val="32968"/>
                  </a:srgbClr>
                </a:gs>
                <a:gs pos="14286">
                  <a:srgbClr val="FFFF7C">
                    <a:alpha val="30764"/>
                  </a:srgbClr>
                </a:gs>
                <a:gs pos="28571">
                  <a:srgbClr val="FFFF7C">
                    <a:alpha val="24833"/>
                  </a:srgbClr>
                </a:gs>
                <a:gs pos="42857">
                  <a:srgbClr val="FFFF7C">
                    <a:alpha val="17075"/>
                  </a:srgbClr>
                </a:gs>
                <a:gs pos="57143">
                  <a:srgbClr val="FFFF7C">
                    <a:alpha val="9855"/>
                  </a:srgbClr>
                </a:gs>
                <a:gs pos="71429">
                  <a:srgbClr val="FFFF7C">
                    <a:alpha val="4740"/>
                  </a:srgbClr>
                </a:gs>
                <a:gs pos="85714">
                  <a:srgbClr val="FFFF7C">
                    <a:alpha val="1902"/>
                  </a:srgbClr>
                </a:gs>
                <a:gs pos="100000">
                  <a:srgbClr val="FFFF7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-9980936">
              <a:off x="1623162" y="116885"/>
              <a:ext cx="608374" cy="871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8575277">
              <a:off x="1928809" y="1641452"/>
              <a:ext cx="336661" cy="1013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9948691">
              <a:off x="1141388" y="55522"/>
              <a:ext cx="304991" cy="213530"/>
            </a:xfrm>
            <a:prstGeom prst="ellipse">
              <a:avLst/>
            </a:prstGeom>
            <a:gradFill>
              <a:gsLst>
                <a:gs pos="0">
                  <a:srgbClr val="FF0000">
                    <a:alpha val="7890"/>
                  </a:srgbClr>
                </a:gs>
                <a:gs pos="14286">
                  <a:srgbClr val="FF0000">
                    <a:alpha val="7275"/>
                  </a:srgbClr>
                </a:gs>
                <a:gs pos="28571">
                  <a:srgbClr val="FF0000">
                    <a:alpha val="5696"/>
                  </a:srgbClr>
                </a:gs>
                <a:gs pos="42857">
                  <a:srgbClr val="FF0000">
                    <a:alpha val="3774"/>
                  </a:srgbClr>
                </a:gs>
                <a:gs pos="57143">
                  <a:srgbClr val="FF0000">
                    <a:alpha val="2109"/>
                  </a:srgbClr>
                </a:gs>
                <a:gs pos="71429">
                  <a:srgbClr val="FF0000">
                    <a:alpha val="993"/>
                  </a:srgbClr>
                </a:gs>
                <a:gs pos="85714">
                  <a:srgbClr val="FF0000">
                    <a:alpha val="394"/>
                  </a:srgbClr>
                </a:gs>
                <a:gs pos="100000">
                  <a:srgbClr val="FF0000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5078836">
              <a:off x="210027" y="1360555"/>
              <a:ext cx="554726" cy="10543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9155513">
              <a:off x="689297" y="306925"/>
              <a:ext cx="428573" cy="184167"/>
            </a:xfrm>
            <a:prstGeom prst="ellipse">
              <a:avLst/>
            </a:prstGeom>
            <a:gradFill>
              <a:gsLst>
                <a:gs pos="0">
                  <a:srgbClr val="FF7700">
                    <a:alpha val="32968"/>
                  </a:srgbClr>
                </a:gs>
                <a:gs pos="14286">
                  <a:srgbClr val="FF7700">
                    <a:alpha val="30764"/>
                  </a:srgbClr>
                </a:gs>
                <a:gs pos="28571">
                  <a:srgbClr val="FF7700">
                    <a:alpha val="24833"/>
                  </a:srgbClr>
                </a:gs>
                <a:gs pos="42857">
                  <a:srgbClr val="FF7700">
                    <a:alpha val="17075"/>
                  </a:srgbClr>
                </a:gs>
                <a:gs pos="57143">
                  <a:srgbClr val="FF7700">
                    <a:alpha val="9855"/>
                  </a:srgbClr>
                </a:gs>
                <a:gs pos="71429">
                  <a:srgbClr val="FF7700">
                    <a:alpha val="4740"/>
                  </a:srgbClr>
                </a:gs>
                <a:gs pos="85714">
                  <a:srgbClr val="FF7700">
                    <a:alpha val="1902"/>
                  </a:srgbClr>
                </a:gs>
                <a:gs pos="100000">
                  <a:srgbClr val="FF7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8592510">
              <a:off x="2435710" y="1750264"/>
              <a:ext cx="572168" cy="3294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-10722788">
              <a:off x="1430050" y="89387"/>
              <a:ext cx="587342" cy="922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8765980">
              <a:off x="2807405" y="1796779"/>
              <a:ext cx="426133" cy="337093"/>
            </a:xfrm>
            <a:prstGeom prst="ellipse">
              <a:avLst/>
            </a:prstGeom>
            <a:gradFill>
              <a:gsLst>
                <a:gs pos="0">
                  <a:srgbClr val="004300">
                    <a:alpha val="11039"/>
                  </a:srgbClr>
                </a:gs>
                <a:gs pos="14286">
                  <a:srgbClr val="004300">
                    <a:alpha val="10194"/>
                  </a:srgbClr>
                </a:gs>
                <a:gs pos="28571">
                  <a:srgbClr val="004300">
                    <a:alpha val="8009"/>
                  </a:srgbClr>
                </a:gs>
                <a:gs pos="42857">
                  <a:srgbClr val="004300">
                    <a:alpha val="5328"/>
                  </a:srgbClr>
                </a:gs>
                <a:gs pos="57143">
                  <a:srgbClr val="004300">
                    <a:alpha val="2988"/>
                  </a:srgbClr>
                </a:gs>
                <a:gs pos="71429">
                  <a:srgbClr val="004300">
                    <a:alpha val="1410"/>
                  </a:srgbClr>
                </a:gs>
                <a:gs pos="85714">
                  <a:srgbClr val="004300">
                    <a:alpha val="560"/>
                  </a:srgbClr>
                </a:gs>
                <a:gs pos="100000">
                  <a:srgbClr val="0043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-9594827">
              <a:off x="1735406" y="150964"/>
              <a:ext cx="619905" cy="906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5750353">
              <a:off x="3453033" y="1689087"/>
              <a:ext cx="381707" cy="374755"/>
            </a:xfrm>
            <a:prstGeom prst="ellipse">
              <a:avLst/>
            </a:prstGeom>
            <a:gradFill>
              <a:gsLst>
                <a:gs pos="0">
                  <a:srgbClr val="4B0051">
                    <a:alpha val="8134"/>
                  </a:srgbClr>
                </a:gs>
                <a:gs pos="14286">
                  <a:srgbClr val="4B0051">
                    <a:alpha val="7501"/>
                  </a:srgbClr>
                </a:gs>
                <a:gs pos="28571">
                  <a:srgbClr val="4B0051">
                    <a:alpha val="5875"/>
                  </a:srgbClr>
                </a:gs>
                <a:gs pos="42857">
                  <a:srgbClr val="4B0051">
                    <a:alpha val="3893"/>
                  </a:srgbClr>
                </a:gs>
                <a:gs pos="57143">
                  <a:srgbClr val="4B0051">
                    <a:alpha val="2176"/>
                  </a:srgbClr>
                </a:gs>
                <a:gs pos="71429">
                  <a:srgbClr val="4B0051">
                    <a:alpha val="1025"/>
                  </a:srgbClr>
                </a:gs>
                <a:gs pos="85714">
                  <a:srgbClr val="4B0051">
                    <a:alpha val="406"/>
                  </a:srgbClr>
                </a:gs>
                <a:gs pos="100000">
                  <a:srgbClr val="4B0051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5793124">
              <a:off x="809091" y="530461"/>
              <a:ext cx="453231" cy="9603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8339681">
              <a:off x="1944103" y="962847"/>
              <a:ext cx="648574" cy="1073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-9030058">
              <a:off x="1099469" y="1083473"/>
              <a:ext cx="574166" cy="800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3010098">
              <a:off x="1747998" y="537388"/>
              <a:ext cx="424255" cy="264577"/>
            </a:xfrm>
            <a:prstGeom prst="ellipse">
              <a:avLst/>
            </a:prstGeom>
            <a:gradFill>
              <a:gsLst>
                <a:gs pos="0">
                  <a:srgbClr val="450000">
                    <a:alpha val="20394"/>
                  </a:srgbClr>
                </a:gs>
                <a:gs pos="14286">
                  <a:srgbClr val="450000">
                    <a:alpha val="18912"/>
                  </a:srgbClr>
                </a:gs>
                <a:gs pos="28571">
                  <a:srgbClr val="450000">
                    <a:alpha val="15021"/>
                  </a:srgbClr>
                </a:gs>
                <a:gs pos="42857">
                  <a:srgbClr val="450000">
                    <a:alpha val="10126"/>
                  </a:srgbClr>
                </a:gs>
                <a:gs pos="57143">
                  <a:srgbClr val="450000">
                    <a:alpha val="5744"/>
                  </a:srgbClr>
                </a:gs>
                <a:gs pos="71429">
                  <a:srgbClr val="450000">
                    <a:alpha val="2731"/>
                  </a:srgbClr>
                </a:gs>
                <a:gs pos="85714">
                  <a:srgbClr val="450000">
                    <a:alpha val="1089"/>
                  </a:srgbClr>
                </a:gs>
                <a:gs pos="100000">
                  <a:srgbClr val="450000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-9125032">
              <a:off x="1798849" y="169242"/>
              <a:ext cx="607560" cy="1591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-10754419">
              <a:off x="-58507" y="1412116"/>
              <a:ext cx="233952" cy="68870"/>
            </a:xfrm>
            <a:prstGeom prst="ellipse">
              <a:avLst/>
            </a:prstGeom>
            <a:gradFill>
              <a:gsLst>
                <a:gs pos="0">
                  <a:srgbClr val="390000">
                    <a:alpha val="32968"/>
                  </a:srgbClr>
                </a:gs>
                <a:gs pos="14286">
                  <a:srgbClr val="390000">
                    <a:alpha val="30764"/>
                  </a:srgbClr>
                </a:gs>
                <a:gs pos="28571">
                  <a:srgbClr val="390000">
                    <a:alpha val="24833"/>
                  </a:srgbClr>
                </a:gs>
                <a:gs pos="42857">
                  <a:srgbClr val="390000">
                    <a:alpha val="17075"/>
                  </a:srgbClr>
                </a:gs>
                <a:gs pos="57143">
                  <a:srgbClr val="390000">
                    <a:alpha val="9855"/>
                  </a:srgbClr>
                </a:gs>
                <a:gs pos="71429">
                  <a:srgbClr val="390000">
                    <a:alpha val="4740"/>
                  </a:srgbClr>
                </a:gs>
                <a:gs pos="85714">
                  <a:srgbClr val="390000">
                    <a:alpha val="1902"/>
                  </a:srgbClr>
                </a:gs>
                <a:gs pos="100000">
                  <a:srgbClr val="3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8604044">
              <a:off x="-52893" y="907867"/>
              <a:ext cx="627101" cy="40868"/>
            </a:xfrm>
            <a:prstGeom prst="ellipse">
              <a:avLst/>
            </a:prstGeom>
            <a:gradFill>
              <a:gsLst>
                <a:gs pos="0">
                  <a:srgbClr val="000000">
                    <a:alpha val="19442"/>
                  </a:srgbClr>
                </a:gs>
                <a:gs pos="14286">
                  <a:srgbClr val="000000">
                    <a:alpha val="18021"/>
                  </a:srgbClr>
                </a:gs>
                <a:gs pos="28571">
                  <a:srgbClr val="000000">
                    <a:alpha val="14297"/>
                  </a:srgbClr>
                </a:gs>
                <a:gs pos="42857">
                  <a:srgbClr val="000000">
                    <a:alpha val="9624"/>
                  </a:srgbClr>
                </a:gs>
                <a:gs pos="57143">
                  <a:srgbClr val="000000">
                    <a:alpha val="5453"/>
                  </a:srgbClr>
                </a:gs>
                <a:gs pos="71429">
                  <a:srgbClr val="000000">
                    <a:alpha val="2591"/>
                  </a:srgbClr>
                </a:gs>
                <a:gs pos="85714">
                  <a:srgbClr val="000000">
                    <a:alpha val="1033"/>
                  </a:srgbClr>
                </a:gs>
                <a:gs pos="100000">
                  <a:srgbClr val="00000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10115325">
              <a:off x="1658325" y="2269072"/>
              <a:ext cx="655093" cy="8134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-8136658">
              <a:off x="944983" y="896259"/>
              <a:ext cx="615578" cy="1508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6509723">
              <a:off x="3275416" y="842364"/>
              <a:ext cx="361741" cy="289788"/>
            </a:xfrm>
            <a:prstGeom prst="ellipse">
              <a:avLst/>
            </a:prstGeom>
            <a:gradFill>
              <a:gsLst>
                <a:gs pos="0">
                  <a:srgbClr val="FFC300">
                    <a:alpha val="7552"/>
                  </a:srgbClr>
                </a:gs>
                <a:gs pos="14286">
                  <a:srgbClr val="FFC300">
                    <a:alpha val="6963"/>
                  </a:srgbClr>
                </a:gs>
                <a:gs pos="28571">
                  <a:srgbClr val="FFC300">
                    <a:alpha val="5450"/>
                  </a:srgbClr>
                </a:gs>
                <a:gs pos="42857">
                  <a:srgbClr val="FFC300">
                    <a:alpha val="3609"/>
                  </a:srgbClr>
                </a:gs>
                <a:gs pos="57143">
                  <a:srgbClr val="FFC300">
                    <a:alpha val="2016"/>
                  </a:srgbClr>
                </a:gs>
                <a:gs pos="71429">
                  <a:srgbClr val="FFC300">
                    <a:alpha val="949"/>
                  </a:srgbClr>
                </a:gs>
                <a:gs pos="85714">
                  <a:srgbClr val="FFC300">
                    <a:alpha val="376"/>
                  </a:srgbClr>
                </a:gs>
                <a:gs pos="100000">
                  <a:srgbClr val="FFC300">
                    <a:alpha val="1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-10001644">
              <a:off x="3150013" y="2157128"/>
              <a:ext cx="499360" cy="234971"/>
            </a:xfrm>
            <a:prstGeom prst="ellipse">
              <a:avLst/>
            </a:prstGeom>
            <a:gradFill>
              <a:gsLst>
                <a:gs pos="0">
                  <a:srgbClr val="FF7B3D">
                    <a:alpha val="20863"/>
                  </a:srgbClr>
                </a:gs>
                <a:gs pos="14286">
                  <a:srgbClr val="FF7B3D">
                    <a:alpha val="19351"/>
                  </a:srgbClr>
                </a:gs>
                <a:gs pos="28571">
                  <a:srgbClr val="FF7B3D">
                    <a:alpha val="15379"/>
                  </a:srgbClr>
                </a:gs>
                <a:gs pos="42857">
                  <a:srgbClr val="FF7B3D">
                    <a:alpha val="10374"/>
                  </a:srgbClr>
                </a:gs>
                <a:gs pos="57143">
                  <a:srgbClr val="FF7B3D">
                    <a:alpha val="5889"/>
                  </a:srgbClr>
                </a:gs>
                <a:gs pos="71429">
                  <a:srgbClr val="FF7B3D">
                    <a:alpha val="2801"/>
                  </a:srgbClr>
                </a:gs>
                <a:gs pos="85714">
                  <a:srgbClr val="FF7B3D">
                    <a:alpha val="1117"/>
                  </a:srgbClr>
                </a:gs>
                <a:gs pos="100000">
                  <a:srgbClr val="FF7B3D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6232838">
              <a:off x="3379734" y="1790518"/>
              <a:ext cx="427667" cy="336400"/>
            </a:xfrm>
            <a:prstGeom prst="ellipse">
              <a:avLst/>
            </a:prstGeom>
            <a:gradFill>
              <a:gsLst>
                <a:gs pos="0">
                  <a:srgbClr val="ED0000">
                    <a:alpha val="18224"/>
                  </a:srgbClr>
                </a:gs>
                <a:gs pos="14286">
                  <a:srgbClr val="ED0000">
                    <a:alpha val="16882"/>
                  </a:srgbClr>
                </a:gs>
                <a:gs pos="28571">
                  <a:srgbClr val="ED0000">
                    <a:alpha val="13374"/>
                  </a:srgbClr>
                </a:gs>
                <a:gs pos="42857">
                  <a:srgbClr val="ED0000">
                    <a:alpha val="8987"/>
                  </a:srgbClr>
                </a:gs>
                <a:gs pos="57143">
                  <a:srgbClr val="ED0000">
                    <a:alpha val="5084"/>
                  </a:srgbClr>
                </a:gs>
                <a:gs pos="71429">
                  <a:srgbClr val="ED0000">
                    <a:alpha val="2413"/>
                  </a:srgbClr>
                </a:gs>
                <a:gs pos="85714">
                  <a:srgbClr val="ED0000">
                    <a:alpha val="961"/>
                  </a:srgbClr>
                </a:gs>
                <a:gs pos="100000">
                  <a:srgbClr val="ED0000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-8531464">
              <a:off x="508919" y="5675"/>
              <a:ext cx="436772" cy="411667"/>
            </a:xfrm>
            <a:prstGeom prst="ellipse">
              <a:avLst/>
            </a:prstGeom>
            <a:gradFill>
              <a:gsLst>
                <a:gs pos="0">
                  <a:srgbClr val="53EA85">
                    <a:alpha val="32734"/>
                  </a:srgbClr>
                </a:gs>
                <a:gs pos="14286">
                  <a:srgbClr val="53EA85">
                    <a:alpha val="30542"/>
                  </a:srgbClr>
                </a:gs>
                <a:gs pos="28571">
                  <a:srgbClr val="53EA85">
                    <a:alpha val="24646"/>
                  </a:srgbClr>
                </a:gs>
                <a:gs pos="42857">
                  <a:srgbClr val="53EA85">
                    <a:alpha val="16940"/>
                  </a:srgbClr>
                </a:gs>
                <a:gs pos="57143">
                  <a:srgbClr val="53EA85">
                    <a:alpha val="9773"/>
                  </a:srgbClr>
                </a:gs>
                <a:gs pos="71429">
                  <a:srgbClr val="53EA85">
                    <a:alpha val="4700"/>
                  </a:srgbClr>
                </a:gs>
                <a:gs pos="85714">
                  <a:srgbClr val="53EA85">
                    <a:alpha val="1886"/>
                  </a:srgbClr>
                </a:gs>
                <a:gs pos="100000">
                  <a:srgbClr val="53EA85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5226669">
              <a:off x="795707" y="587236"/>
              <a:ext cx="668937" cy="1882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-9901641">
              <a:off x="1599059" y="438348"/>
              <a:ext cx="430255" cy="278151"/>
            </a:xfrm>
            <a:prstGeom prst="ellipse">
              <a:avLst/>
            </a:prstGeom>
            <a:gradFill>
              <a:gsLst>
                <a:gs pos="0">
                  <a:srgbClr val="FFA500">
                    <a:alpha val="32585"/>
                  </a:srgbClr>
                </a:gs>
                <a:gs pos="14286">
                  <a:srgbClr val="FFA500">
                    <a:alpha val="30400"/>
                  </a:srgbClr>
                </a:gs>
                <a:gs pos="28571">
                  <a:srgbClr val="FFA500">
                    <a:alpha val="24527"/>
                  </a:srgbClr>
                </a:gs>
                <a:gs pos="42857">
                  <a:srgbClr val="FFA500">
                    <a:alpha val="16854"/>
                  </a:srgbClr>
                </a:gs>
                <a:gs pos="57143">
                  <a:srgbClr val="FFA500">
                    <a:alpha val="9722"/>
                  </a:srgbClr>
                </a:gs>
                <a:gs pos="71429">
                  <a:srgbClr val="FFA500">
                    <a:alpha val="4674"/>
                  </a:srgbClr>
                </a:gs>
                <a:gs pos="85714">
                  <a:srgbClr val="FFA500">
                    <a:alpha val="1875"/>
                  </a:srgbClr>
                </a:gs>
                <a:gs pos="100000">
                  <a:srgbClr val="FFA5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-9172519">
              <a:off x="3412362" y="1052783"/>
              <a:ext cx="413466" cy="238437"/>
            </a:xfrm>
            <a:prstGeom prst="ellipse">
              <a:avLst/>
            </a:prstGeom>
            <a:gradFill>
              <a:gsLst>
                <a:gs pos="0">
                  <a:srgbClr val="4D0000">
                    <a:alpha val="32968"/>
                  </a:srgbClr>
                </a:gs>
                <a:gs pos="14286">
                  <a:srgbClr val="4D0000">
                    <a:alpha val="30764"/>
                  </a:srgbClr>
                </a:gs>
                <a:gs pos="28571">
                  <a:srgbClr val="4D0000">
                    <a:alpha val="24833"/>
                  </a:srgbClr>
                </a:gs>
                <a:gs pos="42857">
                  <a:srgbClr val="4D0000">
                    <a:alpha val="17075"/>
                  </a:srgbClr>
                </a:gs>
                <a:gs pos="57143">
                  <a:srgbClr val="4D0000">
                    <a:alpha val="9855"/>
                  </a:srgbClr>
                </a:gs>
                <a:gs pos="71429">
                  <a:srgbClr val="4D0000">
                    <a:alpha val="4740"/>
                  </a:srgbClr>
                </a:gs>
                <a:gs pos="85714">
                  <a:srgbClr val="4D0000">
                    <a:alpha val="1902"/>
                  </a:srgbClr>
                </a:gs>
                <a:gs pos="100000">
                  <a:srgbClr val="4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-9889188">
              <a:off x="1624815" y="710214"/>
              <a:ext cx="558296" cy="215618"/>
            </a:xfrm>
            <a:prstGeom prst="ellipse">
              <a:avLst/>
            </a:prstGeom>
            <a:gradFill>
              <a:gsLst>
                <a:gs pos="0">
                  <a:srgbClr val="FF7E00">
                    <a:alpha val="32968"/>
                  </a:srgbClr>
                </a:gs>
                <a:gs pos="14286">
                  <a:srgbClr val="FF7E00">
                    <a:alpha val="30764"/>
                  </a:srgbClr>
                </a:gs>
                <a:gs pos="28571">
                  <a:srgbClr val="FF7E00">
                    <a:alpha val="24833"/>
                  </a:srgbClr>
                </a:gs>
                <a:gs pos="42857">
                  <a:srgbClr val="FF7E00">
                    <a:alpha val="17075"/>
                  </a:srgbClr>
                </a:gs>
                <a:gs pos="57143">
                  <a:srgbClr val="FF7E00">
                    <a:alpha val="9855"/>
                  </a:srgbClr>
                </a:gs>
                <a:gs pos="71429">
                  <a:srgbClr val="FF7E00">
                    <a:alpha val="4740"/>
                  </a:srgbClr>
                </a:gs>
                <a:gs pos="85714">
                  <a:srgbClr val="FF7E00">
                    <a:alpha val="1902"/>
                  </a:srgbClr>
                </a:gs>
                <a:gs pos="100000">
                  <a:srgbClr val="FF7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8979671">
              <a:off x="2003092" y="1106643"/>
              <a:ext cx="404909" cy="64952"/>
            </a:xfrm>
            <a:prstGeom prst="ellipse">
              <a:avLst/>
            </a:prstGeom>
            <a:gradFill>
              <a:gsLst>
                <a:gs pos="0">
                  <a:srgbClr val="FFFFCE">
                    <a:alpha val="32968"/>
                  </a:srgbClr>
                </a:gs>
                <a:gs pos="14286">
                  <a:srgbClr val="FFFFCE">
                    <a:alpha val="30764"/>
                  </a:srgbClr>
                </a:gs>
                <a:gs pos="28571">
                  <a:srgbClr val="FFFFCE">
                    <a:alpha val="24833"/>
                  </a:srgbClr>
                </a:gs>
                <a:gs pos="42857">
                  <a:srgbClr val="FFFFCE">
                    <a:alpha val="17075"/>
                  </a:srgbClr>
                </a:gs>
                <a:gs pos="57143">
                  <a:srgbClr val="FFFFCE">
                    <a:alpha val="9855"/>
                  </a:srgbClr>
                </a:gs>
                <a:gs pos="71429">
                  <a:srgbClr val="FFFFCE">
                    <a:alpha val="4740"/>
                  </a:srgbClr>
                </a:gs>
                <a:gs pos="85714">
                  <a:srgbClr val="FFFFCE">
                    <a:alpha val="1902"/>
                  </a:srgbClr>
                </a:gs>
                <a:gs pos="100000">
                  <a:srgbClr val="FFFFC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10098374">
              <a:off x="864887" y="149405"/>
              <a:ext cx="446065" cy="153227"/>
            </a:xfrm>
            <a:prstGeom prst="ellipse">
              <a:avLst/>
            </a:prstGeom>
            <a:gradFill>
              <a:gsLst>
                <a:gs pos="0">
                  <a:srgbClr val="FF903F">
                    <a:alpha val="32968"/>
                  </a:srgbClr>
                </a:gs>
                <a:gs pos="14286">
                  <a:srgbClr val="FF903F">
                    <a:alpha val="30764"/>
                  </a:srgbClr>
                </a:gs>
                <a:gs pos="28571">
                  <a:srgbClr val="FF903F">
                    <a:alpha val="24833"/>
                  </a:srgbClr>
                </a:gs>
                <a:gs pos="42857">
                  <a:srgbClr val="FF903F">
                    <a:alpha val="17075"/>
                  </a:srgbClr>
                </a:gs>
                <a:gs pos="57143">
                  <a:srgbClr val="FF903F">
                    <a:alpha val="9855"/>
                  </a:srgbClr>
                </a:gs>
                <a:gs pos="71429">
                  <a:srgbClr val="FF903F">
                    <a:alpha val="4740"/>
                  </a:srgbClr>
                </a:gs>
                <a:gs pos="85714">
                  <a:srgbClr val="FF903F">
                    <a:alpha val="1902"/>
                  </a:srgbClr>
                </a:gs>
                <a:gs pos="100000">
                  <a:srgbClr val="FF903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9135458">
              <a:off x="294904" y="478524"/>
              <a:ext cx="362076" cy="126631"/>
            </a:xfrm>
            <a:prstGeom prst="ellipse">
              <a:avLst/>
            </a:prstGeom>
            <a:gradFill>
              <a:gsLst>
                <a:gs pos="0">
                  <a:srgbClr val="FFA400">
                    <a:alpha val="32478"/>
                  </a:srgbClr>
                </a:gs>
                <a:gs pos="14286">
                  <a:srgbClr val="FFA400">
                    <a:alpha val="30299"/>
                  </a:srgbClr>
                </a:gs>
                <a:gs pos="28571">
                  <a:srgbClr val="FFA400">
                    <a:alpha val="24442"/>
                  </a:srgbClr>
                </a:gs>
                <a:gs pos="42857">
                  <a:srgbClr val="FFA400">
                    <a:alpha val="16792"/>
                  </a:srgbClr>
                </a:gs>
                <a:gs pos="57143">
                  <a:srgbClr val="FFA400">
                    <a:alpha val="9685"/>
                  </a:srgbClr>
                </a:gs>
                <a:gs pos="71429">
                  <a:srgbClr val="FFA400">
                    <a:alpha val="4656"/>
                  </a:srgbClr>
                </a:gs>
                <a:gs pos="85714">
                  <a:srgbClr val="FFA400">
                    <a:alpha val="1868"/>
                  </a:srgbClr>
                </a:gs>
                <a:gs pos="100000">
                  <a:srgbClr val="FFA4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4433151">
              <a:off x="331328" y="1497024"/>
              <a:ext cx="447750" cy="22437"/>
            </a:xfrm>
            <a:prstGeom prst="ellipse">
              <a:avLst/>
            </a:prstGeom>
            <a:gradFill>
              <a:gsLst>
                <a:gs pos="0">
                  <a:srgbClr val="000000">
                    <a:alpha val="24397"/>
                  </a:srgbClr>
                </a:gs>
                <a:gs pos="14286">
                  <a:srgbClr val="000000">
                    <a:alpha val="22667"/>
                  </a:srgbClr>
                </a:gs>
                <a:gs pos="28571">
                  <a:srgbClr val="000000">
                    <a:alpha val="18093"/>
                  </a:srgbClr>
                </a:gs>
                <a:gs pos="42857">
                  <a:srgbClr val="000000">
                    <a:alpha val="12270"/>
                  </a:srgbClr>
                </a:gs>
                <a:gs pos="57143">
                  <a:srgbClr val="000000">
                    <a:alpha val="6997"/>
                  </a:srgbClr>
                </a:gs>
                <a:gs pos="71429">
                  <a:srgbClr val="000000">
                    <a:alpha val="3338"/>
                  </a:srgbClr>
                </a:gs>
                <a:gs pos="85714">
                  <a:srgbClr val="000000">
                    <a:alpha val="1334"/>
                  </a:srgbClr>
                </a:gs>
                <a:gs pos="100000">
                  <a:srgbClr val="000000">
                    <a:alpha val="4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10516252">
              <a:off x="2568051" y="1587429"/>
              <a:ext cx="410639" cy="356603"/>
            </a:xfrm>
            <a:prstGeom prst="ellipse">
              <a:avLst/>
            </a:prstGeom>
            <a:gradFill>
              <a:gsLst>
                <a:gs pos="0">
                  <a:srgbClr val="850000">
                    <a:alpha val="32968"/>
                  </a:srgbClr>
                </a:gs>
                <a:gs pos="14286">
                  <a:srgbClr val="850000">
                    <a:alpha val="30764"/>
                  </a:srgbClr>
                </a:gs>
                <a:gs pos="28571">
                  <a:srgbClr val="850000">
                    <a:alpha val="24833"/>
                  </a:srgbClr>
                </a:gs>
                <a:gs pos="42857">
                  <a:srgbClr val="850000">
                    <a:alpha val="17075"/>
                  </a:srgbClr>
                </a:gs>
                <a:gs pos="57143">
                  <a:srgbClr val="850000">
                    <a:alpha val="9855"/>
                  </a:srgbClr>
                </a:gs>
                <a:gs pos="71429">
                  <a:srgbClr val="850000">
                    <a:alpha val="4740"/>
                  </a:srgbClr>
                </a:gs>
                <a:gs pos="85714">
                  <a:srgbClr val="850000">
                    <a:alpha val="1902"/>
                  </a:srgbClr>
                </a:gs>
                <a:gs pos="100000">
                  <a:srgbClr val="85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2807100">
              <a:off x="1922807" y="579657"/>
              <a:ext cx="436802" cy="154496"/>
            </a:xfrm>
            <a:prstGeom prst="ellipse">
              <a:avLst/>
            </a:prstGeom>
            <a:gradFill>
              <a:gsLst>
                <a:gs pos="0">
                  <a:srgbClr val="E3FFFF">
                    <a:alpha val="32901"/>
                  </a:srgbClr>
                </a:gs>
                <a:gs pos="14286">
                  <a:srgbClr val="E3FFFF">
                    <a:alpha val="30700"/>
                  </a:srgbClr>
                </a:gs>
                <a:gs pos="28571">
                  <a:srgbClr val="E3FFFF">
                    <a:alpha val="24779"/>
                  </a:srgbClr>
                </a:gs>
                <a:gs pos="42857">
                  <a:srgbClr val="E3FFFF">
                    <a:alpha val="17037"/>
                  </a:srgbClr>
                </a:gs>
                <a:gs pos="57143">
                  <a:srgbClr val="E3FFFF">
                    <a:alpha val="9832"/>
                  </a:srgbClr>
                </a:gs>
                <a:gs pos="71429">
                  <a:srgbClr val="E3FFFF">
                    <a:alpha val="4729"/>
                  </a:srgbClr>
                </a:gs>
                <a:gs pos="85714">
                  <a:srgbClr val="E3FFFF">
                    <a:alpha val="1897"/>
                  </a:srgbClr>
                </a:gs>
                <a:gs pos="100000">
                  <a:srgbClr val="E3FF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9404284">
              <a:off x="452310" y="619994"/>
              <a:ext cx="290796" cy="269493"/>
            </a:xfrm>
            <a:prstGeom prst="ellipse">
              <a:avLst/>
            </a:prstGeom>
            <a:gradFill>
              <a:gsLst>
                <a:gs pos="0">
                  <a:srgbClr val="E9A700">
                    <a:alpha val="6660"/>
                  </a:srgbClr>
                </a:gs>
                <a:gs pos="14286">
                  <a:srgbClr val="E9A700">
                    <a:alpha val="6139"/>
                  </a:srgbClr>
                </a:gs>
                <a:gs pos="28571">
                  <a:srgbClr val="E9A700">
                    <a:alpha val="4800"/>
                  </a:srgbClr>
                </a:gs>
                <a:gs pos="42857">
                  <a:srgbClr val="E9A700">
                    <a:alpha val="3175"/>
                  </a:srgbClr>
                </a:gs>
                <a:gs pos="57143">
                  <a:srgbClr val="E9A700">
                    <a:alpha val="1772"/>
                  </a:srgbClr>
                </a:gs>
                <a:gs pos="71429">
                  <a:srgbClr val="E9A700">
                    <a:alpha val="833"/>
                  </a:srgbClr>
                </a:gs>
                <a:gs pos="85714">
                  <a:srgbClr val="E9A700">
                    <a:alpha val="330"/>
                  </a:srgbClr>
                </a:gs>
                <a:gs pos="100000">
                  <a:srgbClr val="E9A700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-8976481">
              <a:off x="509961" y="493118"/>
              <a:ext cx="374211" cy="180285"/>
            </a:xfrm>
            <a:prstGeom prst="ellipse">
              <a:avLst/>
            </a:prstGeom>
            <a:gradFill>
              <a:gsLst>
                <a:gs pos="0">
                  <a:srgbClr val="2A0030">
                    <a:alpha val="32141"/>
                  </a:srgbClr>
                </a:gs>
                <a:gs pos="14286">
                  <a:srgbClr val="2A0030">
                    <a:alpha val="29979"/>
                  </a:srgbClr>
                </a:gs>
                <a:gs pos="28571">
                  <a:srgbClr val="2A0030">
                    <a:alpha val="24172"/>
                  </a:srgbClr>
                </a:gs>
                <a:gs pos="42857">
                  <a:srgbClr val="2A0030">
                    <a:alpha val="16598"/>
                  </a:srgbClr>
                </a:gs>
                <a:gs pos="57143">
                  <a:srgbClr val="2A0030">
                    <a:alpha val="9568"/>
                  </a:srgbClr>
                </a:gs>
                <a:gs pos="71429">
                  <a:srgbClr val="2A0030">
                    <a:alpha val="4598"/>
                  </a:srgbClr>
                </a:gs>
                <a:gs pos="85714">
                  <a:srgbClr val="2A0030">
                    <a:alpha val="1844"/>
                  </a:srgbClr>
                </a:gs>
                <a:gs pos="100000">
                  <a:srgbClr val="2A0030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7702539">
              <a:off x="1060737" y="688794"/>
              <a:ext cx="405050" cy="143841"/>
            </a:xfrm>
            <a:prstGeom prst="ellipse">
              <a:avLst/>
            </a:prstGeom>
            <a:gradFill>
              <a:gsLst>
                <a:gs pos="0">
                  <a:srgbClr val="FFFFFF">
                    <a:alpha val="17608"/>
                  </a:srgbClr>
                </a:gs>
                <a:gs pos="14286">
                  <a:srgbClr val="FFFFFF">
                    <a:alpha val="16307"/>
                  </a:srgbClr>
                </a:gs>
                <a:gs pos="28571">
                  <a:srgbClr val="FFFFFF">
                    <a:alpha val="12909"/>
                  </a:srgbClr>
                </a:gs>
                <a:gs pos="42857">
                  <a:srgbClr val="FFFFFF">
                    <a:alpha val="8667"/>
                  </a:srgbClr>
                </a:gs>
                <a:gs pos="57143">
                  <a:srgbClr val="FFFFFF">
                    <a:alpha val="4900"/>
                  </a:srgbClr>
                </a:gs>
                <a:gs pos="71429">
                  <a:srgbClr val="FFFFFF">
                    <a:alpha val="2324"/>
                  </a:srgbClr>
                </a:gs>
                <a:gs pos="85714">
                  <a:srgbClr val="FFFFFF">
                    <a:alpha val="926"/>
                  </a:srgbClr>
                </a:gs>
                <a:gs pos="100000">
                  <a:srgbClr val="FFFFFF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4761679">
              <a:off x="2108896" y="519817"/>
              <a:ext cx="591773" cy="2048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5273980">
              <a:off x="297575" y="1246052"/>
              <a:ext cx="390195" cy="12789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9368341">
              <a:off x="42582" y="1800455"/>
              <a:ext cx="505815" cy="66281"/>
            </a:xfrm>
            <a:prstGeom prst="ellipse">
              <a:avLst/>
            </a:prstGeom>
            <a:gradFill>
              <a:gsLst>
                <a:gs pos="0">
                  <a:srgbClr val="FFF9D0">
                    <a:alpha val="13106"/>
                  </a:srgbClr>
                </a:gs>
                <a:gs pos="14286">
                  <a:srgbClr val="FFF9D0">
                    <a:alpha val="12113"/>
                  </a:srgbClr>
                </a:gs>
                <a:gs pos="28571">
                  <a:srgbClr val="FFF9D0">
                    <a:alpha val="9539"/>
                  </a:srgbClr>
                </a:gs>
                <a:gs pos="42857">
                  <a:srgbClr val="FFF9D0">
                    <a:alpha val="6364"/>
                  </a:srgbClr>
                </a:gs>
                <a:gs pos="57143">
                  <a:srgbClr val="FFF9D0">
                    <a:alpha val="3578"/>
                  </a:srgbClr>
                </a:gs>
                <a:gs pos="71429">
                  <a:srgbClr val="FFF9D0">
                    <a:alpha val="1691"/>
                  </a:srgbClr>
                </a:gs>
                <a:gs pos="85714">
                  <a:srgbClr val="FFF9D0">
                    <a:alpha val="672"/>
                  </a:srgbClr>
                </a:gs>
                <a:gs pos="100000">
                  <a:srgbClr val="FFF9D0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6455263">
              <a:off x="148311" y="1668686"/>
              <a:ext cx="342466" cy="291584"/>
            </a:xfrm>
            <a:prstGeom prst="ellipse">
              <a:avLst/>
            </a:prstGeom>
            <a:gradFill>
              <a:gsLst>
                <a:gs pos="0">
                  <a:srgbClr val="FFFFC3">
                    <a:alpha val="4639"/>
                  </a:srgbClr>
                </a:gs>
                <a:gs pos="14286">
                  <a:srgbClr val="FFFFC3">
                    <a:alpha val="4272"/>
                  </a:srgbClr>
                </a:gs>
                <a:gs pos="28571">
                  <a:srgbClr val="FFFFC3">
                    <a:alpha val="3333"/>
                  </a:srgbClr>
                </a:gs>
                <a:gs pos="42857">
                  <a:srgbClr val="FFFFC3">
                    <a:alpha val="2199"/>
                  </a:srgbClr>
                </a:gs>
                <a:gs pos="57143">
                  <a:srgbClr val="FFFFC3">
                    <a:alpha val="1225"/>
                  </a:srgbClr>
                </a:gs>
                <a:gs pos="71429">
                  <a:srgbClr val="FFFFC3">
                    <a:alpha val="575"/>
                  </a:srgbClr>
                </a:gs>
                <a:gs pos="85714">
                  <a:srgbClr val="FFFFC3">
                    <a:alpha val="228"/>
                  </a:srgbClr>
                </a:gs>
                <a:gs pos="100000">
                  <a:srgbClr val="FFFFC3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-8443510">
              <a:off x="1812985" y="483321"/>
              <a:ext cx="428488" cy="314667"/>
            </a:xfrm>
            <a:prstGeom prst="ellipse">
              <a:avLst/>
            </a:prstGeom>
            <a:gradFill>
              <a:gsLst>
                <a:gs pos="0">
                  <a:srgbClr val="FFFF00">
                    <a:alpha val="29502"/>
                  </a:srgbClr>
                </a:gs>
                <a:gs pos="14286">
                  <a:srgbClr val="FFFF00">
                    <a:alpha val="27480"/>
                  </a:srgbClr>
                </a:gs>
                <a:gs pos="28571">
                  <a:srgbClr val="FFFF00">
                    <a:alpha val="22079"/>
                  </a:srgbClr>
                </a:gs>
                <a:gs pos="42857">
                  <a:srgbClr val="FFFF00">
                    <a:alpha val="15095"/>
                  </a:srgbClr>
                </a:gs>
                <a:gs pos="57143">
                  <a:srgbClr val="FFFF00">
                    <a:alpha val="8668"/>
                  </a:srgbClr>
                </a:gs>
                <a:gs pos="71429">
                  <a:srgbClr val="FFFF00">
                    <a:alpha val="4156"/>
                  </a:srgbClr>
                </a:gs>
                <a:gs pos="85714">
                  <a:srgbClr val="FFFF00">
                    <a:alpha val="1664"/>
                  </a:srgbClr>
                </a:gs>
                <a:gs pos="100000">
                  <a:srgbClr val="FFFF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10389533">
              <a:off x="496785" y="370420"/>
              <a:ext cx="406915" cy="191991"/>
            </a:xfrm>
            <a:prstGeom prst="ellipse">
              <a:avLst/>
            </a:prstGeom>
            <a:gradFill>
              <a:gsLst>
                <a:gs pos="0">
                  <a:srgbClr val="FFD437">
                    <a:alpha val="32968"/>
                  </a:srgbClr>
                </a:gs>
                <a:gs pos="14286">
                  <a:srgbClr val="FFD437">
                    <a:alpha val="30764"/>
                  </a:srgbClr>
                </a:gs>
                <a:gs pos="28571">
                  <a:srgbClr val="FFD437">
                    <a:alpha val="24833"/>
                  </a:srgbClr>
                </a:gs>
                <a:gs pos="42857">
                  <a:srgbClr val="FFD437">
                    <a:alpha val="17075"/>
                  </a:srgbClr>
                </a:gs>
                <a:gs pos="57143">
                  <a:srgbClr val="FFD437">
                    <a:alpha val="9855"/>
                  </a:srgbClr>
                </a:gs>
                <a:gs pos="71429">
                  <a:srgbClr val="FFD437">
                    <a:alpha val="4740"/>
                  </a:srgbClr>
                </a:gs>
                <a:gs pos="85714">
                  <a:srgbClr val="FFD437">
                    <a:alpha val="1902"/>
                  </a:srgbClr>
                </a:gs>
                <a:gs pos="100000">
                  <a:srgbClr val="FFD43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-9576027">
              <a:off x="1723499" y="533777"/>
              <a:ext cx="459970" cy="252089"/>
            </a:xfrm>
            <a:prstGeom prst="ellipse">
              <a:avLst/>
            </a:prstGeom>
            <a:gradFill>
              <a:gsLst>
                <a:gs pos="0">
                  <a:srgbClr val="C10000">
                    <a:alpha val="32443"/>
                  </a:srgbClr>
                </a:gs>
                <a:gs pos="14286">
                  <a:srgbClr val="C10000">
                    <a:alpha val="30265"/>
                  </a:srgbClr>
                </a:gs>
                <a:gs pos="28571">
                  <a:srgbClr val="C10000">
                    <a:alpha val="24413"/>
                  </a:srgbClr>
                </a:gs>
                <a:gs pos="42857">
                  <a:srgbClr val="C10000">
                    <a:alpha val="16772"/>
                  </a:srgbClr>
                </a:gs>
                <a:gs pos="57143">
                  <a:srgbClr val="C10000">
                    <a:alpha val="9672"/>
                  </a:srgbClr>
                </a:gs>
                <a:gs pos="71429">
                  <a:srgbClr val="C10000">
                    <a:alpha val="4650"/>
                  </a:srgbClr>
                </a:gs>
                <a:gs pos="85714">
                  <a:srgbClr val="C10000">
                    <a:alpha val="1865"/>
                  </a:srgbClr>
                </a:gs>
                <a:gs pos="100000">
                  <a:srgbClr val="C1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4468496">
              <a:off x="306290" y="1469579"/>
              <a:ext cx="530583" cy="449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8516666">
              <a:off x="-253192" y="907571"/>
              <a:ext cx="559342" cy="66173"/>
            </a:xfrm>
            <a:prstGeom prst="ellipse">
              <a:avLst/>
            </a:prstGeom>
            <a:gradFill>
              <a:gsLst>
                <a:gs pos="0">
                  <a:srgbClr val="FFE084">
                    <a:alpha val="32720"/>
                  </a:srgbClr>
                </a:gs>
                <a:gs pos="14286">
                  <a:srgbClr val="FFE084">
                    <a:alpha val="30528"/>
                  </a:srgbClr>
                </a:gs>
                <a:gs pos="28571">
                  <a:srgbClr val="FFE084">
                    <a:alpha val="24635"/>
                  </a:srgbClr>
                </a:gs>
                <a:gs pos="42857">
                  <a:srgbClr val="FFE084">
                    <a:alpha val="16932"/>
                  </a:srgbClr>
                </a:gs>
                <a:gs pos="57143">
                  <a:srgbClr val="FFE084">
                    <a:alpha val="9768"/>
                  </a:srgbClr>
                </a:gs>
                <a:gs pos="71429">
                  <a:srgbClr val="FFE084">
                    <a:alpha val="4698"/>
                  </a:srgbClr>
                </a:gs>
                <a:gs pos="85714">
                  <a:srgbClr val="FFE084">
                    <a:alpha val="1885"/>
                  </a:srgbClr>
                </a:gs>
                <a:gs pos="100000">
                  <a:srgbClr val="FFE084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-10748898">
              <a:off x="1437364" y="85385"/>
              <a:ext cx="591229" cy="1208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3655938">
              <a:off x="2479958" y="919657"/>
              <a:ext cx="593467" cy="246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2772395">
              <a:off x="-158301" y="939233"/>
              <a:ext cx="380165" cy="321885"/>
            </a:xfrm>
            <a:prstGeom prst="ellipse">
              <a:avLst/>
            </a:prstGeom>
            <a:gradFill>
              <a:gsLst>
                <a:gs pos="0">
                  <a:srgbClr val="FF0000">
                    <a:alpha val="9983"/>
                  </a:srgbClr>
                </a:gs>
                <a:gs pos="14286">
                  <a:srgbClr val="FF0000">
                    <a:alpha val="9214"/>
                  </a:srgbClr>
                </a:gs>
                <a:gs pos="28571">
                  <a:srgbClr val="FF0000">
                    <a:alpha val="7231"/>
                  </a:srgbClr>
                </a:gs>
                <a:gs pos="42857">
                  <a:srgbClr val="FF0000">
                    <a:alpha val="4804"/>
                  </a:srgbClr>
                </a:gs>
                <a:gs pos="57143">
                  <a:srgbClr val="FF0000">
                    <a:alpha val="2691"/>
                  </a:srgbClr>
                </a:gs>
                <a:gs pos="71429">
                  <a:srgbClr val="FF0000">
                    <a:alpha val="1269"/>
                  </a:srgbClr>
                </a:gs>
                <a:gs pos="85714">
                  <a:srgbClr val="FF0000">
                    <a:alpha val="504"/>
                  </a:srgbClr>
                </a:gs>
                <a:gs pos="100000">
                  <a:srgbClr val="FF0000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6657949">
              <a:off x="2344688" y="769426"/>
              <a:ext cx="313812" cy="6850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8417136">
              <a:off x="3449808" y="1801652"/>
              <a:ext cx="283026" cy="59773"/>
            </a:xfrm>
            <a:prstGeom prst="ellipse">
              <a:avLst/>
            </a:prstGeom>
            <a:gradFill>
              <a:gsLst>
                <a:gs pos="0">
                  <a:srgbClr val="FF0000">
                    <a:alpha val="31850"/>
                  </a:srgbClr>
                </a:gs>
                <a:gs pos="14286">
                  <a:srgbClr val="FF0000">
                    <a:alpha val="29703"/>
                  </a:srgbClr>
                </a:gs>
                <a:gs pos="28571">
                  <a:srgbClr val="FF0000">
                    <a:alpha val="23941"/>
                  </a:srgbClr>
                </a:gs>
                <a:gs pos="42857">
                  <a:srgbClr val="FF0000">
                    <a:alpha val="16431"/>
                  </a:srgbClr>
                </a:gs>
                <a:gs pos="57143">
                  <a:srgbClr val="FF0000">
                    <a:alpha val="9467"/>
                  </a:srgbClr>
                </a:gs>
                <a:gs pos="71429">
                  <a:srgbClr val="FF0000">
                    <a:alpha val="4549"/>
                  </a:srgbClr>
                </a:gs>
                <a:gs pos="85714">
                  <a:srgbClr val="FF0000">
                    <a:alpha val="1824"/>
                  </a:srgbClr>
                </a:gs>
                <a:gs pos="100000">
                  <a:srgbClr val="FF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-10268659">
              <a:off x="-75076" y="758988"/>
              <a:ext cx="321706" cy="138679"/>
            </a:xfrm>
            <a:prstGeom prst="ellipse">
              <a:avLst/>
            </a:prstGeom>
            <a:gradFill>
              <a:gsLst>
                <a:gs pos="0">
                  <a:srgbClr val="000000">
                    <a:alpha val="16600"/>
                  </a:srgbClr>
                </a:gs>
                <a:gs pos="14286">
                  <a:srgbClr val="000000">
                    <a:alpha val="15367"/>
                  </a:srgbClr>
                </a:gs>
                <a:gs pos="28571">
                  <a:srgbClr val="000000">
                    <a:alpha val="12150"/>
                  </a:srgbClr>
                </a:gs>
                <a:gs pos="42857">
                  <a:srgbClr val="000000">
                    <a:alpha val="8146"/>
                  </a:srgbClr>
                </a:gs>
                <a:gs pos="57143">
                  <a:srgbClr val="000000">
                    <a:alpha val="4599"/>
                  </a:srgbClr>
                </a:gs>
                <a:gs pos="71429">
                  <a:srgbClr val="000000">
                    <a:alpha val="2180"/>
                  </a:srgbClr>
                </a:gs>
                <a:gs pos="85714">
                  <a:srgbClr val="000000">
                    <a:alpha val="868"/>
                  </a:srgbClr>
                </a:gs>
                <a:gs pos="100000">
                  <a:srgbClr val="0000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8677110">
              <a:off x="3333211" y="1680497"/>
              <a:ext cx="421595" cy="270121"/>
            </a:xfrm>
            <a:prstGeom prst="ellipse">
              <a:avLst/>
            </a:prstGeom>
            <a:gradFill>
              <a:gsLst>
                <a:gs pos="0">
                  <a:srgbClr val="FFEC6D">
                    <a:alpha val="28560"/>
                  </a:srgbClr>
                </a:gs>
                <a:gs pos="14286">
                  <a:srgbClr val="FFEC6D">
                    <a:alpha val="26590"/>
                  </a:srgbClr>
                </a:gs>
                <a:gs pos="28571">
                  <a:srgbClr val="FFEC6D">
                    <a:alpha val="21338"/>
                  </a:srgbClr>
                </a:gs>
                <a:gs pos="42857">
                  <a:srgbClr val="FFEC6D">
                    <a:alpha val="14566"/>
                  </a:srgbClr>
                </a:gs>
                <a:gs pos="57143">
                  <a:srgbClr val="FFEC6D">
                    <a:alpha val="8353"/>
                  </a:srgbClr>
                </a:gs>
                <a:gs pos="71429">
                  <a:srgbClr val="FFEC6D">
                    <a:alpha val="4001"/>
                  </a:srgbClr>
                </a:gs>
                <a:gs pos="85714">
                  <a:srgbClr val="FFEC6D">
                    <a:alpha val="1602"/>
                  </a:srgbClr>
                </a:gs>
                <a:gs pos="100000">
                  <a:srgbClr val="FFEC6D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-8782632">
              <a:off x="3150863" y="1179701"/>
              <a:ext cx="359441" cy="97556"/>
            </a:xfrm>
            <a:prstGeom prst="ellipse">
              <a:avLst/>
            </a:prstGeom>
            <a:gradFill>
              <a:gsLst>
                <a:gs pos="0">
                  <a:srgbClr val="550000">
                    <a:alpha val="30758"/>
                  </a:srgbClr>
                </a:gs>
                <a:gs pos="14286">
                  <a:srgbClr val="550000">
                    <a:alpha val="28669"/>
                  </a:srgbClr>
                </a:gs>
                <a:gs pos="28571">
                  <a:srgbClr val="550000">
                    <a:alpha val="23073"/>
                  </a:srgbClr>
                </a:gs>
                <a:gs pos="42857">
                  <a:srgbClr val="550000">
                    <a:alpha val="15807"/>
                  </a:srgbClr>
                </a:gs>
                <a:gs pos="57143">
                  <a:srgbClr val="550000">
                    <a:alpha val="9093"/>
                  </a:srgbClr>
                </a:gs>
                <a:gs pos="71429">
                  <a:srgbClr val="550000">
                    <a:alpha val="4365"/>
                  </a:srgbClr>
                </a:gs>
                <a:gs pos="85714">
                  <a:srgbClr val="550000">
                    <a:alpha val="1749"/>
                  </a:srgbClr>
                </a:gs>
                <a:gs pos="100000">
                  <a:srgbClr val="550000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-9295901">
              <a:off x="344483" y="443965"/>
              <a:ext cx="487691" cy="223580"/>
            </a:xfrm>
            <a:prstGeom prst="ellipse">
              <a:avLst/>
            </a:prstGeom>
            <a:gradFill>
              <a:gsLst>
                <a:gs pos="0">
                  <a:srgbClr val="FFAC62">
                    <a:alpha val="12053"/>
                  </a:srgbClr>
                </a:gs>
                <a:gs pos="14286">
                  <a:srgbClr val="FFAC62">
                    <a:alpha val="11135"/>
                  </a:srgbClr>
                </a:gs>
                <a:gs pos="28571">
                  <a:srgbClr val="FFAC62">
                    <a:alpha val="8759"/>
                  </a:srgbClr>
                </a:gs>
                <a:gs pos="42857">
                  <a:srgbClr val="FFAC62">
                    <a:alpha val="5835"/>
                  </a:srgbClr>
                </a:gs>
                <a:gs pos="57143">
                  <a:srgbClr val="FFAC62">
                    <a:alpha val="3277"/>
                  </a:srgbClr>
                </a:gs>
                <a:gs pos="71429">
                  <a:srgbClr val="FFAC62">
                    <a:alpha val="1547"/>
                  </a:srgbClr>
                </a:gs>
                <a:gs pos="85714">
                  <a:srgbClr val="FFAC62">
                    <a:alpha val="615"/>
                  </a:srgbClr>
                </a:gs>
                <a:gs pos="100000">
                  <a:srgbClr val="FFAC62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4476292">
              <a:off x="307087" y="1467492"/>
              <a:ext cx="527964" cy="451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10471899">
              <a:off x="2718031" y="1856724"/>
              <a:ext cx="507151" cy="84249"/>
            </a:xfrm>
            <a:prstGeom prst="ellipse">
              <a:avLst/>
            </a:prstGeom>
            <a:gradFill>
              <a:gsLst>
                <a:gs pos="0">
                  <a:srgbClr val="FFB142">
                    <a:alpha val="32960"/>
                  </a:srgbClr>
                </a:gs>
                <a:gs pos="14286">
                  <a:srgbClr val="FFB142">
                    <a:alpha val="30756"/>
                  </a:srgbClr>
                </a:gs>
                <a:gs pos="28571">
                  <a:srgbClr val="FFB142">
                    <a:alpha val="24827"/>
                  </a:srgbClr>
                </a:gs>
                <a:gs pos="42857">
                  <a:srgbClr val="FFB142">
                    <a:alpha val="17071"/>
                  </a:srgbClr>
                </a:gs>
                <a:gs pos="57143">
                  <a:srgbClr val="FFB142">
                    <a:alpha val="9852"/>
                  </a:srgbClr>
                </a:gs>
                <a:gs pos="71429">
                  <a:srgbClr val="FFB142">
                    <a:alpha val="4739"/>
                  </a:srgbClr>
                </a:gs>
                <a:gs pos="85714">
                  <a:srgbClr val="FFB142">
                    <a:alpha val="1902"/>
                  </a:srgbClr>
                </a:gs>
                <a:gs pos="100000">
                  <a:srgbClr val="FFB14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4683227">
              <a:off x="2196020" y="563275"/>
              <a:ext cx="489385" cy="750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8113880">
              <a:off x="-57324" y="1701043"/>
              <a:ext cx="311801" cy="257759"/>
            </a:xfrm>
            <a:prstGeom prst="ellipse">
              <a:avLst/>
            </a:prstGeom>
            <a:gradFill>
              <a:gsLst>
                <a:gs pos="0">
                  <a:srgbClr val="FF7700">
                    <a:alpha val="13723"/>
                  </a:srgbClr>
                </a:gs>
                <a:gs pos="14286">
                  <a:srgbClr val="FF7700">
                    <a:alpha val="12686"/>
                  </a:srgbClr>
                </a:gs>
                <a:gs pos="28571">
                  <a:srgbClr val="FF7700">
                    <a:alpha val="9998"/>
                  </a:srgbClr>
                </a:gs>
                <a:gs pos="42857">
                  <a:srgbClr val="FF7700">
                    <a:alpha val="6676"/>
                  </a:srgbClr>
                </a:gs>
                <a:gs pos="57143">
                  <a:srgbClr val="FF7700">
                    <a:alpha val="3756"/>
                  </a:srgbClr>
                </a:gs>
                <a:gs pos="71429">
                  <a:srgbClr val="FF7700">
                    <a:alpha val="1776"/>
                  </a:srgbClr>
                </a:gs>
                <a:gs pos="85714">
                  <a:srgbClr val="FF7700">
                    <a:alpha val="706"/>
                  </a:srgbClr>
                </a:gs>
                <a:gs pos="100000">
                  <a:srgbClr val="FF7700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-8698247">
              <a:off x="417433" y="2328681"/>
              <a:ext cx="665929" cy="901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3597964">
              <a:off x="863465" y="953545"/>
              <a:ext cx="572811" cy="670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5624992">
              <a:off x="1027872" y="144869"/>
              <a:ext cx="308791" cy="303985"/>
            </a:xfrm>
            <a:prstGeom prst="ellipse">
              <a:avLst/>
            </a:prstGeom>
            <a:gradFill>
              <a:gsLst>
                <a:gs pos="0">
                  <a:srgbClr val="FFFF00">
                    <a:alpha val="2757"/>
                  </a:srgbClr>
                </a:gs>
                <a:gs pos="14286">
                  <a:srgbClr val="FFFF00">
                    <a:alpha val="2537"/>
                  </a:srgbClr>
                </a:gs>
                <a:gs pos="28571">
                  <a:srgbClr val="FFFF00">
                    <a:alpha val="1975"/>
                  </a:srgbClr>
                </a:gs>
                <a:gs pos="42857">
                  <a:srgbClr val="FFFF00">
                    <a:alpha val="1300"/>
                  </a:srgbClr>
                </a:gs>
                <a:gs pos="57143">
                  <a:srgbClr val="FFFF00">
                    <a:alpha val="722"/>
                  </a:srgbClr>
                </a:gs>
                <a:gs pos="71429">
                  <a:srgbClr val="FFFF00">
                    <a:alpha val="339"/>
                  </a:srgbClr>
                </a:gs>
                <a:gs pos="85714">
                  <a:srgbClr val="FFFF00">
                    <a:alpha val="134"/>
                  </a:srgbClr>
                </a:gs>
                <a:gs pos="100000">
                  <a:srgbClr val="FFFF00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3301777">
              <a:off x="914221" y="835918"/>
              <a:ext cx="575151" cy="1468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3196939">
              <a:off x="930701" y="901832"/>
              <a:ext cx="494145" cy="758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10484905">
              <a:off x="3486154" y="1113061"/>
              <a:ext cx="310143" cy="210925"/>
            </a:xfrm>
            <a:prstGeom prst="ellipse">
              <a:avLst/>
            </a:prstGeom>
            <a:gradFill>
              <a:gsLst>
                <a:gs pos="0">
                  <a:srgbClr val="FF6700">
                    <a:alpha val="32756"/>
                  </a:srgbClr>
                </a:gs>
                <a:gs pos="14286">
                  <a:srgbClr val="FF6700">
                    <a:alpha val="30563"/>
                  </a:srgbClr>
                </a:gs>
                <a:gs pos="28571">
                  <a:srgbClr val="FF6700">
                    <a:alpha val="24663"/>
                  </a:srgbClr>
                </a:gs>
                <a:gs pos="42857">
                  <a:srgbClr val="FF6700">
                    <a:alpha val="16953"/>
                  </a:srgbClr>
                </a:gs>
                <a:gs pos="57143">
                  <a:srgbClr val="FF6700">
                    <a:alpha val="9781"/>
                  </a:srgbClr>
                </a:gs>
                <a:gs pos="71429">
                  <a:srgbClr val="FF6700">
                    <a:alpha val="4704"/>
                  </a:srgbClr>
                </a:gs>
                <a:gs pos="85714">
                  <a:srgbClr val="FF6700">
                    <a:alpha val="1887"/>
                  </a:srgbClr>
                </a:gs>
                <a:gs pos="100000">
                  <a:srgbClr val="FF67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3696618">
              <a:off x="2049681" y="1492957"/>
              <a:ext cx="383822" cy="259519"/>
            </a:xfrm>
            <a:prstGeom prst="ellipse">
              <a:avLst/>
            </a:prstGeom>
            <a:gradFill>
              <a:gsLst>
                <a:gs pos="0">
                  <a:srgbClr val="000027">
                    <a:alpha val="32968"/>
                  </a:srgbClr>
                </a:gs>
                <a:gs pos="14286">
                  <a:srgbClr val="000027">
                    <a:alpha val="30764"/>
                  </a:srgbClr>
                </a:gs>
                <a:gs pos="28571">
                  <a:srgbClr val="000027">
                    <a:alpha val="24833"/>
                  </a:srgbClr>
                </a:gs>
                <a:gs pos="42857">
                  <a:srgbClr val="000027">
                    <a:alpha val="17075"/>
                  </a:srgbClr>
                </a:gs>
                <a:gs pos="57143">
                  <a:srgbClr val="000027">
                    <a:alpha val="9855"/>
                  </a:srgbClr>
                </a:gs>
                <a:gs pos="71429">
                  <a:srgbClr val="000027">
                    <a:alpha val="4740"/>
                  </a:srgbClr>
                </a:gs>
                <a:gs pos="85714">
                  <a:srgbClr val="000027">
                    <a:alpha val="1902"/>
                  </a:srgbClr>
                </a:gs>
                <a:gs pos="100000">
                  <a:srgbClr val="00002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-8798205">
              <a:off x="2758963" y="2126486"/>
              <a:ext cx="296255" cy="154597"/>
            </a:xfrm>
            <a:prstGeom prst="ellipse">
              <a:avLst/>
            </a:prstGeom>
            <a:gradFill>
              <a:gsLst>
                <a:gs pos="0">
                  <a:srgbClr val="000000">
                    <a:alpha val="15324"/>
                  </a:srgbClr>
                </a:gs>
                <a:gs pos="14286">
                  <a:srgbClr val="000000">
                    <a:alpha val="14177"/>
                  </a:srgbClr>
                </a:gs>
                <a:gs pos="28571">
                  <a:srgbClr val="000000">
                    <a:alpha val="11193"/>
                  </a:srgbClr>
                </a:gs>
                <a:gs pos="42857">
                  <a:srgbClr val="000000">
                    <a:alpha val="7491"/>
                  </a:srgbClr>
                </a:gs>
                <a:gs pos="57143">
                  <a:srgbClr val="000000">
                    <a:alpha val="4223"/>
                  </a:srgbClr>
                </a:gs>
                <a:gs pos="71429">
                  <a:srgbClr val="000000">
                    <a:alpha val="1999"/>
                  </a:srgbClr>
                </a:gs>
                <a:gs pos="85714">
                  <a:srgbClr val="000000">
                    <a:alpha val="795"/>
                  </a:srgbClr>
                </a:gs>
                <a:gs pos="100000">
                  <a:srgbClr val="000000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-10766455">
              <a:off x="1905145" y="745188"/>
              <a:ext cx="402420" cy="235099"/>
            </a:xfrm>
            <a:prstGeom prst="ellipse">
              <a:avLst/>
            </a:prstGeom>
            <a:gradFill>
              <a:gsLst>
                <a:gs pos="0">
                  <a:srgbClr val="DE7300">
                    <a:alpha val="32206"/>
                  </a:srgbClr>
                </a:gs>
                <a:gs pos="14286">
                  <a:srgbClr val="DE7300">
                    <a:alpha val="30041"/>
                  </a:srgbClr>
                </a:gs>
                <a:gs pos="28571">
                  <a:srgbClr val="DE7300">
                    <a:alpha val="24224"/>
                  </a:srgbClr>
                </a:gs>
                <a:gs pos="42857">
                  <a:srgbClr val="DE7300">
                    <a:alpha val="16635"/>
                  </a:srgbClr>
                </a:gs>
                <a:gs pos="57143">
                  <a:srgbClr val="DE7300">
                    <a:alpha val="9590"/>
                  </a:srgbClr>
                </a:gs>
                <a:gs pos="71429">
                  <a:srgbClr val="DE7300">
                    <a:alpha val="4610"/>
                  </a:srgbClr>
                </a:gs>
                <a:gs pos="85714">
                  <a:srgbClr val="DE7300">
                    <a:alpha val="1849"/>
                  </a:srgbClr>
                </a:gs>
                <a:gs pos="100000">
                  <a:srgbClr val="DE73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4888233">
              <a:off x="3246745" y="795906"/>
              <a:ext cx="346502" cy="159666"/>
            </a:xfrm>
            <a:prstGeom prst="ellipse">
              <a:avLst/>
            </a:prstGeom>
            <a:gradFill>
              <a:gsLst>
                <a:gs pos="0">
                  <a:srgbClr val="FFCDA5">
                    <a:alpha val="21525"/>
                  </a:srgbClr>
                </a:gs>
                <a:gs pos="14286">
                  <a:srgbClr val="FFCDA5">
                    <a:alpha val="19971"/>
                  </a:srgbClr>
                </a:gs>
                <a:gs pos="28571">
                  <a:srgbClr val="FFCDA5">
                    <a:alpha val="15885"/>
                  </a:srgbClr>
                </a:gs>
                <a:gs pos="42857">
                  <a:srgbClr val="FFCDA5">
                    <a:alpha val="10726"/>
                  </a:srgbClr>
                </a:gs>
                <a:gs pos="57143">
                  <a:srgbClr val="FFCDA5">
                    <a:alpha val="6093"/>
                  </a:srgbClr>
                </a:gs>
                <a:gs pos="71429">
                  <a:srgbClr val="FFCDA5">
                    <a:alpha val="2900"/>
                  </a:srgbClr>
                </a:gs>
                <a:gs pos="85714">
                  <a:srgbClr val="FFCDA5">
                    <a:alpha val="1157"/>
                  </a:srgbClr>
                </a:gs>
                <a:gs pos="100000">
                  <a:srgbClr val="FFCDA5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3222610">
              <a:off x="880098" y="968939"/>
              <a:ext cx="576442" cy="6807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10738933">
              <a:off x="1419866" y="85123"/>
              <a:ext cx="600143" cy="1434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5016288">
              <a:off x="428591" y="1362557"/>
              <a:ext cx="261746" cy="36558"/>
            </a:xfrm>
            <a:prstGeom prst="ellipse">
              <a:avLst/>
            </a:prstGeom>
            <a:gradFill>
              <a:gsLst>
                <a:gs pos="0">
                  <a:srgbClr val="FFFF00">
                    <a:alpha val="30295"/>
                  </a:srgbClr>
                </a:gs>
                <a:gs pos="14286">
                  <a:srgbClr val="FFFF00">
                    <a:alpha val="28230"/>
                  </a:srgbClr>
                </a:gs>
                <a:gs pos="28571">
                  <a:srgbClr val="FFFF00">
                    <a:alpha val="22706"/>
                  </a:srgbClr>
                </a:gs>
                <a:gs pos="42857">
                  <a:srgbClr val="FFFF00">
                    <a:alpha val="15543"/>
                  </a:srgbClr>
                </a:gs>
                <a:gs pos="57143">
                  <a:srgbClr val="FFFF00">
                    <a:alpha val="8936"/>
                  </a:srgbClr>
                </a:gs>
                <a:gs pos="71429">
                  <a:srgbClr val="FFFF00">
                    <a:alpha val="4287"/>
                  </a:srgbClr>
                </a:gs>
                <a:gs pos="85714">
                  <a:srgbClr val="FFFF00">
                    <a:alpha val="1718"/>
                  </a:srgbClr>
                </a:gs>
                <a:gs pos="100000">
                  <a:srgbClr val="FFFF00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8870659">
              <a:off x="-85421" y="817637"/>
              <a:ext cx="478937" cy="70328"/>
            </a:xfrm>
            <a:prstGeom prst="ellipse">
              <a:avLst/>
            </a:prstGeom>
            <a:gradFill>
              <a:gsLst>
                <a:gs pos="0">
                  <a:srgbClr val="FFFFC9">
                    <a:alpha val="32860"/>
                  </a:srgbClr>
                </a:gs>
                <a:gs pos="14286">
                  <a:srgbClr val="FFFFC9">
                    <a:alpha val="30661"/>
                  </a:srgbClr>
                </a:gs>
                <a:gs pos="28571">
                  <a:srgbClr val="FFFFC9">
                    <a:alpha val="24747"/>
                  </a:srgbClr>
                </a:gs>
                <a:gs pos="42857">
                  <a:srgbClr val="FFFFC9">
                    <a:alpha val="17013"/>
                  </a:srgbClr>
                </a:gs>
                <a:gs pos="57143">
                  <a:srgbClr val="FFFFC9">
                    <a:alpha val="9817"/>
                  </a:srgbClr>
                </a:gs>
                <a:gs pos="71429">
                  <a:srgbClr val="FFFFC9">
                    <a:alpha val="4722"/>
                  </a:srgbClr>
                </a:gs>
                <a:gs pos="85714">
                  <a:srgbClr val="FFFFC9">
                    <a:alpha val="1894"/>
                  </a:srgbClr>
                </a:gs>
                <a:gs pos="100000">
                  <a:srgbClr val="FFFFC9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10601675">
              <a:off x="1496220" y="2301097"/>
              <a:ext cx="688380" cy="2935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7876108">
              <a:off x="1911785" y="1127059"/>
              <a:ext cx="714808" cy="709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4533175">
              <a:off x="1845698" y="1688765"/>
              <a:ext cx="413377" cy="30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-8607405">
              <a:off x="235193" y="1786101"/>
              <a:ext cx="300314" cy="263253"/>
            </a:xfrm>
            <a:prstGeom prst="ellipse">
              <a:avLst/>
            </a:prstGeom>
            <a:gradFill>
              <a:gsLst>
                <a:gs pos="0">
                  <a:srgbClr val="FFFF00">
                    <a:alpha val="8722"/>
                  </a:srgbClr>
                </a:gs>
                <a:gs pos="14286">
                  <a:srgbClr val="FFFF00">
                    <a:alpha val="8046"/>
                  </a:srgbClr>
                </a:gs>
                <a:gs pos="28571">
                  <a:srgbClr val="FFFF00">
                    <a:alpha val="6305"/>
                  </a:srgbClr>
                </a:gs>
                <a:gs pos="42857">
                  <a:srgbClr val="FFFF00">
                    <a:alpha val="4182"/>
                  </a:srgbClr>
                </a:gs>
                <a:gs pos="57143">
                  <a:srgbClr val="FFFF00">
                    <a:alpha val="2339"/>
                  </a:srgbClr>
                </a:gs>
                <a:gs pos="71429">
                  <a:srgbClr val="FFFF00">
                    <a:alpha val="1102"/>
                  </a:srgbClr>
                </a:gs>
                <a:gs pos="85714">
                  <a:srgbClr val="FFFF00">
                    <a:alpha val="437"/>
                  </a:srgbClr>
                </a:gs>
                <a:gs pos="100000">
                  <a:srgbClr val="FFFF00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-9964058">
              <a:off x="1624040" y="107094"/>
              <a:ext cx="588104" cy="1464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9073547">
              <a:off x="-182890" y="2025540"/>
              <a:ext cx="390021" cy="114353"/>
            </a:xfrm>
            <a:prstGeom prst="ellipse">
              <a:avLst/>
            </a:prstGeom>
            <a:gradFill>
              <a:gsLst>
                <a:gs pos="0">
                  <a:srgbClr val="FFAD6E">
                    <a:alpha val="32815"/>
                  </a:srgbClr>
                </a:gs>
                <a:gs pos="14286">
                  <a:srgbClr val="FFAD6E">
                    <a:alpha val="30619"/>
                  </a:srgbClr>
                </a:gs>
                <a:gs pos="28571">
                  <a:srgbClr val="FFAD6E">
                    <a:alpha val="24711"/>
                  </a:srgbClr>
                </a:gs>
                <a:gs pos="42857">
                  <a:srgbClr val="FFAD6E">
                    <a:alpha val="16987"/>
                  </a:srgbClr>
                </a:gs>
                <a:gs pos="57143">
                  <a:srgbClr val="FFAD6E">
                    <a:alpha val="9802"/>
                  </a:srgbClr>
                </a:gs>
                <a:gs pos="71429">
                  <a:srgbClr val="FFAD6E">
                    <a:alpha val="4714"/>
                  </a:srgbClr>
                </a:gs>
                <a:gs pos="85714">
                  <a:srgbClr val="FFAD6E">
                    <a:alpha val="1891"/>
                  </a:srgbClr>
                </a:gs>
                <a:gs pos="100000">
                  <a:srgbClr val="FFAD6E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-9193503">
              <a:off x="1125344" y="1050301"/>
              <a:ext cx="639997" cy="1395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10049893">
              <a:off x="609001" y="64777"/>
              <a:ext cx="329161" cy="257668"/>
            </a:xfrm>
            <a:prstGeom prst="ellipse">
              <a:avLst/>
            </a:prstGeom>
            <a:gradFill>
              <a:gsLst>
                <a:gs pos="0">
                  <a:srgbClr val="E73800">
                    <a:alpha val="32716"/>
                  </a:srgbClr>
                </a:gs>
                <a:gs pos="14286">
                  <a:srgbClr val="E73800">
                    <a:alpha val="30525"/>
                  </a:srgbClr>
                </a:gs>
                <a:gs pos="28571">
                  <a:srgbClr val="E73800">
                    <a:alpha val="24632"/>
                  </a:srgbClr>
                </a:gs>
                <a:gs pos="42857">
                  <a:srgbClr val="E73800">
                    <a:alpha val="16930"/>
                  </a:srgbClr>
                </a:gs>
                <a:gs pos="57143">
                  <a:srgbClr val="E73800">
                    <a:alpha val="9767"/>
                  </a:srgbClr>
                </a:gs>
                <a:gs pos="71429">
                  <a:srgbClr val="E73800">
                    <a:alpha val="4697"/>
                  </a:srgbClr>
                </a:gs>
                <a:gs pos="85714">
                  <a:srgbClr val="E73800">
                    <a:alpha val="1884"/>
                  </a:srgbClr>
                </a:gs>
                <a:gs pos="100000">
                  <a:srgbClr val="E738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-10054556">
              <a:off x="1308664" y="1123959"/>
              <a:ext cx="672228" cy="1327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6908931">
              <a:off x="2081822" y="1152459"/>
              <a:ext cx="539665" cy="466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3464219">
              <a:off x="2807223" y="1460397"/>
              <a:ext cx="322035" cy="255785"/>
            </a:xfrm>
            <a:prstGeom prst="ellipse">
              <a:avLst/>
            </a:prstGeom>
            <a:gradFill>
              <a:gsLst>
                <a:gs pos="0">
                  <a:srgbClr val="A8003E">
                    <a:alpha val="9003"/>
                  </a:srgbClr>
                </a:gs>
                <a:gs pos="14286">
                  <a:srgbClr val="A8003E">
                    <a:alpha val="8306"/>
                  </a:srgbClr>
                </a:gs>
                <a:gs pos="28571">
                  <a:srgbClr val="A8003E">
                    <a:alpha val="6511"/>
                  </a:srgbClr>
                </a:gs>
                <a:gs pos="42857">
                  <a:srgbClr val="A8003E">
                    <a:alpha val="4320"/>
                  </a:srgbClr>
                </a:gs>
                <a:gs pos="57143">
                  <a:srgbClr val="A8003E">
                    <a:alpha val="2417"/>
                  </a:srgbClr>
                </a:gs>
                <a:gs pos="71429">
                  <a:srgbClr val="A8003E">
                    <a:alpha val="1139"/>
                  </a:srgbClr>
                </a:gs>
                <a:gs pos="85714">
                  <a:srgbClr val="A8003E">
                    <a:alpha val="452"/>
                  </a:srgbClr>
                </a:gs>
                <a:gs pos="100000">
                  <a:srgbClr val="A8003E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3600455">
              <a:off x="2392870" y="721439"/>
              <a:ext cx="358268" cy="88980"/>
            </a:xfrm>
            <a:prstGeom prst="ellipse">
              <a:avLst/>
            </a:prstGeom>
            <a:gradFill>
              <a:gsLst>
                <a:gs pos="0">
                  <a:srgbClr val="000000">
                    <a:alpha val="7318"/>
                  </a:srgbClr>
                </a:gs>
                <a:gs pos="14286">
                  <a:srgbClr val="000000">
                    <a:alpha val="6747"/>
                  </a:srgbClr>
                </a:gs>
                <a:gs pos="28571">
                  <a:srgbClr val="000000">
                    <a:alpha val="5279"/>
                  </a:srgbClr>
                </a:gs>
                <a:gs pos="42857">
                  <a:srgbClr val="000000">
                    <a:alpha val="3495"/>
                  </a:srgbClr>
                </a:gs>
                <a:gs pos="57143">
                  <a:srgbClr val="000000">
                    <a:alpha val="1952"/>
                  </a:srgbClr>
                </a:gs>
                <a:gs pos="71429">
                  <a:srgbClr val="000000">
                    <a:alpha val="918"/>
                  </a:srgbClr>
                </a:gs>
                <a:gs pos="85714">
                  <a:srgbClr val="000000">
                    <a:alpha val="364"/>
                  </a:srgbClr>
                </a:gs>
                <a:gs pos="100000">
                  <a:srgbClr val="000000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6677281">
              <a:off x="3118884" y="1189326"/>
              <a:ext cx="285149" cy="148281"/>
            </a:xfrm>
            <a:prstGeom prst="ellipse">
              <a:avLst/>
            </a:prstGeom>
            <a:gradFill>
              <a:gsLst>
                <a:gs pos="0">
                  <a:srgbClr val="C87839">
                    <a:alpha val="32312"/>
                  </a:srgbClr>
                </a:gs>
                <a:gs pos="14286">
                  <a:srgbClr val="C87839">
                    <a:alpha val="30141"/>
                  </a:srgbClr>
                </a:gs>
                <a:gs pos="28571">
                  <a:srgbClr val="C87839">
                    <a:alpha val="24309"/>
                  </a:srgbClr>
                </a:gs>
                <a:gs pos="42857">
                  <a:srgbClr val="C87839">
                    <a:alpha val="16696"/>
                  </a:srgbClr>
                </a:gs>
                <a:gs pos="57143">
                  <a:srgbClr val="C87839">
                    <a:alpha val="9627"/>
                  </a:srgbClr>
                </a:gs>
                <a:gs pos="71429">
                  <a:srgbClr val="C87839">
                    <a:alpha val="4628"/>
                  </a:srgbClr>
                </a:gs>
                <a:gs pos="85714">
                  <a:srgbClr val="C87839">
                    <a:alpha val="1856"/>
                  </a:srgbClr>
                </a:gs>
                <a:gs pos="100000">
                  <a:srgbClr val="C87839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8622928">
              <a:off x="964510" y="228055"/>
              <a:ext cx="671778" cy="382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-9633453">
              <a:off x="3408987" y="816540"/>
              <a:ext cx="417792" cy="181372"/>
            </a:xfrm>
            <a:prstGeom prst="ellipse">
              <a:avLst/>
            </a:prstGeom>
            <a:gradFill>
              <a:gsLst>
                <a:gs pos="0">
                  <a:srgbClr val="FFC6A3">
                    <a:alpha val="32719"/>
                  </a:srgbClr>
                </a:gs>
                <a:gs pos="14286">
                  <a:srgbClr val="FFC6A3">
                    <a:alpha val="30528"/>
                  </a:srgbClr>
                </a:gs>
                <a:gs pos="28571">
                  <a:srgbClr val="FFC6A3">
                    <a:alpha val="24634"/>
                  </a:srgbClr>
                </a:gs>
                <a:gs pos="42857">
                  <a:srgbClr val="FFC6A3">
                    <a:alpha val="16931"/>
                  </a:srgbClr>
                </a:gs>
                <a:gs pos="57143">
                  <a:srgbClr val="FFC6A3">
                    <a:alpha val="9768"/>
                  </a:srgbClr>
                </a:gs>
                <a:gs pos="71429">
                  <a:srgbClr val="FFC6A3">
                    <a:alpha val="4698"/>
                  </a:srgbClr>
                </a:gs>
                <a:gs pos="85714">
                  <a:srgbClr val="FFC6A3">
                    <a:alpha val="1885"/>
                  </a:srgbClr>
                </a:gs>
                <a:gs pos="100000">
                  <a:srgbClr val="FFC6A3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4651392">
              <a:off x="-228618" y="2182074"/>
              <a:ext cx="480481" cy="339414"/>
            </a:xfrm>
            <a:prstGeom prst="ellipse">
              <a:avLst/>
            </a:prstGeom>
            <a:gradFill>
              <a:gsLst>
                <a:gs pos="0">
                  <a:srgbClr val="EFF7FF">
                    <a:alpha val="20521"/>
                  </a:srgbClr>
                </a:gs>
                <a:gs pos="14286">
                  <a:srgbClr val="EFF7FF">
                    <a:alpha val="19031"/>
                  </a:srgbClr>
                </a:gs>
                <a:gs pos="28571">
                  <a:srgbClr val="EFF7FF">
                    <a:alpha val="15118"/>
                  </a:srgbClr>
                </a:gs>
                <a:gs pos="42857">
                  <a:srgbClr val="EFF7FF">
                    <a:alpha val="10194"/>
                  </a:srgbClr>
                </a:gs>
                <a:gs pos="57143">
                  <a:srgbClr val="EFF7FF">
                    <a:alpha val="5783"/>
                  </a:srgbClr>
                </a:gs>
                <a:gs pos="71429">
                  <a:srgbClr val="EFF7FF">
                    <a:alpha val="2750"/>
                  </a:srgbClr>
                </a:gs>
                <a:gs pos="85714">
                  <a:srgbClr val="EFF7FF">
                    <a:alpha val="1097"/>
                  </a:srgbClr>
                </a:gs>
                <a:gs pos="100000">
                  <a:srgbClr val="EFF7FF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6042366">
              <a:off x="2753613" y="1506296"/>
              <a:ext cx="324976" cy="97401"/>
            </a:xfrm>
            <a:prstGeom prst="ellipse">
              <a:avLst/>
            </a:prstGeom>
            <a:gradFill>
              <a:gsLst>
                <a:gs pos="0">
                  <a:srgbClr val="000000">
                    <a:alpha val="27076"/>
                  </a:srgbClr>
                </a:gs>
                <a:gs pos="14286">
                  <a:srgbClr val="000000">
                    <a:alpha val="25190"/>
                  </a:srgbClr>
                </a:gs>
                <a:gs pos="28571">
                  <a:srgbClr val="000000">
                    <a:alpha val="20175"/>
                  </a:srgbClr>
                </a:gs>
                <a:gs pos="42857">
                  <a:srgbClr val="000000">
                    <a:alpha val="13740"/>
                  </a:srgbClr>
                </a:gs>
                <a:gs pos="57143">
                  <a:srgbClr val="000000">
                    <a:alpha val="7863"/>
                  </a:srgbClr>
                </a:gs>
                <a:gs pos="71429">
                  <a:srgbClr val="000000">
                    <a:alpha val="3761"/>
                  </a:srgbClr>
                </a:gs>
                <a:gs pos="85714">
                  <a:srgbClr val="000000">
                    <a:alpha val="1505"/>
                  </a:srgbClr>
                </a:gs>
                <a:gs pos="100000">
                  <a:srgbClr val="000000">
                    <a:alpha val="5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8591106">
              <a:off x="2564066" y="1823482"/>
              <a:ext cx="516138" cy="428820"/>
            </a:xfrm>
            <a:prstGeom prst="ellipse">
              <a:avLst/>
            </a:prstGeom>
            <a:gradFill>
              <a:gsLst>
                <a:gs pos="0">
                  <a:srgbClr val="000000">
                    <a:alpha val="31796"/>
                  </a:srgbClr>
                </a:gs>
                <a:gs pos="14286">
                  <a:srgbClr val="000000">
                    <a:alpha val="29652"/>
                  </a:srgbClr>
                </a:gs>
                <a:gs pos="28571">
                  <a:srgbClr val="000000">
                    <a:alpha val="23898"/>
                  </a:srgbClr>
                </a:gs>
                <a:gs pos="42857">
                  <a:srgbClr val="000000">
                    <a:alpha val="16400"/>
                  </a:srgbClr>
                </a:gs>
                <a:gs pos="57143">
                  <a:srgbClr val="000000">
                    <a:alpha val="9449"/>
                  </a:srgbClr>
                </a:gs>
                <a:gs pos="71429">
                  <a:srgbClr val="000000">
                    <a:alpha val="4540"/>
                  </a:srgbClr>
                </a:gs>
                <a:gs pos="85714">
                  <a:srgbClr val="000000">
                    <a:alpha val="1820"/>
                  </a:srgbClr>
                </a:gs>
                <a:gs pos="100000">
                  <a:srgbClr val="000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6467565">
              <a:off x="2136097" y="596204"/>
              <a:ext cx="720774" cy="973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7149976">
              <a:off x="1389866" y="536124"/>
              <a:ext cx="522322" cy="431569"/>
            </a:xfrm>
            <a:prstGeom prst="ellipse">
              <a:avLst/>
            </a:prstGeom>
            <a:gradFill>
              <a:gsLst>
                <a:gs pos="0">
                  <a:srgbClr val="FF0000">
                    <a:alpha val="8469"/>
                  </a:srgbClr>
                </a:gs>
                <a:gs pos="14286">
                  <a:srgbClr val="FF0000">
                    <a:alpha val="7811"/>
                  </a:srgbClr>
                </a:gs>
                <a:gs pos="28571">
                  <a:srgbClr val="FF0000">
                    <a:alpha val="6120"/>
                  </a:srgbClr>
                </a:gs>
                <a:gs pos="42857">
                  <a:srgbClr val="FF0000">
                    <a:alpha val="4057"/>
                  </a:srgbClr>
                </a:gs>
                <a:gs pos="57143">
                  <a:srgbClr val="FF0000">
                    <a:alpha val="2269"/>
                  </a:srgbClr>
                </a:gs>
                <a:gs pos="71429">
                  <a:srgbClr val="FF0000">
                    <a:alpha val="1069"/>
                  </a:srgbClr>
                </a:gs>
                <a:gs pos="85714">
                  <a:srgbClr val="FF0000">
                    <a:alpha val="424"/>
                  </a:srgbClr>
                </a:gs>
                <a:gs pos="100000">
                  <a:srgbClr val="FF0000">
                    <a:alpha val="1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7526089">
              <a:off x="2660322" y="2328792"/>
              <a:ext cx="467547" cy="111278"/>
            </a:xfrm>
            <a:prstGeom prst="ellipse">
              <a:avLst/>
            </a:prstGeom>
            <a:gradFill>
              <a:gsLst>
                <a:gs pos="0">
                  <a:srgbClr val="FF8F44">
                    <a:alpha val="32629"/>
                  </a:srgbClr>
                </a:gs>
                <a:gs pos="14286">
                  <a:srgbClr val="FF8F44">
                    <a:alpha val="30442"/>
                  </a:srgbClr>
                </a:gs>
                <a:gs pos="28571">
                  <a:srgbClr val="FF8F44">
                    <a:alpha val="24562"/>
                  </a:srgbClr>
                </a:gs>
                <a:gs pos="42857">
                  <a:srgbClr val="FF8F44">
                    <a:alpha val="16879"/>
                  </a:srgbClr>
                </a:gs>
                <a:gs pos="57143">
                  <a:srgbClr val="FF8F44">
                    <a:alpha val="9737"/>
                  </a:srgbClr>
                </a:gs>
                <a:gs pos="71429">
                  <a:srgbClr val="FF8F44">
                    <a:alpha val="4682"/>
                  </a:srgbClr>
                </a:gs>
                <a:gs pos="85714">
                  <a:srgbClr val="FF8F44">
                    <a:alpha val="1878"/>
                  </a:srgbClr>
                </a:gs>
                <a:gs pos="100000">
                  <a:srgbClr val="FF8F44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-8418889">
              <a:off x="658859" y="2030181"/>
              <a:ext cx="387754" cy="344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8917017">
              <a:off x="1861638" y="1285860"/>
              <a:ext cx="544722" cy="10045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7972244">
              <a:off x="79697" y="1144892"/>
              <a:ext cx="334469" cy="296654"/>
            </a:xfrm>
            <a:prstGeom prst="ellipse">
              <a:avLst/>
            </a:prstGeom>
            <a:gradFill>
              <a:gsLst>
                <a:gs pos="0">
                  <a:srgbClr val="D287B9">
                    <a:alpha val="13807"/>
                  </a:srgbClr>
                </a:gs>
                <a:gs pos="14286">
                  <a:srgbClr val="D287B9">
                    <a:alpha val="12765"/>
                  </a:srgbClr>
                </a:gs>
                <a:gs pos="28571">
                  <a:srgbClr val="D287B9">
                    <a:alpha val="10061"/>
                  </a:srgbClr>
                </a:gs>
                <a:gs pos="42857">
                  <a:srgbClr val="D287B9">
                    <a:alpha val="6719"/>
                  </a:srgbClr>
                </a:gs>
                <a:gs pos="57143">
                  <a:srgbClr val="D287B9">
                    <a:alpha val="3781"/>
                  </a:srgbClr>
                </a:gs>
                <a:gs pos="71429">
                  <a:srgbClr val="D287B9">
                    <a:alpha val="1788"/>
                  </a:srgbClr>
                </a:gs>
                <a:gs pos="85714">
                  <a:srgbClr val="D287B9">
                    <a:alpha val="711"/>
                  </a:srgbClr>
                </a:gs>
                <a:gs pos="100000">
                  <a:srgbClr val="D287B9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-8245772">
              <a:off x="2882919" y="1286019"/>
              <a:ext cx="375436" cy="268214"/>
            </a:xfrm>
            <a:prstGeom prst="ellipse">
              <a:avLst/>
            </a:prstGeom>
            <a:gradFill>
              <a:gsLst>
                <a:gs pos="0">
                  <a:srgbClr val="475737">
                    <a:alpha val="6623"/>
                  </a:srgbClr>
                </a:gs>
                <a:gs pos="14286">
                  <a:srgbClr val="475737">
                    <a:alpha val="6104"/>
                  </a:srgbClr>
                </a:gs>
                <a:gs pos="28571">
                  <a:srgbClr val="475737">
                    <a:alpha val="4773"/>
                  </a:srgbClr>
                </a:gs>
                <a:gs pos="42857">
                  <a:srgbClr val="475737">
                    <a:alpha val="3157"/>
                  </a:srgbClr>
                </a:gs>
                <a:gs pos="57143">
                  <a:srgbClr val="475737">
                    <a:alpha val="1762"/>
                  </a:srgbClr>
                </a:gs>
                <a:gs pos="71429">
                  <a:srgbClr val="475737">
                    <a:alpha val="829"/>
                  </a:srgbClr>
                </a:gs>
                <a:gs pos="85714">
                  <a:srgbClr val="475737">
                    <a:alpha val="328"/>
                  </a:srgbClr>
                </a:gs>
                <a:gs pos="100000">
                  <a:srgbClr val="475737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10402259">
              <a:off x="527949" y="513265"/>
              <a:ext cx="266110" cy="260124"/>
            </a:xfrm>
            <a:prstGeom prst="ellipse">
              <a:avLst/>
            </a:prstGeom>
            <a:gradFill>
              <a:gsLst>
                <a:gs pos="0">
                  <a:srgbClr val="664097">
                    <a:alpha val="6149"/>
                  </a:srgbClr>
                </a:gs>
                <a:gs pos="14286">
                  <a:srgbClr val="664097">
                    <a:alpha val="5666"/>
                  </a:srgbClr>
                </a:gs>
                <a:gs pos="28571">
                  <a:srgbClr val="664097">
                    <a:alpha val="4428"/>
                  </a:srgbClr>
                </a:gs>
                <a:gs pos="42857">
                  <a:srgbClr val="664097">
                    <a:alpha val="2927"/>
                  </a:srgbClr>
                </a:gs>
                <a:gs pos="57143">
                  <a:srgbClr val="664097">
                    <a:alpha val="1632"/>
                  </a:srgbClr>
                </a:gs>
                <a:gs pos="71429">
                  <a:srgbClr val="664097">
                    <a:alpha val="767"/>
                  </a:srgbClr>
                </a:gs>
                <a:gs pos="85714">
                  <a:srgbClr val="664097">
                    <a:alpha val="304"/>
                  </a:srgbClr>
                </a:gs>
                <a:gs pos="100000">
                  <a:srgbClr val="664097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7833520">
              <a:off x="221280" y="1805138"/>
              <a:ext cx="402106" cy="42351"/>
            </a:xfrm>
            <a:prstGeom prst="ellipse">
              <a:avLst/>
            </a:prstGeom>
            <a:gradFill>
              <a:gsLst>
                <a:gs pos="0">
                  <a:srgbClr val="FFFFB6">
                    <a:alpha val="32968"/>
                  </a:srgbClr>
                </a:gs>
                <a:gs pos="14286">
                  <a:srgbClr val="FFFFB6">
                    <a:alpha val="30764"/>
                  </a:srgbClr>
                </a:gs>
                <a:gs pos="28571">
                  <a:srgbClr val="FFFFB6">
                    <a:alpha val="24833"/>
                  </a:srgbClr>
                </a:gs>
                <a:gs pos="42857">
                  <a:srgbClr val="FFFFB6">
                    <a:alpha val="17075"/>
                  </a:srgbClr>
                </a:gs>
                <a:gs pos="57143">
                  <a:srgbClr val="FFFFB6">
                    <a:alpha val="9855"/>
                  </a:srgbClr>
                </a:gs>
                <a:gs pos="71429">
                  <a:srgbClr val="FFFFB6">
                    <a:alpha val="4740"/>
                  </a:srgbClr>
                </a:gs>
                <a:gs pos="85714">
                  <a:srgbClr val="FFFFB6">
                    <a:alpha val="1902"/>
                  </a:srgbClr>
                </a:gs>
                <a:gs pos="100000">
                  <a:srgbClr val="FFFFB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5470957">
              <a:off x="2203776" y="160198"/>
              <a:ext cx="259024" cy="258809"/>
            </a:xfrm>
            <a:prstGeom prst="ellipse">
              <a:avLst/>
            </a:prstGeom>
            <a:gradFill>
              <a:gsLst>
                <a:gs pos="0">
                  <a:srgbClr val="FF00C8">
                    <a:alpha val="3184"/>
                  </a:srgbClr>
                </a:gs>
                <a:gs pos="14286">
                  <a:srgbClr val="FF00C8">
                    <a:alpha val="2930"/>
                  </a:srgbClr>
                </a:gs>
                <a:gs pos="28571">
                  <a:srgbClr val="FF00C8">
                    <a:alpha val="2282"/>
                  </a:srgbClr>
                </a:gs>
                <a:gs pos="42857">
                  <a:srgbClr val="FF00C8">
                    <a:alpha val="1503"/>
                  </a:srgbClr>
                </a:gs>
                <a:gs pos="57143">
                  <a:srgbClr val="FF00C8">
                    <a:alpha val="836"/>
                  </a:srgbClr>
                </a:gs>
                <a:gs pos="71429">
                  <a:srgbClr val="FF00C8">
                    <a:alpha val="392"/>
                  </a:srgbClr>
                </a:gs>
                <a:gs pos="85714">
                  <a:srgbClr val="FF00C8">
                    <a:alpha val="155"/>
                  </a:srgbClr>
                </a:gs>
                <a:gs pos="100000">
                  <a:srgbClr val="FF00C8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5844021">
              <a:off x="282723" y="866285"/>
              <a:ext cx="391943" cy="263394"/>
            </a:xfrm>
            <a:prstGeom prst="ellipse">
              <a:avLst/>
            </a:prstGeom>
            <a:gradFill>
              <a:gsLst>
                <a:gs pos="0">
                  <a:srgbClr val="537200">
                    <a:alpha val="23371"/>
                  </a:srgbClr>
                </a:gs>
                <a:gs pos="14286">
                  <a:srgbClr val="537200">
                    <a:alpha val="21704"/>
                  </a:srgbClr>
                </a:gs>
                <a:gs pos="28571">
                  <a:srgbClr val="537200">
                    <a:alpha val="17302"/>
                  </a:srgbClr>
                </a:gs>
                <a:gs pos="42857">
                  <a:srgbClr val="537200">
                    <a:alpha val="11716"/>
                  </a:srgbClr>
                </a:gs>
                <a:gs pos="57143">
                  <a:srgbClr val="537200">
                    <a:alpha val="6672"/>
                  </a:srgbClr>
                </a:gs>
                <a:gs pos="71429">
                  <a:srgbClr val="537200">
                    <a:alpha val="3180"/>
                  </a:srgbClr>
                </a:gs>
                <a:gs pos="85714">
                  <a:srgbClr val="537200">
                    <a:alpha val="1270"/>
                  </a:srgbClr>
                </a:gs>
                <a:gs pos="100000">
                  <a:srgbClr val="5372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9644586">
              <a:off x="1738875" y="1188015"/>
              <a:ext cx="743692" cy="711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7543546">
              <a:off x="1994167" y="1035556"/>
              <a:ext cx="727965" cy="434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3005659">
              <a:off x="993715" y="967691"/>
              <a:ext cx="398400" cy="367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5296954">
              <a:off x="7212" y="1191620"/>
              <a:ext cx="333583" cy="260792"/>
            </a:xfrm>
            <a:prstGeom prst="ellipse">
              <a:avLst/>
            </a:prstGeom>
            <a:gradFill>
              <a:gsLst>
                <a:gs pos="0">
                  <a:srgbClr val="6A0000">
                    <a:alpha val="13972"/>
                  </a:srgbClr>
                </a:gs>
                <a:gs pos="14286">
                  <a:srgbClr val="6A0000">
                    <a:alpha val="12918"/>
                  </a:srgbClr>
                </a:gs>
                <a:gs pos="28571">
                  <a:srgbClr val="6A0000">
                    <a:alpha val="10184"/>
                  </a:srgbClr>
                </a:gs>
                <a:gs pos="42857">
                  <a:srgbClr val="6A0000">
                    <a:alpha val="6802"/>
                  </a:srgbClr>
                </a:gs>
                <a:gs pos="57143">
                  <a:srgbClr val="6A0000">
                    <a:alpha val="3828"/>
                  </a:srgbClr>
                </a:gs>
                <a:gs pos="71429">
                  <a:srgbClr val="6A0000">
                    <a:alpha val="1811"/>
                  </a:srgbClr>
                </a:gs>
                <a:gs pos="85714">
                  <a:srgbClr val="6A0000">
                    <a:alpha val="720"/>
                  </a:srgbClr>
                </a:gs>
                <a:gs pos="100000">
                  <a:srgbClr val="6A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4545832">
              <a:off x="2097467" y="496039"/>
              <a:ext cx="597984" cy="2052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6999116">
              <a:off x="885939" y="343343"/>
              <a:ext cx="612124" cy="2053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10042964">
              <a:off x="420956" y="585707"/>
              <a:ext cx="278729" cy="276249"/>
            </a:xfrm>
            <a:prstGeom prst="ellipse">
              <a:avLst/>
            </a:prstGeom>
            <a:gradFill>
              <a:gsLst>
                <a:gs pos="0">
                  <a:srgbClr val="B20000">
                    <a:alpha val="3925"/>
                  </a:srgbClr>
                </a:gs>
                <a:gs pos="14286">
                  <a:srgbClr val="B20000">
                    <a:alpha val="3613"/>
                  </a:srgbClr>
                </a:gs>
                <a:gs pos="28571">
                  <a:srgbClr val="B20000">
                    <a:alpha val="2817"/>
                  </a:srgbClr>
                </a:gs>
                <a:gs pos="42857">
                  <a:srgbClr val="B20000">
                    <a:alpha val="1857"/>
                  </a:srgbClr>
                </a:gs>
                <a:gs pos="57143">
                  <a:srgbClr val="B20000">
                    <a:alpha val="1033"/>
                  </a:srgbClr>
                </a:gs>
                <a:gs pos="71429">
                  <a:srgbClr val="B20000">
                    <a:alpha val="485"/>
                  </a:srgbClr>
                </a:gs>
                <a:gs pos="85714">
                  <a:srgbClr val="B20000">
                    <a:alpha val="192"/>
                  </a:srgbClr>
                </a:gs>
                <a:gs pos="100000">
                  <a:srgbClr val="B20000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10572062">
              <a:off x="3216290" y="1893364"/>
              <a:ext cx="350816" cy="302825"/>
            </a:xfrm>
            <a:prstGeom prst="ellipse">
              <a:avLst/>
            </a:prstGeom>
            <a:gradFill>
              <a:gsLst>
                <a:gs pos="0">
                  <a:srgbClr val="D45600">
                    <a:alpha val="8152"/>
                  </a:srgbClr>
                </a:gs>
                <a:gs pos="14286">
                  <a:srgbClr val="D45600">
                    <a:alpha val="7518"/>
                  </a:srgbClr>
                </a:gs>
                <a:gs pos="28571">
                  <a:srgbClr val="D45600">
                    <a:alpha val="5888"/>
                  </a:srgbClr>
                </a:gs>
                <a:gs pos="42857">
                  <a:srgbClr val="D45600">
                    <a:alpha val="3902"/>
                  </a:srgbClr>
                </a:gs>
                <a:gs pos="57143">
                  <a:srgbClr val="D45600">
                    <a:alpha val="2181"/>
                  </a:srgbClr>
                </a:gs>
                <a:gs pos="71429">
                  <a:srgbClr val="D45600">
                    <a:alpha val="1027"/>
                  </a:srgbClr>
                </a:gs>
                <a:gs pos="85714">
                  <a:srgbClr val="D45600">
                    <a:alpha val="407"/>
                  </a:srgbClr>
                </a:gs>
                <a:gs pos="100000">
                  <a:srgbClr val="D45600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7513849">
              <a:off x="2094434" y="933531"/>
              <a:ext cx="412808" cy="523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4344544">
              <a:off x="819653" y="688171"/>
              <a:ext cx="664487" cy="927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-10054897">
              <a:off x="1759921" y="112015"/>
              <a:ext cx="368052" cy="258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9001115">
              <a:off x="2073118" y="1803255"/>
              <a:ext cx="206015" cy="196163"/>
            </a:xfrm>
            <a:prstGeom prst="ellipse">
              <a:avLst/>
            </a:prstGeom>
            <a:gradFill>
              <a:gsLst>
                <a:gs pos="0">
                  <a:srgbClr val="000020">
                    <a:alpha val="27410"/>
                  </a:srgbClr>
                </a:gs>
                <a:gs pos="14286">
                  <a:srgbClr val="000020">
                    <a:alpha val="25504"/>
                  </a:srgbClr>
                </a:gs>
                <a:gs pos="28571">
                  <a:srgbClr val="000020">
                    <a:alpha val="20436"/>
                  </a:srgbClr>
                </a:gs>
                <a:gs pos="42857">
                  <a:srgbClr val="000020">
                    <a:alpha val="13925"/>
                  </a:srgbClr>
                </a:gs>
                <a:gs pos="57143">
                  <a:srgbClr val="000020">
                    <a:alpha val="7973"/>
                  </a:srgbClr>
                </a:gs>
                <a:gs pos="71429">
                  <a:srgbClr val="000020">
                    <a:alpha val="3815"/>
                  </a:srgbClr>
                </a:gs>
                <a:gs pos="85714">
                  <a:srgbClr val="000020">
                    <a:alpha val="1526"/>
                  </a:srgbClr>
                </a:gs>
                <a:gs pos="100000">
                  <a:srgbClr val="000020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8830163">
              <a:off x="663519" y="34072"/>
              <a:ext cx="506918" cy="64448"/>
            </a:xfrm>
            <a:prstGeom prst="ellipse">
              <a:avLst/>
            </a:prstGeom>
            <a:gradFill>
              <a:gsLst>
                <a:gs pos="0">
                  <a:srgbClr val="000000">
                    <a:alpha val="31936"/>
                  </a:srgbClr>
                </a:gs>
                <a:gs pos="14286">
                  <a:srgbClr val="000000">
                    <a:alpha val="29785"/>
                  </a:srgbClr>
                </a:gs>
                <a:gs pos="28571">
                  <a:srgbClr val="000000">
                    <a:alpha val="24009"/>
                  </a:srgbClr>
                </a:gs>
                <a:gs pos="42857">
                  <a:srgbClr val="000000">
                    <a:alpha val="16480"/>
                  </a:srgbClr>
                </a:gs>
                <a:gs pos="57143">
                  <a:srgbClr val="000000">
                    <a:alpha val="9497"/>
                  </a:srgbClr>
                </a:gs>
                <a:gs pos="71429">
                  <a:srgbClr val="000000">
                    <a:alpha val="4564"/>
                  </a:srgbClr>
                </a:gs>
                <a:gs pos="85714">
                  <a:srgbClr val="000000">
                    <a:alpha val="1830"/>
                  </a:srgbClr>
                </a:gs>
                <a:gs pos="100000">
                  <a:srgbClr val="00000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-10575512">
              <a:off x="1586247" y="531533"/>
              <a:ext cx="449254" cy="177832"/>
            </a:xfrm>
            <a:prstGeom prst="ellipse">
              <a:avLst/>
            </a:prstGeom>
            <a:gradFill>
              <a:gsLst>
                <a:gs pos="0">
                  <a:srgbClr val="4B0000">
                    <a:alpha val="32968"/>
                  </a:srgbClr>
                </a:gs>
                <a:gs pos="14286">
                  <a:srgbClr val="4B0000">
                    <a:alpha val="30764"/>
                  </a:srgbClr>
                </a:gs>
                <a:gs pos="28571">
                  <a:srgbClr val="4B0000">
                    <a:alpha val="24833"/>
                  </a:srgbClr>
                </a:gs>
                <a:gs pos="42857">
                  <a:srgbClr val="4B0000">
                    <a:alpha val="17075"/>
                  </a:srgbClr>
                </a:gs>
                <a:gs pos="57143">
                  <a:srgbClr val="4B0000">
                    <a:alpha val="9855"/>
                  </a:srgbClr>
                </a:gs>
                <a:gs pos="71429">
                  <a:srgbClr val="4B0000">
                    <a:alpha val="4740"/>
                  </a:srgbClr>
                </a:gs>
                <a:gs pos="85714">
                  <a:srgbClr val="4B0000">
                    <a:alpha val="1902"/>
                  </a:srgbClr>
                </a:gs>
                <a:gs pos="100000">
                  <a:srgbClr val="4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-8794320">
              <a:off x="2167661" y="1627548"/>
              <a:ext cx="155781" cy="59055"/>
            </a:xfrm>
            <a:prstGeom prst="ellipse">
              <a:avLst/>
            </a:prstGeom>
            <a:gradFill>
              <a:gsLst>
                <a:gs pos="0">
                  <a:srgbClr val="FFFFDA">
                    <a:alpha val="32968"/>
                  </a:srgbClr>
                </a:gs>
                <a:gs pos="14286">
                  <a:srgbClr val="FFFFDA">
                    <a:alpha val="30764"/>
                  </a:srgbClr>
                </a:gs>
                <a:gs pos="28571">
                  <a:srgbClr val="FFFFDA">
                    <a:alpha val="24833"/>
                  </a:srgbClr>
                </a:gs>
                <a:gs pos="42857">
                  <a:srgbClr val="FFFFDA">
                    <a:alpha val="17075"/>
                  </a:srgbClr>
                </a:gs>
                <a:gs pos="57143">
                  <a:srgbClr val="FFFFDA">
                    <a:alpha val="9855"/>
                  </a:srgbClr>
                </a:gs>
                <a:gs pos="71429">
                  <a:srgbClr val="FFFFDA">
                    <a:alpha val="4740"/>
                  </a:srgbClr>
                </a:gs>
                <a:gs pos="85714">
                  <a:srgbClr val="FFFFDA">
                    <a:alpha val="1902"/>
                  </a:srgbClr>
                </a:gs>
                <a:gs pos="100000">
                  <a:srgbClr val="FFFF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7871300">
              <a:off x="278152" y="865761"/>
              <a:ext cx="387225" cy="154065"/>
            </a:xfrm>
            <a:prstGeom prst="ellipse">
              <a:avLst/>
            </a:prstGeom>
            <a:gradFill>
              <a:gsLst>
                <a:gs pos="0">
                  <a:srgbClr val="FFFFC6">
                    <a:alpha val="29669"/>
                  </a:srgbClr>
                </a:gs>
                <a:gs pos="14286">
                  <a:srgbClr val="FFFFC6">
                    <a:alpha val="27638"/>
                  </a:srgbClr>
                </a:gs>
                <a:gs pos="28571">
                  <a:srgbClr val="FFFFC6">
                    <a:alpha val="22211"/>
                  </a:srgbClr>
                </a:gs>
                <a:gs pos="42857">
                  <a:srgbClr val="FFFFC6">
                    <a:alpha val="15189"/>
                  </a:srgbClr>
                </a:gs>
                <a:gs pos="57143">
                  <a:srgbClr val="FFFFC6">
                    <a:alpha val="8724"/>
                  </a:srgbClr>
                </a:gs>
                <a:gs pos="71429">
                  <a:srgbClr val="FFFFC6">
                    <a:alpha val="4183"/>
                  </a:srgbClr>
                </a:gs>
                <a:gs pos="85714">
                  <a:srgbClr val="FFFFC6">
                    <a:alpha val="1676"/>
                  </a:srgbClr>
                </a:gs>
                <a:gs pos="100000">
                  <a:srgbClr val="FFFFC6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4349248">
              <a:off x="412192" y="1596044"/>
              <a:ext cx="437511" cy="36112"/>
            </a:xfrm>
            <a:prstGeom prst="ellipse">
              <a:avLst/>
            </a:prstGeom>
            <a:gradFill>
              <a:gsLst>
                <a:gs pos="0">
                  <a:srgbClr val="000000">
                    <a:alpha val="22204"/>
                  </a:srgbClr>
                </a:gs>
                <a:gs pos="14286">
                  <a:srgbClr val="000000">
                    <a:alpha val="20608"/>
                  </a:srgbClr>
                </a:gs>
                <a:gs pos="28571">
                  <a:srgbClr val="000000">
                    <a:alpha val="16405"/>
                  </a:srgbClr>
                </a:gs>
                <a:gs pos="42857">
                  <a:srgbClr val="000000">
                    <a:alpha val="11089"/>
                  </a:srgbClr>
                </a:gs>
                <a:gs pos="57143">
                  <a:srgbClr val="000000">
                    <a:alpha val="6305"/>
                  </a:srgbClr>
                </a:gs>
                <a:gs pos="71429">
                  <a:srgbClr val="000000">
                    <a:alpha val="3002"/>
                  </a:srgbClr>
                </a:gs>
                <a:gs pos="85714">
                  <a:srgbClr val="000000">
                    <a:alpha val="1198"/>
                  </a:srgbClr>
                </a:gs>
                <a:gs pos="100000">
                  <a:srgbClr val="000000">
                    <a:alpha val="4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-10293783">
              <a:off x="396085" y="2300227"/>
              <a:ext cx="554905" cy="2572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5403457">
              <a:off x="1807709" y="1702925"/>
              <a:ext cx="417268" cy="645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7505850">
              <a:off x="564359" y="234221"/>
              <a:ext cx="419779" cy="257123"/>
            </a:xfrm>
            <a:prstGeom prst="ellipse">
              <a:avLst/>
            </a:prstGeom>
            <a:gradFill>
              <a:gsLst>
                <a:gs pos="0">
                  <a:srgbClr val="FF0000">
                    <a:alpha val="20352"/>
                  </a:srgbClr>
                </a:gs>
                <a:gs pos="14286">
                  <a:srgbClr val="FF0000">
                    <a:alpha val="18872"/>
                  </a:srgbClr>
                </a:gs>
                <a:gs pos="28571">
                  <a:srgbClr val="FF0000">
                    <a:alpha val="14989"/>
                  </a:srgbClr>
                </a:gs>
                <a:gs pos="42857">
                  <a:srgbClr val="FF0000">
                    <a:alpha val="10104"/>
                  </a:srgbClr>
                </a:gs>
                <a:gs pos="57143">
                  <a:srgbClr val="FF0000">
                    <a:alpha val="5731"/>
                  </a:srgbClr>
                </a:gs>
                <a:gs pos="71429">
                  <a:srgbClr val="FF0000">
                    <a:alpha val="2725"/>
                  </a:srgbClr>
                </a:gs>
                <a:gs pos="85714">
                  <a:srgbClr val="FF0000">
                    <a:alpha val="1087"/>
                  </a:srgbClr>
                </a:gs>
                <a:gs pos="100000">
                  <a:srgbClr val="FF00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3511197">
              <a:off x="2085526" y="1595413"/>
              <a:ext cx="238202" cy="199118"/>
            </a:xfrm>
            <a:prstGeom prst="ellipse">
              <a:avLst/>
            </a:prstGeom>
            <a:gradFill>
              <a:gsLst>
                <a:gs pos="0">
                  <a:srgbClr val="00D600">
                    <a:alpha val="6072"/>
                  </a:srgbClr>
                </a:gs>
                <a:gs pos="14286">
                  <a:srgbClr val="00D600">
                    <a:alpha val="5595"/>
                  </a:srgbClr>
                </a:gs>
                <a:gs pos="28571">
                  <a:srgbClr val="00D600">
                    <a:alpha val="4372"/>
                  </a:srgbClr>
                </a:gs>
                <a:gs pos="42857">
                  <a:srgbClr val="00D600">
                    <a:alpha val="2890"/>
                  </a:srgbClr>
                </a:gs>
                <a:gs pos="57143">
                  <a:srgbClr val="00D600">
                    <a:alpha val="1612"/>
                  </a:srgbClr>
                </a:gs>
                <a:gs pos="71429">
                  <a:srgbClr val="00D600">
                    <a:alpha val="758"/>
                  </a:srgbClr>
                </a:gs>
                <a:gs pos="85714">
                  <a:srgbClr val="00D600">
                    <a:alpha val="300"/>
                  </a:srgbClr>
                </a:gs>
                <a:gs pos="100000">
                  <a:srgbClr val="00D6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7396289">
              <a:off x="286508" y="786055"/>
              <a:ext cx="345521" cy="158787"/>
            </a:xfrm>
            <a:prstGeom prst="ellipse">
              <a:avLst/>
            </a:prstGeom>
            <a:gradFill>
              <a:gsLst>
                <a:gs pos="0">
                  <a:srgbClr val="FF0000">
                    <a:alpha val="12374"/>
                  </a:srgbClr>
                </a:gs>
                <a:gs pos="14286">
                  <a:srgbClr val="FF0000">
                    <a:alpha val="11432"/>
                  </a:srgbClr>
                </a:gs>
                <a:gs pos="28571">
                  <a:srgbClr val="FF0000">
                    <a:alpha val="8996"/>
                  </a:srgbClr>
                </a:gs>
                <a:gs pos="42857">
                  <a:srgbClr val="FF0000">
                    <a:alpha val="5996"/>
                  </a:srgbClr>
                </a:gs>
                <a:gs pos="57143">
                  <a:srgbClr val="FF0000">
                    <a:alpha val="3368"/>
                  </a:srgbClr>
                </a:gs>
                <a:gs pos="71429">
                  <a:srgbClr val="FF0000">
                    <a:alpha val="1591"/>
                  </a:srgbClr>
                </a:gs>
                <a:gs pos="85714">
                  <a:srgbClr val="FF0000">
                    <a:alpha val="632"/>
                  </a:srgbClr>
                </a:gs>
                <a:gs pos="100000">
                  <a:srgbClr val="FF000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5429457">
              <a:off x="1820268" y="1697457"/>
              <a:ext cx="384735" cy="70992"/>
            </a:xfrm>
            <a:prstGeom prst="ellipse">
              <a:avLst/>
            </a:prstGeom>
            <a:gradFill>
              <a:gsLst>
                <a:gs pos="0">
                  <a:srgbClr val="FFFF8B">
                    <a:alpha val="32968"/>
                  </a:srgbClr>
                </a:gs>
                <a:gs pos="14286">
                  <a:srgbClr val="FFFF8B">
                    <a:alpha val="30764"/>
                  </a:srgbClr>
                </a:gs>
                <a:gs pos="28571">
                  <a:srgbClr val="FFFF8B">
                    <a:alpha val="24833"/>
                  </a:srgbClr>
                </a:gs>
                <a:gs pos="42857">
                  <a:srgbClr val="FFFF8B">
                    <a:alpha val="17075"/>
                  </a:srgbClr>
                </a:gs>
                <a:gs pos="57143">
                  <a:srgbClr val="FFFF8B">
                    <a:alpha val="9855"/>
                  </a:srgbClr>
                </a:gs>
                <a:gs pos="71429">
                  <a:srgbClr val="FFFF8B">
                    <a:alpha val="4740"/>
                  </a:srgbClr>
                </a:gs>
                <a:gs pos="85714">
                  <a:srgbClr val="FFFF8B">
                    <a:alpha val="1902"/>
                  </a:srgbClr>
                </a:gs>
                <a:gs pos="100000">
                  <a:srgbClr val="FFFF8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4053822">
              <a:off x="1058895" y="638047"/>
              <a:ext cx="328130" cy="192954"/>
            </a:xfrm>
            <a:prstGeom prst="ellipse">
              <a:avLst/>
            </a:prstGeom>
            <a:gradFill>
              <a:gsLst>
                <a:gs pos="0">
                  <a:srgbClr val="FFFF00">
                    <a:alpha val="7505"/>
                  </a:srgbClr>
                </a:gs>
                <a:gs pos="14286">
                  <a:srgbClr val="FFFF00">
                    <a:alpha val="6920"/>
                  </a:srgbClr>
                </a:gs>
                <a:gs pos="28571">
                  <a:srgbClr val="FFFF00">
                    <a:alpha val="5416"/>
                  </a:srgbClr>
                </a:gs>
                <a:gs pos="42857">
                  <a:srgbClr val="FFFF00">
                    <a:alpha val="3586"/>
                  </a:srgbClr>
                </a:gs>
                <a:gs pos="57143">
                  <a:srgbClr val="FFFF00">
                    <a:alpha val="2003"/>
                  </a:srgbClr>
                </a:gs>
                <a:gs pos="71429">
                  <a:srgbClr val="FFFF00">
                    <a:alpha val="943"/>
                  </a:srgbClr>
                </a:gs>
                <a:gs pos="85714">
                  <a:srgbClr val="FFFF00">
                    <a:alpha val="374"/>
                  </a:srgbClr>
                </a:gs>
                <a:gs pos="100000">
                  <a:srgbClr val="FFFF00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10037415">
              <a:off x="-7998" y="773771"/>
              <a:ext cx="322055" cy="257506"/>
            </a:xfrm>
            <a:prstGeom prst="ellipse">
              <a:avLst/>
            </a:prstGeom>
            <a:gradFill>
              <a:gsLst>
                <a:gs pos="0">
                  <a:srgbClr val="A68A00">
                    <a:alpha val="7779"/>
                  </a:srgbClr>
                </a:gs>
                <a:gs pos="14286">
                  <a:srgbClr val="A68A00">
                    <a:alpha val="7173"/>
                  </a:srgbClr>
                </a:gs>
                <a:gs pos="28571">
                  <a:srgbClr val="A68A00">
                    <a:alpha val="5615"/>
                  </a:srgbClr>
                </a:gs>
                <a:gs pos="42857">
                  <a:srgbClr val="A68A00">
                    <a:alpha val="3720"/>
                  </a:srgbClr>
                </a:gs>
                <a:gs pos="57143">
                  <a:srgbClr val="A68A00">
                    <a:alpha val="2078"/>
                  </a:srgbClr>
                </a:gs>
                <a:gs pos="71429">
                  <a:srgbClr val="A68A00">
                    <a:alpha val="978"/>
                  </a:srgbClr>
                </a:gs>
                <a:gs pos="85714">
                  <a:srgbClr val="A68A00">
                    <a:alpha val="388"/>
                  </a:srgbClr>
                </a:gs>
                <a:gs pos="100000">
                  <a:srgbClr val="A68A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8161481">
              <a:off x="2734864" y="1789911"/>
              <a:ext cx="355141" cy="279594"/>
            </a:xfrm>
            <a:prstGeom prst="ellipse">
              <a:avLst/>
            </a:prstGeom>
            <a:gradFill>
              <a:gsLst>
                <a:gs pos="0">
                  <a:srgbClr val="FF0038">
                    <a:alpha val="25138"/>
                  </a:srgbClr>
                </a:gs>
                <a:gs pos="14286">
                  <a:srgbClr val="FF0038">
                    <a:alpha val="23365"/>
                  </a:srgbClr>
                </a:gs>
                <a:gs pos="28571">
                  <a:srgbClr val="FF0038">
                    <a:alpha val="18667"/>
                  </a:srgbClr>
                </a:gs>
                <a:gs pos="42857">
                  <a:srgbClr val="FF0038">
                    <a:alpha val="12674"/>
                  </a:srgbClr>
                </a:gs>
                <a:gs pos="57143">
                  <a:srgbClr val="FF0038">
                    <a:alpha val="7235"/>
                  </a:srgbClr>
                </a:gs>
                <a:gs pos="71429">
                  <a:srgbClr val="FF0038">
                    <a:alpha val="3454"/>
                  </a:srgbClr>
                </a:gs>
                <a:gs pos="85714">
                  <a:srgbClr val="FF0038">
                    <a:alpha val="1380"/>
                  </a:srgbClr>
                </a:gs>
                <a:gs pos="100000">
                  <a:srgbClr val="FF0038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7115177">
              <a:off x="2590892" y="1682645"/>
              <a:ext cx="377466" cy="198979"/>
            </a:xfrm>
            <a:prstGeom prst="ellipse">
              <a:avLst/>
            </a:prstGeom>
            <a:gradFill>
              <a:gsLst>
                <a:gs pos="0">
                  <a:srgbClr val="FF5300">
                    <a:alpha val="29771"/>
                  </a:srgbClr>
                </a:gs>
                <a:gs pos="14286">
                  <a:srgbClr val="FF5300">
                    <a:alpha val="27734"/>
                  </a:srgbClr>
                </a:gs>
                <a:gs pos="28571">
                  <a:srgbClr val="FF5300">
                    <a:alpha val="22291"/>
                  </a:srgbClr>
                </a:gs>
                <a:gs pos="42857">
                  <a:srgbClr val="FF5300">
                    <a:alpha val="15247"/>
                  </a:srgbClr>
                </a:gs>
                <a:gs pos="57143">
                  <a:srgbClr val="FF5300">
                    <a:alpha val="8759"/>
                  </a:srgbClr>
                </a:gs>
                <a:gs pos="71429">
                  <a:srgbClr val="FF5300">
                    <a:alpha val="4200"/>
                  </a:srgbClr>
                </a:gs>
                <a:gs pos="85714">
                  <a:srgbClr val="FF5300">
                    <a:alpha val="1682"/>
                  </a:srgbClr>
                </a:gs>
                <a:gs pos="100000">
                  <a:srgbClr val="FF5300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-8248844">
              <a:off x="1931583" y="285446"/>
              <a:ext cx="664009" cy="1710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5108356">
              <a:off x="2900439" y="1525826"/>
              <a:ext cx="403885" cy="217886"/>
            </a:xfrm>
            <a:prstGeom prst="ellipse">
              <a:avLst/>
            </a:prstGeom>
            <a:gradFill>
              <a:gsLst>
                <a:gs pos="0">
                  <a:srgbClr val="EDC67E">
                    <a:alpha val="29767"/>
                  </a:srgbClr>
                </a:gs>
                <a:gs pos="14286">
                  <a:srgbClr val="EDC67E">
                    <a:alpha val="27731"/>
                  </a:srgbClr>
                </a:gs>
                <a:gs pos="28571">
                  <a:srgbClr val="EDC67E">
                    <a:alpha val="22289"/>
                  </a:srgbClr>
                </a:gs>
                <a:gs pos="42857">
                  <a:srgbClr val="EDC67E">
                    <a:alpha val="15245"/>
                  </a:srgbClr>
                </a:gs>
                <a:gs pos="57143">
                  <a:srgbClr val="EDC67E">
                    <a:alpha val="8758"/>
                  </a:srgbClr>
                </a:gs>
                <a:gs pos="71429">
                  <a:srgbClr val="EDC67E">
                    <a:alpha val="4199"/>
                  </a:srgbClr>
                </a:gs>
                <a:gs pos="85714">
                  <a:srgbClr val="EDC67E">
                    <a:alpha val="1682"/>
                  </a:srgbClr>
                </a:gs>
                <a:gs pos="100000">
                  <a:srgbClr val="EDC67E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-9659286">
              <a:off x="365195" y="210466"/>
              <a:ext cx="361920" cy="313639"/>
            </a:xfrm>
            <a:prstGeom prst="ellipse">
              <a:avLst/>
            </a:prstGeom>
            <a:gradFill>
              <a:gsLst>
                <a:gs pos="0">
                  <a:srgbClr val="313700">
                    <a:alpha val="15180"/>
                  </a:srgbClr>
                </a:gs>
                <a:gs pos="14286">
                  <a:srgbClr val="313700">
                    <a:alpha val="14043"/>
                  </a:srgbClr>
                </a:gs>
                <a:gs pos="28571">
                  <a:srgbClr val="313700">
                    <a:alpha val="11086"/>
                  </a:srgbClr>
                </a:gs>
                <a:gs pos="42857">
                  <a:srgbClr val="313700">
                    <a:alpha val="7417"/>
                  </a:srgbClr>
                </a:gs>
                <a:gs pos="57143">
                  <a:srgbClr val="313700">
                    <a:alpha val="4180"/>
                  </a:srgbClr>
                </a:gs>
                <a:gs pos="71429">
                  <a:srgbClr val="313700">
                    <a:alpha val="1979"/>
                  </a:srgbClr>
                </a:gs>
                <a:gs pos="85714">
                  <a:srgbClr val="313700">
                    <a:alpha val="787"/>
                  </a:srgbClr>
                </a:gs>
                <a:gs pos="100000">
                  <a:srgbClr val="313700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9660118">
              <a:off x="1856386" y="1179215"/>
              <a:ext cx="427095" cy="51052"/>
            </a:xfrm>
            <a:prstGeom prst="ellipse">
              <a:avLst/>
            </a:prstGeom>
            <a:gradFill>
              <a:gsLst>
                <a:gs pos="0">
                  <a:srgbClr val="FFFF9D">
                    <a:alpha val="32968"/>
                  </a:srgbClr>
                </a:gs>
                <a:gs pos="14286">
                  <a:srgbClr val="FFFF9D">
                    <a:alpha val="30764"/>
                  </a:srgbClr>
                </a:gs>
                <a:gs pos="28571">
                  <a:srgbClr val="FFFF9D">
                    <a:alpha val="24833"/>
                  </a:srgbClr>
                </a:gs>
                <a:gs pos="42857">
                  <a:srgbClr val="FFFF9D">
                    <a:alpha val="17075"/>
                  </a:srgbClr>
                </a:gs>
                <a:gs pos="57143">
                  <a:srgbClr val="FFFF9D">
                    <a:alpha val="9855"/>
                  </a:srgbClr>
                </a:gs>
                <a:gs pos="71429">
                  <a:srgbClr val="FFFF9D">
                    <a:alpha val="4740"/>
                  </a:srgbClr>
                </a:gs>
                <a:gs pos="85714">
                  <a:srgbClr val="FFFF9D">
                    <a:alpha val="1902"/>
                  </a:srgbClr>
                </a:gs>
                <a:gs pos="100000">
                  <a:srgbClr val="FFFF9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7404430">
              <a:off x="3238505" y="1813860"/>
              <a:ext cx="393469" cy="264320"/>
            </a:xfrm>
            <a:prstGeom prst="ellipse">
              <a:avLst/>
            </a:prstGeom>
            <a:gradFill>
              <a:gsLst>
                <a:gs pos="0">
                  <a:srgbClr val="FFFF00">
                    <a:alpha val="22865"/>
                  </a:srgbClr>
                </a:gs>
                <a:gs pos="14286">
                  <a:srgbClr val="FFFF00">
                    <a:alpha val="21228"/>
                  </a:srgbClr>
                </a:gs>
                <a:gs pos="28571">
                  <a:srgbClr val="FFFF00">
                    <a:alpha val="16912"/>
                  </a:srgbClr>
                </a:gs>
                <a:gs pos="42857">
                  <a:srgbClr val="FFFF00">
                    <a:alpha val="11443"/>
                  </a:srgbClr>
                </a:gs>
                <a:gs pos="57143">
                  <a:srgbClr val="FFFF00">
                    <a:alpha val="6512"/>
                  </a:srgbClr>
                </a:gs>
                <a:gs pos="71429">
                  <a:srgbClr val="FFFF00">
                    <a:alpha val="3103"/>
                  </a:srgbClr>
                </a:gs>
                <a:gs pos="85714">
                  <a:srgbClr val="FFFF00">
                    <a:alpha val="1239"/>
                  </a:srgbClr>
                </a:gs>
                <a:gs pos="100000">
                  <a:srgbClr val="FFFF00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5139869">
              <a:off x="1075424" y="23244"/>
              <a:ext cx="300765" cy="246815"/>
            </a:xfrm>
            <a:prstGeom prst="ellipse">
              <a:avLst/>
            </a:prstGeom>
            <a:gradFill>
              <a:gsLst>
                <a:gs pos="0">
                  <a:srgbClr val="002400">
                    <a:alpha val="3237"/>
                  </a:srgbClr>
                </a:gs>
                <a:gs pos="14286">
                  <a:srgbClr val="002400">
                    <a:alpha val="2980"/>
                  </a:srgbClr>
                </a:gs>
                <a:gs pos="28571">
                  <a:srgbClr val="002400">
                    <a:alpha val="2321"/>
                  </a:srgbClr>
                </a:gs>
                <a:gs pos="42857">
                  <a:srgbClr val="002400">
                    <a:alpha val="1529"/>
                  </a:srgbClr>
                </a:gs>
                <a:gs pos="57143">
                  <a:srgbClr val="002400">
                    <a:alpha val="850"/>
                  </a:srgbClr>
                </a:gs>
                <a:gs pos="71429">
                  <a:srgbClr val="002400">
                    <a:alpha val="399"/>
                  </a:srgbClr>
                </a:gs>
                <a:gs pos="85714">
                  <a:srgbClr val="002400">
                    <a:alpha val="158"/>
                  </a:srgbClr>
                </a:gs>
                <a:gs pos="100000">
                  <a:srgbClr val="002400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7359739">
              <a:off x="2983153" y="1191527"/>
              <a:ext cx="391701" cy="247068"/>
            </a:xfrm>
            <a:prstGeom prst="ellipse">
              <a:avLst/>
            </a:prstGeom>
            <a:gradFill>
              <a:gsLst>
                <a:gs pos="0">
                  <a:srgbClr val="FF6000">
                    <a:alpha val="32694"/>
                  </a:srgbClr>
                </a:gs>
                <a:gs pos="14286">
                  <a:srgbClr val="FF6000">
                    <a:alpha val="30504"/>
                  </a:srgbClr>
                </a:gs>
                <a:gs pos="28571">
                  <a:srgbClr val="FF6000">
                    <a:alpha val="24614"/>
                  </a:srgbClr>
                </a:gs>
                <a:gs pos="42857">
                  <a:srgbClr val="FF6000">
                    <a:alpha val="16917"/>
                  </a:srgbClr>
                </a:gs>
                <a:gs pos="57143">
                  <a:srgbClr val="FF6000">
                    <a:alpha val="9759"/>
                  </a:srgbClr>
                </a:gs>
                <a:gs pos="71429">
                  <a:srgbClr val="FF6000">
                    <a:alpha val="4693"/>
                  </a:srgbClr>
                </a:gs>
                <a:gs pos="85714">
                  <a:srgbClr val="FF6000">
                    <a:alpha val="1883"/>
                  </a:srgbClr>
                </a:gs>
                <a:gs pos="100000">
                  <a:srgbClr val="FF60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9357043">
              <a:off x="620491" y="412415"/>
              <a:ext cx="329600" cy="70991"/>
            </a:xfrm>
            <a:prstGeom prst="ellipse">
              <a:avLst/>
            </a:prstGeom>
            <a:gradFill>
              <a:gsLst>
                <a:gs pos="0">
                  <a:srgbClr val="890000">
                    <a:alpha val="32834"/>
                  </a:srgbClr>
                </a:gs>
                <a:gs pos="14286">
                  <a:srgbClr val="890000">
                    <a:alpha val="30637"/>
                  </a:srgbClr>
                </a:gs>
                <a:gs pos="28571">
                  <a:srgbClr val="890000">
                    <a:alpha val="24726"/>
                  </a:srgbClr>
                </a:gs>
                <a:gs pos="42857">
                  <a:srgbClr val="890000">
                    <a:alpha val="16998"/>
                  </a:srgbClr>
                </a:gs>
                <a:gs pos="57143">
                  <a:srgbClr val="890000">
                    <a:alpha val="9808"/>
                  </a:srgbClr>
                </a:gs>
                <a:gs pos="71429">
                  <a:srgbClr val="890000">
                    <a:alpha val="4717"/>
                  </a:srgbClr>
                </a:gs>
                <a:gs pos="85714">
                  <a:srgbClr val="890000">
                    <a:alpha val="1893"/>
                  </a:srgbClr>
                </a:gs>
                <a:gs pos="100000">
                  <a:srgbClr val="89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-10281873">
              <a:off x="1994939" y="1632439"/>
              <a:ext cx="422446" cy="416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8926036">
              <a:off x="524754" y="111494"/>
              <a:ext cx="375074" cy="247723"/>
            </a:xfrm>
            <a:prstGeom prst="ellipse">
              <a:avLst/>
            </a:prstGeom>
            <a:gradFill>
              <a:gsLst>
                <a:gs pos="0">
                  <a:srgbClr val="FF0000">
                    <a:alpha val="32744"/>
                  </a:srgbClr>
                </a:gs>
                <a:gs pos="14286">
                  <a:srgbClr val="FF0000">
                    <a:alpha val="30551"/>
                  </a:srgbClr>
                </a:gs>
                <a:gs pos="28571">
                  <a:srgbClr val="FF0000">
                    <a:alpha val="24653"/>
                  </a:srgbClr>
                </a:gs>
                <a:gs pos="42857">
                  <a:srgbClr val="FF0000">
                    <a:alpha val="16945"/>
                  </a:srgbClr>
                </a:gs>
                <a:gs pos="57143">
                  <a:srgbClr val="FF0000">
                    <a:alpha val="9777"/>
                  </a:srgbClr>
                </a:gs>
                <a:gs pos="71429">
                  <a:srgbClr val="FF0000">
                    <a:alpha val="4702"/>
                  </a:srgbClr>
                </a:gs>
                <a:gs pos="85714">
                  <a:srgbClr val="FF0000">
                    <a:alpha val="1886"/>
                  </a:srgbClr>
                </a:gs>
                <a:gs pos="100000">
                  <a:srgbClr val="FF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8797887">
              <a:off x="2133316" y="1729794"/>
              <a:ext cx="316718" cy="25938"/>
            </a:xfrm>
            <a:prstGeom prst="ellipse">
              <a:avLst/>
            </a:prstGeom>
            <a:gradFill>
              <a:gsLst>
                <a:gs pos="0">
                  <a:srgbClr val="FFFF00">
                    <a:alpha val="21709"/>
                  </a:srgbClr>
                </a:gs>
                <a:gs pos="14286">
                  <a:srgbClr val="FFFF00">
                    <a:alpha val="20143"/>
                  </a:srgbClr>
                </a:gs>
                <a:gs pos="28571">
                  <a:srgbClr val="FFFF00">
                    <a:alpha val="16025"/>
                  </a:srgbClr>
                </a:gs>
                <a:gs pos="42857">
                  <a:srgbClr val="FFFF00">
                    <a:alpha val="10824"/>
                  </a:srgbClr>
                </a:gs>
                <a:gs pos="57143">
                  <a:srgbClr val="FFFF00">
                    <a:alpha val="6150"/>
                  </a:srgbClr>
                </a:gs>
                <a:gs pos="71429">
                  <a:srgbClr val="FFFF00">
                    <a:alpha val="2928"/>
                  </a:srgbClr>
                </a:gs>
                <a:gs pos="85714">
                  <a:srgbClr val="FFFF00">
                    <a:alpha val="1168"/>
                  </a:srgbClr>
                </a:gs>
                <a:gs pos="100000">
                  <a:srgbClr val="FFFF00">
                    <a:alpha val="3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7259093">
              <a:off x="632930" y="401970"/>
              <a:ext cx="194554" cy="97814"/>
            </a:xfrm>
            <a:prstGeom prst="ellipse">
              <a:avLst/>
            </a:prstGeom>
            <a:gradFill>
              <a:gsLst>
                <a:gs pos="0">
                  <a:srgbClr val="001A00">
                    <a:alpha val="31572"/>
                  </a:srgbClr>
                </a:gs>
                <a:gs pos="14286">
                  <a:srgbClr val="001A00">
                    <a:alpha val="29440"/>
                  </a:srgbClr>
                </a:gs>
                <a:gs pos="28571">
                  <a:srgbClr val="001A00">
                    <a:alpha val="23719"/>
                  </a:srgbClr>
                </a:gs>
                <a:gs pos="42857">
                  <a:srgbClr val="001A00">
                    <a:alpha val="16271"/>
                  </a:srgbClr>
                </a:gs>
                <a:gs pos="57143">
                  <a:srgbClr val="001A00">
                    <a:alpha val="9372"/>
                  </a:srgbClr>
                </a:gs>
                <a:gs pos="71429">
                  <a:srgbClr val="001A00">
                    <a:alpha val="4502"/>
                  </a:srgbClr>
                </a:gs>
                <a:gs pos="85714">
                  <a:srgbClr val="001A00">
                    <a:alpha val="1805"/>
                  </a:srgbClr>
                </a:gs>
                <a:gs pos="100000">
                  <a:srgbClr val="001A00">
                    <a:alpha val="6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7526867">
              <a:off x="-52681" y="2122483"/>
              <a:ext cx="384759" cy="90892"/>
            </a:xfrm>
            <a:prstGeom prst="ellipse">
              <a:avLst/>
            </a:prstGeom>
            <a:gradFill>
              <a:gsLst>
                <a:gs pos="0">
                  <a:srgbClr val="FFFFD8">
                    <a:alpha val="32968"/>
                  </a:srgbClr>
                </a:gs>
                <a:gs pos="14286">
                  <a:srgbClr val="FFFFD8">
                    <a:alpha val="30764"/>
                  </a:srgbClr>
                </a:gs>
                <a:gs pos="28571">
                  <a:srgbClr val="FFFFD8">
                    <a:alpha val="24833"/>
                  </a:srgbClr>
                </a:gs>
                <a:gs pos="42857">
                  <a:srgbClr val="FFFFD8">
                    <a:alpha val="17075"/>
                  </a:srgbClr>
                </a:gs>
                <a:gs pos="57143">
                  <a:srgbClr val="FFFFD8">
                    <a:alpha val="9855"/>
                  </a:srgbClr>
                </a:gs>
                <a:gs pos="71429">
                  <a:srgbClr val="FFFFD8">
                    <a:alpha val="4740"/>
                  </a:srgbClr>
                </a:gs>
                <a:gs pos="85714">
                  <a:srgbClr val="FFFFD8">
                    <a:alpha val="1902"/>
                  </a:srgbClr>
                </a:gs>
                <a:gs pos="100000">
                  <a:srgbClr val="FFFFD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10372479">
              <a:off x="2822407" y="2075473"/>
              <a:ext cx="205797" cy="649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8882755">
              <a:off x="2157633" y="1841717"/>
              <a:ext cx="342963" cy="709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8652492">
              <a:off x="2078463" y="1698684"/>
              <a:ext cx="268233" cy="100702"/>
            </a:xfrm>
            <a:prstGeom prst="ellipse">
              <a:avLst/>
            </a:prstGeom>
            <a:gradFill>
              <a:gsLst>
                <a:gs pos="0">
                  <a:srgbClr val="009BFF">
                    <a:alpha val="22275"/>
                  </a:srgbClr>
                </a:gs>
                <a:gs pos="14286">
                  <a:srgbClr val="009BFF">
                    <a:alpha val="20674"/>
                  </a:srgbClr>
                </a:gs>
                <a:gs pos="28571">
                  <a:srgbClr val="009BFF">
                    <a:alpha val="16459"/>
                  </a:srgbClr>
                </a:gs>
                <a:gs pos="42857">
                  <a:srgbClr val="009BFF">
                    <a:alpha val="11126"/>
                  </a:srgbClr>
                </a:gs>
                <a:gs pos="57143">
                  <a:srgbClr val="009BFF">
                    <a:alpha val="6327"/>
                  </a:srgbClr>
                </a:gs>
                <a:gs pos="71429">
                  <a:srgbClr val="009BFF">
                    <a:alpha val="3013"/>
                  </a:srgbClr>
                </a:gs>
                <a:gs pos="85714">
                  <a:srgbClr val="009BFF">
                    <a:alpha val="1202"/>
                  </a:srgbClr>
                </a:gs>
                <a:gs pos="100000">
                  <a:srgbClr val="009BFF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7976105">
              <a:off x="-205680" y="721067"/>
              <a:ext cx="490396" cy="75912"/>
            </a:xfrm>
            <a:prstGeom prst="ellipse">
              <a:avLst/>
            </a:prstGeom>
            <a:gradFill>
              <a:gsLst>
                <a:gs pos="0">
                  <a:srgbClr val="FFFF92">
                    <a:alpha val="32696"/>
                  </a:srgbClr>
                </a:gs>
                <a:gs pos="14286">
                  <a:srgbClr val="FFFF92">
                    <a:alpha val="30506"/>
                  </a:srgbClr>
                </a:gs>
                <a:gs pos="28571">
                  <a:srgbClr val="FFFF92">
                    <a:alpha val="24615"/>
                  </a:srgbClr>
                </a:gs>
                <a:gs pos="42857">
                  <a:srgbClr val="FFFF92">
                    <a:alpha val="16918"/>
                  </a:srgbClr>
                </a:gs>
                <a:gs pos="57143">
                  <a:srgbClr val="FFFF92">
                    <a:alpha val="9760"/>
                  </a:srgbClr>
                </a:gs>
                <a:gs pos="71429">
                  <a:srgbClr val="FFFF92">
                    <a:alpha val="4694"/>
                  </a:srgbClr>
                </a:gs>
                <a:gs pos="85714">
                  <a:srgbClr val="FFFF92">
                    <a:alpha val="1883"/>
                  </a:srgbClr>
                </a:gs>
                <a:gs pos="100000">
                  <a:srgbClr val="FFFF92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-8893056">
              <a:off x="1959655" y="208782"/>
              <a:ext cx="450029" cy="275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9163758">
              <a:off x="1963634" y="1382661"/>
              <a:ext cx="319206" cy="222510"/>
            </a:xfrm>
            <a:prstGeom prst="ellipse">
              <a:avLst/>
            </a:prstGeom>
            <a:gradFill>
              <a:gsLst>
                <a:gs pos="0">
                  <a:srgbClr val="0000FF">
                    <a:alpha val="3548"/>
                  </a:srgbClr>
                </a:gs>
                <a:gs pos="14286">
                  <a:srgbClr val="0000FF">
                    <a:alpha val="3266"/>
                  </a:srgbClr>
                </a:gs>
                <a:gs pos="28571">
                  <a:srgbClr val="0000FF">
                    <a:alpha val="2545"/>
                  </a:srgbClr>
                </a:gs>
                <a:gs pos="42857">
                  <a:srgbClr val="0000FF">
                    <a:alpha val="1677"/>
                  </a:srgbClr>
                </a:gs>
                <a:gs pos="57143">
                  <a:srgbClr val="0000FF">
                    <a:alpha val="933"/>
                  </a:srgbClr>
                </a:gs>
                <a:gs pos="71429">
                  <a:srgbClr val="0000FF">
                    <a:alpha val="438"/>
                  </a:srgbClr>
                </a:gs>
                <a:gs pos="85714">
                  <a:srgbClr val="0000FF">
                    <a:alpha val="173"/>
                  </a:srgbClr>
                </a:gs>
                <a:gs pos="100000">
                  <a:srgbClr val="0000FF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8353349">
              <a:off x="1857001" y="1160197"/>
              <a:ext cx="706342" cy="1032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-8120299">
              <a:off x="2434335" y="883266"/>
              <a:ext cx="531166" cy="195934"/>
            </a:xfrm>
            <a:prstGeom prst="ellipse">
              <a:avLst/>
            </a:prstGeom>
            <a:gradFill>
              <a:gsLst>
                <a:gs pos="0">
                  <a:srgbClr val="3F0000">
                    <a:alpha val="10652"/>
                  </a:srgbClr>
                </a:gs>
                <a:gs pos="14286">
                  <a:srgbClr val="3F0000">
                    <a:alpha val="9834"/>
                  </a:srgbClr>
                </a:gs>
                <a:gs pos="28571">
                  <a:srgbClr val="3F0000">
                    <a:alpha val="7723"/>
                  </a:srgbClr>
                </a:gs>
                <a:gs pos="42857">
                  <a:srgbClr val="3F0000">
                    <a:alpha val="5136"/>
                  </a:srgbClr>
                </a:gs>
                <a:gs pos="57143">
                  <a:srgbClr val="3F0000">
                    <a:alpha val="2879"/>
                  </a:srgbClr>
                </a:gs>
                <a:gs pos="71429">
                  <a:srgbClr val="3F0000">
                    <a:alpha val="1358"/>
                  </a:srgbClr>
                </a:gs>
                <a:gs pos="85714">
                  <a:srgbClr val="3F0000">
                    <a:alpha val="539"/>
                  </a:srgbClr>
                </a:gs>
                <a:gs pos="100000">
                  <a:srgbClr val="3F0000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7282766">
              <a:off x="108462" y="678829"/>
              <a:ext cx="334911" cy="221353"/>
            </a:xfrm>
            <a:prstGeom prst="ellipse">
              <a:avLst/>
            </a:prstGeom>
            <a:gradFill>
              <a:gsLst>
                <a:gs pos="0">
                  <a:srgbClr val="FF9100">
                    <a:alpha val="11697"/>
                  </a:srgbClr>
                </a:gs>
                <a:gs pos="14286">
                  <a:srgbClr val="FF9100">
                    <a:alpha val="10804"/>
                  </a:srgbClr>
                </a:gs>
                <a:gs pos="28571">
                  <a:srgbClr val="FF9100">
                    <a:alpha val="8495"/>
                  </a:srgbClr>
                </a:gs>
                <a:gs pos="42857">
                  <a:srgbClr val="FF9100">
                    <a:alpha val="5657"/>
                  </a:srgbClr>
                </a:gs>
                <a:gs pos="57143">
                  <a:srgbClr val="FF9100">
                    <a:alpha val="3175"/>
                  </a:srgbClr>
                </a:gs>
                <a:gs pos="71429">
                  <a:srgbClr val="FF9100">
                    <a:alpha val="1499"/>
                  </a:srgbClr>
                </a:gs>
                <a:gs pos="85714">
                  <a:srgbClr val="FF9100">
                    <a:alpha val="595"/>
                  </a:srgbClr>
                </a:gs>
                <a:gs pos="100000">
                  <a:srgbClr val="FF910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9602289">
              <a:off x="1986371" y="1450139"/>
              <a:ext cx="271041" cy="197857"/>
            </a:xfrm>
            <a:prstGeom prst="ellipse">
              <a:avLst/>
            </a:prstGeom>
            <a:gradFill>
              <a:gsLst>
                <a:gs pos="0">
                  <a:srgbClr val="00FF00">
                    <a:alpha val="4690"/>
                  </a:srgbClr>
                </a:gs>
                <a:gs pos="14286">
                  <a:srgbClr val="00FF00">
                    <a:alpha val="4319"/>
                  </a:srgbClr>
                </a:gs>
                <a:gs pos="28571">
                  <a:srgbClr val="00FF00">
                    <a:alpha val="3370"/>
                  </a:srgbClr>
                </a:gs>
                <a:gs pos="42857">
                  <a:srgbClr val="00FF00">
                    <a:alpha val="2223"/>
                  </a:srgbClr>
                </a:gs>
                <a:gs pos="57143">
                  <a:srgbClr val="00FF00">
                    <a:alpha val="1238"/>
                  </a:srgbClr>
                </a:gs>
                <a:gs pos="71429">
                  <a:srgbClr val="00FF00">
                    <a:alpha val="582"/>
                  </a:srgbClr>
                </a:gs>
                <a:gs pos="85714">
                  <a:srgbClr val="00FF00">
                    <a:alpha val="230"/>
                  </a:srgbClr>
                </a:gs>
                <a:gs pos="100000">
                  <a:srgbClr val="00FF00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-10736244">
              <a:off x="1589869" y="328261"/>
              <a:ext cx="334994" cy="245858"/>
            </a:xfrm>
            <a:prstGeom prst="ellipse">
              <a:avLst/>
            </a:prstGeom>
            <a:gradFill>
              <a:gsLst>
                <a:gs pos="0">
                  <a:srgbClr val="003541">
                    <a:alpha val="7930"/>
                  </a:srgbClr>
                </a:gs>
                <a:gs pos="14286">
                  <a:srgbClr val="003541">
                    <a:alpha val="7313"/>
                  </a:srgbClr>
                </a:gs>
                <a:gs pos="28571">
                  <a:srgbClr val="003541">
                    <a:alpha val="5726"/>
                  </a:srgbClr>
                </a:gs>
                <a:gs pos="42857">
                  <a:srgbClr val="003541">
                    <a:alpha val="3794"/>
                  </a:srgbClr>
                </a:gs>
                <a:gs pos="57143">
                  <a:srgbClr val="003541">
                    <a:alpha val="2120"/>
                  </a:srgbClr>
                </a:gs>
                <a:gs pos="71429">
                  <a:srgbClr val="003541">
                    <a:alpha val="998"/>
                  </a:srgbClr>
                </a:gs>
                <a:gs pos="85714">
                  <a:srgbClr val="003541">
                    <a:alpha val="396"/>
                  </a:srgbClr>
                </a:gs>
                <a:gs pos="100000">
                  <a:srgbClr val="003541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3934712">
              <a:off x="2648669" y="991257"/>
              <a:ext cx="328861" cy="240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8976368">
              <a:off x="3025054" y="1181523"/>
              <a:ext cx="350820" cy="208012"/>
            </a:xfrm>
            <a:prstGeom prst="ellipse">
              <a:avLst/>
            </a:prstGeom>
            <a:gradFill>
              <a:gsLst>
                <a:gs pos="0">
                  <a:srgbClr val="4C3142">
                    <a:alpha val="32741"/>
                  </a:srgbClr>
                </a:gs>
                <a:gs pos="14286">
                  <a:srgbClr val="4C3142">
                    <a:alpha val="30549"/>
                  </a:srgbClr>
                </a:gs>
                <a:gs pos="28571">
                  <a:srgbClr val="4C3142">
                    <a:alpha val="24652"/>
                  </a:srgbClr>
                </a:gs>
                <a:gs pos="42857">
                  <a:srgbClr val="4C3142">
                    <a:alpha val="16944"/>
                  </a:srgbClr>
                </a:gs>
                <a:gs pos="57143">
                  <a:srgbClr val="4C3142">
                    <a:alpha val="9776"/>
                  </a:srgbClr>
                </a:gs>
                <a:gs pos="71429">
                  <a:srgbClr val="4C3142">
                    <a:alpha val="4701"/>
                  </a:srgbClr>
                </a:gs>
                <a:gs pos="85714">
                  <a:srgbClr val="4C3142">
                    <a:alpha val="1886"/>
                  </a:srgbClr>
                </a:gs>
                <a:gs pos="100000">
                  <a:srgbClr val="4C3142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7424791">
              <a:off x="2834346" y="1535250"/>
              <a:ext cx="243684" cy="227100"/>
            </a:xfrm>
            <a:prstGeom prst="ellipse">
              <a:avLst/>
            </a:prstGeom>
            <a:gradFill>
              <a:gsLst>
                <a:gs pos="0">
                  <a:srgbClr val="A7A573">
                    <a:alpha val="9679"/>
                  </a:srgbClr>
                </a:gs>
                <a:gs pos="14286">
                  <a:srgbClr val="A7A573">
                    <a:alpha val="8932"/>
                  </a:srgbClr>
                </a:gs>
                <a:gs pos="28571">
                  <a:srgbClr val="A7A573">
                    <a:alpha val="7007"/>
                  </a:srgbClr>
                </a:gs>
                <a:gs pos="42857">
                  <a:srgbClr val="A7A573">
                    <a:alpha val="4653"/>
                  </a:srgbClr>
                </a:gs>
                <a:gs pos="57143">
                  <a:srgbClr val="A7A573">
                    <a:alpha val="2606"/>
                  </a:srgbClr>
                </a:gs>
                <a:gs pos="71429">
                  <a:srgbClr val="A7A573">
                    <a:alpha val="1228"/>
                  </a:srgbClr>
                </a:gs>
                <a:gs pos="85714">
                  <a:srgbClr val="A7A573">
                    <a:alpha val="488"/>
                  </a:srgbClr>
                </a:gs>
                <a:gs pos="100000">
                  <a:srgbClr val="A7A573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8986613">
              <a:off x="46486" y="626556"/>
              <a:ext cx="378974" cy="51176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5218246">
              <a:off x="861839" y="636284"/>
              <a:ext cx="428102" cy="71050"/>
            </a:xfrm>
            <a:prstGeom prst="ellipse">
              <a:avLst/>
            </a:prstGeom>
            <a:gradFill>
              <a:gsLst>
                <a:gs pos="0">
                  <a:srgbClr val="FFFFEB">
                    <a:alpha val="32968"/>
                  </a:srgbClr>
                </a:gs>
                <a:gs pos="14286">
                  <a:srgbClr val="FFFFEB">
                    <a:alpha val="30764"/>
                  </a:srgbClr>
                </a:gs>
                <a:gs pos="28571">
                  <a:srgbClr val="FFFFEB">
                    <a:alpha val="24833"/>
                  </a:srgbClr>
                </a:gs>
                <a:gs pos="42857">
                  <a:srgbClr val="FFFFEB">
                    <a:alpha val="17075"/>
                  </a:srgbClr>
                </a:gs>
                <a:gs pos="57143">
                  <a:srgbClr val="FFFFEB">
                    <a:alpha val="9855"/>
                  </a:srgbClr>
                </a:gs>
                <a:gs pos="71429">
                  <a:srgbClr val="FFFFEB">
                    <a:alpha val="4740"/>
                  </a:srgbClr>
                </a:gs>
                <a:gs pos="85714">
                  <a:srgbClr val="FFFFEB">
                    <a:alpha val="1902"/>
                  </a:srgbClr>
                </a:gs>
                <a:gs pos="100000">
                  <a:srgbClr val="FFFFE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3614471">
              <a:off x="2105208" y="788285"/>
              <a:ext cx="306446" cy="212001"/>
            </a:xfrm>
            <a:prstGeom prst="ellipse">
              <a:avLst/>
            </a:prstGeom>
            <a:gradFill>
              <a:gsLst>
                <a:gs pos="0">
                  <a:srgbClr val="FFFFFF">
                    <a:alpha val="12393"/>
                  </a:srgbClr>
                </a:gs>
                <a:gs pos="14286">
                  <a:srgbClr val="FFFFFF">
                    <a:alpha val="11450"/>
                  </a:srgbClr>
                </a:gs>
                <a:gs pos="28571">
                  <a:srgbClr val="FFFFFF">
                    <a:alpha val="9010"/>
                  </a:srgbClr>
                </a:gs>
                <a:gs pos="42857">
                  <a:srgbClr val="FFFFFF">
                    <a:alpha val="6005"/>
                  </a:srgbClr>
                </a:gs>
                <a:gs pos="57143">
                  <a:srgbClr val="FFFFFF">
                    <a:alpha val="3374"/>
                  </a:srgbClr>
                </a:gs>
                <a:gs pos="71429">
                  <a:srgbClr val="FFFFFF">
                    <a:alpha val="1594"/>
                  </a:srgbClr>
                </a:gs>
                <a:gs pos="85714">
                  <a:srgbClr val="FFFFFF">
                    <a:alpha val="633"/>
                  </a:srgbClr>
                </a:gs>
                <a:gs pos="100000">
                  <a:srgbClr val="FFFFFF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5211878">
              <a:off x="328906" y="912156"/>
              <a:ext cx="249584" cy="248587"/>
            </a:xfrm>
            <a:prstGeom prst="ellipse">
              <a:avLst/>
            </a:prstGeom>
            <a:gradFill>
              <a:gsLst>
                <a:gs pos="0">
                  <a:srgbClr val="E66366">
                    <a:alpha val="20175"/>
                  </a:srgbClr>
                </a:gs>
                <a:gs pos="14286">
                  <a:srgbClr val="E66366">
                    <a:alpha val="18707"/>
                  </a:srgbClr>
                </a:gs>
                <a:gs pos="28571">
                  <a:srgbClr val="E66366">
                    <a:alpha val="14855"/>
                  </a:srgbClr>
                </a:gs>
                <a:gs pos="42857">
                  <a:srgbClr val="E66366">
                    <a:alpha val="10011"/>
                  </a:srgbClr>
                </a:gs>
                <a:gs pos="57143">
                  <a:srgbClr val="E66366">
                    <a:alpha val="5677"/>
                  </a:srgbClr>
                </a:gs>
                <a:gs pos="71429">
                  <a:srgbClr val="E66366">
                    <a:alpha val="2699"/>
                  </a:srgbClr>
                </a:gs>
                <a:gs pos="85714">
                  <a:srgbClr val="E66366">
                    <a:alpha val="1076"/>
                  </a:srgbClr>
                </a:gs>
                <a:gs pos="100000">
                  <a:srgbClr val="E66366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8576820">
              <a:off x="103842" y="1900132"/>
              <a:ext cx="491456" cy="1795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8842142">
              <a:off x="1516220" y="302217"/>
              <a:ext cx="363497" cy="286578"/>
            </a:xfrm>
            <a:prstGeom prst="ellipse">
              <a:avLst/>
            </a:prstGeom>
            <a:gradFill>
              <a:gsLst>
                <a:gs pos="0">
                  <a:srgbClr val="74009A">
                    <a:alpha val="13941"/>
                  </a:srgbClr>
                </a:gs>
                <a:gs pos="14286">
                  <a:srgbClr val="74009A">
                    <a:alpha val="12890"/>
                  </a:srgbClr>
                </a:gs>
                <a:gs pos="28571">
                  <a:srgbClr val="74009A">
                    <a:alpha val="10160"/>
                  </a:srgbClr>
                </a:gs>
                <a:gs pos="42857">
                  <a:srgbClr val="74009A">
                    <a:alpha val="6787"/>
                  </a:srgbClr>
                </a:gs>
                <a:gs pos="57143">
                  <a:srgbClr val="74009A">
                    <a:alpha val="3819"/>
                  </a:srgbClr>
                </a:gs>
                <a:gs pos="71429">
                  <a:srgbClr val="74009A">
                    <a:alpha val="1806"/>
                  </a:srgbClr>
                </a:gs>
                <a:gs pos="85714">
                  <a:srgbClr val="74009A">
                    <a:alpha val="718"/>
                  </a:srgbClr>
                </a:gs>
                <a:gs pos="100000">
                  <a:srgbClr val="74009A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8404596">
              <a:off x="207037" y="810057"/>
              <a:ext cx="433883" cy="23048"/>
            </a:xfrm>
            <a:prstGeom prst="ellipse">
              <a:avLst/>
            </a:prstGeom>
            <a:gradFill>
              <a:gsLst>
                <a:gs pos="0">
                  <a:srgbClr val="590000">
                    <a:alpha val="32968"/>
                  </a:srgbClr>
                </a:gs>
                <a:gs pos="14286">
                  <a:srgbClr val="590000">
                    <a:alpha val="30764"/>
                  </a:srgbClr>
                </a:gs>
                <a:gs pos="28571">
                  <a:srgbClr val="590000">
                    <a:alpha val="24833"/>
                  </a:srgbClr>
                </a:gs>
                <a:gs pos="42857">
                  <a:srgbClr val="590000">
                    <a:alpha val="17075"/>
                  </a:srgbClr>
                </a:gs>
                <a:gs pos="57143">
                  <a:srgbClr val="590000">
                    <a:alpha val="9855"/>
                  </a:srgbClr>
                </a:gs>
                <a:gs pos="71429">
                  <a:srgbClr val="590000">
                    <a:alpha val="4740"/>
                  </a:srgbClr>
                </a:gs>
                <a:gs pos="85714">
                  <a:srgbClr val="590000">
                    <a:alpha val="1902"/>
                  </a:srgbClr>
                </a:gs>
                <a:gs pos="100000">
                  <a:srgbClr val="5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4898283">
              <a:off x="372675" y="1382307"/>
              <a:ext cx="317228" cy="184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4108368">
              <a:off x="1895816" y="593020"/>
              <a:ext cx="418145" cy="270770"/>
            </a:xfrm>
            <a:prstGeom prst="ellipse">
              <a:avLst/>
            </a:prstGeom>
            <a:gradFill>
              <a:gsLst>
                <a:gs pos="0">
                  <a:srgbClr val="A10000">
                    <a:alpha val="31721"/>
                  </a:srgbClr>
                </a:gs>
                <a:gs pos="14286">
                  <a:srgbClr val="A10000">
                    <a:alpha val="29581"/>
                  </a:srgbClr>
                </a:gs>
                <a:gs pos="28571">
                  <a:srgbClr val="A10000">
                    <a:alpha val="23838"/>
                  </a:srgbClr>
                </a:gs>
                <a:gs pos="42857">
                  <a:srgbClr val="A10000">
                    <a:alpha val="16357"/>
                  </a:srgbClr>
                </a:gs>
                <a:gs pos="57143">
                  <a:srgbClr val="A10000">
                    <a:alpha val="9423"/>
                  </a:srgbClr>
                </a:gs>
                <a:gs pos="71429">
                  <a:srgbClr val="A10000">
                    <a:alpha val="4527"/>
                  </a:srgbClr>
                </a:gs>
                <a:gs pos="85714">
                  <a:srgbClr val="A10000">
                    <a:alpha val="1815"/>
                  </a:srgbClr>
                </a:gs>
                <a:gs pos="100000">
                  <a:srgbClr val="A10000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2857344">
              <a:off x="1078720" y="1008542"/>
              <a:ext cx="239638" cy="111912"/>
            </a:xfrm>
            <a:prstGeom prst="ellipse">
              <a:avLst/>
            </a:prstGeom>
            <a:gradFill>
              <a:gsLst>
                <a:gs pos="0">
                  <a:srgbClr val="4F0000">
                    <a:alpha val="32968"/>
                  </a:srgbClr>
                </a:gs>
                <a:gs pos="14286">
                  <a:srgbClr val="4F0000">
                    <a:alpha val="30764"/>
                  </a:srgbClr>
                </a:gs>
                <a:gs pos="28571">
                  <a:srgbClr val="4F0000">
                    <a:alpha val="24833"/>
                  </a:srgbClr>
                </a:gs>
                <a:gs pos="42857">
                  <a:srgbClr val="4F0000">
                    <a:alpha val="17075"/>
                  </a:srgbClr>
                </a:gs>
                <a:gs pos="57143">
                  <a:srgbClr val="4F0000">
                    <a:alpha val="9855"/>
                  </a:srgbClr>
                </a:gs>
                <a:gs pos="71429">
                  <a:srgbClr val="4F0000">
                    <a:alpha val="4740"/>
                  </a:srgbClr>
                </a:gs>
                <a:gs pos="85714">
                  <a:srgbClr val="4F0000">
                    <a:alpha val="1902"/>
                  </a:srgbClr>
                </a:gs>
                <a:gs pos="100000">
                  <a:srgbClr val="4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6617007">
              <a:off x="607230" y="360064"/>
              <a:ext cx="237349" cy="141429"/>
            </a:xfrm>
            <a:prstGeom prst="ellipse">
              <a:avLst/>
            </a:prstGeom>
            <a:gradFill>
              <a:gsLst>
                <a:gs pos="0">
                  <a:srgbClr val="D30036">
                    <a:alpha val="21978"/>
                  </a:srgbClr>
                </a:gs>
                <a:gs pos="14286">
                  <a:srgbClr val="D30036">
                    <a:alpha val="20396"/>
                  </a:srgbClr>
                </a:gs>
                <a:gs pos="28571">
                  <a:srgbClr val="D30036">
                    <a:alpha val="16231"/>
                  </a:srgbClr>
                </a:gs>
                <a:gs pos="42857">
                  <a:srgbClr val="D30036">
                    <a:alpha val="10968"/>
                  </a:srgbClr>
                </a:gs>
                <a:gs pos="57143">
                  <a:srgbClr val="D30036">
                    <a:alpha val="6234"/>
                  </a:srgbClr>
                </a:gs>
                <a:gs pos="71429">
                  <a:srgbClr val="D30036">
                    <a:alpha val="2968"/>
                  </a:srgbClr>
                </a:gs>
                <a:gs pos="85714">
                  <a:srgbClr val="D30036">
                    <a:alpha val="1184"/>
                  </a:srgbClr>
                </a:gs>
                <a:gs pos="100000">
                  <a:srgbClr val="D30036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3679163">
              <a:off x="200219" y="1691603"/>
              <a:ext cx="740184" cy="2494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4045820">
              <a:off x="2218294" y="313952"/>
              <a:ext cx="404210" cy="143232"/>
            </a:xfrm>
            <a:prstGeom prst="ellipse">
              <a:avLst/>
            </a:prstGeom>
            <a:gradFill>
              <a:gsLst>
                <a:gs pos="0">
                  <a:srgbClr val="FF7000">
                    <a:alpha val="32968"/>
                  </a:srgbClr>
                </a:gs>
                <a:gs pos="14286">
                  <a:srgbClr val="FF7000">
                    <a:alpha val="30764"/>
                  </a:srgbClr>
                </a:gs>
                <a:gs pos="28571">
                  <a:srgbClr val="FF7000">
                    <a:alpha val="24833"/>
                  </a:srgbClr>
                </a:gs>
                <a:gs pos="42857">
                  <a:srgbClr val="FF7000">
                    <a:alpha val="17075"/>
                  </a:srgbClr>
                </a:gs>
                <a:gs pos="57143">
                  <a:srgbClr val="FF7000">
                    <a:alpha val="9855"/>
                  </a:srgbClr>
                </a:gs>
                <a:gs pos="71429">
                  <a:srgbClr val="FF7000">
                    <a:alpha val="4740"/>
                  </a:srgbClr>
                </a:gs>
                <a:gs pos="85714">
                  <a:srgbClr val="FF7000">
                    <a:alpha val="1902"/>
                  </a:srgbClr>
                </a:gs>
                <a:gs pos="100000">
                  <a:srgbClr val="FF7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6098547">
              <a:off x="2108852" y="1109479"/>
              <a:ext cx="601859" cy="1150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5321938">
              <a:off x="803153" y="609119"/>
              <a:ext cx="550260" cy="750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-9270496">
              <a:off x="1826049" y="518058"/>
              <a:ext cx="398141" cy="143401"/>
            </a:xfrm>
            <a:prstGeom prst="ellipse">
              <a:avLst/>
            </a:prstGeom>
            <a:gradFill>
              <a:gsLst>
                <a:gs pos="0">
                  <a:srgbClr val="73007E">
                    <a:alpha val="16049"/>
                  </a:srgbClr>
                </a:gs>
                <a:gs pos="14286">
                  <a:srgbClr val="73007E">
                    <a:alpha val="14852"/>
                  </a:srgbClr>
                </a:gs>
                <a:gs pos="28571">
                  <a:srgbClr val="73007E">
                    <a:alpha val="11736"/>
                  </a:srgbClr>
                </a:gs>
                <a:gs pos="42857">
                  <a:srgbClr val="73007E">
                    <a:alpha val="7862"/>
                  </a:srgbClr>
                </a:gs>
                <a:gs pos="57143">
                  <a:srgbClr val="73007E">
                    <a:alpha val="4436"/>
                  </a:srgbClr>
                </a:gs>
                <a:gs pos="71429">
                  <a:srgbClr val="73007E">
                    <a:alpha val="2101"/>
                  </a:srgbClr>
                </a:gs>
                <a:gs pos="85714">
                  <a:srgbClr val="73007E">
                    <a:alpha val="836"/>
                  </a:srgbClr>
                </a:gs>
                <a:gs pos="100000">
                  <a:srgbClr val="73007E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-9346006">
              <a:off x="1030535" y="1013758"/>
              <a:ext cx="321680" cy="204313"/>
            </a:xfrm>
            <a:prstGeom prst="ellipse">
              <a:avLst/>
            </a:prstGeom>
            <a:gradFill>
              <a:gsLst>
                <a:gs pos="0">
                  <a:srgbClr val="BD0000">
                    <a:alpha val="32968"/>
                  </a:srgbClr>
                </a:gs>
                <a:gs pos="14286">
                  <a:srgbClr val="BD0000">
                    <a:alpha val="30764"/>
                  </a:srgbClr>
                </a:gs>
                <a:gs pos="28571">
                  <a:srgbClr val="BD0000">
                    <a:alpha val="24833"/>
                  </a:srgbClr>
                </a:gs>
                <a:gs pos="42857">
                  <a:srgbClr val="BD0000">
                    <a:alpha val="17075"/>
                  </a:srgbClr>
                </a:gs>
                <a:gs pos="57143">
                  <a:srgbClr val="BD0000">
                    <a:alpha val="9855"/>
                  </a:srgbClr>
                </a:gs>
                <a:gs pos="71429">
                  <a:srgbClr val="BD0000">
                    <a:alpha val="4740"/>
                  </a:srgbClr>
                </a:gs>
                <a:gs pos="85714">
                  <a:srgbClr val="BD0000">
                    <a:alpha val="1902"/>
                  </a:srgbClr>
                </a:gs>
                <a:gs pos="100000">
                  <a:srgbClr val="B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3817866">
              <a:off x="2552640" y="961925"/>
              <a:ext cx="433660" cy="2525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3693025">
              <a:off x="914330" y="-45616"/>
              <a:ext cx="382594" cy="269828"/>
            </a:xfrm>
            <a:prstGeom prst="ellipse">
              <a:avLst/>
            </a:prstGeom>
            <a:gradFill>
              <a:gsLst>
                <a:gs pos="0">
                  <a:srgbClr val="FFFF65">
                    <a:alpha val="11708"/>
                  </a:srgbClr>
                </a:gs>
                <a:gs pos="14286">
                  <a:srgbClr val="FFFF65">
                    <a:alpha val="10815"/>
                  </a:srgbClr>
                </a:gs>
                <a:gs pos="28571">
                  <a:srgbClr val="FFFF65">
                    <a:alpha val="8503"/>
                  </a:srgbClr>
                </a:gs>
                <a:gs pos="42857">
                  <a:srgbClr val="FFFF65">
                    <a:alpha val="5662"/>
                  </a:srgbClr>
                </a:gs>
                <a:gs pos="57143">
                  <a:srgbClr val="FFFF65">
                    <a:alpha val="3178"/>
                  </a:srgbClr>
                </a:gs>
                <a:gs pos="71429">
                  <a:srgbClr val="FFFF65">
                    <a:alpha val="1500"/>
                  </a:srgbClr>
                </a:gs>
                <a:gs pos="85714">
                  <a:srgbClr val="FFFF65">
                    <a:alpha val="596"/>
                  </a:srgbClr>
                </a:gs>
                <a:gs pos="100000">
                  <a:srgbClr val="FFFF65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5802562">
              <a:off x="2584168" y="1327610"/>
              <a:ext cx="540189" cy="220437"/>
            </a:xfrm>
            <a:prstGeom prst="ellipse">
              <a:avLst/>
            </a:prstGeom>
            <a:gradFill>
              <a:gsLst>
                <a:gs pos="0">
                  <a:srgbClr val="FF0000">
                    <a:alpha val="31630"/>
                  </a:srgbClr>
                </a:gs>
                <a:gs pos="14286">
                  <a:srgbClr val="FF0000">
                    <a:alpha val="29495"/>
                  </a:srgbClr>
                </a:gs>
                <a:gs pos="28571">
                  <a:srgbClr val="FF0000">
                    <a:alpha val="23765"/>
                  </a:srgbClr>
                </a:gs>
                <a:gs pos="42857">
                  <a:srgbClr val="FF0000">
                    <a:alpha val="16305"/>
                  </a:srgbClr>
                </a:gs>
                <a:gs pos="57143">
                  <a:srgbClr val="FF0000">
                    <a:alpha val="9392"/>
                  </a:srgbClr>
                </a:gs>
                <a:gs pos="71429">
                  <a:srgbClr val="FF0000">
                    <a:alpha val="4512"/>
                  </a:srgbClr>
                </a:gs>
                <a:gs pos="85714">
                  <a:srgbClr val="FF0000">
                    <a:alpha val="1809"/>
                  </a:srgbClr>
                </a:gs>
                <a:gs pos="100000">
                  <a:srgbClr val="FF0000">
                    <a:alpha val="6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8594091">
              <a:off x="1893438" y="1803127"/>
              <a:ext cx="717488" cy="1120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4349091">
              <a:off x="297040" y="1516335"/>
              <a:ext cx="574543" cy="378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10415223">
              <a:off x="552136" y="525791"/>
              <a:ext cx="238415" cy="228743"/>
            </a:xfrm>
            <a:prstGeom prst="ellipse">
              <a:avLst/>
            </a:prstGeom>
            <a:gradFill>
              <a:gsLst>
                <a:gs pos="0">
                  <a:srgbClr val="008100">
                    <a:alpha val="9008"/>
                  </a:srgbClr>
                </a:gs>
                <a:gs pos="14286">
                  <a:srgbClr val="008100">
                    <a:alpha val="8311"/>
                  </a:srgbClr>
                </a:gs>
                <a:gs pos="28571">
                  <a:srgbClr val="008100">
                    <a:alpha val="6515"/>
                  </a:srgbClr>
                </a:gs>
                <a:gs pos="42857">
                  <a:srgbClr val="008100">
                    <a:alpha val="4323"/>
                  </a:srgbClr>
                </a:gs>
                <a:gs pos="57143">
                  <a:srgbClr val="008100">
                    <a:alpha val="2419"/>
                  </a:srgbClr>
                </a:gs>
                <a:gs pos="71429">
                  <a:srgbClr val="008100">
                    <a:alpha val="1140"/>
                  </a:srgbClr>
                </a:gs>
                <a:gs pos="85714">
                  <a:srgbClr val="008100">
                    <a:alpha val="452"/>
                  </a:srgbClr>
                </a:gs>
                <a:gs pos="100000">
                  <a:srgbClr val="00810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9196211">
              <a:off x="1314853" y="620111"/>
              <a:ext cx="520451" cy="184878"/>
            </a:xfrm>
            <a:prstGeom prst="ellipse">
              <a:avLst/>
            </a:prstGeom>
            <a:gradFill>
              <a:gsLst>
                <a:gs pos="0">
                  <a:srgbClr val="912E00">
                    <a:alpha val="32968"/>
                  </a:srgbClr>
                </a:gs>
                <a:gs pos="14286">
                  <a:srgbClr val="912E00">
                    <a:alpha val="30764"/>
                  </a:srgbClr>
                </a:gs>
                <a:gs pos="28571">
                  <a:srgbClr val="912E00">
                    <a:alpha val="24833"/>
                  </a:srgbClr>
                </a:gs>
                <a:gs pos="42857">
                  <a:srgbClr val="912E00">
                    <a:alpha val="17075"/>
                  </a:srgbClr>
                </a:gs>
                <a:gs pos="57143">
                  <a:srgbClr val="912E00">
                    <a:alpha val="9855"/>
                  </a:srgbClr>
                </a:gs>
                <a:gs pos="71429">
                  <a:srgbClr val="912E00">
                    <a:alpha val="4740"/>
                  </a:srgbClr>
                </a:gs>
                <a:gs pos="85714">
                  <a:srgbClr val="912E00">
                    <a:alpha val="1902"/>
                  </a:srgbClr>
                </a:gs>
                <a:gs pos="100000">
                  <a:srgbClr val="912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-10298540">
              <a:off x="1556942" y="434195"/>
              <a:ext cx="536352" cy="191152"/>
            </a:xfrm>
            <a:prstGeom prst="ellipse">
              <a:avLst/>
            </a:prstGeom>
            <a:gradFill>
              <a:gsLst>
                <a:gs pos="0">
                  <a:srgbClr val="A79CAF">
                    <a:alpha val="32609"/>
                  </a:srgbClr>
                </a:gs>
                <a:gs pos="14286">
                  <a:srgbClr val="A79CAF">
                    <a:alpha val="30423"/>
                  </a:srgbClr>
                </a:gs>
                <a:gs pos="28571">
                  <a:srgbClr val="A79CAF">
                    <a:alpha val="24546"/>
                  </a:srgbClr>
                </a:gs>
                <a:gs pos="42857">
                  <a:srgbClr val="A79CAF">
                    <a:alpha val="16868"/>
                  </a:srgbClr>
                </a:gs>
                <a:gs pos="57143">
                  <a:srgbClr val="A79CAF">
                    <a:alpha val="9730"/>
                  </a:srgbClr>
                </a:gs>
                <a:gs pos="71429">
                  <a:srgbClr val="A79CAF">
                    <a:alpha val="4679"/>
                  </a:srgbClr>
                </a:gs>
                <a:gs pos="85714">
                  <a:srgbClr val="A79CAF">
                    <a:alpha val="1877"/>
                  </a:srgbClr>
                </a:gs>
                <a:gs pos="100000">
                  <a:srgbClr val="A79CAF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-8741436">
              <a:off x="3206366" y="1200657"/>
              <a:ext cx="138860" cy="55950"/>
            </a:xfrm>
            <a:prstGeom prst="ellipse">
              <a:avLst/>
            </a:prstGeom>
            <a:gradFill>
              <a:gsLst>
                <a:gs pos="0">
                  <a:srgbClr val="FFC9A5">
                    <a:alpha val="29195"/>
                  </a:srgbClr>
                </a:gs>
                <a:gs pos="14286">
                  <a:srgbClr val="FFC9A5">
                    <a:alpha val="27190"/>
                  </a:srgbClr>
                </a:gs>
                <a:gs pos="28571">
                  <a:srgbClr val="FFC9A5">
                    <a:alpha val="21837"/>
                  </a:srgbClr>
                </a:gs>
                <a:gs pos="42857">
                  <a:srgbClr val="FFC9A5">
                    <a:alpha val="14922"/>
                  </a:srgbClr>
                </a:gs>
                <a:gs pos="57143">
                  <a:srgbClr val="FFC9A5">
                    <a:alpha val="8565"/>
                  </a:srgbClr>
                </a:gs>
                <a:gs pos="71429">
                  <a:srgbClr val="FFC9A5">
                    <a:alpha val="4105"/>
                  </a:srgbClr>
                </a:gs>
                <a:gs pos="85714">
                  <a:srgbClr val="FFC9A5">
                    <a:alpha val="1644"/>
                  </a:srgbClr>
                </a:gs>
                <a:gs pos="100000">
                  <a:srgbClr val="FFC9A5">
                    <a:alpha val="5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7850095">
              <a:off x="1559402" y="272754"/>
              <a:ext cx="333119" cy="294087"/>
            </a:xfrm>
            <a:prstGeom prst="ellipse">
              <a:avLst/>
            </a:prstGeom>
            <a:gradFill>
              <a:gsLst>
                <a:gs pos="0">
                  <a:srgbClr val="FF9100">
                    <a:alpha val="13471"/>
                  </a:srgbClr>
                </a:gs>
                <a:gs pos="14286">
                  <a:srgbClr val="FF9100">
                    <a:alpha val="12452"/>
                  </a:srgbClr>
                </a:gs>
                <a:gs pos="28571">
                  <a:srgbClr val="FF9100">
                    <a:alpha val="9811"/>
                  </a:srgbClr>
                </a:gs>
                <a:gs pos="42857">
                  <a:srgbClr val="FF9100">
                    <a:alpha val="6549"/>
                  </a:srgbClr>
                </a:gs>
                <a:gs pos="57143">
                  <a:srgbClr val="FF9100">
                    <a:alpha val="3683"/>
                  </a:srgbClr>
                </a:gs>
                <a:gs pos="71429">
                  <a:srgbClr val="FF9100">
                    <a:alpha val="1741"/>
                  </a:srgbClr>
                </a:gs>
                <a:gs pos="85714">
                  <a:srgbClr val="FF9100">
                    <a:alpha val="692"/>
                  </a:srgbClr>
                </a:gs>
                <a:gs pos="100000">
                  <a:srgbClr val="FF9100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7629134">
              <a:off x="1937865" y="1456352"/>
              <a:ext cx="290183" cy="193530"/>
            </a:xfrm>
            <a:prstGeom prst="ellipse">
              <a:avLst/>
            </a:prstGeom>
            <a:gradFill>
              <a:gsLst>
                <a:gs pos="0">
                  <a:srgbClr val="00399A">
                    <a:alpha val="15892"/>
                  </a:srgbClr>
                </a:gs>
                <a:gs pos="14286">
                  <a:srgbClr val="00399A">
                    <a:alpha val="14706"/>
                  </a:srgbClr>
                </a:gs>
                <a:gs pos="28571">
                  <a:srgbClr val="00399A">
                    <a:alpha val="11618"/>
                  </a:srgbClr>
                </a:gs>
                <a:gs pos="42857">
                  <a:srgbClr val="00399A">
                    <a:alpha val="7782"/>
                  </a:srgbClr>
                </a:gs>
                <a:gs pos="57143">
                  <a:srgbClr val="00399A">
                    <a:alpha val="4390"/>
                  </a:srgbClr>
                </a:gs>
                <a:gs pos="71429">
                  <a:srgbClr val="00399A">
                    <a:alpha val="2079"/>
                  </a:srgbClr>
                </a:gs>
                <a:gs pos="85714">
                  <a:srgbClr val="00399A">
                    <a:alpha val="827"/>
                  </a:srgbClr>
                </a:gs>
                <a:gs pos="100000">
                  <a:srgbClr val="00399A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5537185">
              <a:off x="3493093" y="727044"/>
              <a:ext cx="309935" cy="222651"/>
            </a:xfrm>
            <a:prstGeom prst="ellipse">
              <a:avLst/>
            </a:prstGeom>
            <a:gradFill>
              <a:gsLst>
                <a:gs pos="0">
                  <a:srgbClr val="9E5DB0">
                    <a:alpha val="18358"/>
                  </a:srgbClr>
                </a:gs>
                <a:gs pos="14286">
                  <a:srgbClr val="9E5DB0">
                    <a:alpha val="17007"/>
                  </a:srgbClr>
                </a:gs>
                <a:gs pos="28571">
                  <a:srgbClr val="9E5DB0">
                    <a:alpha val="13475"/>
                  </a:srgbClr>
                </a:gs>
                <a:gs pos="42857">
                  <a:srgbClr val="9E5DB0">
                    <a:alpha val="9057"/>
                  </a:srgbClr>
                </a:gs>
                <a:gs pos="57143">
                  <a:srgbClr val="9E5DB0">
                    <a:alpha val="5125"/>
                  </a:srgbClr>
                </a:gs>
                <a:gs pos="71429">
                  <a:srgbClr val="9E5DB0">
                    <a:alpha val="2432"/>
                  </a:srgbClr>
                </a:gs>
                <a:gs pos="85714">
                  <a:srgbClr val="9E5DB0">
                    <a:alpha val="969"/>
                  </a:srgbClr>
                </a:gs>
                <a:gs pos="100000">
                  <a:srgbClr val="9E5DB0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9906910">
              <a:off x="1306950" y="113658"/>
              <a:ext cx="437467" cy="239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9775313">
              <a:off x="1889325" y="1658585"/>
              <a:ext cx="709020" cy="1023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-8334432">
              <a:off x="687102" y="1975857"/>
              <a:ext cx="308603" cy="2805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7810726">
              <a:off x="476224" y="500922"/>
              <a:ext cx="354126" cy="93874"/>
            </a:xfrm>
            <a:prstGeom prst="ellipse">
              <a:avLst/>
            </a:prstGeom>
            <a:gradFill>
              <a:gsLst>
                <a:gs pos="0">
                  <a:srgbClr val="FF0D00">
                    <a:alpha val="32968"/>
                  </a:srgbClr>
                </a:gs>
                <a:gs pos="14286">
                  <a:srgbClr val="FF0D00">
                    <a:alpha val="30764"/>
                  </a:srgbClr>
                </a:gs>
                <a:gs pos="28571">
                  <a:srgbClr val="FF0D00">
                    <a:alpha val="24833"/>
                  </a:srgbClr>
                </a:gs>
                <a:gs pos="42857">
                  <a:srgbClr val="FF0D00">
                    <a:alpha val="17075"/>
                  </a:srgbClr>
                </a:gs>
                <a:gs pos="57143">
                  <a:srgbClr val="FF0D00">
                    <a:alpha val="9855"/>
                  </a:srgbClr>
                </a:gs>
                <a:gs pos="71429">
                  <a:srgbClr val="FF0D00">
                    <a:alpha val="4740"/>
                  </a:srgbClr>
                </a:gs>
                <a:gs pos="85714">
                  <a:srgbClr val="FF0D00">
                    <a:alpha val="1902"/>
                  </a:srgbClr>
                </a:gs>
                <a:gs pos="100000">
                  <a:srgbClr val="FF0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4446494">
              <a:off x="3234919" y="1902962"/>
              <a:ext cx="361614" cy="249840"/>
            </a:xfrm>
            <a:prstGeom prst="ellipse">
              <a:avLst/>
            </a:prstGeom>
            <a:gradFill>
              <a:gsLst>
                <a:gs pos="0">
                  <a:srgbClr val="004856">
                    <a:alpha val="10831"/>
                  </a:srgbClr>
                </a:gs>
                <a:gs pos="14286">
                  <a:srgbClr val="004856">
                    <a:alpha val="10001"/>
                  </a:srgbClr>
                </a:gs>
                <a:gs pos="28571">
                  <a:srgbClr val="004856">
                    <a:alpha val="7856"/>
                  </a:srgbClr>
                </a:gs>
                <a:gs pos="42857">
                  <a:srgbClr val="004856">
                    <a:alpha val="5225"/>
                  </a:srgbClr>
                </a:gs>
                <a:gs pos="57143">
                  <a:srgbClr val="004856">
                    <a:alpha val="2930"/>
                  </a:srgbClr>
                </a:gs>
                <a:gs pos="71429">
                  <a:srgbClr val="004856">
                    <a:alpha val="1382"/>
                  </a:srgbClr>
                </a:gs>
                <a:gs pos="85714">
                  <a:srgbClr val="004856">
                    <a:alpha val="549"/>
                  </a:srgbClr>
                </a:gs>
                <a:gs pos="100000">
                  <a:srgbClr val="004856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6990506">
              <a:off x="-82853" y="2147388"/>
              <a:ext cx="274455" cy="114985"/>
            </a:xfrm>
            <a:prstGeom prst="ellipse">
              <a:avLst/>
            </a:prstGeom>
            <a:gradFill>
              <a:gsLst>
                <a:gs pos="0">
                  <a:srgbClr val="0099FF">
                    <a:alpha val="4494"/>
                  </a:srgbClr>
                </a:gs>
                <a:gs pos="14286">
                  <a:srgbClr val="0099FF">
                    <a:alpha val="4138"/>
                  </a:srgbClr>
                </a:gs>
                <a:gs pos="28571">
                  <a:srgbClr val="0099FF">
                    <a:alpha val="3228"/>
                  </a:srgbClr>
                </a:gs>
                <a:gs pos="42857">
                  <a:srgbClr val="0099FF">
                    <a:alpha val="2129"/>
                  </a:srgbClr>
                </a:gs>
                <a:gs pos="57143">
                  <a:srgbClr val="0099FF">
                    <a:alpha val="1185"/>
                  </a:srgbClr>
                </a:gs>
                <a:gs pos="71429">
                  <a:srgbClr val="0099FF">
                    <a:alpha val="557"/>
                  </a:srgbClr>
                </a:gs>
                <a:gs pos="85714">
                  <a:srgbClr val="0099FF">
                    <a:alpha val="220"/>
                  </a:srgbClr>
                </a:gs>
                <a:gs pos="100000">
                  <a:srgbClr val="0099FF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9358817">
              <a:off x="1865291" y="1934951"/>
              <a:ext cx="773302" cy="1325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4666999">
              <a:off x="3269683" y="1824687"/>
              <a:ext cx="377706" cy="315610"/>
            </a:xfrm>
            <a:prstGeom prst="ellipse">
              <a:avLst/>
            </a:prstGeom>
            <a:gradFill>
              <a:gsLst>
                <a:gs pos="0">
                  <a:srgbClr val="EE7B8D">
                    <a:alpha val="17815"/>
                  </a:srgbClr>
                </a:gs>
                <a:gs pos="14286">
                  <a:srgbClr val="EE7B8D">
                    <a:alpha val="16501"/>
                  </a:srgbClr>
                </a:gs>
                <a:gs pos="28571">
                  <a:srgbClr val="EE7B8D">
                    <a:alpha val="13066"/>
                  </a:srgbClr>
                </a:gs>
                <a:gs pos="42857">
                  <a:srgbClr val="EE7B8D">
                    <a:alpha val="8775"/>
                  </a:srgbClr>
                </a:gs>
                <a:gs pos="57143">
                  <a:srgbClr val="EE7B8D">
                    <a:alpha val="4962"/>
                  </a:srgbClr>
                </a:gs>
                <a:gs pos="71429">
                  <a:srgbClr val="EE7B8D">
                    <a:alpha val="2354"/>
                  </a:srgbClr>
                </a:gs>
                <a:gs pos="85714">
                  <a:srgbClr val="EE7B8D">
                    <a:alpha val="938"/>
                  </a:srgbClr>
                </a:gs>
                <a:gs pos="100000">
                  <a:srgbClr val="EE7B8D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-9201011">
              <a:off x="2911278" y="2065349"/>
              <a:ext cx="113418" cy="34766"/>
            </a:xfrm>
            <a:prstGeom prst="ellipse">
              <a:avLst/>
            </a:prstGeom>
            <a:gradFill>
              <a:gsLst>
                <a:gs pos="0">
                  <a:srgbClr val="FFFFA1">
                    <a:alpha val="32968"/>
                  </a:srgbClr>
                </a:gs>
                <a:gs pos="14286">
                  <a:srgbClr val="FFFFA1">
                    <a:alpha val="30764"/>
                  </a:srgbClr>
                </a:gs>
                <a:gs pos="28571">
                  <a:srgbClr val="FFFFA1">
                    <a:alpha val="24833"/>
                  </a:srgbClr>
                </a:gs>
                <a:gs pos="42857">
                  <a:srgbClr val="FFFFA1">
                    <a:alpha val="17075"/>
                  </a:srgbClr>
                </a:gs>
                <a:gs pos="57143">
                  <a:srgbClr val="FFFFA1">
                    <a:alpha val="9855"/>
                  </a:srgbClr>
                </a:gs>
                <a:gs pos="71429">
                  <a:srgbClr val="FFFFA1">
                    <a:alpha val="4740"/>
                  </a:srgbClr>
                </a:gs>
                <a:gs pos="85714">
                  <a:srgbClr val="FFFFA1">
                    <a:alpha val="1902"/>
                  </a:srgbClr>
                </a:gs>
                <a:gs pos="100000">
                  <a:srgbClr val="FFFFA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3456051">
              <a:off x="1995354" y="1667574"/>
              <a:ext cx="203245" cy="393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7813303">
              <a:off x="1072322" y="529209"/>
              <a:ext cx="452671" cy="229388"/>
            </a:xfrm>
            <a:prstGeom prst="ellipse">
              <a:avLst/>
            </a:prstGeom>
            <a:gradFill>
              <a:gsLst>
                <a:gs pos="0">
                  <a:srgbClr val="EFC2FF">
                    <a:alpha val="21859"/>
                  </a:srgbClr>
                </a:gs>
                <a:gs pos="14286">
                  <a:srgbClr val="EFC2FF">
                    <a:alpha val="20284"/>
                  </a:srgbClr>
                </a:gs>
                <a:gs pos="28571">
                  <a:srgbClr val="EFC2FF">
                    <a:alpha val="16140"/>
                  </a:srgbClr>
                </a:gs>
                <a:gs pos="42857">
                  <a:srgbClr val="EFC2FF">
                    <a:alpha val="10904"/>
                  </a:srgbClr>
                </a:gs>
                <a:gs pos="57143">
                  <a:srgbClr val="EFC2FF">
                    <a:alpha val="6197"/>
                  </a:srgbClr>
                </a:gs>
                <a:gs pos="71429">
                  <a:srgbClr val="EFC2FF">
                    <a:alpha val="2950"/>
                  </a:srgbClr>
                </a:gs>
                <a:gs pos="85714">
                  <a:srgbClr val="EFC2FF">
                    <a:alpha val="1177"/>
                  </a:srgbClr>
                </a:gs>
                <a:gs pos="100000">
                  <a:srgbClr val="EFC2FF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8844127">
              <a:off x="56225" y="750566"/>
              <a:ext cx="393189" cy="219153"/>
            </a:xfrm>
            <a:prstGeom prst="ellipse">
              <a:avLst/>
            </a:prstGeom>
            <a:gradFill>
              <a:gsLst>
                <a:gs pos="0">
                  <a:srgbClr val="FF0000">
                    <a:alpha val="17022"/>
                  </a:srgbClr>
                </a:gs>
                <a:gs pos="14286">
                  <a:srgbClr val="FF0000">
                    <a:alpha val="15760"/>
                  </a:srgbClr>
                </a:gs>
                <a:gs pos="28571">
                  <a:srgbClr val="FF0000">
                    <a:alpha val="12468"/>
                  </a:srgbClr>
                </a:gs>
                <a:gs pos="42857">
                  <a:srgbClr val="FF0000">
                    <a:alpha val="8364"/>
                  </a:srgbClr>
                </a:gs>
                <a:gs pos="57143">
                  <a:srgbClr val="FF0000">
                    <a:alpha val="4725"/>
                  </a:srgbClr>
                </a:gs>
                <a:gs pos="71429">
                  <a:srgbClr val="FF0000">
                    <a:alpha val="2240"/>
                  </a:srgbClr>
                </a:gs>
                <a:gs pos="85714">
                  <a:srgbClr val="FF0000">
                    <a:alpha val="892"/>
                  </a:srgbClr>
                </a:gs>
                <a:gs pos="100000">
                  <a:srgbClr val="FF00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10378640">
              <a:off x="323316" y="792821"/>
              <a:ext cx="435228" cy="172859"/>
            </a:xfrm>
            <a:prstGeom prst="ellipse">
              <a:avLst/>
            </a:prstGeom>
            <a:gradFill>
              <a:gsLst>
                <a:gs pos="0">
                  <a:srgbClr val="743600">
                    <a:alpha val="32318"/>
                  </a:srgbClr>
                </a:gs>
                <a:gs pos="14286">
                  <a:srgbClr val="743600">
                    <a:alpha val="30147"/>
                  </a:srgbClr>
                </a:gs>
                <a:gs pos="28571">
                  <a:srgbClr val="743600">
                    <a:alpha val="24313"/>
                  </a:srgbClr>
                </a:gs>
                <a:gs pos="42857">
                  <a:srgbClr val="743600">
                    <a:alpha val="16700"/>
                  </a:srgbClr>
                </a:gs>
                <a:gs pos="57143">
                  <a:srgbClr val="743600">
                    <a:alpha val="9629"/>
                  </a:srgbClr>
                </a:gs>
                <a:gs pos="71429">
                  <a:srgbClr val="743600">
                    <a:alpha val="4629"/>
                  </a:srgbClr>
                </a:gs>
                <a:gs pos="85714">
                  <a:srgbClr val="743600">
                    <a:alpha val="1857"/>
                  </a:srgbClr>
                </a:gs>
                <a:gs pos="100000">
                  <a:srgbClr val="743600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5567293">
              <a:off x="1653074" y="275840"/>
              <a:ext cx="289688" cy="281828"/>
            </a:xfrm>
            <a:prstGeom prst="ellipse">
              <a:avLst/>
            </a:prstGeom>
            <a:gradFill>
              <a:gsLst>
                <a:gs pos="0">
                  <a:srgbClr val="EC707F">
                    <a:alpha val="3675"/>
                  </a:srgbClr>
                </a:gs>
                <a:gs pos="14286">
                  <a:srgbClr val="EC707F">
                    <a:alpha val="3383"/>
                  </a:srgbClr>
                </a:gs>
                <a:gs pos="28571">
                  <a:srgbClr val="EC707F">
                    <a:alpha val="2637"/>
                  </a:srgbClr>
                </a:gs>
                <a:gs pos="42857">
                  <a:srgbClr val="EC707F">
                    <a:alpha val="1737"/>
                  </a:srgbClr>
                </a:gs>
                <a:gs pos="57143">
                  <a:srgbClr val="EC707F">
                    <a:alpha val="966"/>
                  </a:srgbClr>
                </a:gs>
                <a:gs pos="71429">
                  <a:srgbClr val="EC707F">
                    <a:alpha val="454"/>
                  </a:srgbClr>
                </a:gs>
                <a:gs pos="85714">
                  <a:srgbClr val="EC707F">
                    <a:alpha val="180"/>
                  </a:srgbClr>
                </a:gs>
                <a:gs pos="100000">
                  <a:srgbClr val="EC707F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9172371">
              <a:off x="-181118" y="1432154"/>
              <a:ext cx="561938" cy="653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-8176444">
              <a:off x="353233" y="2227153"/>
              <a:ext cx="666930" cy="1576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8952458">
              <a:off x="1221275" y="45543"/>
              <a:ext cx="558063" cy="65437"/>
            </a:xfrm>
            <a:prstGeom prst="ellipse">
              <a:avLst/>
            </a:prstGeom>
            <a:gradFill>
              <a:gsLst>
                <a:gs pos="0">
                  <a:srgbClr val="FFC943">
                    <a:alpha val="32968"/>
                  </a:srgbClr>
                </a:gs>
                <a:gs pos="14286">
                  <a:srgbClr val="FFC943">
                    <a:alpha val="30764"/>
                  </a:srgbClr>
                </a:gs>
                <a:gs pos="28571">
                  <a:srgbClr val="FFC943">
                    <a:alpha val="24833"/>
                  </a:srgbClr>
                </a:gs>
                <a:gs pos="42857">
                  <a:srgbClr val="FFC943">
                    <a:alpha val="17075"/>
                  </a:srgbClr>
                </a:gs>
                <a:gs pos="57143">
                  <a:srgbClr val="FFC943">
                    <a:alpha val="9855"/>
                  </a:srgbClr>
                </a:gs>
                <a:gs pos="71429">
                  <a:srgbClr val="FFC943">
                    <a:alpha val="4740"/>
                  </a:srgbClr>
                </a:gs>
                <a:gs pos="85714">
                  <a:srgbClr val="FFC943">
                    <a:alpha val="1902"/>
                  </a:srgbClr>
                </a:gs>
                <a:gs pos="100000">
                  <a:srgbClr val="FFC94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9295888">
              <a:off x="32844" y="2173242"/>
              <a:ext cx="390492" cy="72148"/>
            </a:xfrm>
            <a:prstGeom prst="ellipse">
              <a:avLst/>
            </a:prstGeom>
            <a:gradFill>
              <a:gsLst>
                <a:gs pos="0">
                  <a:srgbClr val="FFDDC1">
                    <a:alpha val="30231"/>
                  </a:srgbClr>
                </a:gs>
                <a:gs pos="14286">
                  <a:srgbClr val="FFDDC1">
                    <a:alpha val="28170"/>
                  </a:srgbClr>
                </a:gs>
                <a:gs pos="28571">
                  <a:srgbClr val="FFDDC1">
                    <a:alpha val="22656"/>
                  </a:srgbClr>
                </a:gs>
                <a:gs pos="42857">
                  <a:srgbClr val="FFDDC1">
                    <a:alpha val="15508"/>
                  </a:srgbClr>
                </a:gs>
                <a:gs pos="57143">
                  <a:srgbClr val="FFDDC1">
                    <a:alpha val="8914"/>
                  </a:srgbClr>
                </a:gs>
                <a:gs pos="71429">
                  <a:srgbClr val="FFDDC1">
                    <a:alpha val="4276"/>
                  </a:srgbClr>
                </a:gs>
                <a:gs pos="85714">
                  <a:srgbClr val="FFDDC1">
                    <a:alpha val="1713"/>
                  </a:srgbClr>
                </a:gs>
                <a:gs pos="100000">
                  <a:srgbClr val="FFDDC1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10230133">
              <a:off x="3144960" y="2292881"/>
              <a:ext cx="312636" cy="255043"/>
            </a:xfrm>
            <a:prstGeom prst="ellipse">
              <a:avLst/>
            </a:prstGeom>
            <a:gradFill>
              <a:gsLst>
                <a:gs pos="0">
                  <a:srgbClr val="523032">
                    <a:alpha val="20633"/>
                  </a:srgbClr>
                </a:gs>
                <a:gs pos="14286">
                  <a:srgbClr val="523032">
                    <a:alpha val="19136"/>
                  </a:srgbClr>
                </a:gs>
                <a:gs pos="28571">
                  <a:srgbClr val="523032">
                    <a:alpha val="15204"/>
                  </a:srgbClr>
                </a:gs>
                <a:gs pos="42857">
                  <a:srgbClr val="523032">
                    <a:alpha val="10253"/>
                  </a:srgbClr>
                </a:gs>
                <a:gs pos="57143">
                  <a:srgbClr val="523032">
                    <a:alpha val="5818"/>
                  </a:srgbClr>
                </a:gs>
                <a:gs pos="71429">
                  <a:srgbClr val="523032">
                    <a:alpha val="2767"/>
                  </a:srgbClr>
                </a:gs>
                <a:gs pos="85714">
                  <a:srgbClr val="523032">
                    <a:alpha val="1103"/>
                  </a:srgbClr>
                </a:gs>
                <a:gs pos="100000">
                  <a:srgbClr val="523032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2783378">
              <a:off x="381828" y="1109068"/>
              <a:ext cx="359455" cy="272626"/>
            </a:xfrm>
            <a:prstGeom prst="ellipse">
              <a:avLst/>
            </a:prstGeom>
            <a:gradFill>
              <a:gsLst>
                <a:gs pos="0">
                  <a:srgbClr val="960000">
                    <a:alpha val="32968"/>
                  </a:srgbClr>
                </a:gs>
                <a:gs pos="14286">
                  <a:srgbClr val="960000">
                    <a:alpha val="30764"/>
                  </a:srgbClr>
                </a:gs>
                <a:gs pos="28571">
                  <a:srgbClr val="960000">
                    <a:alpha val="24833"/>
                  </a:srgbClr>
                </a:gs>
                <a:gs pos="42857">
                  <a:srgbClr val="960000">
                    <a:alpha val="17075"/>
                  </a:srgbClr>
                </a:gs>
                <a:gs pos="57143">
                  <a:srgbClr val="960000">
                    <a:alpha val="9855"/>
                  </a:srgbClr>
                </a:gs>
                <a:gs pos="71429">
                  <a:srgbClr val="960000">
                    <a:alpha val="4740"/>
                  </a:srgbClr>
                </a:gs>
                <a:gs pos="85714">
                  <a:srgbClr val="960000">
                    <a:alpha val="1902"/>
                  </a:srgbClr>
                </a:gs>
                <a:gs pos="100000">
                  <a:srgbClr val="9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7625007">
              <a:off x="2643346" y="2189369"/>
              <a:ext cx="512356" cy="39533"/>
            </a:xfrm>
            <a:prstGeom prst="ellipse">
              <a:avLst/>
            </a:prstGeom>
            <a:gradFill>
              <a:gsLst>
                <a:gs pos="0">
                  <a:srgbClr val="FFFFA9">
                    <a:alpha val="32968"/>
                  </a:srgbClr>
                </a:gs>
                <a:gs pos="14286">
                  <a:srgbClr val="FFFFA9">
                    <a:alpha val="30764"/>
                  </a:srgbClr>
                </a:gs>
                <a:gs pos="28571">
                  <a:srgbClr val="FFFFA9">
                    <a:alpha val="24833"/>
                  </a:srgbClr>
                </a:gs>
                <a:gs pos="42857">
                  <a:srgbClr val="FFFFA9">
                    <a:alpha val="17075"/>
                  </a:srgbClr>
                </a:gs>
                <a:gs pos="57143">
                  <a:srgbClr val="FFFFA9">
                    <a:alpha val="9855"/>
                  </a:srgbClr>
                </a:gs>
                <a:gs pos="71429">
                  <a:srgbClr val="FFFFA9">
                    <a:alpha val="4740"/>
                  </a:srgbClr>
                </a:gs>
                <a:gs pos="85714">
                  <a:srgbClr val="FFFFA9">
                    <a:alpha val="1902"/>
                  </a:srgbClr>
                </a:gs>
                <a:gs pos="100000">
                  <a:srgbClr val="FFFFA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9441548">
              <a:off x="-67090" y="802683"/>
              <a:ext cx="381305" cy="87618"/>
            </a:xfrm>
            <a:prstGeom prst="ellipse">
              <a:avLst/>
            </a:prstGeom>
            <a:gradFill>
              <a:gsLst>
                <a:gs pos="0">
                  <a:srgbClr val="FF8C00">
                    <a:alpha val="24376"/>
                  </a:srgbClr>
                </a:gs>
                <a:gs pos="14286">
                  <a:srgbClr val="FF8C00">
                    <a:alpha val="22647"/>
                  </a:srgbClr>
                </a:gs>
                <a:gs pos="28571">
                  <a:srgbClr val="FF8C00">
                    <a:alpha val="18077"/>
                  </a:srgbClr>
                </a:gs>
                <a:gs pos="42857">
                  <a:srgbClr val="FF8C00">
                    <a:alpha val="12259"/>
                  </a:srgbClr>
                </a:gs>
                <a:gs pos="57143">
                  <a:srgbClr val="FF8C00">
                    <a:alpha val="6990"/>
                  </a:srgbClr>
                </a:gs>
                <a:gs pos="71429">
                  <a:srgbClr val="FF8C00">
                    <a:alpha val="3335"/>
                  </a:srgbClr>
                </a:gs>
                <a:gs pos="85714">
                  <a:srgbClr val="FF8C00">
                    <a:alpha val="1332"/>
                  </a:srgbClr>
                </a:gs>
                <a:gs pos="100000">
                  <a:srgbClr val="FF8C00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8192412">
              <a:off x="2542333" y="2182004"/>
              <a:ext cx="639692" cy="354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7352289">
              <a:off x="2065461" y="811904"/>
              <a:ext cx="608559" cy="1576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6920006">
              <a:off x="2127980" y="1727403"/>
              <a:ext cx="278026" cy="218506"/>
            </a:xfrm>
            <a:prstGeom prst="ellipse">
              <a:avLst/>
            </a:prstGeom>
            <a:gradFill>
              <a:gsLst>
                <a:gs pos="0">
                  <a:srgbClr val="FF0000">
                    <a:alpha val="4020"/>
                  </a:srgbClr>
                </a:gs>
                <a:gs pos="14286">
                  <a:srgbClr val="FF0000">
                    <a:alpha val="3701"/>
                  </a:srgbClr>
                </a:gs>
                <a:gs pos="28571">
                  <a:srgbClr val="FF0000">
                    <a:alpha val="2886"/>
                  </a:srgbClr>
                </a:gs>
                <a:gs pos="42857">
                  <a:srgbClr val="FF0000">
                    <a:alpha val="1902"/>
                  </a:srgbClr>
                </a:gs>
                <a:gs pos="57143">
                  <a:srgbClr val="FF0000">
                    <a:alpha val="1059"/>
                  </a:srgbClr>
                </a:gs>
                <a:gs pos="71429">
                  <a:srgbClr val="FF0000">
                    <a:alpha val="497"/>
                  </a:srgbClr>
                </a:gs>
                <a:gs pos="85714">
                  <a:srgbClr val="FF0000">
                    <a:alpha val="197"/>
                  </a:srgbClr>
                </a:gs>
                <a:gs pos="100000">
                  <a:srgbClr val="FF0000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8320148">
              <a:off x="1949542" y="1749520"/>
              <a:ext cx="739697" cy="1354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-10374996">
              <a:off x="370836" y="2366584"/>
              <a:ext cx="642684" cy="106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-8102391">
              <a:off x="1907492" y="1433315"/>
              <a:ext cx="377146" cy="99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6023808">
              <a:off x="1266612" y="179190"/>
              <a:ext cx="280778" cy="253453"/>
            </a:xfrm>
            <a:prstGeom prst="ellipse">
              <a:avLst/>
            </a:prstGeom>
            <a:gradFill>
              <a:gsLst>
                <a:gs pos="0">
                  <a:srgbClr val="FFDCED">
                    <a:alpha val="4610"/>
                  </a:srgbClr>
                </a:gs>
                <a:gs pos="14286">
                  <a:srgbClr val="FFDCED">
                    <a:alpha val="4245"/>
                  </a:srgbClr>
                </a:gs>
                <a:gs pos="28571">
                  <a:srgbClr val="FFDCED">
                    <a:alpha val="3312"/>
                  </a:srgbClr>
                </a:gs>
                <a:gs pos="42857">
                  <a:srgbClr val="FFDCED">
                    <a:alpha val="2185"/>
                  </a:srgbClr>
                </a:gs>
                <a:gs pos="57143">
                  <a:srgbClr val="FFDCED">
                    <a:alpha val="1217"/>
                  </a:srgbClr>
                </a:gs>
                <a:gs pos="71429">
                  <a:srgbClr val="FFDCED">
                    <a:alpha val="571"/>
                  </a:srgbClr>
                </a:gs>
                <a:gs pos="85714">
                  <a:srgbClr val="FFDCED">
                    <a:alpha val="226"/>
                  </a:srgbClr>
                </a:gs>
                <a:gs pos="100000">
                  <a:srgbClr val="FFDCED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6230978">
              <a:off x="2130210" y="743830"/>
              <a:ext cx="759305" cy="281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-10659564">
              <a:off x="1002122" y="19408"/>
              <a:ext cx="398740" cy="170822"/>
            </a:xfrm>
            <a:prstGeom prst="ellipse">
              <a:avLst/>
            </a:prstGeom>
            <a:gradFill>
              <a:gsLst>
                <a:gs pos="0">
                  <a:srgbClr val="FFFF7B">
                    <a:alpha val="24450"/>
                  </a:srgbClr>
                </a:gs>
                <a:gs pos="14286">
                  <a:srgbClr val="FFFF7B">
                    <a:alpha val="22717"/>
                  </a:srgbClr>
                </a:gs>
                <a:gs pos="28571">
                  <a:srgbClr val="FFFF7B">
                    <a:alpha val="18134"/>
                  </a:srgbClr>
                </a:gs>
                <a:gs pos="42857">
                  <a:srgbClr val="FFFF7B">
                    <a:alpha val="12299"/>
                  </a:srgbClr>
                </a:gs>
                <a:gs pos="57143">
                  <a:srgbClr val="FFFF7B">
                    <a:alpha val="7014"/>
                  </a:srgbClr>
                </a:gs>
                <a:gs pos="71429">
                  <a:srgbClr val="FFFF7B">
                    <a:alpha val="3347"/>
                  </a:srgbClr>
                </a:gs>
                <a:gs pos="85714">
                  <a:srgbClr val="FFFF7B">
                    <a:alpha val="1337"/>
                  </a:srgbClr>
                </a:gs>
                <a:gs pos="100000">
                  <a:srgbClr val="FFFF7B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-9154729">
              <a:off x="770817" y="2158657"/>
              <a:ext cx="695424" cy="339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8704251">
              <a:off x="76864" y="728117"/>
              <a:ext cx="403853" cy="48332"/>
            </a:xfrm>
            <a:prstGeom prst="ellipse">
              <a:avLst/>
            </a:prstGeom>
            <a:gradFill>
              <a:gsLst>
                <a:gs pos="0">
                  <a:srgbClr val="FF9EAD">
                    <a:alpha val="32968"/>
                  </a:srgbClr>
                </a:gs>
                <a:gs pos="14286">
                  <a:srgbClr val="FF9EAD">
                    <a:alpha val="30764"/>
                  </a:srgbClr>
                </a:gs>
                <a:gs pos="28571">
                  <a:srgbClr val="FF9EAD">
                    <a:alpha val="24833"/>
                  </a:srgbClr>
                </a:gs>
                <a:gs pos="42857">
                  <a:srgbClr val="FF9EAD">
                    <a:alpha val="17075"/>
                  </a:srgbClr>
                </a:gs>
                <a:gs pos="57143">
                  <a:srgbClr val="FF9EAD">
                    <a:alpha val="9855"/>
                  </a:srgbClr>
                </a:gs>
                <a:gs pos="71429">
                  <a:srgbClr val="FF9EAD">
                    <a:alpha val="4740"/>
                  </a:srgbClr>
                </a:gs>
                <a:gs pos="85714">
                  <a:srgbClr val="FF9EAD">
                    <a:alpha val="1902"/>
                  </a:srgbClr>
                </a:gs>
                <a:gs pos="100000">
                  <a:srgbClr val="FF9EA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10631460">
              <a:off x="1233592" y="83766"/>
              <a:ext cx="215647" cy="717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3092993">
              <a:off x="1116155" y="866807"/>
              <a:ext cx="342458" cy="8993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5062931">
              <a:off x="-12154" y="825263"/>
              <a:ext cx="343683" cy="172146"/>
            </a:xfrm>
            <a:prstGeom prst="ellipse">
              <a:avLst/>
            </a:prstGeom>
            <a:gradFill>
              <a:gsLst>
                <a:gs pos="0">
                  <a:srgbClr val="FF0000">
                    <a:alpha val="8646"/>
                  </a:srgbClr>
                </a:gs>
                <a:gs pos="14286">
                  <a:srgbClr val="FF0000">
                    <a:alpha val="7975"/>
                  </a:srgbClr>
                </a:gs>
                <a:gs pos="28571">
                  <a:srgbClr val="FF0000">
                    <a:alpha val="6250"/>
                  </a:srgbClr>
                </a:gs>
                <a:gs pos="42857">
                  <a:srgbClr val="FF0000">
                    <a:alpha val="4145"/>
                  </a:srgbClr>
                </a:gs>
                <a:gs pos="57143">
                  <a:srgbClr val="FF0000">
                    <a:alpha val="2318"/>
                  </a:srgbClr>
                </a:gs>
                <a:gs pos="71429">
                  <a:srgbClr val="FF0000">
                    <a:alpha val="1092"/>
                  </a:srgbClr>
                </a:gs>
                <a:gs pos="85714">
                  <a:srgbClr val="FF0000">
                    <a:alpha val="433"/>
                  </a:srgbClr>
                </a:gs>
                <a:gs pos="100000">
                  <a:srgbClr val="FF0000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5653844">
              <a:off x="2123768" y="1759167"/>
              <a:ext cx="237809" cy="33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4028803">
              <a:off x="747643" y="883268"/>
              <a:ext cx="717035" cy="453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6840458">
              <a:off x="2509821" y="1730078"/>
              <a:ext cx="661742" cy="457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8180439">
              <a:off x="701086" y="5811"/>
              <a:ext cx="306735" cy="175054"/>
            </a:xfrm>
            <a:prstGeom prst="ellipse">
              <a:avLst/>
            </a:prstGeom>
            <a:gradFill>
              <a:gsLst>
                <a:gs pos="0">
                  <a:srgbClr val="FF3A00">
                    <a:alpha val="32389"/>
                  </a:srgbClr>
                </a:gs>
                <a:gs pos="14286">
                  <a:srgbClr val="FF3A00">
                    <a:alpha val="30214"/>
                  </a:srgbClr>
                </a:gs>
                <a:gs pos="28571">
                  <a:srgbClr val="FF3A00">
                    <a:alpha val="24370"/>
                  </a:srgbClr>
                </a:gs>
                <a:gs pos="42857">
                  <a:srgbClr val="FF3A00">
                    <a:alpha val="16741"/>
                  </a:srgbClr>
                </a:gs>
                <a:gs pos="57143">
                  <a:srgbClr val="FF3A00">
                    <a:alpha val="9653"/>
                  </a:srgbClr>
                </a:gs>
                <a:gs pos="71429">
                  <a:srgbClr val="FF3A00">
                    <a:alpha val="4641"/>
                  </a:srgbClr>
                </a:gs>
                <a:gs pos="85714">
                  <a:srgbClr val="FF3A00">
                    <a:alpha val="1862"/>
                  </a:srgbClr>
                </a:gs>
                <a:gs pos="100000">
                  <a:srgbClr val="FF3A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9446802">
              <a:off x="1986618" y="1161356"/>
              <a:ext cx="267739" cy="491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7010767">
              <a:off x="99572" y="1976971"/>
              <a:ext cx="435271" cy="161333"/>
            </a:xfrm>
            <a:prstGeom prst="ellipse">
              <a:avLst/>
            </a:prstGeom>
            <a:gradFill>
              <a:gsLst>
                <a:gs pos="0">
                  <a:srgbClr val="FFE2B9">
                    <a:alpha val="28841"/>
                  </a:srgbClr>
                </a:gs>
                <a:gs pos="14286">
                  <a:srgbClr val="FFE2B9">
                    <a:alpha val="26856"/>
                  </a:srgbClr>
                </a:gs>
                <a:gs pos="28571">
                  <a:srgbClr val="FFE2B9">
                    <a:alpha val="21559"/>
                  </a:srgbClr>
                </a:gs>
                <a:gs pos="42857">
                  <a:srgbClr val="FFE2B9">
                    <a:alpha val="14724"/>
                  </a:srgbClr>
                </a:gs>
                <a:gs pos="57143">
                  <a:srgbClr val="FFE2B9">
                    <a:alpha val="8447"/>
                  </a:srgbClr>
                </a:gs>
                <a:gs pos="71429">
                  <a:srgbClr val="FFE2B9">
                    <a:alpha val="4047"/>
                  </a:srgbClr>
                </a:gs>
                <a:gs pos="85714">
                  <a:srgbClr val="FFE2B9">
                    <a:alpha val="1620"/>
                  </a:srgbClr>
                </a:gs>
                <a:gs pos="100000">
                  <a:srgbClr val="FFE2B9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8082422">
              <a:off x="2041282" y="1350704"/>
              <a:ext cx="457706" cy="980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8908699">
              <a:off x="811548" y="1175966"/>
              <a:ext cx="301579" cy="198109"/>
            </a:xfrm>
            <a:prstGeom prst="ellipse">
              <a:avLst/>
            </a:prstGeom>
            <a:gradFill>
              <a:gsLst>
                <a:gs pos="0">
                  <a:srgbClr val="922200">
                    <a:alpha val="32968"/>
                  </a:srgbClr>
                </a:gs>
                <a:gs pos="14286">
                  <a:srgbClr val="922200">
                    <a:alpha val="30764"/>
                  </a:srgbClr>
                </a:gs>
                <a:gs pos="28571">
                  <a:srgbClr val="922200">
                    <a:alpha val="24833"/>
                  </a:srgbClr>
                </a:gs>
                <a:gs pos="42857">
                  <a:srgbClr val="922200">
                    <a:alpha val="17075"/>
                  </a:srgbClr>
                </a:gs>
                <a:gs pos="57143">
                  <a:srgbClr val="922200">
                    <a:alpha val="9855"/>
                  </a:srgbClr>
                </a:gs>
                <a:gs pos="71429">
                  <a:srgbClr val="922200">
                    <a:alpha val="4740"/>
                  </a:srgbClr>
                </a:gs>
                <a:gs pos="85714">
                  <a:srgbClr val="922200">
                    <a:alpha val="1902"/>
                  </a:srgbClr>
                </a:gs>
                <a:gs pos="100000">
                  <a:srgbClr val="922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-10671660">
              <a:off x="1502767" y="634278"/>
              <a:ext cx="360530" cy="81559"/>
            </a:xfrm>
            <a:prstGeom prst="ellipse">
              <a:avLst/>
            </a:prstGeom>
            <a:gradFill>
              <a:gsLst>
                <a:gs pos="0">
                  <a:srgbClr val="370000">
                    <a:alpha val="32968"/>
                  </a:srgbClr>
                </a:gs>
                <a:gs pos="14286">
                  <a:srgbClr val="370000">
                    <a:alpha val="30764"/>
                  </a:srgbClr>
                </a:gs>
                <a:gs pos="28571">
                  <a:srgbClr val="370000">
                    <a:alpha val="24833"/>
                  </a:srgbClr>
                </a:gs>
                <a:gs pos="42857">
                  <a:srgbClr val="370000">
                    <a:alpha val="17075"/>
                  </a:srgbClr>
                </a:gs>
                <a:gs pos="57143">
                  <a:srgbClr val="370000">
                    <a:alpha val="9855"/>
                  </a:srgbClr>
                </a:gs>
                <a:gs pos="71429">
                  <a:srgbClr val="370000">
                    <a:alpha val="4740"/>
                  </a:srgbClr>
                </a:gs>
                <a:gs pos="85714">
                  <a:srgbClr val="370000">
                    <a:alpha val="1902"/>
                  </a:srgbClr>
                </a:gs>
                <a:gs pos="100000">
                  <a:srgbClr val="3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10729298">
              <a:off x="1672879" y="1243447"/>
              <a:ext cx="364717" cy="18972"/>
            </a:xfrm>
            <a:prstGeom prst="ellipse">
              <a:avLst/>
            </a:prstGeom>
            <a:gradFill>
              <a:gsLst>
                <a:gs pos="0">
                  <a:srgbClr val="FFFF00">
                    <a:alpha val="32642"/>
                  </a:srgbClr>
                </a:gs>
                <a:gs pos="14286">
                  <a:srgbClr val="FFFF00">
                    <a:alpha val="30454"/>
                  </a:srgbClr>
                </a:gs>
                <a:gs pos="28571">
                  <a:srgbClr val="FFFF00">
                    <a:alpha val="24572"/>
                  </a:srgbClr>
                </a:gs>
                <a:gs pos="42857">
                  <a:srgbClr val="FFFF00">
                    <a:alpha val="16887"/>
                  </a:srgbClr>
                </a:gs>
                <a:gs pos="57143">
                  <a:srgbClr val="FFFF00">
                    <a:alpha val="9741"/>
                  </a:srgbClr>
                </a:gs>
                <a:gs pos="71429">
                  <a:srgbClr val="FFFF00">
                    <a:alpha val="4684"/>
                  </a:srgbClr>
                </a:gs>
                <a:gs pos="85714">
                  <a:srgbClr val="FFFF00">
                    <a:alpha val="1879"/>
                  </a:srgbClr>
                </a:gs>
                <a:gs pos="100000">
                  <a:srgbClr val="FFFF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-10708576">
              <a:off x="1669446" y="280546"/>
              <a:ext cx="285519" cy="258024"/>
            </a:xfrm>
            <a:prstGeom prst="ellipse">
              <a:avLst/>
            </a:prstGeom>
            <a:gradFill>
              <a:gsLst>
                <a:gs pos="0">
                  <a:srgbClr val="FC848D">
                    <a:alpha val="6032"/>
                  </a:srgbClr>
                </a:gs>
                <a:gs pos="14286">
                  <a:srgbClr val="FC848D">
                    <a:alpha val="5558"/>
                  </a:srgbClr>
                </a:gs>
                <a:gs pos="28571">
                  <a:srgbClr val="FC848D">
                    <a:alpha val="4343"/>
                  </a:srgbClr>
                </a:gs>
                <a:gs pos="42857">
                  <a:srgbClr val="FC848D">
                    <a:alpha val="2870"/>
                  </a:srgbClr>
                </a:gs>
                <a:gs pos="57143">
                  <a:srgbClr val="FC848D">
                    <a:alpha val="1601"/>
                  </a:srgbClr>
                </a:gs>
                <a:gs pos="71429">
                  <a:srgbClr val="FC848D">
                    <a:alpha val="753"/>
                  </a:srgbClr>
                </a:gs>
                <a:gs pos="85714">
                  <a:srgbClr val="FC848D">
                    <a:alpha val="298"/>
                  </a:srgbClr>
                </a:gs>
                <a:gs pos="100000">
                  <a:srgbClr val="FC848D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9346696">
              <a:off x="2817001" y="2293875"/>
              <a:ext cx="160459" cy="85102"/>
            </a:xfrm>
            <a:prstGeom prst="ellipse">
              <a:avLst/>
            </a:prstGeom>
            <a:gradFill>
              <a:gsLst>
                <a:gs pos="0">
                  <a:srgbClr val="FFFFC5">
                    <a:alpha val="32968"/>
                  </a:srgbClr>
                </a:gs>
                <a:gs pos="14286">
                  <a:srgbClr val="FFFFC5">
                    <a:alpha val="30764"/>
                  </a:srgbClr>
                </a:gs>
                <a:gs pos="28571">
                  <a:srgbClr val="FFFFC5">
                    <a:alpha val="24833"/>
                  </a:srgbClr>
                </a:gs>
                <a:gs pos="42857">
                  <a:srgbClr val="FFFFC5">
                    <a:alpha val="17075"/>
                  </a:srgbClr>
                </a:gs>
                <a:gs pos="57143">
                  <a:srgbClr val="FFFFC5">
                    <a:alpha val="9855"/>
                  </a:srgbClr>
                </a:gs>
                <a:gs pos="71429">
                  <a:srgbClr val="FFFFC5">
                    <a:alpha val="4740"/>
                  </a:srgbClr>
                </a:gs>
                <a:gs pos="85714">
                  <a:srgbClr val="FFFFC5">
                    <a:alpha val="1902"/>
                  </a:srgbClr>
                </a:gs>
                <a:gs pos="100000">
                  <a:srgbClr val="FFFFC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8412217">
              <a:off x="2695777" y="2003325"/>
              <a:ext cx="277893" cy="188722"/>
            </a:xfrm>
            <a:prstGeom prst="ellipse">
              <a:avLst/>
            </a:prstGeom>
            <a:gradFill>
              <a:gsLst>
                <a:gs pos="0">
                  <a:srgbClr val="FF995C">
                    <a:alpha val="16378"/>
                  </a:srgbClr>
                </a:gs>
                <a:gs pos="14286">
                  <a:srgbClr val="FF995C">
                    <a:alpha val="15159"/>
                  </a:srgbClr>
                </a:gs>
                <a:gs pos="28571">
                  <a:srgbClr val="FF995C">
                    <a:alpha val="11983"/>
                  </a:srgbClr>
                </a:gs>
                <a:gs pos="42857">
                  <a:srgbClr val="FF995C">
                    <a:alpha val="8031"/>
                  </a:srgbClr>
                </a:gs>
                <a:gs pos="57143">
                  <a:srgbClr val="FF995C">
                    <a:alpha val="4533"/>
                  </a:srgbClr>
                </a:gs>
                <a:gs pos="71429">
                  <a:srgbClr val="FF995C">
                    <a:alpha val="2148"/>
                  </a:srgbClr>
                </a:gs>
                <a:gs pos="85714">
                  <a:srgbClr val="FF995C">
                    <a:alpha val="855"/>
                  </a:srgbClr>
                </a:gs>
                <a:gs pos="100000">
                  <a:srgbClr val="FF995C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3267471">
              <a:off x="1809612" y="1837073"/>
              <a:ext cx="498463" cy="473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6607875">
              <a:off x="-70579" y="2211868"/>
              <a:ext cx="304267" cy="51578"/>
            </a:xfrm>
            <a:prstGeom prst="ellipse">
              <a:avLst/>
            </a:prstGeom>
            <a:gradFill>
              <a:gsLst>
                <a:gs pos="0">
                  <a:srgbClr val="FFFFDD">
                    <a:alpha val="32965"/>
                  </a:srgbClr>
                </a:gs>
                <a:gs pos="14286">
                  <a:srgbClr val="FFFFDD">
                    <a:alpha val="30761"/>
                  </a:srgbClr>
                </a:gs>
                <a:gs pos="28571">
                  <a:srgbClr val="FFFFDD">
                    <a:alpha val="24830"/>
                  </a:srgbClr>
                </a:gs>
                <a:gs pos="42857">
                  <a:srgbClr val="FFFFDD">
                    <a:alpha val="17074"/>
                  </a:srgbClr>
                </a:gs>
                <a:gs pos="57143">
                  <a:srgbClr val="FFFFDD">
                    <a:alpha val="9854"/>
                  </a:srgbClr>
                </a:gs>
                <a:gs pos="71429">
                  <a:srgbClr val="FFFFDD">
                    <a:alpha val="4740"/>
                  </a:srgbClr>
                </a:gs>
                <a:gs pos="85714">
                  <a:srgbClr val="FFFFDD">
                    <a:alpha val="1902"/>
                  </a:srgbClr>
                </a:gs>
                <a:gs pos="100000">
                  <a:srgbClr val="FFFFD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-9796224">
              <a:off x="1284445" y="1186984"/>
              <a:ext cx="511682" cy="188595"/>
            </a:xfrm>
            <a:prstGeom prst="ellipse">
              <a:avLst/>
            </a:prstGeom>
            <a:gradFill>
              <a:gsLst>
                <a:gs pos="0">
                  <a:srgbClr val="CB0000">
                    <a:alpha val="32968"/>
                  </a:srgbClr>
                </a:gs>
                <a:gs pos="14286">
                  <a:srgbClr val="CB0000">
                    <a:alpha val="30764"/>
                  </a:srgbClr>
                </a:gs>
                <a:gs pos="28571">
                  <a:srgbClr val="CB0000">
                    <a:alpha val="24833"/>
                  </a:srgbClr>
                </a:gs>
                <a:gs pos="42857">
                  <a:srgbClr val="CB0000">
                    <a:alpha val="17075"/>
                  </a:srgbClr>
                </a:gs>
                <a:gs pos="57143">
                  <a:srgbClr val="CB0000">
                    <a:alpha val="9855"/>
                  </a:srgbClr>
                </a:gs>
                <a:gs pos="71429">
                  <a:srgbClr val="CB0000">
                    <a:alpha val="4740"/>
                  </a:srgbClr>
                </a:gs>
                <a:gs pos="85714">
                  <a:srgbClr val="CB0000">
                    <a:alpha val="1902"/>
                  </a:srgbClr>
                </a:gs>
                <a:gs pos="100000">
                  <a:srgbClr val="C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7063516">
              <a:off x="1098997" y="1626054"/>
              <a:ext cx="719026" cy="1494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10672633">
              <a:off x="99989" y="614109"/>
              <a:ext cx="275355" cy="265622"/>
            </a:xfrm>
            <a:prstGeom prst="ellipse">
              <a:avLst/>
            </a:prstGeom>
            <a:gradFill>
              <a:gsLst>
                <a:gs pos="0">
                  <a:srgbClr val="FF6500">
                    <a:alpha val="4657"/>
                  </a:srgbClr>
                </a:gs>
                <a:gs pos="14286">
                  <a:srgbClr val="FF6500">
                    <a:alpha val="4288"/>
                  </a:srgbClr>
                </a:gs>
                <a:gs pos="28571">
                  <a:srgbClr val="FF6500">
                    <a:alpha val="3346"/>
                  </a:srgbClr>
                </a:gs>
                <a:gs pos="42857">
                  <a:srgbClr val="FF6500">
                    <a:alpha val="2207"/>
                  </a:srgbClr>
                </a:gs>
                <a:gs pos="57143">
                  <a:srgbClr val="FF6500">
                    <a:alpha val="1229"/>
                  </a:srgbClr>
                </a:gs>
                <a:gs pos="71429">
                  <a:srgbClr val="FF6500">
                    <a:alpha val="577"/>
                  </a:srgbClr>
                </a:gs>
                <a:gs pos="85714">
                  <a:srgbClr val="FF6500">
                    <a:alpha val="229"/>
                  </a:srgbClr>
                </a:gs>
                <a:gs pos="100000">
                  <a:srgbClr val="FF6500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-8514963">
              <a:off x="800586" y="2075017"/>
              <a:ext cx="319521" cy="16452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9866550">
              <a:off x="388458" y="227542"/>
              <a:ext cx="345004" cy="204293"/>
            </a:xfrm>
            <a:prstGeom prst="ellipse">
              <a:avLst/>
            </a:prstGeom>
            <a:gradFill>
              <a:gsLst>
                <a:gs pos="0">
                  <a:srgbClr val="FF683B">
                    <a:alpha val="32968"/>
                  </a:srgbClr>
                </a:gs>
                <a:gs pos="14286">
                  <a:srgbClr val="FF683B">
                    <a:alpha val="30764"/>
                  </a:srgbClr>
                </a:gs>
                <a:gs pos="28571">
                  <a:srgbClr val="FF683B">
                    <a:alpha val="24833"/>
                  </a:srgbClr>
                </a:gs>
                <a:gs pos="42857">
                  <a:srgbClr val="FF683B">
                    <a:alpha val="17075"/>
                  </a:srgbClr>
                </a:gs>
                <a:gs pos="57143">
                  <a:srgbClr val="FF683B">
                    <a:alpha val="9855"/>
                  </a:srgbClr>
                </a:gs>
                <a:gs pos="71429">
                  <a:srgbClr val="FF683B">
                    <a:alpha val="4740"/>
                  </a:srgbClr>
                </a:gs>
                <a:gs pos="85714">
                  <a:srgbClr val="FF683B">
                    <a:alpha val="1902"/>
                  </a:srgbClr>
                </a:gs>
                <a:gs pos="100000">
                  <a:srgbClr val="FF683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9152231">
              <a:off x="1133166" y="165483"/>
              <a:ext cx="532279" cy="825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-10146773">
              <a:off x="1787151" y="382378"/>
              <a:ext cx="344030" cy="253490"/>
            </a:xfrm>
            <a:prstGeom prst="ellipse">
              <a:avLst/>
            </a:prstGeom>
            <a:gradFill>
              <a:gsLst>
                <a:gs pos="0">
                  <a:srgbClr val="770000">
                    <a:alpha val="19607"/>
                  </a:srgbClr>
                </a:gs>
                <a:gs pos="14286">
                  <a:srgbClr val="770000">
                    <a:alpha val="18176"/>
                  </a:srgbClr>
                </a:gs>
                <a:gs pos="28571">
                  <a:srgbClr val="770000">
                    <a:alpha val="14423"/>
                  </a:srgbClr>
                </a:gs>
                <a:gs pos="42857">
                  <a:srgbClr val="770000">
                    <a:alpha val="9712"/>
                  </a:srgbClr>
                </a:gs>
                <a:gs pos="57143">
                  <a:srgbClr val="770000">
                    <a:alpha val="5504"/>
                  </a:srgbClr>
                </a:gs>
                <a:gs pos="71429">
                  <a:srgbClr val="770000">
                    <a:alpha val="2615"/>
                  </a:srgbClr>
                </a:gs>
                <a:gs pos="85714">
                  <a:srgbClr val="770000">
                    <a:alpha val="1042"/>
                  </a:srgbClr>
                </a:gs>
                <a:gs pos="100000">
                  <a:srgbClr val="7700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5588345">
              <a:off x="438101" y="1286917"/>
              <a:ext cx="223028" cy="4067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4158277">
              <a:off x="2616449" y="1035086"/>
              <a:ext cx="429587" cy="238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4548032">
              <a:off x="886492" y="726902"/>
              <a:ext cx="397235" cy="598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-8431148">
              <a:off x="2096191" y="556046"/>
              <a:ext cx="304397" cy="211797"/>
            </a:xfrm>
            <a:prstGeom prst="ellipse">
              <a:avLst/>
            </a:prstGeom>
            <a:gradFill>
              <a:gsLst>
                <a:gs pos="0">
                  <a:srgbClr val="D08F48">
                    <a:alpha val="32354"/>
                  </a:srgbClr>
                </a:gs>
                <a:gs pos="14286">
                  <a:srgbClr val="D08F48">
                    <a:alpha val="30181"/>
                  </a:srgbClr>
                </a:gs>
                <a:gs pos="28571">
                  <a:srgbClr val="D08F48">
                    <a:alpha val="24342"/>
                  </a:srgbClr>
                </a:gs>
                <a:gs pos="42857">
                  <a:srgbClr val="D08F48">
                    <a:alpha val="16720"/>
                  </a:srgbClr>
                </a:gs>
                <a:gs pos="57143">
                  <a:srgbClr val="D08F48">
                    <a:alpha val="9641"/>
                  </a:srgbClr>
                </a:gs>
                <a:gs pos="71429">
                  <a:srgbClr val="D08F48">
                    <a:alpha val="4635"/>
                  </a:srgbClr>
                </a:gs>
                <a:gs pos="85714">
                  <a:srgbClr val="D08F48">
                    <a:alpha val="1859"/>
                  </a:srgbClr>
                </a:gs>
                <a:gs pos="100000">
                  <a:srgbClr val="D08F48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8545448">
              <a:off x="1455701" y="622693"/>
              <a:ext cx="319124" cy="197403"/>
            </a:xfrm>
            <a:prstGeom prst="ellipse">
              <a:avLst/>
            </a:prstGeom>
            <a:gradFill>
              <a:gsLst>
                <a:gs pos="0">
                  <a:srgbClr val="000000">
                    <a:alpha val="8971"/>
                  </a:srgbClr>
                </a:gs>
                <a:gs pos="14286">
                  <a:srgbClr val="000000">
                    <a:alpha val="8276"/>
                  </a:srgbClr>
                </a:gs>
                <a:gs pos="28571">
                  <a:srgbClr val="000000">
                    <a:alpha val="6487"/>
                  </a:srgbClr>
                </a:gs>
                <a:gs pos="42857">
                  <a:srgbClr val="000000">
                    <a:alpha val="4304"/>
                  </a:srgbClr>
                </a:gs>
                <a:gs pos="57143">
                  <a:srgbClr val="000000">
                    <a:alpha val="2408"/>
                  </a:srgbClr>
                </a:gs>
                <a:gs pos="71429">
                  <a:srgbClr val="000000">
                    <a:alpha val="1135"/>
                  </a:srgbClr>
                </a:gs>
                <a:gs pos="85714">
                  <a:srgbClr val="000000">
                    <a:alpha val="450"/>
                  </a:srgbClr>
                </a:gs>
                <a:gs pos="100000">
                  <a:srgbClr val="00000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8647953">
              <a:off x="-165648" y="887982"/>
              <a:ext cx="471470" cy="26297"/>
            </a:xfrm>
            <a:prstGeom prst="ellipse">
              <a:avLst/>
            </a:prstGeom>
            <a:gradFill>
              <a:gsLst>
                <a:gs pos="0">
                  <a:srgbClr val="FF4FFF">
                    <a:alpha val="32968"/>
                  </a:srgbClr>
                </a:gs>
                <a:gs pos="14286">
                  <a:srgbClr val="FF4FFF">
                    <a:alpha val="30764"/>
                  </a:srgbClr>
                </a:gs>
                <a:gs pos="28571">
                  <a:srgbClr val="FF4FFF">
                    <a:alpha val="24833"/>
                  </a:srgbClr>
                </a:gs>
                <a:gs pos="42857">
                  <a:srgbClr val="FF4FFF">
                    <a:alpha val="17075"/>
                  </a:srgbClr>
                </a:gs>
                <a:gs pos="57143">
                  <a:srgbClr val="FF4FFF">
                    <a:alpha val="9855"/>
                  </a:srgbClr>
                </a:gs>
                <a:gs pos="71429">
                  <a:srgbClr val="FF4FFF">
                    <a:alpha val="4740"/>
                  </a:srgbClr>
                </a:gs>
                <a:gs pos="85714">
                  <a:srgbClr val="FF4FFF">
                    <a:alpha val="1902"/>
                  </a:srgbClr>
                </a:gs>
                <a:gs pos="100000">
                  <a:srgbClr val="FF4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-8142684">
              <a:off x="2420535" y="683555"/>
              <a:ext cx="284283" cy="408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5404628">
              <a:off x="341172" y="1328126"/>
              <a:ext cx="415557" cy="465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5681643">
              <a:off x="1197050" y="227842"/>
              <a:ext cx="278776" cy="271935"/>
            </a:xfrm>
            <a:prstGeom prst="ellipse">
              <a:avLst/>
            </a:prstGeom>
            <a:gradFill>
              <a:gsLst>
                <a:gs pos="0">
                  <a:srgbClr val="FFBF46">
                    <a:alpha val="6165"/>
                  </a:srgbClr>
                </a:gs>
                <a:gs pos="14286">
                  <a:srgbClr val="FFBF46">
                    <a:alpha val="5681"/>
                  </a:srgbClr>
                </a:gs>
                <a:gs pos="28571">
                  <a:srgbClr val="FFBF46">
                    <a:alpha val="4440"/>
                  </a:srgbClr>
                </a:gs>
                <a:gs pos="42857">
                  <a:srgbClr val="FFBF46">
                    <a:alpha val="2935"/>
                  </a:srgbClr>
                </a:gs>
                <a:gs pos="57143">
                  <a:srgbClr val="FFBF46">
                    <a:alpha val="1637"/>
                  </a:srgbClr>
                </a:gs>
                <a:gs pos="71429">
                  <a:srgbClr val="FFBF46">
                    <a:alpha val="770"/>
                  </a:srgbClr>
                </a:gs>
                <a:gs pos="85714">
                  <a:srgbClr val="FFBF46">
                    <a:alpha val="305"/>
                  </a:srgbClr>
                </a:gs>
                <a:gs pos="100000">
                  <a:srgbClr val="FFBF46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3517633">
              <a:off x="244042" y="1749185"/>
              <a:ext cx="721709" cy="2675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7137633">
              <a:off x="1107547" y="1595348"/>
              <a:ext cx="729471" cy="1631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6271459">
              <a:off x="2151953" y="839465"/>
              <a:ext cx="660581" cy="705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4810082">
              <a:off x="2490825" y="434919"/>
              <a:ext cx="191725" cy="32069"/>
            </a:xfrm>
            <a:prstGeom prst="ellipse">
              <a:avLst/>
            </a:prstGeom>
            <a:gradFill>
              <a:gsLst>
                <a:gs pos="0">
                  <a:srgbClr val="BF0000">
                    <a:alpha val="32968"/>
                  </a:srgbClr>
                </a:gs>
                <a:gs pos="14286">
                  <a:srgbClr val="BF0000">
                    <a:alpha val="30764"/>
                  </a:srgbClr>
                </a:gs>
                <a:gs pos="28571">
                  <a:srgbClr val="BF0000">
                    <a:alpha val="24833"/>
                  </a:srgbClr>
                </a:gs>
                <a:gs pos="42857">
                  <a:srgbClr val="BF0000">
                    <a:alpha val="17075"/>
                  </a:srgbClr>
                </a:gs>
                <a:gs pos="57143">
                  <a:srgbClr val="BF0000">
                    <a:alpha val="9855"/>
                  </a:srgbClr>
                </a:gs>
                <a:gs pos="71429">
                  <a:srgbClr val="BF0000">
                    <a:alpha val="4740"/>
                  </a:srgbClr>
                </a:gs>
                <a:gs pos="85714">
                  <a:srgbClr val="BF0000">
                    <a:alpha val="1902"/>
                  </a:srgbClr>
                </a:gs>
                <a:gs pos="100000">
                  <a:srgbClr val="B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8467285">
              <a:off x="67951" y="2128894"/>
              <a:ext cx="337527" cy="25323"/>
            </a:xfrm>
            <a:prstGeom prst="ellipse">
              <a:avLst/>
            </a:prstGeom>
            <a:gradFill>
              <a:gsLst>
                <a:gs pos="0">
                  <a:srgbClr val="490000">
                    <a:alpha val="32968"/>
                  </a:srgbClr>
                </a:gs>
                <a:gs pos="14286">
                  <a:srgbClr val="490000">
                    <a:alpha val="30764"/>
                  </a:srgbClr>
                </a:gs>
                <a:gs pos="28571">
                  <a:srgbClr val="490000">
                    <a:alpha val="24833"/>
                  </a:srgbClr>
                </a:gs>
                <a:gs pos="42857">
                  <a:srgbClr val="490000">
                    <a:alpha val="17075"/>
                  </a:srgbClr>
                </a:gs>
                <a:gs pos="57143">
                  <a:srgbClr val="490000">
                    <a:alpha val="9855"/>
                  </a:srgbClr>
                </a:gs>
                <a:gs pos="71429">
                  <a:srgbClr val="490000">
                    <a:alpha val="4740"/>
                  </a:srgbClr>
                </a:gs>
                <a:gs pos="85714">
                  <a:srgbClr val="490000">
                    <a:alpha val="1902"/>
                  </a:srgbClr>
                </a:gs>
                <a:gs pos="100000">
                  <a:srgbClr val="4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6719052">
              <a:off x="2159393" y="775759"/>
              <a:ext cx="599458" cy="567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8473032">
              <a:off x="55015" y="582424"/>
              <a:ext cx="372643" cy="34155"/>
            </a:xfrm>
            <a:prstGeom prst="ellipse">
              <a:avLst/>
            </a:prstGeom>
            <a:gradFill>
              <a:gsLst>
                <a:gs pos="0">
                  <a:srgbClr val="FFFF85">
                    <a:alpha val="32968"/>
                  </a:srgbClr>
                </a:gs>
                <a:gs pos="14286">
                  <a:srgbClr val="FFFF85">
                    <a:alpha val="30764"/>
                  </a:srgbClr>
                </a:gs>
                <a:gs pos="28571">
                  <a:srgbClr val="FFFF85">
                    <a:alpha val="24833"/>
                  </a:srgbClr>
                </a:gs>
                <a:gs pos="42857">
                  <a:srgbClr val="FFFF85">
                    <a:alpha val="17075"/>
                  </a:srgbClr>
                </a:gs>
                <a:gs pos="57143">
                  <a:srgbClr val="FFFF85">
                    <a:alpha val="9855"/>
                  </a:srgbClr>
                </a:gs>
                <a:gs pos="71429">
                  <a:srgbClr val="FFFF85">
                    <a:alpha val="4740"/>
                  </a:srgbClr>
                </a:gs>
                <a:gs pos="85714">
                  <a:srgbClr val="FFFF85">
                    <a:alpha val="1902"/>
                  </a:srgbClr>
                </a:gs>
                <a:gs pos="100000">
                  <a:srgbClr val="FFFF8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10117200">
              <a:off x="1563485" y="1227368"/>
              <a:ext cx="742904" cy="1443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9082251">
              <a:off x="293137" y="2403201"/>
              <a:ext cx="368753" cy="447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3548138">
              <a:off x="2646425" y="2301214"/>
              <a:ext cx="343171" cy="177979"/>
            </a:xfrm>
            <a:prstGeom prst="ellipse">
              <a:avLst/>
            </a:prstGeom>
            <a:gradFill>
              <a:gsLst>
                <a:gs pos="0">
                  <a:srgbClr val="FFCE85">
                    <a:alpha val="18008"/>
                  </a:srgbClr>
                </a:gs>
                <a:gs pos="14286">
                  <a:srgbClr val="FFCE85">
                    <a:alpha val="16681"/>
                  </a:srgbClr>
                </a:gs>
                <a:gs pos="28571">
                  <a:srgbClr val="FFCE85">
                    <a:alpha val="13211"/>
                  </a:srgbClr>
                </a:gs>
                <a:gs pos="42857">
                  <a:srgbClr val="FFCE85">
                    <a:alpha val="8875"/>
                  </a:srgbClr>
                </a:gs>
                <a:gs pos="57143">
                  <a:srgbClr val="FFCE85">
                    <a:alpha val="5019"/>
                  </a:srgbClr>
                </a:gs>
                <a:gs pos="71429">
                  <a:srgbClr val="FFCE85">
                    <a:alpha val="2382"/>
                  </a:srgbClr>
                </a:gs>
                <a:gs pos="85714">
                  <a:srgbClr val="FFCE85">
                    <a:alpha val="949"/>
                  </a:srgbClr>
                </a:gs>
                <a:gs pos="100000">
                  <a:srgbClr val="FFCE85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8760738">
              <a:off x="20894" y="2232386"/>
              <a:ext cx="654212" cy="53600"/>
            </a:xfrm>
            <a:prstGeom prst="ellipse">
              <a:avLst/>
            </a:prstGeom>
            <a:gradFill>
              <a:gsLst>
                <a:gs pos="0">
                  <a:srgbClr val="FFFFD3">
                    <a:alpha val="32968"/>
                  </a:srgbClr>
                </a:gs>
                <a:gs pos="14286">
                  <a:srgbClr val="FFFFD3">
                    <a:alpha val="30764"/>
                  </a:srgbClr>
                </a:gs>
                <a:gs pos="28571">
                  <a:srgbClr val="FFFFD3">
                    <a:alpha val="24833"/>
                  </a:srgbClr>
                </a:gs>
                <a:gs pos="42857">
                  <a:srgbClr val="FFFFD3">
                    <a:alpha val="17075"/>
                  </a:srgbClr>
                </a:gs>
                <a:gs pos="57143">
                  <a:srgbClr val="FFFFD3">
                    <a:alpha val="9855"/>
                  </a:srgbClr>
                </a:gs>
                <a:gs pos="71429">
                  <a:srgbClr val="FFFFD3">
                    <a:alpha val="4740"/>
                  </a:srgbClr>
                </a:gs>
                <a:gs pos="85714">
                  <a:srgbClr val="FFFFD3">
                    <a:alpha val="1902"/>
                  </a:srgbClr>
                </a:gs>
                <a:gs pos="100000">
                  <a:srgbClr val="FFFFD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8332068">
              <a:off x="-43068" y="671508"/>
              <a:ext cx="382647" cy="176688"/>
            </a:xfrm>
            <a:prstGeom prst="ellipse">
              <a:avLst/>
            </a:prstGeom>
            <a:gradFill>
              <a:gsLst>
                <a:gs pos="0">
                  <a:srgbClr val="00BA00">
                    <a:alpha val="22708"/>
                  </a:srgbClr>
                </a:gs>
                <a:gs pos="14286">
                  <a:srgbClr val="00BA00">
                    <a:alpha val="21081"/>
                  </a:srgbClr>
                </a:gs>
                <a:gs pos="28571">
                  <a:srgbClr val="00BA00">
                    <a:alpha val="16792"/>
                  </a:srgbClr>
                </a:gs>
                <a:gs pos="42857">
                  <a:srgbClr val="00BA00">
                    <a:alpha val="11359"/>
                  </a:srgbClr>
                </a:gs>
                <a:gs pos="57143">
                  <a:srgbClr val="00BA00">
                    <a:alpha val="6463"/>
                  </a:srgbClr>
                </a:gs>
                <a:gs pos="71429">
                  <a:srgbClr val="00BA00">
                    <a:alpha val="3079"/>
                  </a:srgbClr>
                </a:gs>
                <a:gs pos="85714">
                  <a:srgbClr val="00BA00">
                    <a:alpha val="1229"/>
                  </a:srgbClr>
                </a:gs>
                <a:gs pos="100000">
                  <a:srgbClr val="00BA00">
                    <a:alpha val="4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5275973">
              <a:off x="887476" y="1163692"/>
              <a:ext cx="181953" cy="744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6138951">
              <a:off x="2287156" y="1635379"/>
              <a:ext cx="539398" cy="364215"/>
            </a:xfrm>
            <a:prstGeom prst="ellipse">
              <a:avLst/>
            </a:prstGeom>
            <a:gradFill>
              <a:gsLst>
                <a:gs pos="0">
                  <a:srgbClr val="580000">
                    <a:alpha val="27891"/>
                  </a:srgbClr>
                </a:gs>
                <a:gs pos="14286">
                  <a:srgbClr val="580000">
                    <a:alpha val="25959"/>
                  </a:srgbClr>
                </a:gs>
                <a:gs pos="28571">
                  <a:srgbClr val="580000">
                    <a:alpha val="20813"/>
                  </a:srgbClr>
                </a:gs>
                <a:gs pos="42857">
                  <a:srgbClr val="580000">
                    <a:alpha val="14193"/>
                  </a:srgbClr>
                </a:gs>
                <a:gs pos="57143">
                  <a:srgbClr val="580000">
                    <a:alpha val="8132"/>
                  </a:srgbClr>
                </a:gs>
                <a:gs pos="71429">
                  <a:srgbClr val="580000">
                    <a:alpha val="3892"/>
                  </a:srgbClr>
                </a:gs>
                <a:gs pos="85714">
                  <a:srgbClr val="580000">
                    <a:alpha val="1558"/>
                  </a:srgbClr>
                </a:gs>
                <a:gs pos="100000">
                  <a:srgbClr val="580000">
                    <a:alpha val="5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7804285">
              <a:off x="2782393" y="1680663"/>
              <a:ext cx="240071" cy="214697"/>
            </a:xfrm>
            <a:prstGeom prst="ellipse">
              <a:avLst/>
            </a:prstGeom>
            <a:gradFill>
              <a:gsLst>
                <a:gs pos="0">
                  <a:srgbClr val="E7B58B">
                    <a:alpha val="8206"/>
                  </a:srgbClr>
                </a:gs>
                <a:gs pos="14286">
                  <a:srgbClr val="E7B58B">
                    <a:alpha val="7568"/>
                  </a:srgbClr>
                </a:gs>
                <a:gs pos="28571">
                  <a:srgbClr val="E7B58B">
                    <a:alpha val="5928"/>
                  </a:srgbClr>
                </a:gs>
                <a:gs pos="42857">
                  <a:srgbClr val="E7B58B">
                    <a:alpha val="3929"/>
                  </a:srgbClr>
                </a:gs>
                <a:gs pos="57143">
                  <a:srgbClr val="E7B58B">
                    <a:alpha val="2196"/>
                  </a:srgbClr>
                </a:gs>
                <a:gs pos="71429">
                  <a:srgbClr val="E7B58B">
                    <a:alpha val="1034"/>
                  </a:srgbClr>
                </a:gs>
                <a:gs pos="85714">
                  <a:srgbClr val="E7B58B">
                    <a:alpha val="410"/>
                  </a:srgbClr>
                </a:gs>
                <a:gs pos="100000">
                  <a:srgbClr val="E7B58B">
                    <a:alpha val="1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-9720201">
              <a:off x="729993" y="1752693"/>
              <a:ext cx="541427" cy="47739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6389113">
              <a:off x="2403373" y="492684"/>
              <a:ext cx="323239" cy="39437"/>
            </a:xfrm>
            <a:prstGeom prst="ellipse">
              <a:avLst/>
            </a:prstGeom>
            <a:gradFill>
              <a:gsLst>
                <a:gs pos="0">
                  <a:srgbClr val="E0FFFF">
                    <a:alpha val="32968"/>
                  </a:srgbClr>
                </a:gs>
                <a:gs pos="14286">
                  <a:srgbClr val="E0FFFF">
                    <a:alpha val="30764"/>
                  </a:srgbClr>
                </a:gs>
                <a:gs pos="28571">
                  <a:srgbClr val="E0FFFF">
                    <a:alpha val="24833"/>
                  </a:srgbClr>
                </a:gs>
                <a:gs pos="42857">
                  <a:srgbClr val="E0FFFF">
                    <a:alpha val="17075"/>
                  </a:srgbClr>
                </a:gs>
                <a:gs pos="57143">
                  <a:srgbClr val="E0FFFF">
                    <a:alpha val="9855"/>
                  </a:srgbClr>
                </a:gs>
                <a:gs pos="71429">
                  <a:srgbClr val="E0FFFF">
                    <a:alpha val="4740"/>
                  </a:srgbClr>
                </a:gs>
                <a:gs pos="85714">
                  <a:srgbClr val="E0FFFF">
                    <a:alpha val="1902"/>
                  </a:srgbClr>
                </a:gs>
                <a:gs pos="100000">
                  <a:srgbClr val="E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3905248">
              <a:off x="1100566" y="790942"/>
              <a:ext cx="475525" cy="21581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3877651">
              <a:off x="2863671" y="1846924"/>
              <a:ext cx="236260" cy="222815"/>
            </a:xfrm>
            <a:prstGeom prst="ellipse">
              <a:avLst/>
            </a:prstGeom>
            <a:gradFill>
              <a:gsLst>
                <a:gs pos="0">
                  <a:srgbClr val="DE697C">
                    <a:alpha val="15667"/>
                  </a:srgbClr>
                </a:gs>
                <a:gs pos="14286">
                  <a:srgbClr val="DE697C">
                    <a:alpha val="14497"/>
                  </a:srgbClr>
                </a:gs>
                <a:gs pos="28571">
                  <a:srgbClr val="DE697C">
                    <a:alpha val="11450"/>
                  </a:srgbClr>
                </a:gs>
                <a:gs pos="42857">
                  <a:srgbClr val="DE697C">
                    <a:alpha val="7666"/>
                  </a:srgbClr>
                </a:gs>
                <a:gs pos="57143">
                  <a:srgbClr val="DE697C">
                    <a:alpha val="4323"/>
                  </a:srgbClr>
                </a:gs>
                <a:gs pos="71429">
                  <a:srgbClr val="DE697C">
                    <a:alpha val="2048"/>
                  </a:srgbClr>
                </a:gs>
                <a:gs pos="85714">
                  <a:srgbClr val="DE697C">
                    <a:alpha val="815"/>
                  </a:srgbClr>
                </a:gs>
                <a:gs pos="100000">
                  <a:srgbClr val="DE697C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7908616">
              <a:off x="1649083" y="1558379"/>
              <a:ext cx="676896" cy="1283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3277552">
              <a:off x="910049" y="1330176"/>
              <a:ext cx="595054" cy="1464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7122939">
              <a:off x="2192086" y="1243038"/>
              <a:ext cx="288439" cy="39742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-9085892">
              <a:off x="1786252" y="754886"/>
              <a:ext cx="338736" cy="3838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-10442032">
              <a:off x="2797373" y="1619333"/>
              <a:ext cx="304179" cy="75745"/>
            </a:xfrm>
            <a:prstGeom prst="ellipse">
              <a:avLst/>
            </a:prstGeom>
            <a:gradFill>
              <a:gsLst>
                <a:gs pos="0">
                  <a:srgbClr val="000000">
                    <a:alpha val="12943"/>
                  </a:srgbClr>
                </a:gs>
                <a:gs pos="14286">
                  <a:srgbClr val="000000">
                    <a:alpha val="11962"/>
                  </a:srgbClr>
                </a:gs>
                <a:gs pos="28571">
                  <a:srgbClr val="000000">
                    <a:alpha val="9418"/>
                  </a:srgbClr>
                </a:gs>
                <a:gs pos="42857">
                  <a:srgbClr val="000000">
                    <a:alpha val="6282"/>
                  </a:srgbClr>
                </a:gs>
                <a:gs pos="57143">
                  <a:srgbClr val="000000">
                    <a:alpha val="3531"/>
                  </a:srgbClr>
                </a:gs>
                <a:gs pos="71429">
                  <a:srgbClr val="000000">
                    <a:alpha val="1669"/>
                  </a:srgbClr>
                </a:gs>
                <a:gs pos="85714">
                  <a:srgbClr val="000000">
                    <a:alpha val="663"/>
                  </a:srgbClr>
                </a:gs>
                <a:gs pos="100000">
                  <a:srgbClr val="000000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6534000">
              <a:off x="13465" y="1289838"/>
              <a:ext cx="205473" cy="151260"/>
            </a:xfrm>
            <a:prstGeom prst="ellipse">
              <a:avLst/>
            </a:prstGeom>
            <a:gradFill>
              <a:gsLst>
                <a:gs pos="0">
                  <a:srgbClr val="FFDBB9">
                    <a:alpha val="32968"/>
                  </a:srgbClr>
                </a:gs>
                <a:gs pos="14286">
                  <a:srgbClr val="FFDBB9">
                    <a:alpha val="30764"/>
                  </a:srgbClr>
                </a:gs>
                <a:gs pos="28571">
                  <a:srgbClr val="FFDBB9">
                    <a:alpha val="24833"/>
                  </a:srgbClr>
                </a:gs>
                <a:gs pos="42857">
                  <a:srgbClr val="FFDBB9">
                    <a:alpha val="17075"/>
                  </a:srgbClr>
                </a:gs>
                <a:gs pos="57143">
                  <a:srgbClr val="FFDBB9">
                    <a:alpha val="9855"/>
                  </a:srgbClr>
                </a:gs>
                <a:gs pos="71429">
                  <a:srgbClr val="FFDBB9">
                    <a:alpha val="4740"/>
                  </a:srgbClr>
                </a:gs>
                <a:gs pos="85714">
                  <a:srgbClr val="FFDBB9">
                    <a:alpha val="1902"/>
                  </a:srgbClr>
                </a:gs>
                <a:gs pos="100000">
                  <a:srgbClr val="FFDBB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9472730">
              <a:off x="174934" y="854142"/>
              <a:ext cx="269177" cy="78605"/>
            </a:xfrm>
            <a:prstGeom prst="ellipse">
              <a:avLst/>
            </a:prstGeom>
            <a:gradFill>
              <a:gsLst>
                <a:gs pos="0">
                  <a:srgbClr val="6A0000">
                    <a:alpha val="23403"/>
                  </a:srgbClr>
                </a:gs>
                <a:gs pos="14286">
                  <a:srgbClr val="6A0000">
                    <a:alpha val="21734"/>
                  </a:srgbClr>
                </a:gs>
                <a:gs pos="28571">
                  <a:srgbClr val="6A0000">
                    <a:alpha val="17326"/>
                  </a:srgbClr>
                </a:gs>
                <a:gs pos="42857">
                  <a:srgbClr val="6A0000">
                    <a:alpha val="11733"/>
                  </a:srgbClr>
                </a:gs>
                <a:gs pos="57143">
                  <a:srgbClr val="6A0000">
                    <a:alpha val="6682"/>
                  </a:srgbClr>
                </a:gs>
                <a:gs pos="71429">
                  <a:srgbClr val="6A0000">
                    <a:alpha val="3185"/>
                  </a:srgbClr>
                </a:gs>
                <a:gs pos="85714">
                  <a:srgbClr val="6A0000">
                    <a:alpha val="1272"/>
                  </a:srgbClr>
                </a:gs>
                <a:gs pos="100000">
                  <a:srgbClr val="6A0000">
                    <a:alpha val="4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9025991">
              <a:off x="1818633" y="1663608"/>
              <a:ext cx="793020" cy="1260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6360649">
              <a:off x="240180" y="1912450"/>
              <a:ext cx="347975" cy="221518"/>
            </a:xfrm>
            <a:prstGeom prst="ellipse">
              <a:avLst/>
            </a:prstGeom>
            <a:gradFill>
              <a:gsLst>
                <a:gs pos="0">
                  <a:srgbClr val="FFDAB2">
                    <a:alpha val="17201"/>
                  </a:srgbClr>
                </a:gs>
                <a:gs pos="14286">
                  <a:srgbClr val="FFDAB2">
                    <a:alpha val="15927"/>
                  </a:srgbClr>
                </a:gs>
                <a:gs pos="28571">
                  <a:srgbClr val="FFDAB2">
                    <a:alpha val="12603"/>
                  </a:srgbClr>
                </a:gs>
                <a:gs pos="42857">
                  <a:srgbClr val="FFDAB2">
                    <a:alpha val="8456"/>
                  </a:srgbClr>
                </a:gs>
                <a:gs pos="57143">
                  <a:srgbClr val="FFDAB2">
                    <a:alpha val="4778"/>
                  </a:srgbClr>
                </a:gs>
                <a:gs pos="71429">
                  <a:srgbClr val="FFDAB2">
                    <a:alpha val="2266"/>
                  </a:srgbClr>
                </a:gs>
                <a:gs pos="85714">
                  <a:srgbClr val="FFDAB2">
                    <a:alpha val="902"/>
                  </a:srgbClr>
                </a:gs>
                <a:gs pos="100000">
                  <a:srgbClr val="FFDAB2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8066559">
              <a:off x="1188749" y="716685"/>
              <a:ext cx="325386" cy="144724"/>
            </a:xfrm>
            <a:prstGeom prst="ellipse">
              <a:avLst/>
            </a:prstGeom>
            <a:gradFill>
              <a:gsLst>
                <a:gs pos="0">
                  <a:srgbClr val="90AC00">
                    <a:alpha val="32968"/>
                  </a:srgbClr>
                </a:gs>
                <a:gs pos="14286">
                  <a:srgbClr val="90AC00">
                    <a:alpha val="30764"/>
                  </a:srgbClr>
                </a:gs>
                <a:gs pos="28571">
                  <a:srgbClr val="90AC00">
                    <a:alpha val="24833"/>
                  </a:srgbClr>
                </a:gs>
                <a:gs pos="42857">
                  <a:srgbClr val="90AC00">
                    <a:alpha val="17075"/>
                  </a:srgbClr>
                </a:gs>
                <a:gs pos="57143">
                  <a:srgbClr val="90AC00">
                    <a:alpha val="9855"/>
                  </a:srgbClr>
                </a:gs>
                <a:gs pos="71429">
                  <a:srgbClr val="90AC00">
                    <a:alpha val="4740"/>
                  </a:srgbClr>
                </a:gs>
                <a:gs pos="85714">
                  <a:srgbClr val="90AC00">
                    <a:alpha val="1902"/>
                  </a:srgbClr>
                </a:gs>
                <a:gs pos="100000">
                  <a:srgbClr val="90A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-9380301">
              <a:off x="123593" y="1235726"/>
              <a:ext cx="296236" cy="243139"/>
            </a:xfrm>
            <a:prstGeom prst="ellipse">
              <a:avLst/>
            </a:prstGeom>
            <a:gradFill>
              <a:gsLst>
                <a:gs pos="0">
                  <a:srgbClr val="690088">
                    <a:alpha val="17142"/>
                  </a:srgbClr>
                </a:gs>
                <a:gs pos="14286">
                  <a:srgbClr val="690088">
                    <a:alpha val="15872"/>
                  </a:srgbClr>
                </a:gs>
                <a:gs pos="28571">
                  <a:srgbClr val="690088">
                    <a:alpha val="12558"/>
                  </a:srgbClr>
                </a:gs>
                <a:gs pos="42857">
                  <a:srgbClr val="690088">
                    <a:alpha val="8426"/>
                  </a:srgbClr>
                </a:gs>
                <a:gs pos="57143">
                  <a:srgbClr val="690088">
                    <a:alpha val="4760"/>
                  </a:srgbClr>
                </a:gs>
                <a:gs pos="71429">
                  <a:srgbClr val="690088">
                    <a:alpha val="2257"/>
                  </a:srgbClr>
                </a:gs>
                <a:gs pos="85714">
                  <a:srgbClr val="690088">
                    <a:alpha val="899"/>
                  </a:srgbClr>
                </a:gs>
                <a:gs pos="100000">
                  <a:srgbClr val="690088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4959611">
              <a:off x="3341370" y="182404"/>
              <a:ext cx="286150" cy="68549"/>
            </a:xfrm>
            <a:prstGeom prst="ellipse">
              <a:avLst/>
            </a:prstGeom>
            <a:gradFill>
              <a:gsLst>
                <a:gs pos="0">
                  <a:srgbClr val="6C0000">
                    <a:alpha val="32968"/>
                  </a:srgbClr>
                </a:gs>
                <a:gs pos="14286">
                  <a:srgbClr val="6C0000">
                    <a:alpha val="30764"/>
                  </a:srgbClr>
                </a:gs>
                <a:gs pos="28571">
                  <a:srgbClr val="6C0000">
                    <a:alpha val="24833"/>
                  </a:srgbClr>
                </a:gs>
                <a:gs pos="42857">
                  <a:srgbClr val="6C0000">
                    <a:alpha val="17075"/>
                  </a:srgbClr>
                </a:gs>
                <a:gs pos="57143">
                  <a:srgbClr val="6C0000">
                    <a:alpha val="9855"/>
                  </a:srgbClr>
                </a:gs>
                <a:gs pos="71429">
                  <a:srgbClr val="6C0000">
                    <a:alpha val="4740"/>
                  </a:srgbClr>
                </a:gs>
                <a:gs pos="85714">
                  <a:srgbClr val="6C0000">
                    <a:alpha val="1902"/>
                  </a:srgbClr>
                </a:gs>
                <a:gs pos="100000">
                  <a:srgbClr val="6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8329783">
              <a:off x="954748" y="51841"/>
              <a:ext cx="347014" cy="150376"/>
            </a:xfrm>
            <a:prstGeom prst="ellipse">
              <a:avLst/>
            </a:prstGeom>
            <a:gradFill>
              <a:gsLst>
                <a:gs pos="0">
                  <a:srgbClr val="500000">
                    <a:alpha val="32968"/>
                  </a:srgbClr>
                </a:gs>
                <a:gs pos="14286">
                  <a:srgbClr val="500000">
                    <a:alpha val="30764"/>
                  </a:srgbClr>
                </a:gs>
                <a:gs pos="28571">
                  <a:srgbClr val="500000">
                    <a:alpha val="24833"/>
                  </a:srgbClr>
                </a:gs>
                <a:gs pos="42857">
                  <a:srgbClr val="500000">
                    <a:alpha val="17075"/>
                  </a:srgbClr>
                </a:gs>
                <a:gs pos="57143">
                  <a:srgbClr val="500000">
                    <a:alpha val="9855"/>
                  </a:srgbClr>
                </a:gs>
                <a:gs pos="71429">
                  <a:srgbClr val="500000">
                    <a:alpha val="4740"/>
                  </a:srgbClr>
                </a:gs>
                <a:gs pos="85714">
                  <a:srgbClr val="500000">
                    <a:alpha val="1902"/>
                  </a:srgbClr>
                </a:gs>
                <a:gs pos="100000">
                  <a:srgbClr val="5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10413997">
              <a:off x="225100" y="490930"/>
              <a:ext cx="236564" cy="157962"/>
            </a:xfrm>
            <a:prstGeom prst="ellipse">
              <a:avLst/>
            </a:prstGeom>
            <a:gradFill>
              <a:gsLst>
                <a:gs pos="0">
                  <a:srgbClr val="0047A4">
                    <a:alpha val="12062"/>
                  </a:srgbClr>
                </a:gs>
                <a:gs pos="14286">
                  <a:srgbClr val="0047A4">
                    <a:alpha val="11143"/>
                  </a:srgbClr>
                </a:gs>
                <a:gs pos="28571">
                  <a:srgbClr val="0047A4">
                    <a:alpha val="8765"/>
                  </a:srgbClr>
                </a:gs>
                <a:gs pos="42857">
                  <a:srgbClr val="0047A4">
                    <a:alpha val="5839"/>
                  </a:srgbClr>
                </a:gs>
                <a:gs pos="57143">
                  <a:srgbClr val="0047A4">
                    <a:alpha val="3279"/>
                  </a:srgbClr>
                </a:gs>
                <a:gs pos="71429">
                  <a:srgbClr val="0047A4">
                    <a:alpha val="1548"/>
                  </a:srgbClr>
                </a:gs>
                <a:gs pos="85714">
                  <a:srgbClr val="0047A4">
                    <a:alpha val="615"/>
                  </a:srgbClr>
                </a:gs>
                <a:gs pos="100000">
                  <a:srgbClr val="0047A4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8581960">
              <a:off x="138550" y="1404232"/>
              <a:ext cx="399301" cy="19050"/>
            </a:xfrm>
            <a:prstGeom prst="ellipse">
              <a:avLst/>
            </a:prstGeom>
            <a:gradFill>
              <a:gsLst>
                <a:gs pos="0">
                  <a:srgbClr val="FFFFEA">
                    <a:alpha val="32968"/>
                  </a:srgbClr>
                </a:gs>
                <a:gs pos="14286">
                  <a:srgbClr val="FFFFEA">
                    <a:alpha val="30764"/>
                  </a:srgbClr>
                </a:gs>
                <a:gs pos="28571">
                  <a:srgbClr val="FFFFEA">
                    <a:alpha val="24833"/>
                  </a:srgbClr>
                </a:gs>
                <a:gs pos="42857">
                  <a:srgbClr val="FFFFEA">
                    <a:alpha val="17075"/>
                  </a:srgbClr>
                </a:gs>
                <a:gs pos="57143">
                  <a:srgbClr val="FFFFEA">
                    <a:alpha val="9855"/>
                  </a:srgbClr>
                </a:gs>
                <a:gs pos="71429">
                  <a:srgbClr val="FFFFEA">
                    <a:alpha val="4740"/>
                  </a:srgbClr>
                </a:gs>
                <a:gs pos="85714">
                  <a:srgbClr val="FFFFEA">
                    <a:alpha val="1902"/>
                  </a:srgbClr>
                </a:gs>
                <a:gs pos="100000">
                  <a:srgbClr val="FFFFE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5427731">
              <a:off x="2260203" y="713108"/>
              <a:ext cx="447117" cy="30344"/>
            </a:xfrm>
            <a:prstGeom prst="ellipse">
              <a:avLst/>
            </a:prstGeom>
            <a:gradFill>
              <a:gsLst>
                <a:gs pos="0">
                  <a:srgbClr val="840000">
                    <a:alpha val="32968"/>
                  </a:srgbClr>
                </a:gs>
                <a:gs pos="14286">
                  <a:srgbClr val="840000">
                    <a:alpha val="30764"/>
                  </a:srgbClr>
                </a:gs>
                <a:gs pos="28571">
                  <a:srgbClr val="840000">
                    <a:alpha val="24833"/>
                  </a:srgbClr>
                </a:gs>
                <a:gs pos="42857">
                  <a:srgbClr val="840000">
                    <a:alpha val="17075"/>
                  </a:srgbClr>
                </a:gs>
                <a:gs pos="57143">
                  <a:srgbClr val="840000">
                    <a:alpha val="9855"/>
                  </a:srgbClr>
                </a:gs>
                <a:gs pos="71429">
                  <a:srgbClr val="840000">
                    <a:alpha val="4740"/>
                  </a:srgbClr>
                </a:gs>
                <a:gs pos="85714">
                  <a:srgbClr val="840000">
                    <a:alpha val="1902"/>
                  </a:srgbClr>
                </a:gs>
                <a:gs pos="100000">
                  <a:srgbClr val="8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2757390">
              <a:off x="369884" y="1952316"/>
              <a:ext cx="765413" cy="1037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10566205">
              <a:off x="2721598" y="1462398"/>
              <a:ext cx="313868" cy="222028"/>
            </a:xfrm>
            <a:prstGeom prst="ellipse">
              <a:avLst/>
            </a:prstGeom>
            <a:gradFill>
              <a:gsLst>
                <a:gs pos="0">
                  <a:srgbClr val="490000">
                    <a:alpha val="2752"/>
                  </a:srgbClr>
                </a:gs>
                <a:gs pos="14286">
                  <a:srgbClr val="490000">
                    <a:alpha val="2532"/>
                  </a:srgbClr>
                </a:gs>
                <a:gs pos="28571">
                  <a:srgbClr val="490000">
                    <a:alpha val="1972"/>
                  </a:srgbClr>
                </a:gs>
                <a:gs pos="42857">
                  <a:srgbClr val="490000">
                    <a:alpha val="1298"/>
                  </a:srgbClr>
                </a:gs>
                <a:gs pos="57143">
                  <a:srgbClr val="490000">
                    <a:alpha val="721"/>
                  </a:srgbClr>
                </a:gs>
                <a:gs pos="71429">
                  <a:srgbClr val="490000">
                    <a:alpha val="338"/>
                  </a:srgbClr>
                </a:gs>
                <a:gs pos="85714">
                  <a:srgbClr val="490000">
                    <a:alpha val="134"/>
                  </a:srgbClr>
                </a:gs>
                <a:gs pos="100000">
                  <a:srgbClr val="490000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-9109519">
              <a:off x="1948286" y="155844"/>
              <a:ext cx="245719" cy="32397"/>
            </a:xfrm>
            <a:prstGeom prst="ellipse">
              <a:avLst/>
            </a:prstGeom>
            <a:gradFill>
              <a:gsLst>
                <a:gs pos="0">
                  <a:srgbClr val="00FFFF">
                    <a:alpha val="19034"/>
                  </a:srgbClr>
                </a:gs>
                <a:gs pos="14286">
                  <a:srgbClr val="00FFFF">
                    <a:alpha val="17639"/>
                  </a:srgbClr>
                </a:gs>
                <a:gs pos="28571">
                  <a:srgbClr val="00FFFF">
                    <a:alpha val="13987"/>
                  </a:srgbClr>
                </a:gs>
                <a:gs pos="42857">
                  <a:srgbClr val="00FFFF">
                    <a:alpha val="9410"/>
                  </a:srgbClr>
                </a:gs>
                <a:gs pos="57143">
                  <a:srgbClr val="00FFFF">
                    <a:alpha val="5329"/>
                  </a:srgbClr>
                </a:gs>
                <a:gs pos="71429">
                  <a:srgbClr val="00FFFF">
                    <a:alpha val="2531"/>
                  </a:srgbClr>
                </a:gs>
                <a:gs pos="85714">
                  <a:srgbClr val="00FFFF">
                    <a:alpha val="1009"/>
                  </a:srgbClr>
                </a:gs>
                <a:gs pos="100000">
                  <a:srgbClr val="00FFFF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4341062">
              <a:off x="3304319" y="707193"/>
              <a:ext cx="257631" cy="237151"/>
            </a:xfrm>
            <a:prstGeom prst="ellipse">
              <a:avLst/>
            </a:prstGeom>
            <a:gradFill>
              <a:gsLst>
                <a:gs pos="0">
                  <a:srgbClr val="C2AB97">
                    <a:alpha val="5674"/>
                  </a:srgbClr>
                </a:gs>
                <a:gs pos="14286">
                  <a:srgbClr val="C2AB97">
                    <a:alpha val="5228"/>
                  </a:srgbClr>
                </a:gs>
                <a:gs pos="28571">
                  <a:srgbClr val="C2AB97">
                    <a:alpha val="4083"/>
                  </a:srgbClr>
                </a:gs>
                <a:gs pos="42857">
                  <a:srgbClr val="C2AB97">
                    <a:alpha val="2697"/>
                  </a:srgbClr>
                </a:gs>
                <a:gs pos="57143">
                  <a:srgbClr val="C2AB97">
                    <a:alpha val="1504"/>
                  </a:srgbClr>
                </a:gs>
                <a:gs pos="71429">
                  <a:srgbClr val="C2AB97">
                    <a:alpha val="707"/>
                  </a:srgbClr>
                </a:gs>
                <a:gs pos="85714">
                  <a:srgbClr val="C2AB97">
                    <a:alpha val="280"/>
                  </a:srgbClr>
                </a:gs>
                <a:gs pos="100000">
                  <a:srgbClr val="C2AB97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7090963">
              <a:off x="1980969" y="1684332"/>
              <a:ext cx="236098" cy="196782"/>
            </a:xfrm>
            <a:prstGeom prst="ellipse">
              <a:avLst/>
            </a:prstGeom>
            <a:gradFill>
              <a:gsLst>
                <a:gs pos="0">
                  <a:srgbClr val="00FF00">
                    <a:alpha val="6318"/>
                  </a:srgbClr>
                </a:gs>
                <a:gs pos="14286">
                  <a:srgbClr val="00FF00">
                    <a:alpha val="5822"/>
                  </a:srgbClr>
                </a:gs>
                <a:gs pos="28571">
                  <a:srgbClr val="00FF00">
                    <a:alpha val="4551"/>
                  </a:srgbClr>
                </a:gs>
                <a:gs pos="42857">
                  <a:srgbClr val="00FF00">
                    <a:alpha val="3009"/>
                  </a:srgbClr>
                </a:gs>
                <a:gs pos="57143">
                  <a:srgbClr val="00FF00">
                    <a:alpha val="1679"/>
                  </a:srgbClr>
                </a:gs>
                <a:gs pos="71429">
                  <a:srgbClr val="00FF00">
                    <a:alpha val="789"/>
                  </a:srgbClr>
                </a:gs>
                <a:gs pos="85714">
                  <a:srgbClr val="00FF00">
                    <a:alpha val="313"/>
                  </a:srgbClr>
                </a:gs>
                <a:gs pos="100000">
                  <a:srgbClr val="00FF00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-8104828">
              <a:off x="1129003" y="1106934"/>
              <a:ext cx="339680" cy="149906"/>
            </a:xfrm>
            <a:prstGeom prst="ellipse">
              <a:avLst/>
            </a:prstGeom>
            <a:gradFill>
              <a:gsLst>
                <a:gs pos="0">
                  <a:srgbClr val="4D0000">
                    <a:alpha val="32968"/>
                  </a:srgbClr>
                </a:gs>
                <a:gs pos="14286">
                  <a:srgbClr val="4D0000">
                    <a:alpha val="30764"/>
                  </a:srgbClr>
                </a:gs>
                <a:gs pos="28571">
                  <a:srgbClr val="4D0000">
                    <a:alpha val="24833"/>
                  </a:srgbClr>
                </a:gs>
                <a:gs pos="42857">
                  <a:srgbClr val="4D0000">
                    <a:alpha val="17075"/>
                  </a:srgbClr>
                </a:gs>
                <a:gs pos="57143">
                  <a:srgbClr val="4D0000">
                    <a:alpha val="9855"/>
                  </a:srgbClr>
                </a:gs>
                <a:gs pos="71429">
                  <a:srgbClr val="4D0000">
                    <a:alpha val="4740"/>
                  </a:srgbClr>
                </a:gs>
                <a:gs pos="85714">
                  <a:srgbClr val="4D0000">
                    <a:alpha val="1902"/>
                  </a:srgbClr>
                </a:gs>
                <a:gs pos="100000">
                  <a:srgbClr val="4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10585223">
              <a:off x="-86379" y="2211092"/>
              <a:ext cx="314235" cy="119926"/>
            </a:xfrm>
            <a:prstGeom prst="ellipse">
              <a:avLst/>
            </a:prstGeom>
            <a:gradFill>
              <a:gsLst>
                <a:gs pos="0">
                  <a:srgbClr val="FF8000">
                    <a:alpha val="7806"/>
                  </a:srgbClr>
                </a:gs>
                <a:gs pos="14286">
                  <a:srgbClr val="FF8000">
                    <a:alpha val="7198"/>
                  </a:srgbClr>
                </a:gs>
                <a:gs pos="28571">
                  <a:srgbClr val="FF8000">
                    <a:alpha val="5635"/>
                  </a:srgbClr>
                </a:gs>
                <a:gs pos="42857">
                  <a:srgbClr val="FF8000">
                    <a:alpha val="3733"/>
                  </a:srgbClr>
                </a:gs>
                <a:gs pos="57143">
                  <a:srgbClr val="FF8000">
                    <a:alpha val="2086"/>
                  </a:srgbClr>
                </a:gs>
                <a:gs pos="71429">
                  <a:srgbClr val="FF8000">
                    <a:alpha val="982"/>
                  </a:srgbClr>
                </a:gs>
                <a:gs pos="85714">
                  <a:srgbClr val="FF8000">
                    <a:alpha val="389"/>
                  </a:srgbClr>
                </a:gs>
                <a:gs pos="100000">
                  <a:srgbClr val="FF80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10483777">
              <a:off x="2094148" y="836003"/>
              <a:ext cx="284326" cy="235757"/>
            </a:xfrm>
            <a:prstGeom prst="ellipse">
              <a:avLst/>
            </a:prstGeom>
            <a:gradFill>
              <a:gsLst>
                <a:gs pos="0">
                  <a:srgbClr val="FFFF00">
                    <a:alpha val="7144"/>
                  </a:srgbClr>
                </a:gs>
                <a:gs pos="14286">
                  <a:srgbClr val="FFFF00">
                    <a:alpha val="6586"/>
                  </a:srgbClr>
                </a:gs>
                <a:gs pos="28571">
                  <a:srgbClr val="FFFF00">
                    <a:alpha val="5152"/>
                  </a:srgbClr>
                </a:gs>
                <a:gs pos="42857">
                  <a:srgbClr val="FFFF00">
                    <a:alpha val="3410"/>
                  </a:srgbClr>
                </a:gs>
                <a:gs pos="57143">
                  <a:srgbClr val="FFFF00">
                    <a:alpha val="1904"/>
                  </a:srgbClr>
                </a:gs>
                <a:gs pos="71429">
                  <a:srgbClr val="FFFF00">
                    <a:alpha val="896"/>
                  </a:srgbClr>
                </a:gs>
                <a:gs pos="85714">
                  <a:srgbClr val="FFFF00">
                    <a:alpha val="355"/>
                  </a:srgbClr>
                </a:gs>
                <a:gs pos="100000">
                  <a:srgbClr val="FFFF00">
                    <a:alpha val="1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-10638416">
              <a:off x="1402982" y="2308501"/>
              <a:ext cx="664623" cy="2454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6522032">
              <a:off x="-170099" y="539042"/>
              <a:ext cx="340199" cy="1978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-10359060">
              <a:off x="1193888" y="2291959"/>
              <a:ext cx="716804" cy="298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7040014">
              <a:off x="151204" y="605167"/>
              <a:ext cx="198524" cy="102253"/>
            </a:xfrm>
            <a:prstGeom prst="ellipse">
              <a:avLst/>
            </a:prstGeom>
            <a:gradFill>
              <a:gsLst>
                <a:gs pos="0">
                  <a:srgbClr val="000000">
                    <a:alpha val="32523"/>
                  </a:srgbClr>
                </a:gs>
                <a:gs pos="14286">
                  <a:srgbClr val="000000">
                    <a:alpha val="30341"/>
                  </a:srgbClr>
                </a:gs>
                <a:gs pos="28571">
                  <a:srgbClr val="000000">
                    <a:alpha val="24477"/>
                  </a:srgbClr>
                </a:gs>
                <a:gs pos="42857">
                  <a:srgbClr val="000000">
                    <a:alpha val="16818"/>
                  </a:srgbClr>
                </a:gs>
                <a:gs pos="57143">
                  <a:srgbClr val="000000">
                    <a:alpha val="9700"/>
                  </a:srgbClr>
                </a:gs>
                <a:gs pos="71429">
                  <a:srgbClr val="000000">
                    <a:alpha val="4664"/>
                  </a:srgbClr>
                </a:gs>
                <a:gs pos="85714">
                  <a:srgbClr val="000000">
                    <a:alpha val="1871"/>
                  </a:srgbClr>
                </a:gs>
                <a:gs pos="100000">
                  <a:srgbClr val="0000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-8622336">
              <a:off x="1175632" y="1106804"/>
              <a:ext cx="301605" cy="15304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7176376">
              <a:off x="938297" y="382165"/>
              <a:ext cx="410458" cy="518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7515515">
              <a:off x="-89580" y="1584205"/>
              <a:ext cx="316571" cy="80302"/>
            </a:xfrm>
            <a:prstGeom prst="ellipse">
              <a:avLst/>
            </a:prstGeom>
            <a:gradFill>
              <a:gsLst>
                <a:gs pos="0">
                  <a:srgbClr val="FF0000">
                    <a:alpha val="9476"/>
                  </a:srgbClr>
                </a:gs>
                <a:gs pos="14286">
                  <a:srgbClr val="FF0000">
                    <a:alpha val="8744"/>
                  </a:srgbClr>
                </a:gs>
                <a:gs pos="28571">
                  <a:srgbClr val="FF0000">
                    <a:alpha val="6858"/>
                  </a:srgbClr>
                </a:gs>
                <a:gs pos="42857">
                  <a:srgbClr val="FF0000">
                    <a:alpha val="4553"/>
                  </a:srgbClr>
                </a:gs>
                <a:gs pos="57143">
                  <a:srgbClr val="FF0000">
                    <a:alpha val="2549"/>
                  </a:srgbClr>
                </a:gs>
                <a:gs pos="71429">
                  <a:srgbClr val="FF0000">
                    <a:alpha val="1201"/>
                  </a:srgbClr>
                </a:gs>
                <a:gs pos="85714">
                  <a:srgbClr val="FF0000">
                    <a:alpha val="477"/>
                  </a:srgbClr>
                </a:gs>
                <a:gs pos="100000">
                  <a:srgbClr val="FF0000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-9015083">
              <a:off x="1905772" y="1439632"/>
              <a:ext cx="716243" cy="1094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8704810">
              <a:off x="667213" y="-80919"/>
              <a:ext cx="334845" cy="231470"/>
            </a:xfrm>
            <a:prstGeom prst="ellipse">
              <a:avLst/>
            </a:prstGeom>
            <a:gradFill>
              <a:gsLst>
                <a:gs pos="0">
                  <a:srgbClr val="00B700">
                    <a:alpha val="13359"/>
                  </a:srgbClr>
                </a:gs>
                <a:gs pos="14286">
                  <a:srgbClr val="00B700">
                    <a:alpha val="12349"/>
                  </a:srgbClr>
                </a:gs>
                <a:gs pos="28571">
                  <a:srgbClr val="00B700">
                    <a:alpha val="9728"/>
                  </a:srgbClr>
                </a:gs>
                <a:gs pos="42857">
                  <a:srgbClr val="00B700">
                    <a:alpha val="6492"/>
                  </a:srgbClr>
                </a:gs>
                <a:gs pos="57143">
                  <a:srgbClr val="00B700">
                    <a:alpha val="3651"/>
                  </a:srgbClr>
                </a:gs>
                <a:gs pos="71429">
                  <a:srgbClr val="00B700">
                    <a:alpha val="1726"/>
                  </a:srgbClr>
                </a:gs>
                <a:gs pos="85714">
                  <a:srgbClr val="00B700">
                    <a:alpha val="686"/>
                  </a:srgbClr>
                </a:gs>
                <a:gs pos="100000">
                  <a:srgbClr val="00B700">
                    <a:alpha val="2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8506050">
              <a:off x="-85300" y="2246423"/>
              <a:ext cx="391278" cy="312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-8741992">
              <a:off x="3470134" y="1822986"/>
              <a:ext cx="262287" cy="236337"/>
            </a:xfrm>
            <a:prstGeom prst="ellipse">
              <a:avLst/>
            </a:prstGeom>
            <a:gradFill>
              <a:gsLst>
                <a:gs pos="0">
                  <a:srgbClr val="443500">
                    <a:alpha val="19774"/>
                  </a:srgbClr>
                </a:gs>
                <a:gs pos="14286">
                  <a:srgbClr val="443500">
                    <a:alpha val="18332"/>
                  </a:srgbClr>
                </a:gs>
                <a:gs pos="28571">
                  <a:srgbClr val="443500">
                    <a:alpha val="14549"/>
                  </a:srgbClr>
                </a:gs>
                <a:gs pos="42857">
                  <a:srgbClr val="443500">
                    <a:alpha val="9799"/>
                  </a:srgbClr>
                </a:gs>
                <a:gs pos="57143">
                  <a:srgbClr val="443500">
                    <a:alpha val="5554"/>
                  </a:srgbClr>
                </a:gs>
                <a:gs pos="71429">
                  <a:srgbClr val="443500">
                    <a:alpha val="2639"/>
                  </a:srgbClr>
                </a:gs>
                <a:gs pos="85714">
                  <a:srgbClr val="443500">
                    <a:alpha val="1052"/>
                  </a:srgbClr>
                </a:gs>
                <a:gs pos="100000">
                  <a:srgbClr val="443500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8560583">
              <a:off x="266388" y="298679"/>
              <a:ext cx="337013" cy="152787"/>
            </a:xfrm>
            <a:prstGeom prst="ellipse">
              <a:avLst/>
            </a:prstGeom>
            <a:gradFill>
              <a:gsLst>
                <a:gs pos="0">
                  <a:srgbClr val="FF6134">
                    <a:alpha val="32968"/>
                  </a:srgbClr>
                </a:gs>
                <a:gs pos="14286">
                  <a:srgbClr val="FF6134">
                    <a:alpha val="30764"/>
                  </a:srgbClr>
                </a:gs>
                <a:gs pos="28571">
                  <a:srgbClr val="FF6134">
                    <a:alpha val="24833"/>
                  </a:srgbClr>
                </a:gs>
                <a:gs pos="42857">
                  <a:srgbClr val="FF6134">
                    <a:alpha val="17075"/>
                  </a:srgbClr>
                </a:gs>
                <a:gs pos="57143">
                  <a:srgbClr val="FF6134">
                    <a:alpha val="9855"/>
                  </a:srgbClr>
                </a:gs>
                <a:gs pos="71429">
                  <a:srgbClr val="FF6134">
                    <a:alpha val="4740"/>
                  </a:srgbClr>
                </a:gs>
                <a:gs pos="85714">
                  <a:srgbClr val="FF6134">
                    <a:alpha val="1902"/>
                  </a:srgbClr>
                </a:gs>
                <a:gs pos="100000">
                  <a:srgbClr val="FF613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5727807">
              <a:off x="2356340" y="352028"/>
              <a:ext cx="297164" cy="290395"/>
            </a:xfrm>
            <a:prstGeom prst="ellipse">
              <a:avLst/>
            </a:prstGeom>
            <a:gradFill>
              <a:gsLst>
                <a:gs pos="0">
                  <a:srgbClr val="BDFFFA">
                    <a:alpha val="27512"/>
                  </a:srgbClr>
                </a:gs>
                <a:gs pos="14286">
                  <a:srgbClr val="BDFFFA">
                    <a:alpha val="25600"/>
                  </a:srgbClr>
                </a:gs>
                <a:gs pos="28571">
                  <a:srgbClr val="BDFFFA">
                    <a:alpha val="20516"/>
                  </a:srgbClr>
                </a:gs>
                <a:gs pos="42857">
                  <a:srgbClr val="BDFFFA">
                    <a:alpha val="13981"/>
                  </a:srgbClr>
                </a:gs>
                <a:gs pos="57143">
                  <a:srgbClr val="BDFFFA">
                    <a:alpha val="8006"/>
                  </a:srgbClr>
                </a:gs>
                <a:gs pos="71429">
                  <a:srgbClr val="BDFFFA">
                    <a:alpha val="3831"/>
                  </a:srgbClr>
                </a:gs>
                <a:gs pos="85714">
                  <a:srgbClr val="BDFFFA">
                    <a:alpha val="1533"/>
                  </a:srgbClr>
                </a:gs>
                <a:gs pos="100000">
                  <a:srgbClr val="BDFFFA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-10035849">
              <a:off x="3317378" y="79234"/>
              <a:ext cx="234962" cy="216117"/>
            </a:xfrm>
            <a:prstGeom prst="ellipse">
              <a:avLst/>
            </a:prstGeom>
            <a:gradFill>
              <a:gsLst>
                <a:gs pos="0">
                  <a:srgbClr val="000000">
                    <a:alpha val="20256"/>
                  </a:srgbClr>
                </a:gs>
                <a:gs pos="14286">
                  <a:srgbClr val="000000">
                    <a:alpha val="18783"/>
                  </a:srgbClr>
                </a:gs>
                <a:gs pos="28571">
                  <a:srgbClr val="000000">
                    <a:alpha val="14916"/>
                  </a:srgbClr>
                </a:gs>
                <a:gs pos="42857">
                  <a:srgbClr val="000000">
                    <a:alpha val="10053"/>
                  </a:srgbClr>
                </a:gs>
                <a:gs pos="57143">
                  <a:srgbClr val="000000">
                    <a:alpha val="5702"/>
                  </a:srgbClr>
                </a:gs>
                <a:gs pos="71429">
                  <a:srgbClr val="000000">
                    <a:alpha val="2711"/>
                  </a:srgbClr>
                </a:gs>
                <a:gs pos="85714">
                  <a:srgbClr val="000000">
                    <a:alpha val="1081"/>
                  </a:srgbClr>
                </a:gs>
                <a:gs pos="100000">
                  <a:srgbClr val="000000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-10609686">
              <a:off x="1740933" y="2144829"/>
              <a:ext cx="351856" cy="346896"/>
            </a:xfrm>
            <a:prstGeom prst="ellipse">
              <a:avLst/>
            </a:prstGeom>
            <a:gradFill>
              <a:gsLst>
                <a:gs pos="0">
                  <a:srgbClr val="DA0000">
                    <a:alpha val="32968"/>
                  </a:srgbClr>
                </a:gs>
                <a:gs pos="14286">
                  <a:srgbClr val="DA0000">
                    <a:alpha val="30764"/>
                  </a:srgbClr>
                </a:gs>
                <a:gs pos="28571">
                  <a:srgbClr val="DA0000">
                    <a:alpha val="24833"/>
                  </a:srgbClr>
                </a:gs>
                <a:gs pos="42857">
                  <a:srgbClr val="DA0000">
                    <a:alpha val="17075"/>
                  </a:srgbClr>
                </a:gs>
                <a:gs pos="57143">
                  <a:srgbClr val="DA0000">
                    <a:alpha val="9855"/>
                  </a:srgbClr>
                </a:gs>
                <a:gs pos="71429">
                  <a:srgbClr val="DA0000">
                    <a:alpha val="4740"/>
                  </a:srgbClr>
                </a:gs>
                <a:gs pos="85714">
                  <a:srgbClr val="DA0000">
                    <a:alpha val="1902"/>
                  </a:srgbClr>
                </a:gs>
                <a:gs pos="100000">
                  <a:srgbClr val="D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-9251527">
              <a:off x="3384156" y="622189"/>
              <a:ext cx="459705" cy="95192"/>
            </a:xfrm>
            <a:prstGeom prst="ellipse">
              <a:avLst/>
            </a:prstGeom>
            <a:gradFill>
              <a:gsLst>
                <a:gs pos="0">
                  <a:srgbClr val="680000">
                    <a:alpha val="31256"/>
                  </a:srgbClr>
                </a:gs>
                <a:gs pos="14286">
                  <a:srgbClr val="680000">
                    <a:alpha val="29140"/>
                  </a:srgbClr>
                </a:gs>
                <a:gs pos="28571">
                  <a:srgbClr val="680000">
                    <a:alpha val="23468"/>
                  </a:srgbClr>
                </a:gs>
                <a:gs pos="42857">
                  <a:srgbClr val="680000">
                    <a:alpha val="16090"/>
                  </a:srgbClr>
                </a:gs>
                <a:gs pos="57143">
                  <a:srgbClr val="680000">
                    <a:alpha val="9263"/>
                  </a:srgbClr>
                </a:gs>
                <a:gs pos="71429">
                  <a:srgbClr val="680000">
                    <a:alpha val="4448"/>
                  </a:srgbClr>
                </a:gs>
                <a:gs pos="85714">
                  <a:srgbClr val="680000">
                    <a:alpha val="1783"/>
                  </a:srgbClr>
                </a:gs>
                <a:gs pos="100000">
                  <a:srgbClr val="680000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-10642016">
              <a:off x="1206754" y="780091"/>
              <a:ext cx="180116" cy="177567"/>
            </a:xfrm>
            <a:prstGeom prst="ellipse">
              <a:avLst/>
            </a:prstGeom>
            <a:gradFill>
              <a:gsLst>
                <a:gs pos="0">
                  <a:srgbClr val="620000">
                    <a:alpha val="32968"/>
                  </a:srgbClr>
                </a:gs>
                <a:gs pos="14286">
                  <a:srgbClr val="620000">
                    <a:alpha val="30764"/>
                  </a:srgbClr>
                </a:gs>
                <a:gs pos="28571">
                  <a:srgbClr val="620000">
                    <a:alpha val="24833"/>
                  </a:srgbClr>
                </a:gs>
                <a:gs pos="42857">
                  <a:srgbClr val="620000">
                    <a:alpha val="17075"/>
                  </a:srgbClr>
                </a:gs>
                <a:gs pos="57143">
                  <a:srgbClr val="620000">
                    <a:alpha val="9855"/>
                  </a:srgbClr>
                </a:gs>
                <a:gs pos="71429">
                  <a:srgbClr val="620000">
                    <a:alpha val="4740"/>
                  </a:srgbClr>
                </a:gs>
                <a:gs pos="85714">
                  <a:srgbClr val="620000">
                    <a:alpha val="1902"/>
                  </a:srgbClr>
                </a:gs>
                <a:gs pos="100000">
                  <a:srgbClr val="6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7268916">
              <a:off x="2303209" y="1572982"/>
              <a:ext cx="493946" cy="3472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7864818">
              <a:off x="3282468" y="1963272"/>
              <a:ext cx="474023" cy="49445"/>
            </a:xfrm>
            <a:prstGeom prst="ellipse">
              <a:avLst/>
            </a:prstGeom>
            <a:gradFill>
              <a:gsLst>
                <a:gs pos="0">
                  <a:srgbClr val="FF7000">
                    <a:alpha val="32968"/>
                  </a:srgbClr>
                </a:gs>
                <a:gs pos="14286">
                  <a:srgbClr val="FF7000">
                    <a:alpha val="30764"/>
                  </a:srgbClr>
                </a:gs>
                <a:gs pos="28571">
                  <a:srgbClr val="FF7000">
                    <a:alpha val="24833"/>
                  </a:srgbClr>
                </a:gs>
                <a:gs pos="42857">
                  <a:srgbClr val="FF7000">
                    <a:alpha val="17075"/>
                  </a:srgbClr>
                </a:gs>
                <a:gs pos="57143">
                  <a:srgbClr val="FF7000">
                    <a:alpha val="9855"/>
                  </a:srgbClr>
                </a:gs>
                <a:gs pos="71429">
                  <a:srgbClr val="FF7000">
                    <a:alpha val="4740"/>
                  </a:srgbClr>
                </a:gs>
                <a:gs pos="85714">
                  <a:srgbClr val="FF7000">
                    <a:alpha val="1902"/>
                  </a:srgbClr>
                </a:gs>
                <a:gs pos="100000">
                  <a:srgbClr val="FF7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-10624863">
              <a:off x="1423473" y="2196816"/>
              <a:ext cx="502467" cy="1403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5081221">
              <a:off x="3034699" y="1146604"/>
              <a:ext cx="277594" cy="167739"/>
            </a:xfrm>
            <a:prstGeom prst="ellipse">
              <a:avLst/>
            </a:prstGeom>
            <a:gradFill>
              <a:gsLst>
                <a:gs pos="0">
                  <a:srgbClr val="FFCB7E">
                    <a:alpha val="29234"/>
                  </a:srgbClr>
                </a:gs>
                <a:gs pos="14286">
                  <a:srgbClr val="FFCB7E">
                    <a:alpha val="27227"/>
                  </a:srgbClr>
                </a:gs>
                <a:gs pos="28571">
                  <a:srgbClr val="FFCB7E">
                    <a:alpha val="21868"/>
                  </a:srgbClr>
                </a:gs>
                <a:gs pos="42857">
                  <a:srgbClr val="FFCB7E">
                    <a:alpha val="14944"/>
                  </a:srgbClr>
                </a:gs>
                <a:gs pos="57143">
                  <a:srgbClr val="FFCB7E">
                    <a:alpha val="8579"/>
                  </a:srgbClr>
                </a:gs>
                <a:gs pos="71429">
                  <a:srgbClr val="FFCB7E">
                    <a:alpha val="4111"/>
                  </a:srgbClr>
                </a:gs>
                <a:gs pos="85714">
                  <a:srgbClr val="FFCB7E">
                    <a:alpha val="1646"/>
                  </a:srgbClr>
                </a:gs>
                <a:gs pos="100000">
                  <a:srgbClr val="FFCB7E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10305776">
              <a:off x="1517612" y="1242146"/>
              <a:ext cx="766966" cy="648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5197557">
              <a:off x="228939" y="1429899"/>
              <a:ext cx="305632" cy="199054"/>
            </a:xfrm>
            <a:prstGeom prst="ellipse">
              <a:avLst/>
            </a:prstGeom>
            <a:gradFill>
              <a:gsLst>
                <a:gs pos="0">
                  <a:srgbClr val="EEFFA9">
                    <a:alpha val="14842"/>
                  </a:srgbClr>
                </a:gs>
                <a:gs pos="14286">
                  <a:srgbClr val="EEFFA9">
                    <a:alpha val="13728"/>
                  </a:srgbClr>
                </a:gs>
                <a:gs pos="28571">
                  <a:srgbClr val="EEFFA9">
                    <a:alpha val="10833"/>
                  </a:srgbClr>
                </a:gs>
                <a:gs pos="42857">
                  <a:srgbClr val="EEFFA9">
                    <a:alpha val="7245"/>
                  </a:srgbClr>
                </a:gs>
                <a:gs pos="57143">
                  <a:srgbClr val="EEFFA9">
                    <a:alpha val="4082"/>
                  </a:srgbClr>
                </a:gs>
                <a:gs pos="71429">
                  <a:srgbClr val="EEFFA9">
                    <a:alpha val="1932"/>
                  </a:srgbClr>
                </a:gs>
                <a:gs pos="85714">
                  <a:srgbClr val="EEFFA9">
                    <a:alpha val="768"/>
                  </a:srgbClr>
                </a:gs>
                <a:gs pos="100000">
                  <a:srgbClr val="EEFFA9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3378111">
              <a:off x="216572" y="2050241"/>
              <a:ext cx="683592" cy="191491"/>
            </a:xfrm>
            <a:prstGeom prst="ellipse">
              <a:avLst/>
            </a:prstGeom>
            <a:gradFill>
              <a:gsLst>
                <a:gs pos="0">
                  <a:srgbClr val="FFFF8E">
                    <a:alpha val="32968"/>
                  </a:srgbClr>
                </a:gs>
                <a:gs pos="14286">
                  <a:srgbClr val="FFFF8E">
                    <a:alpha val="30764"/>
                  </a:srgbClr>
                </a:gs>
                <a:gs pos="28571">
                  <a:srgbClr val="FFFF8E">
                    <a:alpha val="24833"/>
                  </a:srgbClr>
                </a:gs>
                <a:gs pos="42857">
                  <a:srgbClr val="FFFF8E">
                    <a:alpha val="17075"/>
                  </a:srgbClr>
                </a:gs>
                <a:gs pos="57143">
                  <a:srgbClr val="FFFF8E">
                    <a:alpha val="9855"/>
                  </a:srgbClr>
                </a:gs>
                <a:gs pos="71429">
                  <a:srgbClr val="FFFF8E">
                    <a:alpha val="4740"/>
                  </a:srgbClr>
                </a:gs>
                <a:gs pos="85714">
                  <a:srgbClr val="FFFF8E">
                    <a:alpha val="1902"/>
                  </a:srgbClr>
                </a:gs>
                <a:gs pos="100000">
                  <a:srgbClr val="FFFF8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3241796">
              <a:off x="291654" y="730358"/>
              <a:ext cx="367211" cy="138347"/>
            </a:xfrm>
            <a:prstGeom prst="ellipse">
              <a:avLst/>
            </a:prstGeom>
            <a:gradFill>
              <a:gsLst>
                <a:gs pos="0">
                  <a:srgbClr val="FFFF00">
                    <a:alpha val="7971"/>
                  </a:srgbClr>
                </a:gs>
                <a:gs pos="14286">
                  <a:srgbClr val="FFFF00">
                    <a:alpha val="7351"/>
                  </a:srgbClr>
                </a:gs>
                <a:gs pos="28571">
                  <a:srgbClr val="FFFF00">
                    <a:alpha val="5756"/>
                  </a:srgbClr>
                </a:gs>
                <a:gs pos="42857">
                  <a:srgbClr val="FFFF00">
                    <a:alpha val="3814"/>
                  </a:srgbClr>
                </a:gs>
                <a:gs pos="57143">
                  <a:srgbClr val="FFFF00">
                    <a:alpha val="2131"/>
                  </a:srgbClr>
                </a:gs>
                <a:gs pos="71429">
                  <a:srgbClr val="FFFF00">
                    <a:alpha val="1003"/>
                  </a:srgbClr>
                </a:gs>
                <a:gs pos="85714">
                  <a:srgbClr val="FFFF00">
                    <a:alpha val="398"/>
                  </a:srgbClr>
                </a:gs>
                <a:gs pos="100000">
                  <a:srgbClr val="FFFF00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-8210627">
              <a:off x="460423" y="2198943"/>
              <a:ext cx="773273" cy="1984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-8963182">
              <a:off x="1090610" y="1364525"/>
              <a:ext cx="712368" cy="989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6741904">
              <a:off x="362030" y="942098"/>
              <a:ext cx="363422" cy="74859"/>
            </a:xfrm>
            <a:prstGeom prst="ellipse">
              <a:avLst/>
            </a:prstGeom>
            <a:gradFill>
              <a:gsLst>
                <a:gs pos="0">
                  <a:srgbClr val="660000">
                    <a:alpha val="32968"/>
                  </a:srgbClr>
                </a:gs>
                <a:gs pos="14286">
                  <a:srgbClr val="660000">
                    <a:alpha val="30764"/>
                  </a:srgbClr>
                </a:gs>
                <a:gs pos="28571">
                  <a:srgbClr val="660000">
                    <a:alpha val="24833"/>
                  </a:srgbClr>
                </a:gs>
                <a:gs pos="42857">
                  <a:srgbClr val="660000">
                    <a:alpha val="17075"/>
                  </a:srgbClr>
                </a:gs>
                <a:gs pos="57143">
                  <a:srgbClr val="660000">
                    <a:alpha val="9855"/>
                  </a:srgbClr>
                </a:gs>
                <a:gs pos="71429">
                  <a:srgbClr val="660000">
                    <a:alpha val="4740"/>
                  </a:srgbClr>
                </a:gs>
                <a:gs pos="85714">
                  <a:srgbClr val="660000">
                    <a:alpha val="1902"/>
                  </a:srgbClr>
                </a:gs>
                <a:gs pos="100000">
                  <a:srgbClr val="6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8548112">
              <a:off x="-103438" y="1909628"/>
              <a:ext cx="753609" cy="25431"/>
            </a:xfrm>
            <a:prstGeom prst="ellipse">
              <a:avLst/>
            </a:prstGeom>
            <a:gradFill>
              <a:gsLst>
                <a:gs pos="0">
                  <a:srgbClr val="FFFFDD">
                    <a:alpha val="32968"/>
                  </a:srgbClr>
                </a:gs>
                <a:gs pos="14286">
                  <a:srgbClr val="FFFFDD">
                    <a:alpha val="30764"/>
                  </a:srgbClr>
                </a:gs>
                <a:gs pos="28571">
                  <a:srgbClr val="FFFFDD">
                    <a:alpha val="24833"/>
                  </a:srgbClr>
                </a:gs>
                <a:gs pos="42857">
                  <a:srgbClr val="FFFFDD">
                    <a:alpha val="17075"/>
                  </a:srgbClr>
                </a:gs>
                <a:gs pos="57143">
                  <a:srgbClr val="FFFFDD">
                    <a:alpha val="9855"/>
                  </a:srgbClr>
                </a:gs>
                <a:gs pos="71429">
                  <a:srgbClr val="FFFFDD">
                    <a:alpha val="4740"/>
                  </a:srgbClr>
                </a:gs>
                <a:gs pos="85714">
                  <a:srgbClr val="FFFFDD">
                    <a:alpha val="1902"/>
                  </a:srgbClr>
                </a:gs>
                <a:gs pos="100000">
                  <a:srgbClr val="FFFFD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3630365">
              <a:off x="2231562" y="1391179"/>
              <a:ext cx="353972" cy="17354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5240725">
              <a:off x="2876618" y="1855589"/>
              <a:ext cx="197364" cy="186557"/>
            </a:xfrm>
            <a:prstGeom prst="ellipse">
              <a:avLst/>
            </a:prstGeom>
            <a:gradFill>
              <a:gsLst>
                <a:gs pos="0">
                  <a:srgbClr val="007800">
                    <a:alpha val="15342"/>
                  </a:srgbClr>
                </a:gs>
                <a:gs pos="14286">
                  <a:srgbClr val="007800">
                    <a:alpha val="14194"/>
                  </a:srgbClr>
                </a:gs>
                <a:gs pos="28571">
                  <a:srgbClr val="007800">
                    <a:alpha val="11207"/>
                  </a:srgbClr>
                </a:gs>
                <a:gs pos="42857">
                  <a:srgbClr val="007800">
                    <a:alpha val="7500"/>
                  </a:srgbClr>
                </a:gs>
                <a:gs pos="57143">
                  <a:srgbClr val="007800">
                    <a:alpha val="4228"/>
                  </a:srgbClr>
                </a:gs>
                <a:gs pos="71429">
                  <a:srgbClr val="007800">
                    <a:alpha val="2002"/>
                  </a:srgbClr>
                </a:gs>
                <a:gs pos="85714">
                  <a:srgbClr val="007800">
                    <a:alpha val="796"/>
                  </a:srgbClr>
                </a:gs>
                <a:gs pos="100000">
                  <a:srgbClr val="007800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10476730">
              <a:off x="2760656" y="1387112"/>
              <a:ext cx="283828" cy="227047"/>
            </a:xfrm>
            <a:prstGeom prst="ellipse">
              <a:avLst/>
            </a:prstGeom>
            <a:gradFill>
              <a:gsLst>
                <a:gs pos="0">
                  <a:srgbClr val="719500">
                    <a:alpha val="7002"/>
                  </a:srgbClr>
                </a:gs>
                <a:gs pos="14286">
                  <a:srgbClr val="719500">
                    <a:alpha val="6454"/>
                  </a:srgbClr>
                </a:gs>
                <a:gs pos="28571">
                  <a:srgbClr val="719500">
                    <a:alpha val="5048"/>
                  </a:srgbClr>
                </a:gs>
                <a:gs pos="42857">
                  <a:srgbClr val="719500">
                    <a:alpha val="3341"/>
                  </a:srgbClr>
                </a:gs>
                <a:gs pos="57143">
                  <a:srgbClr val="719500">
                    <a:alpha val="1865"/>
                  </a:srgbClr>
                </a:gs>
                <a:gs pos="71429">
                  <a:srgbClr val="719500">
                    <a:alpha val="877"/>
                  </a:srgbClr>
                </a:gs>
                <a:gs pos="85714">
                  <a:srgbClr val="719500">
                    <a:alpha val="348"/>
                  </a:srgbClr>
                </a:gs>
                <a:gs pos="100000">
                  <a:srgbClr val="7195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3858869">
              <a:off x="290649" y="1665959"/>
              <a:ext cx="499376" cy="2351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4186377">
              <a:off x="2132503" y="650494"/>
              <a:ext cx="268307" cy="179750"/>
            </a:xfrm>
            <a:prstGeom prst="ellipse">
              <a:avLst/>
            </a:prstGeom>
            <a:gradFill>
              <a:gsLst>
                <a:gs pos="0">
                  <a:srgbClr val="B95800">
                    <a:alpha val="20954"/>
                  </a:srgbClr>
                </a:gs>
                <a:gs pos="14286">
                  <a:srgbClr val="B95800">
                    <a:alpha val="19436"/>
                  </a:srgbClr>
                </a:gs>
                <a:gs pos="28571">
                  <a:srgbClr val="B95800">
                    <a:alpha val="15448"/>
                  </a:srgbClr>
                </a:gs>
                <a:gs pos="42857">
                  <a:srgbClr val="B95800">
                    <a:alpha val="10423"/>
                  </a:srgbClr>
                </a:gs>
                <a:gs pos="57143">
                  <a:srgbClr val="B95800">
                    <a:alpha val="5917"/>
                  </a:srgbClr>
                </a:gs>
                <a:gs pos="71429">
                  <a:srgbClr val="B95800">
                    <a:alpha val="2815"/>
                  </a:srgbClr>
                </a:gs>
                <a:gs pos="85714">
                  <a:srgbClr val="B95800">
                    <a:alpha val="1123"/>
                  </a:srgbClr>
                </a:gs>
                <a:gs pos="100000">
                  <a:srgbClr val="B95800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-9436696">
              <a:off x="730553" y="2299292"/>
              <a:ext cx="320060" cy="19410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-8485787">
              <a:off x="226068" y="744216"/>
              <a:ext cx="341998" cy="94849"/>
            </a:xfrm>
            <a:prstGeom prst="ellipse">
              <a:avLst/>
            </a:prstGeom>
            <a:gradFill>
              <a:gsLst>
                <a:gs pos="0">
                  <a:srgbClr val="720000">
                    <a:alpha val="13856"/>
                  </a:srgbClr>
                </a:gs>
                <a:gs pos="14286">
                  <a:srgbClr val="720000">
                    <a:alpha val="12811"/>
                  </a:srgbClr>
                </a:gs>
                <a:gs pos="28571">
                  <a:srgbClr val="720000">
                    <a:alpha val="10097"/>
                  </a:srgbClr>
                </a:gs>
                <a:gs pos="42857">
                  <a:srgbClr val="720000">
                    <a:alpha val="6744"/>
                  </a:srgbClr>
                </a:gs>
                <a:gs pos="57143">
                  <a:srgbClr val="720000">
                    <a:alpha val="3795"/>
                  </a:srgbClr>
                </a:gs>
                <a:gs pos="71429">
                  <a:srgbClr val="720000">
                    <a:alpha val="1795"/>
                  </a:srgbClr>
                </a:gs>
                <a:gs pos="85714">
                  <a:srgbClr val="720000">
                    <a:alpha val="714"/>
                  </a:srgbClr>
                </a:gs>
                <a:gs pos="100000">
                  <a:srgbClr val="720000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8561916">
              <a:off x="564224" y="336926"/>
              <a:ext cx="323138" cy="160377"/>
            </a:xfrm>
            <a:prstGeom prst="ellipse">
              <a:avLst/>
            </a:prstGeom>
            <a:gradFill>
              <a:gsLst>
                <a:gs pos="0">
                  <a:srgbClr val="FFDB70">
                    <a:alpha val="27519"/>
                  </a:srgbClr>
                </a:gs>
                <a:gs pos="14286">
                  <a:srgbClr val="FFDB70">
                    <a:alpha val="25608"/>
                  </a:srgbClr>
                </a:gs>
                <a:gs pos="28571">
                  <a:srgbClr val="FFDB70">
                    <a:alpha val="20522"/>
                  </a:srgbClr>
                </a:gs>
                <a:gs pos="42857">
                  <a:srgbClr val="FFDB70">
                    <a:alpha val="13986"/>
                  </a:srgbClr>
                </a:gs>
                <a:gs pos="57143">
                  <a:srgbClr val="FFDB70">
                    <a:alpha val="8009"/>
                  </a:srgbClr>
                </a:gs>
                <a:gs pos="71429">
                  <a:srgbClr val="FFDB70">
                    <a:alpha val="3832"/>
                  </a:srgbClr>
                </a:gs>
                <a:gs pos="85714">
                  <a:srgbClr val="FFDB70">
                    <a:alpha val="1533"/>
                  </a:srgbClr>
                </a:gs>
                <a:gs pos="100000">
                  <a:srgbClr val="FFDB70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9481063">
              <a:off x="1146" y="2189284"/>
              <a:ext cx="345770" cy="168544"/>
            </a:xfrm>
            <a:prstGeom prst="ellipse">
              <a:avLst/>
            </a:prstGeom>
            <a:gradFill>
              <a:gsLst>
                <a:gs pos="0">
                  <a:srgbClr val="FFF6FF">
                    <a:alpha val="30634"/>
                  </a:srgbClr>
                </a:gs>
                <a:gs pos="14286">
                  <a:srgbClr val="FFF6FF">
                    <a:alpha val="28551"/>
                  </a:srgbClr>
                </a:gs>
                <a:gs pos="28571">
                  <a:srgbClr val="FFF6FF">
                    <a:alpha val="22974"/>
                  </a:srgbClr>
                </a:gs>
                <a:gs pos="42857">
                  <a:srgbClr val="FFF6FF">
                    <a:alpha val="15736"/>
                  </a:srgbClr>
                </a:gs>
                <a:gs pos="57143">
                  <a:srgbClr val="FFF6FF">
                    <a:alpha val="9051"/>
                  </a:srgbClr>
                </a:gs>
                <a:gs pos="71429">
                  <a:srgbClr val="FFF6FF">
                    <a:alpha val="4344"/>
                  </a:srgbClr>
                </a:gs>
                <a:gs pos="85714">
                  <a:srgbClr val="FFF6FF">
                    <a:alpha val="1741"/>
                  </a:srgbClr>
                </a:gs>
                <a:gs pos="100000">
                  <a:srgbClr val="FFF6FF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7212255">
              <a:off x="147548" y="1288046"/>
              <a:ext cx="236611" cy="200298"/>
            </a:xfrm>
            <a:prstGeom prst="ellipse">
              <a:avLst/>
            </a:prstGeom>
            <a:gradFill>
              <a:gsLst>
                <a:gs pos="0">
                  <a:srgbClr val="FF7900">
                    <a:alpha val="15387"/>
                  </a:srgbClr>
                </a:gs>
                <a:gs pos="14286">
                  <a:srgbClr val="FF7900">
                    <a:alpha val="14236"/>
                  </a:srgbClr>
                </a:gs>
                <a:gs pos="28571">
                  <a:srgbClr val="FF7900">
                    <a:alpha val="11240"/>
                  </a:srgbClr>
                </a:gs>
                <a:gs pos="42857">
                  <a:srgbClr val="FF7900">
                    <a:alpha val="7523"/>
                  </a:srgbClr>
                </a:gs>
                <a:gs pos="57143">
                  <a:srgbClr val="FF7900">
                    <a:alpha val="4241"/>
                  </a:srgbClr>
                </a:gs>
                <a:gs pos="71429">
                  <a:srgbClr val="FF7900">
                    <a:alpha val="2008"/>
                  </a:srgbClr>
                </a:gs>
                <a:gs pos="85714">
                  <a:srgbClr val="FF7900">
                    <a:alpha val="799"/>
                  </a:srgbClr>
                </a:gs>
                <a:gs pos="100000">
                  <a:srgbClr val="FF7900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9121774">
              <a:off x="-82057" y="1868687"/>
              <a:ext cx="254116" cy="189304"/>
            </a:xfrm>
            <a:prstGeom prst="ellipse">
              <a:avLst/>
            </a:prstGeom>
            <a:gradFill>
              <a:gsLst>
                <a:gs pos="0">
                  <a:srgbClr val="FF4B00">
                    <a:alpha val="16430"/>
                  </a:srgbClr>
                </a:gs>
                <a:gs pos="14286">
                  <a:srgbClr val="FF4B00">
                    <a:alpha val="15208"/>
                  </a:srgbClr>
                </a:gs>
                <a:gs pos="28571">
                  <a:srgbClr val="FF4B00">
                    <a:alpha val="12023"/>
                  </a:srgbClr>
                </a:gs>
                <a:gs pos="42857">
                  <a:srgbClr val="FF4B00">
                    <a:alpha val="8059"/>
                  </a:srgbClr>
                </a:gs>
                <a:gs pos="57143">
                  <a:srgbClr val="FF4B00">
                    <a:alpha val="4549"/>
                  </a:srgbClr>
                </a:gs>
                <a:gs pos="71429">
                  <a:srgbClr val="FF4B00">
                    <a:alpha val="2156"/>
                  </a:srgbClr>
                </a:gs>
                <a:gs pos="85714">
                  <a:srgbClr val="FF4B00">
                    <a:alpha val="858"/>
                  </a:srgbClr>
                </a:gs>
                <a:gs pos="100000">
                  <a:srgbClr val="FF4B00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7675369">
              <a:off x="3421128" y="2291550"/>
              <a:ext cx="375538" cy="3113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-10274913">
              <a:off x="1385069" y="1231481"/>
              <a:ext cx="482240" cy="574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3991208">
              <a:off x="3326358" y="740626"/>
              <a:ext cx="232296" cy="222399"/>
            </a:xfrm>
            <a:prstGeom prst="ellipse">
              <a:avLst/>
            </a:prstGeom>
            <a:gradFill>
              <a:gsLst>
                <a:gs pos="0">
                  <a:srgbClr val="DFB877">
                    <a:alpha val="10610"/>
                  </a:srgbClr>
                </a:gs>
                <a:gs pos="14286">
                  <a:srgbClr val="DFB877">
                    <a:alpha val="9795"/>
                  </a:srgbClr>
                </a:gs>
                <a:gs pos="28571">
                  <a:srgbClr val="DFB877">
                    <a:alpha val="7692"/>
                  </a:srgbClr>
                </a:gs>
                <a:gs pos="42857">
                  <a:srgbClr val="DFB877">
                    <a:alpha val="5115"/>
                  </a:srgbClr>
                </a:gs>
                <a:gs pos="57143">
                  <a:srgbClr val="DFB877">
                    <a:alpha val="2867"/>
                  </a:srgbClr>
                </a:gs>
                <a:gs pos="71429">
                  <a:srgbClr val="DFB877">
                    <a:alpha val="1353"/>
                  </a:srgbClr>
                </a:gs>
                <a:gs pos="85714">
                  <a:srgbClr val="DFB877">
                    <a:alpha val="537"/>
                  </a:srgbClr>
                </a:gs>
                <a:gs pos="100000">
                  <a:srgbClr val="DFB877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-8711763">
              <a:off x="602400" y="2068663"/>
              <a:ext cx="722977" cy="324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-8969491">
              <a:off x="788998" y="2278504"/>
              <a:ext cx="355155" cy="2595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9252545">
              <a:off x="882005" y="252797"/>
              <a:ext cx="299028" cy="178824"/>
            </a:xfrm>
            <a:prstGeom prst="ellipse">
              <a:avLst/>
            </a:prstGeom>
            <a:gradFill>
              <a:gsLst>
                <a:gs pos="0">
                  <a:srgbClr val="FF34D4">
                    <a:alpha val="7856"/>
                  </a:srgbClr>
                </a:gs>
                <a:gs pos="14286">
                  <a:srgbClr val="FF34D4">
                    <a:alpha val="7244"/>
                  </a:srgbClr>
                </a:gs>
                <a:gs pos="28571">
                  <a:srgbClr val="FF34D4">
                    <a:alpha val="5672"/>
                  </a:srgbClr>
                </a:gs>
                <a:gs pos="42857">
                  <a:srgbClr val="FF34D4">
                    <a:alpha val="3758"/>
                  </a:srgbClr>
                </a:gs>
                <a:gs pos="57143">
                  <a:srgbClr val="FF34D4">
                    <a:alpha val="2100"/>
                  </a:srgbClr>
                </a:gs>
                <a:gs pos="71429">
                  <a:srgbClr val="FF34D4">
                    <a:alpha val="988"/>
                  </a:srgbClr>
                </a:gs>
                <a:gs pos="85714">
                  <a:srgbClr val="FF34D4">
                    <a:alpha val="392"/>
                  </a:srgbClr>
                </a:gs>
                <a:gs pos="100000">
                  <a:srgbClr val="FF34D4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2927227">
              <a:off x="2140820" y="1868308"/>
              <a:ext cx="303244" cy="149032"/>
            </a:xfrm>
            <a:prstGeom prst="ellipse">
              <a:avLst/>
            </a:prstGeom>
            <a:gradFill>
              <a:gsLst>
                <a:gs pos="0">
                  <a:srgbClr val="000000">
                    <a:alpha val="25134"/>
                  </a:srgbClr>
                </a:gs>
                <a:gs pos="14286">
                  <a:srgbClr val="000000">
                    <a:alpha val="23360"/>
                  </a:srgbClr>
                </a:gs>
                <a:gs pos="28571">
                  <a:srgbClr val="000000">
                    <a:alpha val="18663"/>
                  </a:srgbClr>
                </a:gs>
                <a:gs pos="42857">
                  <a:srgbClr val="000000">
                    <a:alpha val="12672"/>
                  </a:srgbClr>
                </a:gs>
                <a:gs pos="57143">
                  <a:srgbClr val="000000">
                    <a:alpha val="7233"/>
                  </a:srgbClr>
                </a:gs>
                <a:gs pos="71429">
                  <a:srgbClr val="000000">
                    <a:alpha val="3453"/>
                  </a:srgbClr>
                </a:gs>
                <a:gs pos="85714">
                  <a:srgbClr val="000000">
                    <a:alpha val="1380"/>
                  </a:srgbClr>
                </a:gs>
                <a:gs pos="100000">
                  <a:srgbClr val="000000">
                    <a:alpha val="4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8408653">
              <a:off x="27286" y="2317299"/>
              <a:ext cx="274858" cy="23040"/>
            </a:xfrm>
            <a:prstGeom prst="ellipse">
              <a:avLst/>
            </a:prstGeom>
            <a:gradFill>
              <a:gsLst>
                <a:gs pos="0">
                  <a:srgbClr val="FFFFF7">
                    <a:alpha val="32968"/>
                  </a:srgbClr>
                </a:gs>
                <a:gs pos="14286">
                  <a:srgbClr val="FFFFF7">
                    <a:alpha val="30764"/>
                  </a:srgbClr>
                </a:gs>
                <a:gs pos="28571">
                  <a:srgbClr val="FFFFF7">
                    <a:alpha val="24833"/>
                  </a:srgbClr>
                </a:gs>
                <a:gs pos="42857">
                  <a:srgbClr val="FFFFF7">
                    <a:alpha val="17075"/>
                  </a:srgbClr>
                </a:gs>
                <a:gs pos="57143">
                  <a:srgbClr val="FFFFF7">
                    <a:alpha val="9855"/>
                  </a:srgbClr>
                </a:gs>
                <a:gs pos="71429">
                  <a:srgbClr val="FFFFF7">
                    <a:alpha val="4740"/>
                  </a:srgbClr>
                </a:gs>
                <a:gs pos="85714">
                  <a:srgbClr val="FFFFF7">
                    <a:alpha val="1902"/>
                  </a:srgbClr>
                </a:gs>
                <a:gs pos="100000">
                  <a:srgbClr val="FFFF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10013117">
              <a:off x="694485" y="2275124"/>
              <a:ext cx="145901" cy="121835"/>
            </a:xfrm>
            <a:prstGeom prst="ellipse">
              <a:avLst/>
            </a:prstGeom>
            <a:gradFill>
              <a:gsLst>
                <a:gs pos="0">
                  <a:srgbClr val="FFB279">
                    <a:alpha val="32968"/>
                  </a:srgbClr>
                </a:gs>
                <a:gs pos="14286">
                  <a:srgbClr val="FFB279">
                    <a:alpha val="30764"/>
                  </a:srgbClr>
                </a:gs>
                <a:gs pos="28571">
                  <a:srgbClr val="FFB279">
                    <a:alpha val="24833"/>
                  </a:srgbClr>
                </a:gs>
                <a:gs pos="42857">
                  <a:srgbClr val="FFB279">
                    <a:alpha val="17075"/>
                  </a:srgbClr>
                </a:gs>
                <a:gs pos="57143">
                  <a:srgbClr val="FFB279">
                    <a:alpha val="9855"/>
                  </a:srgbClr>
                </a:gs>
                <a:gs pos="71429">
                  <a:srgbClr val="FFB279">
                    <a:alpha val="4740"/>
                  </a:srgbClr>
                </a:gs>
                <a:gs pos="85714">
                  <a:srgbClr val="FFB279">
                    <a:alpha val="1902"/>
                  </a:srgbClr>
                </a:gs>
                <a:gs pos="100000">
                  <a:srgbClr val="FFB27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10740661">
              <a:off x="2679013" y="2194640"/>
              <a:ext cx="293740" cy="850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9714612">
              <a:off x="1315736" y="180049"/>
              <a:ext cx="437291" cy="72942"/>
            </a:xfrm>
            <a:prstGeom prst="ellipse">
              <a:avLst/>
            </a:prstGeom>
            <a:gradFill>
              <a:gsLst>
                <a:gs pos="0">
                  <a:srgbClr val="FFFF00">
                    <a:alpha val="10157"/>
                  </a:srgbClr>
                </a:gs>
                <a:gs pos="14286">
                  <a:srgbClr val="FFFF00">
                    <a:alpha val="9375"/>
                  </a:srgbClr>
                </a:gs>
                <a:gs pos="28571">
                  <a:srgbClr val="FFFF00">
                    <a:alpha val="7359"/>
                  </a:srgbClr>
                </a:gs>
                <a:gs pos="42857">
                  <a:srgbClr val="FFFF00">
                    <a:alpha val="4890"/>
                  </a:srgbClr>
                </a:gs>
                <a:gs pos="57143">
                  <a:srgbClr val="FFFF00">
                    <a:alpha val="2740"/>
                  </a:srgbClr>
                </a:gs>
                <a:gs pos="71429">
                  <a:srgbClr val="FFFF00">
                    <a:alpha val="1292"/>
                  </a:srgbClr>
                </a:gs>
                <a:gs pos="85714">
                  <a:srgbClr val="FFFF00">
                    <a:alpha val="513"/>
                  </a:srgbClr>
                </a:gs>
                <a:gs pos="100000">
                  <a:srgbClr val="FFFF00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8832391">
              <a:off x="-37727" y="1305270"/>
              <a:ext cx="399225" cy="78867"/>
            </a:xfrm>
            <a:prstGeom prst="ellipse">
              <a:avLst/>
            </a:prstGeom>
            <a:gradFill>
              <a:gsLst>
                <a:gs pos="0">
                  <a:srgbClr val="FFFF00">
                    <a:alpha val="10357"/>
                  </a:srgbClr>
                </a:gs>
                <a:gs pos="14286">
                  <a:srgbClr val="FFFF00">
                    <a:alpha val="9561"/>
                  </a:srgbClr>
                </a:gs>
                <a:gs pos="28571">
                  <a:srgbClr val="FFFF00">
                    <a:alpha val="7506"/>
                  </a:srgbClr>
                </a:gs>
                <a:gs pos="42857">
                  <a:srgbClr val="FFFF00">
                    <a:alpha val="4989"/>
                  </a:srgbClr>
                </a:gs>
                <a:gs pos="57143">
                  <a:srgbClr val="FFFF00">
                    <a:alpha val="2796"/>
                  </a:srgbClr>
                </a:gs>
                <a:gs pos="71429">
                  <a:srgbClr val="FFFF00">
                    <a:alpha val="1319"/>
                  </a:srgbClr>
                </a:gs>
                <a:gs pos="85714">
                  <a:srgbClr val="FFFF00">
                    <a:alpha val="524"/>
                  </a:srgbClr>
                </a:gs>
                <a:gs pos="100000">
                  <a:srgbClr val="FFFF00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-8172716">
              <a:off x="880737" y="1246672"/>
              <a:ext cx="747270" cy="1009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10165681">
              <a:off x="1950774" y="1471536"/>
              <a:ext cx="195417" cy="406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-9428827">
              <a:off x="847052" y="221410"/>
              <a:ext cx="261232" cy="229083"/>
            </a:xfrm>
            <a:prstGeom prst="ellipse">
              <a:avLst/>
            </a:prstGeom>
            <a:gradFill>
              <a:gsLst>
                <a:gs pos="0">
                  <a:srgbClr val="F5DC00">
                    <a:alpha val="13103"/>
                  </a:srgbClr>
                </a:gs>
                <a:gs pos="14286">
                  <a:srgbClr val="F5DC00">
                    <a:alpha val="12110"/>
                  </a:srgbClr>
                </a:gs>
                <a:gs pos="28571">
                  <a:srgbClr val="F5DC00">
                    <a:alpha val="9537"/>
                  </a:srgbClr>
                </a:gs>
                <a:gs pos="42857">
                  <a:srgbClr val="F5DC00">
                    <a:alpha val="6363"/>
                  </a:srgbClr>
                </a:gs>
                <a:gs pos="57143">
                  <a:srgbClr val="F5DC00">
                    <a:alpha val="3577"/>
                  </a:srgbClr>
                </a:gs>
                <a:gs pos="71429">
                  <a:srgbClr val="F5DC00">
                    <a:alpha val="1691"/>
                  </a:srgbClr>
                </a:gs>
                <a:gs pos="85714">
                  <a:srgbClr val="F5DC00">
                    <a:alpha val="672"/>
                  </a:srgbClr>
                </a:gs>
                <a:gs pos="100000">
                  <a:srgbClr val="F5DC00">
                    <a:alpha val="2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10083057">
              <a:off x="1310525" y="101629"/>
              <a:ext cx="573875" cy="910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8718021">
              <a:off x="2691265" y="1937114"/>
              <a:ext cx="288884" cy="149591"/>
            </a:xfrm>
            <a:prstGeom prst="ellipse">
              <a:avLst/>
            </a:prstGeom>
            <a:gradFill>
              <a:gsLst>
                <a:gs pos="0">
                  <a:srgbClr val="EBA44E">
                    <a:alpha val="19632"/>
                  </a:srgbClr>
                </a:gs>
                <a:gs pos="14286">
                  <a:srgbClr val="EBA44E">
                    <a:alpha val="18199"/>
                  </a:srgbClr>
                </a:gs>
                <a:gs pos="28571">
                  <a:srgbClr val="EBA44E">
                    <a:alpha val="14442"/>
                  </a:srgbClr>
                </a:gs>
                <a:gs pos="42857">
                  <a:srgbClr val="EBA44E">
                    <a:alpha val="9725"/>
                  </a:srgbClr>
                </a:gs>
                <a:gs pos="57143">
                  <a:srgbClr val="EBA44E">
                    <a:alpha val="5511"/>
                  </a:srgbClr>
                </a:gs>
                <a:gs pos="71429">
                  <a:srgbClr val="EBA44E">
                    <a:alpha val="2619"/>
                  </a:srgbClr>
                </a:gs>
                <a:gs pos="85714">
                  <a:srgbClr val="EBA44E">
                    <a:alpha val="1044"/>
                  </a:srgbClr>
                </a:gs>
                <a:gs pos="100000">
                  <a:srgbClr val="EBA44E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8142987">
              <a:off x="2686760" y="2113112"/>
              <a:ext cx="248942" cy="212764"/>
            </a:xfrm>
            <a:prstGeom prst="ellipse">
              <a:avLst/>
            </a:prstGeom>
            <a:gradFill>
              <a:gsLst>
                <a:gs pos="0">
                  <a:srgbClr val="000084">
                    <a:alpha val="7418"/>
                  </a:srgbClr>
                </a:gs>
                <a:gs pos="14286">
                  <a:srgbClr val="000084">
                    <a:alpha val="6839"/>
                  </a:srgbClr>
                </a:gs>
                <a:gs pos="28571">
                  <a:srgbClr val="000084">
                    <a:alpha val="5352"/>
                  </a:srgbClr>
                </a:gs>
                <a:gs pos="42857">
                  <a:srgbClr val="000084">
                    <a:alpha val="3544"/>
                  </a:srgbClr>
                </a:gs>
                <a:gs pos="57143">
                  <a:srgbClr val="000084">
                    <a:alpha val="1979"/>
                  </a:srgbClr>
                </a:gs>
                <a:gs pos="71429">
                  <a:srgbClr val="000084">
                    <a:alpha val="931"/>
                  </a:srgbClr>
                </a:gs>
                <a:gs pos="85714">
                  <a:srgbClr val="000084">
                    <a:alpha val="369"/>
                  </a:srgbClr>
                </a:gs>
                <a:gs pos="100000">
                  <a:srgbClr val="000084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-9218220">
              <a:off x="702705" y="2191624"/>
              <a:ext cx="797522" cy="1271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2891465">
              <a:off x="1870147" y="1466519"/>
              <a:ext cx="210997" cy="137645"/>
            </a:xfrm>
            <a:prstGeom prst="ellipse">
              <a:avLst/>
            </a:prstGeom>
            <a:gradFill>
              <a:gsLst>
                <a:gs pos="0">
                  <a:srgbClr val="DE0026">
                    <a:alpha val="19256"/>
                  </a:srgbClr>
                </a:gs>
                <a:gs pos="14286">
                  <a:srgbClr val="DE0026">
                    <a:alpha val="17847"/>
                  </a:srgbClr>
                </a:gs>
                <a:gs pos="28571">
                  <a:srgbClr val="DE0026">
                    <a:alpha val="14156"/>
                  </a:srgbClr>
                </a:gs>
                <a:gs pos="42857">
                  <a:srgbClr val="DE0026">
                    <a:alpha val="9527"/>
                  </a:srgbClr>
                </a:gs>
                <a:gs pos="57143">
                  <a:srgbClr val="DE0026">
                    <a:alpha val="5397"/>
                  </a:srgbClr>
                </a:gs>
                <a:gs pos="71429">
                  <a:srgbClr val="DE0026">
                    <a:alpha val="2563"/>
                  </a:srgbClr>
                </a:gs>
                <a:gs pos="85714">
                  <a:srgbClr val="DE0026">
                    <a:alpha val="1022"/>
                  </a:srgbClr>
                </a:gs>
                <a:gs pos="100000">
                  <a:srgbClr val="DE0026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-8113053">
              <a:off x="1200671" y="1549274"/>
              <a:ext cx="251564" cy="1772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7995821">
              <a:off x="537679" y="637351"/>
              <a:ext cx="330482" cy="205736"/>
            </a:xfrm>
            <a:prstGeom prst="ellipse">
              <a:avLst/>
            </a:prstGeom>
            <a:gradFill>
              <a:gsLst>
                <a:gs pos="0">
                  <a:srgbClr val="870000">
                    <a:alpha val="32968"/>
                  </a:srgbClr>
                </a:gs>
                <a:gs pos="14286">
                  <a:srgbClr val="870000">
                    <a:alpha val="30764"/>
                  </a:srgbClr>
                </a:gs>
                <a:gs pos="28571">
                  <a:srgbClr val="870000">
                    <a:alpha val="24833"/>
                  </a:srgbClr>
                </a:gs>
                <a:gs pos="42857">
                  <a:srgbClr val="870000">
                    <a:alpha val="17075"/>
                  </a:srgbClr>
                </a:gs>
                <a:gs pos="57143">
                  <a:srgbClr val="870000">
                    <a:alpha val="9855"/>
                  </a:srgbClr>
                </a:gs>
                <a:gs pos="71429">
                  <a:srgbClr val="870000">
                    <a:alpha val="4740"/>
                  </a:srgbClr>
                </a:gs>
                <a:gs pos="85714">
                  <a:srgbClr val="870000">
                    <a:alpha val="1902"/>
                  </a:srgbClr>
                </a:gs>
                <a:gs pos="100000">
                  <a:srgbClr val="8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3398222">
              <a:off x="2573715" y="880454"/>
              <a:ext cx="297647" cy="2864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-9946905">
              <a:off x="3299777" y="1039803"/>
              <a:ext cx="369063" cy="63949"/>
            </a:xfrm>
            <a:prstGeom prst="ellipse">
              <a:avLst/>
            </a:prstGeom>
            <a:gradFill>
              <a:gsLst>
                <a:gs pos="0">
                  <a:srgbClr val="560000">
                    <a:alpha val="29048"/>
                  </a:srgbClr>
                </a:gs>
                <a:gs pos="14286">
                  <a:srgbClr val="560000">
                    <a:alpha val="27051"/>
                  </a:srgbClr>
                </a:gs>
                <a:gs pos="28571">
                  <a:srgbClr val="560000">
                    <a:alpha val="21722"/>
                  </a:srgbClr>
                </a:gs>
                <a:gs pos="42857">
                  <a:srgbClr val="560000">
                    <a:alpha val="14840"/>
                  </a:srgbClr>
                </a:gs>
                <a:gs pos="57143">
                  <a:srgbClr val="560000">
                    <a:alpha val="8516"/>
                  </a:srgbClr>
                </a:gs>
                <a:gs pos="71429">
                  <a:srgbClr val="560000">
                    <a:alpha val="4081"/>
                  </a:srgbClr>
                </a:gs>
                <a:gs pos="85714">
                  <a:srgbClr val="560000">
                    <a:alpha val="1634"/>
                  </a:srgbClr>
                </a:gs>
                <a:gs pos="100000">
                  <a:srgbClr val="560000">
                    <a:alpha val="5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-10175042">
              <a:off x="2384973" y="1642334"/>
              <a:ext cx="249535" cy="96529"/>
            </a:xfrm>
            <a:prstGeom prst="ellipse">
              <a:avLst/>
            </a:prstGeom>
            <a:gradFill>
              <a:gsLst>
                <a:gs pos="0">
                  <a:srgbClr val="FFFF00">
                    <a:alpha val="32518"/>
                  </a:srgbClr>
                </a:gs>
                <a:gs pos="14286">
                  <a:srgbClr val="FFFF00">
                    <a:alpha val="30337"/>
                  </a:srgbClr>
                </a:gs>
                <a:gs pos="28571">
                  <a:srgbClr val="FFFF00">
                    <a:alpha val="24473"/>
                  </a:srgbClr>
                </a:gs>
                <a:gs pos="42857">
                  <a:srgbClr val="FFFF00">
                    <a:alpha val="16815"/>
                  </a:srgbClr>
                </a:gs>
                <a:gs pos="57143">
                  <a:srgbClr val="FFFF00">
                    <a:alpha val="9698"/>
                  </a:srgbClr>
                </a:gs>
                <a:gs pos="71429">
                  <a:srgbClr val="FFFF00">
                    <a:alpha val="4663"/>
                  </a:srgbClr>
                </a:gs>
                <a:gs pos="85714">
                  <a:srgbClr val="FFFF00">
                    <a:alpha val="1871"/>
                  </a:srgbClr>
                </a:gs>
                <a:gs pos="100000">
                  <a:srgbClr val="FFFF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-8285151">
              <a:off x="1092149" y="1520320"/>
              <a:ext cx="339139" cy="242085"/>
            </a:xfrm>
            <a:prstGeom prst="ellipse">
              <a:avLst/>
            </a:prstGeom>
            <a:gradFill>
              <a:gsLst>
                <a:gs pos="0">
                  <a:srgbClr val="FF0000">
                    <a:alpha val="30870"/>
                  </a:srgbClr>
                </a:gs>
                <a:gs pos="14286">
                  <a:srgbClr val="FF0000">
                    <a:alpha val="28775"/>
                  </a:srgbClr>
                </a:gs>
                <a:gs pos="28571">
                  <a:srgbClr val="FF0000">
                    <a:alpha val="23162"/>
                  </a:srgbClr>
                </a:gs>
                <a:gs pos="42857">
                  <a:srgbClr val="FF0000">
                    <a:alpha val="15870"/>
                  </a:srgbClr>
                </a:gs>
                <a:gs pos="57143">
                  <a:srgbClr val="FF0000">
                    <a:alpha val="9131"/>
                  </a:srgbClr>
                </a:gs>
                <a:gs pos="71429">
                  <a:srgbClr val="FF0000">
                    <a:alpha val="4383"/>
                  </a:srgbClr>
                </a:gs>
                <a:gs pos="85714">
                  <a:srgbClr val="FF0000">
                    <a:alpha val="1757"/>
                  </a:srgbClr>
                </a:gs>
                <a:gs pos="100000">
                  <a:srgbClr val="FF0000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6941841">
              <a:off x="2668147" y="1715061"/>
              <a:ext cx="375313" cy="1248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-8724146">
              <a:off x="1269986" y="1023275"/>
              <a:ext cx="265151" cy="366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8269945">
              <a:off x="87575" y="1983423"/>
              <a:ext cx="151579" cy="109706"/>
            </a:xfrm>
            <a:prstGeom prst="ellipse">
              <a:avLst/>
            </a:prstGeom>
            <a:gradFill>
              <a:gsLst>
                <a:gs pos="0">
                  <a:srgbClr val="FFA875">
                    <a:alpha val="26674"/>
                  </a:srgbClr>
                </a:gs>
                <a:gs pos="14286">
                  <a:srgbClr val="FFA875">
                    <a:alpha val="24811"/>
                  </a:srgbClr>
                </a:gs>
                <a:gs pos="28571">
                  <a:srgbClr val="FFA875">
                    <a:alpha val="19862"/>
                  </a:srgbClr>
                </a:gs>
                <a:gs pos="42857">
                  <a:srgbClr val="FFA875">
                    <a:alpha val="13518"/>
                  </a:srgbClr>
                </a:gs>
                <a:gs pos="57143">
                  <a:srgbClr val="FFA875">
                    <a:alpha val="7732"/>
                  </a:srgbClr>
                </a:gs>
                <a:gs pos="71429">
                  <a:srgbClr val="FFA875">
                    <a:alpha val="3697"/>
                  </a:srgbClr>
                </a:gs>
                <a:gs pos="85714">
                  <a:srgbClr val="FFA875">
                    <a:alpha val="1479"/>
                  </a:srgbClr>
                </a:gs>
                <a:gs pos="100000">
                  <a:srgbClr val="FFA875">
                    <a:alpha val="4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9008930">
              <a:off x="1809113" y="1217637"/>
              <a:ext cx="507526" cy="1575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3597490">
              <a:off x="3449378" y="735640"/>
              <a:ext cx="278958" cy="215247"/>
            </a:xfrm>
            <a:prstGeom prst="ellipse">
              <a:avLst/>
            </a:prstGeom>
            <a:gradFill>
              <a:gsLst>
                <a:gs pos="0">
                  <a:srgbClr val="FF7900">
                    <a:alpha val="13812"/>
                  </a:srgbClr>
                </a:gs>
                <a:gs pos="14286">
                  <a:srgbClr val="FF7900">
                    <a:alpha val="12770"/>
                  </a:srgbClr>
                </a:gs>
                <a:gs pos="28571">
                  <a:srgbClr val="FF7900">
                    <a:alpha val="10065"/>
                  </a:srgbClr>
                </a:gs>
                <a:gs pos="42857">
                  <a:srgbClr val="FF7900">
                    <a:alpha val="6721"/>
                  </a:srgbClr>
                </a:gs>
                <a:gs pos="57143">
                  <a:srgbClr val="FF7900">
                    <a:alpha val="3782"/>
                  </a:srgbClr>
                </a:gs>
                <a:gs pos="71429">
                  <a:srgbClr val="FF7900">
                    <a:alpha val="1789"/>
                  </a:srgbClr>
                </a:gs>
                <a:gs pos="85714">
                  <a:srgbClr val="FF7900">
                    <a:alpha val="711"/>
                  </a:srgbClr>
                </a:gs>
                <a:gs pos="100000">
                  <a:srgbClr val="FF790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8428653">
              <a:off x="-131308" y="1473769"/>
              <a:ext cx="623335" cy="17270"/>
            </a:xfrm>
            <a:prstGeom prst="ellipse">
              <a:avLst/>
            </a:prstGeom>
            <a:gradFill>
              <a:gsLst>
                <a:gs pos="0">
                  <a:srgbClr val="FFFFD1">
                    <a:alpha val="32949"/>
                  </a:srgbClr>
                </a:gs>
                <a:gs pos="14286">
                  <a:srgbClr val="FFFFD1">
                    <a:alpha val="30746"/>
                  </a:srgbClr>
                </a:gs>
                <a:gs pos="28571">
                  <a:srgbClr val="FFFFD1">
                    <a:alpha val="24818"/>
                  </a:srgbClr>
                </a:gs>
                <a:gs pos="42857">
                  <a:srgbClr val="FFFFD1">
                    <a:alpha val="17064"/>
                  </a:srgbClr>
                </a:gs>
                <a:gs pos="57143">
                  <a:srgbClr val="FFFFD1">
                    <a:alpha val="9848"/>
                  </a:srgbClr>
                </a:gs>
                <a:gs pos="71429">
                  <a:srgbClr val="FFFFD1">
                    <a:alpha val="4737"/>
                  </a:srgbClr>
                </a:gs>
                <a:gs pos="85714">
                  <a:srgbClr val="FFFFD1">
                    <a:alpha val="1901"/>
                  </a:srgbClr>
                </a:gs>
                <a:gs pos="100000">
                  <a:srgbClr val="FFFFD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-10072510">
              <a:off x="1609508" y="110074"/>
              <a:ext cx="568060" cy="863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-10103549">
              <a:off x="1666921" y="118670"/>
              <a:ext cx="476790" cy="288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6657024">
              <a:off x="2185028" y="1237965"/>
              <a:ext cx="314856" cy="444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3186512">
              <a:off x="283437" y="1215066"/>
              <a:ext cx="246876" cy="205042"/>
            </a:xfrm>
            <a:prstGeom prst="ellipse">
              <a:avLst/>
            </a:prstGeom>
            <a:gradFill>
              <a:gsLst>
                <a:gs pos="0">
                  <a:srgbClr val="FF0056">
                    <a:alpha val="1413"/>
                  </a:srgbClr>
                </a:gs>
                <a:gs pos="14286">
                  <a:srgbClr val="FF0056">
                    <a:alpha val="1300"/>
                  </a:srgbClr>
                </a:gs>
                <a:gs pos="28571">
                  <a:srgbClr val="FF0056">
                    <a:alpha val="1011"/>
                  </a:srgbClr>
                </a:gs>
                <a:gs pos="42857">
                  <a:srgbClr val="FF0056">
                    <a:alpha val="664"/>
                  </a:srgbClr>
                </a:gs>
                <a:gs pos="57143">
                  <a:srgbClr val="FF0056">
                    <a:alpha val="369"/>
                  </a:srgbClr>
                </a:gs>
                <a:gs pos="71429">
                  <a:srgbClr val="FF0056">
                    <a:alpha val="173"/>
                  </a:srgbClr>
                </a:gs>
                <a:gs pos="85714">
                  <a:srgbClr val="FF0056">
                    <a:alpha val="68"/>
                  </a:srgbClr>
                </a:gs>
                <a:gs pos="100000">
                  <a:srgbClr val="FF0056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8354332">
              <a:off x="3352218" y="182319"/>
              <a:ext cx="403864" cy="509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-8564101">
              <a:off x="2769370" y="1419988"/>
              <a:ext cx="205208" cy="188723"/>
            </a:xfrm>
            <a:prstGeom prst="ellipse">
              <a:avLst/>
            </a:prstGeom>
            <a:gradFill>
              <a:gsLst>
                <a:gs pos="0">
                  <a:srgbClr val="EE5B00">
                    <a:alpha val="28242"/>
                  </a:srgbClr>
                </a:gs>
                <a:gs pos="14286">
                  <a:srgbClr val="EE5B00">
                    <a:alpha val="26290"/>
                  </a:srgbClr>
                </a:gs>
                <a:gs pos="28571">
                  <a:srgbClr val="EE5B00">
                    <a:alpha val="21088"/>
                  </a:srgbClr>
                </a:gs>
                <a:gs pos="42857">
                  <a:srgbClr val="EE5B00">
                    <a:alpha val="14388"/>
                  </a:srgbClr>
                </a:gs>
                <a:gs pos="57143">
                  <a:srgbClr val="EE5B00">
                    <a:alpha val="8248"/>
                  </a:srgbClr>
                </a:gs>
                <a:gs pos="71429">
                  <a:srgbClr val="EE5B00">
                    <a:alpha val="3949"/>
                  </a:srgbClr>
                </a:gs>
                <a:gs pos="85714">
                  <a:srgbClr val="EE5B00">
                    <a:alpha val="1581"/>
                  </a:srgbClr>
                </a:gs>
                <a:gs pos="100000">
                  <a:srgbClr val="EE5B00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-10579882">
              <a:off x="978624" y="1153378"/>
              <a:ext cx="880295" cy="45442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8514296">
              <a:off x="84305" y="2118758"/>
              <a:ext cx="508626" cy="287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7567022">
              <a:off x="2590528" y="1822743"/>
              <a:ext cx="337097" cy="54634"/>
            </a:xfrm>
            <a:prstGeom prst="ellipse">
              <a:avLst/>
            </a:prstGeom>
            <a:gradFill>
              <a:gsLst>
                <a:gs pos="0">
                  <a:srgbClr val="FF6200">
                    <a:alpha val="32968"/>
                  </a:srgbClr>
                </a:gs>
                <a:gs pos="14286">
                  <a:srgbClr val="FF6200">
                    <a:alpha val="30764"/>
                  </a:srgbClr>
                </a:gs>
                <a:gs pos="28571">
                  <a:srgbClr val="FF6200">
                    <a:alpha val="24833"/>
                  </a:srgbClr>
                </a:gs>
                <a:gs pos="42857">
                  <a:srgbClr val="FF6200">
                    <a:alpha val="17075"/>
                  </a:srgbClr>
                </a:gs>
                <a:gs pos="57143">
                  <a:srgbClr val="FF6200">
                    <a:alpha val="9855"/>
                  </a:srgbClr>
                </a:gs>
                <a:gs pos="71429">
                  <a:srgbClr val="FF6200">
                    <a:alpha val="4740"/>
                  </a:srgbClr>
                </a:gs>
                <a:gs pos="85714">
                  <a:srgbClr val="FF6200">
                    <a:alpha val="1902"/>
                  </a:srgbClr>
                </a:gs>
                <a:gs pos="100000">
                  <a:srgbClr val="FF6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-8991837">
              <a:off x="279272" y="1877924"/>
              <a:ext cx="297648" cy="141358"/>
            </a:xfrm>
            <a:prstGeom prst="ellipse">
              <a:avLst/>
            </a:prstGeom>
            <a:gradFill>
              <a:gsLst>
                <a:gs pos="0">
                  <a:srgbClr val="F4C4BA">
                    <a:alpha val="25662"/>
                  </a:srgbClr>
                </a:gs>
                <a:gs pos="14286">
                  <a:srgbClr val="F4C4BA">
                    <a:alpha val="23858"/>
                  </a:srgbClr>
                </a:gs>
                <a:gs pos="28571">
                  <a:srgbClr val="F4C4BA">
                    <a:alpha val="19074"/>
                  </a:srgbClr>
                </a:gs>
                <a:gs pos="42857">
                  <a:srgbClr val="F4C4BA">
                    <a:alpha val="12961"/>
                  </a:srgbClr>
                </a:gs>
                <a:gs pos="57143">
                  <a:srgbClr val="F4C4BA">
                    <a:alpha val="7403"/>
                  </a:srgbClr>
                </a:gs>
                <a:gs pos="71429">
                  <a:srgbClr val="F4C4BA">
                    <a:alpha val="3536"/>
                  </a:srgbClr>
                </a:gs>
                <a:gs pos="85714">
                  <a:srgbClr val="F4C4BA">
                    <a:alpha val="1414"/>
                  </a:srgbClr>
                </a:gs>
                <a:gs pos="100000">
                  <a:srgbClr val="F4C4BA">
                    <a:alpha val="4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10054196">
              <a:off x="1425888" y="704901"/>
              <a:ext cx="351154" cy="34893"/>
            </a:xfrm>
            <a:prstGeom prst="ellipse">
              <a:avLst/>
            </a:prstGeom>
            <a:gradFill>
              <a:gsLst>
                <a:gs pos="0">
                  <a:srgbClr val="FFFFC2">
                    <a:alpha val="32968"/>
                  </a:srgbClr>
                </a:gs>
                <a:gs pos="14286">
                  <a:srgbClr val="FFFFC2">
                    <a:alpha val="30764"/>
                  </a:srgbClr>
                </a:gs>
                <a:gs pos="28571">
                  <a:srgbClr val="FFFFC2">
                    <a:alpha val="24833"/>
                  </a:srgbClr>
                </a:gs>
                <a:gs pos="42857">
                  <a:srgbClr val="FFFFC2">
                    <a:alpha val="17075"/>
                  </a:srgbClr>
                </a:gs>
                <a:gs pos="57143">
                  <a:srgbClr val="FFFFC2">
                    <a:alpha val="9855"/>
                  </a:srgbClr>
                </a:gs>
                <a:gs pos="71429">
                  <a:srgbClr val="FFFFC2">
                    <a:alpha val="4740"/>
                  </a:srgbClr>
                </a:gs>
                <a:gs pos="85714">
                  <a:srgbClr val="FFFFC2">
                    <a:alpha val="1902"/>
                  </a:srgbClr>
                </a:gs>
                <a:gs pos="100000">
                  <a:srgbClr val="FFFFC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-8268411">
              <a:off x="1970523" y="1879808"/>
              <a:ext cx="235432" cy="83391"/>
            </a:xfrm>
            <a:prstGeom prst="ellipse">
              <a:avLst/>
            </a:prstGeom>
            <a:gradFill>
              <a:gsLst>
                <a:gs pos="0">
                  <a:srgbClr val="FFFF00">
                    <a:alpha val="32706"/>
                  </a:srgbClr>
                </a:gs>
                <a:gs pos="14286">
                  <a:srgbClr val="FFFF00">
                    <a:alpha val="30515"/>
                  </a:srgbClr>
                </a:gs>
                <a:gs pos="28571">
                  <a:srgbClr val="FFFF00">
                    <a:alpha val="24623"/>
                  </a:srgbClr>
                </a:gs>
                <a:gs pos="42857">
                  <a:srgbClr val="FFFF00">
                    <a:alpha val="16924"/>
                  </a:srgbClr>
                </a:gs>
                <a:gs pos="57143">
                  <a:srgbClr val="FFFF00">
                    <a:alpha val="9763"/>
                  </a:srgbClr>
                </a:gs>
                <a:gs pos="71429">
                  <a:srgbClr val="FFFF00">
                    <a:alpha val="4695"/>
                  </a:srgbClr>
                </a:gs>
                <a:gs pos="85714">
                  <a:srgbClr val="FFFF00">
                    <a:alpha val="1884"/>
                  </a:srgbClr>
                </a:gs>
                <a:gs pos="100000">
                  <a:srgbClr val="FFFF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10641813">
              <a:off x="262569" y="474417"/>
              <a:ext cx="244815" cy="171003"/>
            </a:xfrm>
            <a:prstGeom prst="ellipse">
              <a:avLst/>
            </a:prstGeom>
            <a:gradFill>
              <a:gsLst>
                <a:gs pos="0">
                  <a:srgbClr val="510000">
                    <a:alpha val="22442"/>
                  </a:srgbClr>
                </a:gs>
                <a:gs pos="14286">
                  <a:srgbClr val="510000">
                    <a:alpha val="20831"/>
                  </a:srgbClr>
                </a:gs>
                <a:gs pos="28571">
                  <a:srgbClr val="510000">
                    <a:alpha val="16587"/>
                  </a:srgbClr>
                </a:gs>
                <a:gs pos="42857">
                  <a:srgbClr val="510000">
                    <a:alpha val="11216"/>
                  </a:srgbClr>
                </a:gs>
                <a:gs pos="57143">
                  <a:srgbClr val="510000">
                    <a:alpha val="6379"/>
                  </a:srgbClr>
                </a:gs>
                <a:gs pos="71429">
                  <a:srgbClr val="510000">
                    <a:alpha val="3038"/>
                  </a:srgbClr>
                </a:gs>
                <a:gs pos="85714">
                  <a:srgbClr val="510000">
                    <a:alpha val="1213"/>
                  </a:srgbClr>
                </a:gs>
                <a:gs pos="100000">
                  <a:srgbClr val="510000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-10503489">
              <a:off x="918207" y="2215777"/>
              <a:ext cx="685697" cy="656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3290337">
              <a:off x="319767" y="1881773"/>
              <a:ext cx="758905" cy="3152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10054437">
              <a:off x="1816502" y="2274253"/>
              <a:ext cx="443538" cy="315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-10715564">
              <a:off x="1625762" y="1251406"/>
              <a:ext cx="322041" cy="46137"/>
            </a:xfrm>
            <a:prstGeom prst="ellipse">
              <a:avLst/>
            </a:prstGeom>
            <a:gradFill>
              <a:gsLst>
                <a:gs pos="0">
                  <a:srgbClr val="340000">
                    <a:alpha val="32968"/>
                  </a:srgbClr>
                </a:gs>
                <a:gs pos="14286">
                  <a:srgbClr val="340000">
                    <a:alpha val="30764"/>
                  </a:srgbClr>
                </a:gs>
                <a:gs pos="28571">
                  <a:srgbClr val="340000">
                    <a:alpha val="24833"/>
                  </a:srgbClr>
                </a:gs>
                <a:gs pos="42857">
                  <a:srgbClr val="340000">
                    <a:alpha val="17075"/>
                  </a:srgbClr>
                </a:gs>
                <a:gs pos="57143">
                  <a:srgbClr val="340000">
                    <a:alpha val="9855"/>
                  </a:srgbClr>
                </a:gs>
                <a:gs pos="71429">
                  <a:srgbClr val="340000">
                    <a:alpha val="4740"/>
                  </a:srgbClr>
                </a:gs>
                <a:gs pos="85714">
                  <a:srgbClr val="340000">
                    <a:alpha val="1902"/>
                  </a:srgbClr>
                </a:gs>
                <a:gs pos="100000">
                  <a:srgbClr val="3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-9299079">
              <a:off x="1716915" y="332548"/>
              <a:ext cx="270693" cy="170166"/>
            </a:xfrm>
            <a:prstGeom prst="ellipse">
              <a:avLst/>
            </a:prstGeom>
            <a:gradFill>
              <a:gsLst>
                <a:gs pos="0">
                  <a:srgbClr val="D5B8B3">
                    <a:alpha val="9928"/>
                  </a:srgbClr>
                </a:gs>
                <a:gs pos="14286">
                  <a:srgbClr val="D5B8B3">
                    <a:alpha val="9163"/>
                  </a:srgbClr>
                </a:gs>
                <a:gs pos="28571">
                  <a:srgbClr val="D5B8B3">
                    <a:alpha val="7191"/>
                  </a:srgbClr>
                </a:gs>
                <a:gs pos="42857">
                  <a:srgbClr val="D5B8B3">
                    <a:alpha val="4777"/>
                  </a:srgbClr>
                </a:gs>
                <a:gs pos="57143">
                  <a:srgbClr val="D5B8B3">
                    <a:alpha val="2676"/>
                  </a:srgbClr>
                </a:gs>
                <a:gs pos="71429">
                  <a:srgbClr val="D5B8B3">
                    <a:alpha val="1262"/>
                  </a:srgbClr>
                </a:gs>
                <a:gs pos="85714">
                  <a:srgbClr val="D5B8B3">
                    <a:alpha val="501"/>
                  </a:srgbClr>
                </a:gs>
                <a:gs pos="100000">
                  <a:srgbClr val="D5B8B3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8699243">
              <a:off x="93458" y="1223178"/>
              <a:ext cx="225957" cy="187488"/>
            </a:xfrm>
            <a:prstGeom prst="ellipse">
              <a:avLst/>
            </a:prstGeom>
            <a:gradFill>
              <a:gsLst>
                <a:gs pos="0">
                  <a:srgbClr val="F9AED1">
                    <a:alpha val="17229"/>
                  </a:srgbClr>
                </a:gs>
                <a:gs pos="14286">
                  <a:srgbClr val="F9AED1">
                    <a:alpha val="15953"/>
                  </a:srgbClr>
                </a:gs>
                <a:gs pos="28571">
                  <a:srgbClr val="F9AED1">
                    <a:alpha val="12624"/>
                  </a:srgbClr>
                </a:gs>
                <a:gs pos="42857">
                  <a:srgbClr val="F9AED1">
                    <a:alpha val="8471"/>
                  </a:srgbClr>
                </a:gs>
                <a:gs pos="57143">
                  <a:srgbClr val="F9AED1">
                    <a:alpha val="4786"/>
                  </a:srgbClr>
                </a:gs>
                <a:gs pos="71429">
                  <a:srgbClr val="F9AED1">
                    <a:alpha val="2270"/>
                  </a:srgbClr>
                </a:gs>
                <a:gs pos="85714">
                  <a:srgbClr val="F9AED1">
                    <a:alpha val="904"/>
                  </a:srgbClr>
                </a:gs>
                <a:gs pos="100000">
                  <a:srgbClr val="F9AED1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8773373">
              <a:off x="3446049" y="1711736"/>
              <a:ext cx="286375" cy="200414"/>
            </a:xfrm>
            <a:prstGeom prst="ellipse">
              <a:avLst/>
            </a:prstGeom>
            <a:gradFill>
              <a:gsLst>
                <a:gs pos="0">
                  <a:srgbClr val="A79900">
                    <a:alpha val="8947"/>
                  </a:srgbClr>
                </a:gs>
                <a:gs pos="14286">
                  <a:srgbClr val="A79900">
                    <a:alpha val="8254"/>
                  </a:srgbClr>
                </a:gs>
                <a:gs pos="28571">
                  <a:srgbClr val="A79900">
                    <a:alpha val="6470"/>
                  </a:srgbClr>
                </a:gs>
                <a:gs pos="42857">
                  <a:srgbClr val="A79900">
                    <a:alpha val="4292"/>
                  </a:srgbClr>
                </a:gs>
                <a:gs pos="57143">
                  <a:srgbClr val="A79900">
                    <a:alpha val="2402"/>
                  </a:srgbClr>
                </a:gs>
                <a:gs pos="71429">
                  <a:srgbClr val="A79900">
                    <a:alpha val="1131"/>
                  </a:srgbClr>
                </a:gs>
                <a:gs pos="85714">
                  <a:srgbClr val="A79900">
                    <a:alpha val="449"/>
                  </a:srgbClr>
                </a:gs>
                <a:gs pos="100000">
                  <a:srgbClr val="A79900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5766794">
              <a:off x="3338290" y="970068"/>
              <a:ext cx="249652" cy="190441"/>
            </a:xfrm>
            <a:prstGeom prst="ellipse">
              <a:avLst/>
            </a:prstGeom>
            <a:gradFill>
              <a:gsLst>
                <a:gs pos="0">
                  <a:srgbClr val="E96934">
                    <a:alpha val="17326"/>
                  </a:srgbClr>
                </a:gs>
                <a:gs pos="14286">
                  <a:srgbClr val="E96934">
                    <a:alpha val="16044"/>
                  </a:srgbClr>
                </a:gs>
                <a:gs pos="28571">
                  <a:srgbClr val="E96934">
                    <a:alpha val="12697"/>
                  </a:srgbClr>
                </a:gs>
                <a:gs pos="42857">
                  <a:srgbClr val="E96934">
                    <a:alpha val="8521"/>
                  </a:srgbClr>
                </a:gs>
                <a:gs pos="57143">
                  <a:srgbClr val="E96934">
                    <a:alpha val="4815"/>
                  </a:srgbClr>
                </a:gs>
                <a:gs pos="71429">
                  <a:srgbClr val="E96934">
                    <a:alpha val="2284"/>
                  </a:srgbClr>
                </a:gs>
                <a:gs pos="85714">
                  <a:srgbClr val="E96934">
                    <a:alpha val="909"/>
                  </a:srgbClr>
                </a:gs>
                <a:gs pos="100000">
                  <a:srgbClr val="E96934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-8967860">
              <a:off x="1193834" y="525138"/>
              <a:ext cx="313378" cy="244778"/>
            </a:xfrm>
            <a:prstGeom prst="ellipse">
              <a:avLst/>
            </a:prstGeom>
            <a:gradFill>
              <a:gsLst>
                <a:gs pos="0">
                  <a:srgbClr val="000000">
                    <a:alpha val="2916"/>
                  </a:srgbClr>
                </a:gs>
                <a:gs pos="14286">
                  <a:srgbClr val="000000">
                    <a:alpha val="2684"/>
                  </a:srgbClr>
                </a:gs>
                <a:gs pos="28571">
                  <a:srgbClr val="000000">
                    <a:alpha val="2090"/>
                  </a:srgbClr>
                </a:gs>
                <a:gs pos="42857">
                  <a:srgbClr val="000000">
                    <a:alpha val="1376"/>
                  </a:srgbClr>
                </a:gs>
                <a:gs pos="57143">
                  <a:srgbClr val="000000">
                    <a:alpha val="765"/>
                  </a:srgbClr>
                </a:gs>
                <a:gs pos="71429">
                  <a:srgbClr val="000000">
                    <a:alpha val="359"/>
                  </a:srgbClr>
                </a:gs>
                <a:gs pos="85714">
                  <a:srgbClr val="000000">
                    <a:alpha val="142"/>
                  </a:srgbClr>
                </a:gs>
                <a:gs pos="100000">
                  <a:srgbClr val="000000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6841321">
              <a:off x="3302289" y="66325"/>
              <a:ext cx="325829" cy="147578"/>
            </a:xfrm>
            <a:prstGeom prst="ellipse">
              <a:avLst/>
            </a:prstGeom>
            <a:gradFill>
              <a:gsLst>
                <a:gs pos="0">
                  <a:srgbClr val="FF8B00">
                    <a:alpha val="16235"/>
                  </a:srgbClr>
                </a:gs>
                <a:gs pos="14286">
                  <a:srgbClr val="FF8B00">
                    <a:alpha val="15026"/>
                  </a:srgbClr>
                </a:gs>
                <a:gs pos="28571">
                  <a:srgbClr val="FF8B00">
                    <a:alpha val="11876"/>
                  </a:srgbClr>
                </a:gs>
                <a:gs pos="42857">
                  <a:srgbClr val="FF8B00">
                    <a:alpha val="7958"/>
                  </a:srgbClr>
                </a:gs>
                <a:gs pos="57143">
                  <a:srgbClr val="FF8B00">
                    <a:alpha val="4491"/>
                  </a:srgbClr>
                </a:gs>
                <a:gs pos="71429">
                  <a:srgbClr val="FF8B00">
                    <a:alpha val="2128"/>
                  </a:srgbClr>
                </a:gs>
                <a:gs pos="85714">
                  <a:srgbClr val="FF8B00">
                    <a:alpha val="847"/>
                  </a:srgbClr>
                </a:gs>
                <a:gs pos="100000">
                  <a:srgbClr val="FF8B00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4714456">
              <a:off x="974338" y="1956450"/>
              <a:ext cx="697115" cy="46835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-8967063">
              <a:off x="1198711" y="887802"/>
              <a:ext cx="473144" cy="277604"/>
            </a:xfrm>
            <a:prstGeom prst="ellipse">
              <a:avLst/>
            </a:prstGeom>
            <a:gradFill>
              <a:gsLst>
                <a:gs pos="0">
                  <a:srgbClr val="FFFFFF">
                    <a:alpha val="27522"/>
                  </a:srgbClr>
                </a:gs>
                <a:gs pos="14286">
                  <a:srgbClr val="FFFFFF">
                    <a:alpha val="25610"/>
                  </a:srgbClr>
                </a:gs>
                <a:gs pos="28571">
                  <a:srgbClr val="FFFFFF">
                    <a:alpha val="20524"/>
                  </a:srgbClr>
                </a:gs>
                <a:gs pos="42857">
                  <a:srgbClr val="FFFFFF">
                    <a:alpha val="13987"/>
                  </a:srgbClr>
                </a:gs>
                <a:gs pos="57143">
                  <a:srgbClr val="FFFFFF">
                    <a:alpha val="8010"/>
                  </a:srgbClr>
                </a:gs>
                <a:gs pos="71429">
                  <a:srgbClr val="FFFFFF">
                    <a:alpha val="3833"/>
                  </a:srgbClr>
                </a:gs>
                <a:gs pos="85714">
                  <a:srgbClr val="FFFFFF">
                    <a:alpha val="1533"/>
                  </a:srgbClr>
                </a:gs>
                <a:gs pos="100000">
                  <a:srgbClr val="FFFFFF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8067757">
              <a:off x="2166824" y="1923099"/>
              <a:ext cx="99662" cy="6673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10005148">
              <a:off x="1741276" y="2184498"/>
              <a:ext cx="769671" cy="4008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8268871">
              <a:off x="2235846" y="2018742"/>
              <a:ext cx="814112" cy="40368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-9691193">
              <a:off x="1301985" y="1405519"/>
              <a:ext cx="336212" cy="17583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6386523">
              <a:off x="2017481" y="1198928"/>
              <a:ext cx="732392" cy="460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8643968">
              <a:off x="-231934" y="880913"/>
              <a:ext cx="620928" cy="27295"/>
            </a:xfrm>
            <a:prstGeom prst="ellipse">
              <a:avLst/>
            </a:prstGeom>
            <a:gradFill>
              <a:gsLst>
                <a:gs pos="0">
                  <a:srgbClr val="FFFF00">
                    <a:alpha val="32162"/>
                  </a:srgbClr>
                </a:gs>
                <a:gs pos="14286">
                  <a:srgbClr val="FFFF00">
                    <a:alpha val="29999"/>
                  </a:srgbClr>
                </a:gs>
                <a:gs pos="28571">
                  <a:srgbClr val="FFFF00">
                    <a:alpha val="24189"/>
                  </a:srgbClr>
                </a:gs>
                <a:gs pos="42857">
                  <a:srgbClr val="FFFF00">
                    <a:alpha val="16610"/>
                  </a:srgbClr>
                </a:gs>
                <a:gs pos="57143">
                  <a:srgbClr val="FFFF00">
                    <a:alpha val="9575"/>
                  </a:srgbClr>
                </a:gs>
                <a:gs pos="71429">
                  <a:srgbClr val="FFFF00">
                    <a:alpha val="4602"/>
                  </a:srgbClr>
                </a:gs>
                <a:gs pos="85714">
                  <a:srgbClr val="FFFF00">
                    <a:alpha val="1846"/>
                  </a:srgbClr>
                </a:gs>
                <a:gs pos="100000">
                  <a:srgbClr val="FFFF00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4341300">
              <a:off x="1197619" y="707562"/>
              <a:ext cx="294250" cy="229294"/>
            </a:xfrm>
            <a:prstGeom prst="ellipse">
              <a:avLst/>
            </a:prstGeom>
            <a:gradFill>
              <a:gsLst>
                <a:gs pos="0">
                  <a:srgbClr val="2E0000">
                    <a:alpha val="32795"/>
                  </a:srgbClr>
                </a:gs>
                <a:gs pos="14286">
                  <a:srgbClr val="2E0000">
                    <a:alpha val="30599"/>
                  </a:srgbClr>
                </a:gs>
                <a:gs pos="28571">
                  <a:srgbClr val="2E0000">
                    <a:alpha val="24694"/>
                  </a:srgbClr>
                </a:gs>
                <a:gs pos="42857">
                  <a:srgbClr val="2E0000">
                    <a:alpha val="16975"/>
                  </a:srgbClr>
                </a:gs>
                <a:gs pos="57143">
                  <a:srgbClr val="2E0000">
                    <a:alpha val="9794"/>
                  </a:srgbClr>
                </a:gs>
                <a:gs pos="71429">
                  <a:srgbClr val="2E0000">
                    <a:alpha val="4710"/>
                  </a:srgbClr>
                </a:gs>
                <a:gs pos="85714">
                  <a:srgbClr val="2E0000">
                    <a:alpha val="1890"/>
                  </a:srgbClr>
                </a:gs>
                <a:gs pos="100000">
                  <a:srgbClr val="2E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9803534">
              <a:off x="226120" y="1164776"/>
              <a:ext cx="344922" cy="229473"/>
            </a:xfrm>
            <a:prstGeom prst="ellipse">
              <a:avLst/>
            </a:prstGeom>
            <a:gradFill>
              <a:gsLst>
                <a:gs pos="0">
                  <a:srgbClr val="FF7700">
                    <a:alpha val="19895"/>
                  </a:srgbClr>
                </a:gs>
                <a:gs pos="14286">
                  <a:srgbClr val="FF7700">
                    <a:alpha val="18445"/>
                  </a:srgbClr>
                </a:gs>
                <a:gs pos="28571">
                  <a:srgbClr val="FF7700">
                    <a:alpha val="14641"/>
                  </a:srgbClr>
                </a:gs>
                <a:gs pos="42857">
                  <a:srgbClr val="FF7700">
                    <a:alpha val="9863"/>
                  </a:srgbClr>
                </a:gs>
                <a:gs pos="57143">
                  <a:srgbClr val="FF7700">
                    <a:alpha val="5591"/>
                  </a:srgbClr>
                </a:gs>
                <a:gs pos="71429">
                  <a:srgbClr val="FF7700">
                    <a:alpha val="2657"/>
                  </a:srgbClr>
                </a:gs>
                <a:gs pos="85714">
                  <a:srgbClr val="FF7700">
                    <a:alpha val="1059"/>
                  </a:srgbClr>
                </a:gs>
                <a:gs pos="100000">
                  <a:srgbClr val="FF770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4370823">
              <a:off x="882796" y="781141"/>
              <a:ext cx="295138" cy="169999"/>
            </a:xfrm>
            <a:prstGeom prst="ellipse">
              <a:avLst/>
            </a:prstGeom>
            <a:gradFill>
              <a:gsLst>
                <a:gs pos="0">
                  <a:srgbClr val="B80000">
                    <a:alpha val="27527"/>
                  </a:srgbClr>
                </a:gs>
                <a:gs pos="14286">
                  <a:srgbClr val="B80000">
                    <a:alpha val="25614"/>
                  </a:srgbClr>
                </a:gs>
                <a:gs pos="28571">
                  <a:srgbClr val="B80000">
                    <a:alpha val="20527"/>
                  </a:srgbClr>
                </a:gs>
                <a:gs pos="42857">
                  <a:srgbClr val="B80000">
                    <a:alpha val="13990"/>
                  </a:srgbClr>
                </a:gs>
                <a:gs pos="57143">
                  <a:srgbClr val="B80000">
                    <a:alpha val="8011"/>
                  </a:srgbClr>
                </a:gs>
                <a:gs pos="71429">
                  <a:srgbClr val="B80000">
                    <a:alpha val="3833"/>
                  </a:srgbClr>
                </a:gs>
                <a:gs pos="85714">
                  <a:srgbClr val="B80000">
                    <a:alpha val="1534"/>
                  </a:srgbClr>
                </a:gs>
                <a:gs pos="100000">
                  <a:srgbClr val="B80000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7624527">
              <a:off x="2378232" y="1985721"/>
              <a:ext cx="298791" cy="17945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3498361">
              <a:off x="197787" y="1721816"/>
              <a:ext cx="753416" cy="98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-9400359">
              <a:off x="1240782" y="652695"/>
              <a:ext cx="296857" cy="282800"/>
            </a:xfrm>
            <a:prstGeom prst="ellipse">
              <a:avLst/>
            </a:prstGeom>
            <a:gradFill>
              <a:gsLst>
                <a:gs pos="0">
                  <a:srgbClr val="C80000">
                    <a:alpha val="32571"/>
                  </a:srgbClr>
                </a:gs>
                <a:gs pos="14286">
                  <a:srgbClr val="C80000">
                    <a:alpha val="30387"/>
                  </a:srgbClr>
                </a:gs>
                <a:gs pos="28571">
                  <a:srgbClr val="C80000">
                    <a:alpha val="24516"/>
                  </a:srgbClr>
                </a:gs>
                <a:gs pos="42857">
                  <a:srgbClr val="C80000">
                    <a:alpha val="16846"/>
                  </a:srgbClr>
                </a:gs>
                <a:gs pos="57143">
                  <a:srgbClr val="C80000">
                    <a:alpha val="9717"/>
                  </a:srgbClr>
                </a:gs>
                <a:gs pos="71429">
                  <a:srgbClr val="C80000">
                    <a:alpha val="4672"/>
                  </a:srgbClr>
                </a:gs>
                <a:gs pos="85714">
                  <a:srgbClr val="C80000">
                    <a:alpha val="1874"/>
                  </a:srgbClr>
                </a:gs>
                <a:gs pos="100000">
                  <a:srgbClr val="C8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-10057193">
              <a:off x="1657327" y="1478085"/>
              <a:ext cx="648753" cy="795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-10634579">
              <a:off x="1503531" y="89271"/>
              <a:ext cx="557561" cy="1467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8738248">
              <a:off x="-295716" y="533844"/>
              <a:ext cx="768778" cy="72560"/>
            </a:xfrm>
            <a:prstGeom prst="ellipse">
              <a:avLst/>
            </a:prstGeom>
            <a:gradFill>
              <a:gsLst>
                <a:gs pos="0">
                  <a:srgbClr val="000038">
                    <a:alpha val="32968"/>
                  </a:srgbClr>
                </a:gs>
                <a:gs pos="14286">
                  <a:srgbClr val="000038">
                    <a:alpha val="30764"/>
                  </a:srgbClr>
                </a:gs>
                <a:gs pos="28571">
                  <a:srgbClr val="000038">
                    <a:alpha val="24833"/>
                  </a:srgbClr>
                </a:gs>
                <a:gs pos="42857">
                  <a:srgbClr val="000038">
                    <a:alpha val="17075"/>
                  </a:srgbClr>
                </a:gs>
                <a:gs pos="57143">
                  <a:srgbClr val="000038">
                    <a:alpha val="9855"/>
                  </a:srgbClr>
                </a:gs>
                <a:gs pos="71429">
                  <a:srgbClr val="000038">
                    <a:alpha val="4740"/>
                  </a:srgbClr>
                </a:gs>
                <a:gs pos="85714">
                  <a:srgbClr val="000038">
                    <a:alpha val="1902"/>
                  </a:srgbClr>
                </a:gs>
                <a:gs pos="100000">
                  <a:srgbClr val="00003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9983346">
              <a:off x="1691774" y="2230034"/>
              <a:ext cx="787892" cy="3129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5283309">
              <a:off x="2099353" y="1217398"/>
              <a:ext cx="241453" cy="177077"/>
            </a:xfrm>
            <a:prstGeom prst="ellipse">
              <a:avLst/>
            </a:prstGeom>
            <a:gradFill>
              <a:gsLst>
                <a:gs pos="0">
                  <a:srgbClr val="0000A9">
                    <a:alpha val="5713"/>
                  </a:srgbClr>
                </a:gs>
                <a:gs pos="14286">
                  <a:srgbClr val="0000A9">
                    <a:alpha val="5264"/>
                  </a:srgbClr>
                </a:gs>
                <a:gs pos="28571">
                  <a:srgbClr val="0000A9">
                    <a:alpha val="4111"/>
                  </a:srgbClr>
                </a:gs>
                <a:gs pos="42857">
                  <a:srgbClr val="0000A9">
                    <a:alpha val="2716"/>
                  </a:srgbClr>
                </a:gs>
                <a:gs pos="57143">
                  <a:srgbClr val="0000A9">
                    <a:alpha val="1514"/>
                  </a:srgbClr>
                </a:gs>
                <a:gs pos="71429">
                  <a:srgbClr val="0000A9">
                    <a:alpha val="712"/>
                  </a:srgbClr>
                </a:gs>
                <a:gs pos="85714">
                  <a:srgbClr val="0000A9">
                    <a:alpha val="282"/>
                  </a:srgbClr>
                </a:gs>
                <a:gs pos="100000">
                  <a:srgbClr val="0000A9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3918612">
              <a:off x="470248" y="1655657"/>
              <a:ext cx="325789" cy="2632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2945900">
              <a:off x="1145348" y="774990"/>
              <a:ext cx="425057" cy="226681"/>
            </a:xfrm>
            <a:prstGeom prst="ellipse">
              <a:avLst/>
            </a:prstGeom>
            <a:gradFill>
              <a:gsLst>
                <a:gs pos="0">
                  <a:srgbClr val="FF0027">
                    <a:alpha val="32064"/>
                  </a:srgbClr>
                </a:gs>
                <a:gs pos="14286">
                  <a:srgbClr val="FF0027">
                    <a:alpha val="29906"/>
                  </a:srgbClr>
                </a:gs>
                <a:gs pos="28571">
                  <a:srgbClr val="FF0027">
                    <a:alpha val="24111"/>
                  </a:srgbClr>
                </a:gs>
                <a:gs pos="42857">
                  <a:srgbClr val="FF0027">
                    <a:alpha val="16554"/>
                  </a:srgbClr>
                </a:gs>
                <a:gs pos="57143">
                  <a:srgbClr val="FF0027">
                    <a:alpha val="9541"/>
                  </a:srgbClr>
                </a:gs>
                <a:gs pos="71429">
                  <a:srgbClr val="FF0027">
                    <a:alpha val="4585"/>
                  </a:srgbClr>
                </a:gs>
                <a:gs pos="85714">
                  <a:srgbClr val="FF0027">
                    <a:alpha val="1839"/>
                  </a:srgbClr>
                </a:gs>
                <a:gs pos="100000">
                  <a:srgbClr val="FF0027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3463211">
              <a:off x="370253" y="2174243"/>
              <a:ext cx="593246" cy="99628"/>
            </a:xfrm>
            <a:prstGeom prst="ellipse">
              <a:avLst/>
            </a:prstGeom>
            <a:gradFill>
              <a:gsLst>
                <a:gs pos="0">
                  <a:srgbClr val="FFFF00">
                    <a:alpha val="22784"/>
                  </a:srgbClr>
                </a:gs>
                <a:gs pos="14286">
                  <a:srgbClr val="FFFF00">
                    <a:alpha val="21152"/>
                  </a:srgbClr>
                </a:gs>
                <a:gs pos="28571">
                  <a:srgbClr val="FFFF00">
                    <a:alpha val="16850"/>
                  </a:srgbClr>
                </a:gs>
                <a:gs pos="42857">
                  <a:srgbClr val="FFFF00">
                    <a:alpha val="11399"/>
                  </a:srgbClr>
                </a:gs>
                <a:gs pos="57143">
                  <a:srgbClr val="FFFF00">
                    <a:alpha val="6486"/>
                  </a:srgbClr>
                </a:gs>
                <a:gs pos="71429">
                  <a:srgbClr val="FFFF00">
                    <a:alpha val="3090"/>
                  </a:srgbClr>
                </a:gs>
                <a:gs pos="85714">
                  <a:srgbClr val="FFFF00">
                    <a:alpha val="1234"/>
                  </a:srgbClr>
                </a:gs>
                <a:gs pos="100000">
                  <a:srgbClr val="FFFF00">
                    <a:alpha val="4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5868383">
              <a:off x="2243642" y="1678378"/>
              <a:ext cx="182427" cy="41832"/>
            </a:xfrm>
            <a:prstGeom prst="ellipse">
              <a:avLst/>
            </a:prstGeom>
            <a:gradFill>
              <a:gsLst>
                <a:gs pos="0">
                  <a:srgbClr val="FFFFA1">
                    <a:alpha val="32968"/>
                  </a:srgbClr>
                </a:gs>
                <a:gs pos="14286">
                  <a:srgbClr val="FFFFA1">
                    <a:alpha val="30764"/>
                  </a:srgbClr>
                </a:gs>
                <a:gs pos="28571">
                  <a:srgbClr val="FFFFA1">
                    <a:alpha val="24833"/>
                  </a:srgbClr>
                </a:gs>
                <a:gs pos="42857">
                  <a:srgbClr val="FFFFA1">
                    <a:alpha val="17075"/>
                  </a:srgbClr>
                </a:gs>
                <a:gs pos="57143">
                  <a:srgbClr val="FFFFA1">
                    <a:alpha val="9855"/>
                  </a:srgbClr>
                </a:gs>
                <a:gs pos="71429">
                  <a:srgbClr val="FFFFA1">
                    <a:alpha val="4740"/>
                  </a:srgbClr>
                </a:gs>
                <a:gs pos="85714">
                  <a:srgbClr val="FFFFA1">
                    <a:alpha val="1902"/>
                  </a:srgbClr>
                </a:gs>
                <a:gs pos="100000">
                  <a:srgbClr val="FFFFA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2878166">
              <a:off x="627312" y="1782853"/>
              <a:ext cx="301763" cy="172747"/>
            </a:xfrm>
            <a:prstGeom prst="ellipse">
              <a:avLst/>
            </a:prstGeom>
            <a:gradFill>
              <a:gsLst>
                <a:gs pos="0">
                  <a:srgbClr val="6F0000">
                    <a:alpha val="13021"/>
                  </a:srgbClr>
                </a:gs>
                <a:gs pos="14286">
                  <a:srgbClr val="6F0000">
                    <a:alpha val="12034"/>
                  </a:srgbClr>
                </a:gs>
                <a:gs pos="28571">
                  <a:srgbClr val="6F0000">
                    <a:alpha val="9476"/>
                  </a:srgbClr>
                </a:gs>
                <a:gs pos="42857">
                  <a:srgbClr val="6F0000">
                    <a:alpha val="6321"/>
                  </a:srgbClr>
                </a:gs>
                <a:gs pos="57143">
                  <a:srgbClr val="6F0000">
                    <a:alpha val="3554"/>
                  </a:srgbClr>
                </a:gs>
                <a:gs pos="71429">
                  <a:srgbClr val="6F0000">
                    <a:alpha val="1679"/>
                  </a:srgbClr>
                </a:gs>
                <a:gs pos="85714">
                  <a:srgbClr val="6F0000">
                    <a:alpha val="668"/>
                  </a:srgbClr>
                </a:gs>
                <a:gs pos="100000">
                  <a:srgbClr val="6F0000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8250684">
              <a:off x="2295598" y="2283848"/>
              <a:ext cx="717432" cy="491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6060462">
              <a:off x="528089" y="425233"/>
              <a:ext cx="265757" cy="170655"/>
            </a:xfrm>
            <a:prstGeom prst="ellipse">
              <a:avLst/>
            </a:prstGeom>
            <a:gradFill>
              <a:gsLst>
                <a:gs pos="0">
                  <a:srgbClr val="FFB54E">
                    <a:alpha val="32777"/>
                  </a:srgbClr>
                </a:gs>
                <a:gs pos="14286">
                  <a:srgbClr val="FFB54E">
                    <a:alpha val="30583"/>
                  </a:srgbClr>
                </a:gs>
                <a:gs pos="28571">
                  <a:srgbClr val="FFB54E">
                    <a:alpha val="24681"/>
                  </a:srgbClr>
                </a:gs>
                <a:gs pos="42857">
                  <a:srgbClr val="FFB54E">
                    <a:alpha val="16965"/>
                  </a:srgbClr>
                </a:gs>
                <a:gs pos="57143">
                  <a:srgbClr val="FFB54E">
                    <a:alpha val="9788"/>
                  </a:srgbClr>
                </a:gs>
                <a:gs pos="71429">
                  <a:srgbClr val="FFB54E">
                    <a:alpha val="4708"/>
                  </a:srgbClr>
                </a:gs>
                <a:gs pos="85714">
                  <a:srgbClr val="FFB54E">
                    <a:alpha val="1889"/>
                  </a:srgbClr>
                </a:gs>
                <a:gs pos="100000">
                  <a:srgbClr val="FFB54E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-8235512">
              <a:off x="1857444" y="780393"/>
              <a:ext cx="315475" cy="31167"/>
            </a:xfrm>
            <a:prstGeom prst="ellipse">
              <a:avLst/>
            </a:prstGeom>
            <a:gradFill>
              <a:gsLst>
                <a:gs pos="0">
                  <a:srgbClr val="920000">
                    <a:alpha val="32968"/>
                  </a:srgbClr>
                </a:gs>
                <a:gs pos="14286">
                  <a:srgbClr val="920000">
                    <a:alpha val="30764"/>
                  </a:srgbClr>
                </a:gs>
                <a:gs pos="28571">
                  <a:srgbClr val="920000">
                    <a:alpha val="24833"/>
                  </a:srgbClr>
                </a:gs>
                <a:gs pos="42857">
                  <a:srgbClr val="920000">
                    <a:alpha val="17075"/>
                  </a:srgbClr>
                </a:gs>
                <a:gs pos="57143">
                  <a:srgbClr val="920000">
                    <a:alpha val="9855"/>
                  </a:srgbClr>
                </a:gs>
                <a:gs pos="71429">
                  <a:srgbClr val="920000">
                    <a:alpha val="4740"/>
                  </a:srgbClr>
                </a:gs>
                <a:gs pos="85714">
                  <a:srgbClr val="920000">
                    <a:alpha val="1902"/>
                  </a:srgbClr>
                </a:gs>
                <a:gs pos="100000">
                  <a:srgbClr val="9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8053387">
              <a:off x="2177358" y="2021850"/>
              <a:ext cx="830595" cy="2806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-10736714">
              <a:off x="1510973" y="2294143"/>
              <a:ext cx="314744" cy="120839"/>
            </a:xfrm>
            <a:prstGeom prst="ellipse">
              <a:avLst/>
            </a:prstGeom>
            <a:gradFill>
              <a:gsLst>
                <a:gs pos="0">
                  <a:srgbClr val="FF0000">
                    <a:alpha val="31311"/>
                  </a:srgbClr>
                </a:gs>
                <a:gs pos="14286">
                  <a:srgbClr val="FF0000">
                    <a:alpha val="29192"/>
                  </a:srgbClr>
                </a:gs>
                <a:gs pos="28571">
                  <a:srgbClr val="FF0000">
                    <a:alpha val="23511"/>
                  </a:srgbClr>
                </a:gs>
                <a:gs pos="42857">
                  <a:srgbClr val="FF0000">
                    <a:alpha val="16122"/>
                  </a:srgbClr>
                </a:gs>
                <a:gs pos="57143">
                  <a:srgbClr val="FF0000">
                    <a:alpha val="9282"/>
                  </a:srgbClr>
                </a:gs>
                <a:gs pos="71429">
                  <a:srgbClr val="FF0000">
                    <a:alpha val="4457"/>
                  </a:srgbClr>
                </a:gs>
                <a:gs pos="85714">
                  <a:srgbClr val="FF0000">
                    <a:alpha val="1787"/>
                  </a:srgbClr>
                </a:gs>
                <a:gs pos="100000">
                  <a:srgbClr val="FF0000">
                    <a:alpha val="6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-9771474">
              <a:off x="2817016" y="2193052"/>
              <a:ext cx="195507" cy="171656"/>
            </a:xfrm>
            <a:prstGeom prst="ellipse">
              <a:avLst/>
            </a:prstGeom>
            <a:gradFill>
              <a:gsLst>
                <a:gs pos="0">
                  <a:srgbClr val="C6BCA8">
                    <a:alpha val="7615"/>
                  </a:srgbClr>
                </a:gs>
                <a:gs pos="14286">
                  <a:srgbClr val="C6BCA8">
                    <a:alpha val="7021"/>
                  </a:srgbClr>
                </a:gs>
                <a:gs pos="28571">
                  <a:srgbClr val="C6BCA8">
                    <a:alpha val="5496"/>
                  </a:srgbClr>
                </a:gs>
                <a:gs pos="42857">
                  <a:srgbClr val="C6BCA8">
                    <a:alpha val="3640"/>
                  </a:srgbClr>
                </a:gs>
                <a:gs pos="57143">
                  <a:srgbClr val="C6BCA8">
                    <a:alpha val="2033"/>
                  </a:srgbClr>
                </a:gs>
                <a:gs pos="71429">
                  <a:srgbClr val="C6BCA8">
                    <a:alpha val="957"/>
                  </a:srgbClr>
                </a:gs>
                <a:gs pos="85714">
                  <a:srgbClr val="C6BCA8">
                    <a:alpha val="380"/>
                  </a:srgbClr>
                </a:gs>
                <a:gs pos="100000">
                  <a:srgbClr val="C6BCA8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7778296">
              <a:off x="577644" y="674272"/>
              <a:ext cx="309846" cy="140263"/>
            </a:xfrm>
            <a:prstGeom prst="ellipse">
              <a:avLst/>
            </a:prstGeom>
            <a:gradFill>
              <a:gsLst>
                <a:gs pos="0">
                  <a:srgbClr val="FFA700">
                    <a:alpha val="27098"/>
                  </a:srgbClr>
                </a:gs>
                <a:gs pos="14286">
                  <a:srgbClr val="FFA700">
                    <a:alpha val="25211"/>
                  </a:srgbClr>
                </a:gs>
                <a:gs pos="28571">
                  <a:srgbClr val="FFA700">
                    <a:alpha val="20193"/>
                  </a:srgbClr>
                </a:gs>
                <a:gs pos="42857">
                  <a:srgbClr val="FFA700">
                    <a:alpha val="13752"/>
                  </a:srgbClr>
                </a:gs>
                <a:gs pos="57143">
                  <a:srgbClr val="FFA700">
                    <a:alpha val="7871"/>
                  </a:srgbClr>
                </a:gs>
                <a:gs pos="71429">
                  <a:srgbClr val="FFA700">
                    <a:alpha val="3765"/>
                  </a:srgbClr>
                </a:gs>
                <a:gs pos="85714">
                  <a:srgbClr val="FFA700">
                    <a:alpha val="1506"/>
                  </a:srgbClr>
                </a:gs>
                <a:gs pos="100000">
                  <a:srgbClr val="FFA700">
                    <a:alpha val="5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-8239000">
              <a:off x="1943891" y="315764"/>
              <a:ext cx="694435" cy="1746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9113363">
              <a:off x="789039" y="-104517"/>
              <a:ext cx="461635" cy="214185"/>
            </a:xfrm>
            <a:prstGeom prst="ellipse">
              <a:avLst/>
            </a:prstGeom>
            <a:gradFill>
              <a:gsLst>
                <a:gs pos="0">
                  <a:srgbClr val="FF0000">
                    <a:alpha val="30255"/>
                  </a:srgbClr>
                </a:gs>
                <a:gs pos="14286">
                  <a:srgbClr val="FF0000">
                    <a:alpha val="28192"/>
                  </a:srgbClr>
                </a:gs>
                <a:gs pos="28571">
                  <a:srgbClr val="FF0000">
                    <a:alpha val="22674"/>
                  </a:srgbClr>
                </a:gs>
                <a:gs pos="42857">
                  <a:srgbClr val="FF0000">
                    <a:alpha val="15521"/>
                  </a:srgbClr>
                </a:gs>
                <a:gs pos="57143">
                  <a:srgbClr val="FF0000">
                    <a:alpha val="8922"/>
                  </a:srgbClr>
                </a:gs>
                <a:gs pos="71429">
                  <a:srgbClr val="FF0000">
                    <a:alpha val="4280"/>
                  </a:srgbClr>
                </a:gs>
                <a:gs pos="85714">
                  <a:srgbClr val="FF0000">
                    <a:alpha val="1715"/>
                  </a:srgbClr>
                </a:gs>
                <a:gs pos="100000">
                  <a:srgbClr val="FF0000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3474752">
              <a:off x="2403875" y="883263"/>
              <a:ext cx="641919" cy="299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6651213">
              <a:off x="-108670" y="638797"/>
              <a:ext cx="295518" cy="138826"/>
            </a:xfrm>
            <a:prstGeom prst="ellipse">
              <a:avLst/>
            </a:prstGeom>
            <a:gradFill>
              <a:gsLst>
                <a:gs pos="0">
                  <a:srgbClr val="FF6700">
                    <a:alpha val="32968"/>
                  </a:srgbClr>
                </a:gs>
                <a:gs pos="14286">
                  <a:srgbClr val="FF6700">
                    <a:alpha val="30764"/>
                  </a:srgbClr>
                </a:gs>
                <a:gs pos="28571">
                  <a:srgbClr val="FF6700">
                    <a:alpha val="24833"/>
                  </a:srgbClr>
                </a:gs>
                <a:gs pos="42857">
                  <a:srgbClr val="FF6700">
                    <a:alpha val="17075"/>
                  </a:srgbClr>
                </a:gs>
                <a:gs pos="57143">
                  <a:srgbClr val="FF6700">
                    <a:alpha val="9855"/>
                  </a:srgbClr>
                </a:gs>
                <a:gs pos="71429">
                  <a:srgbClr val="FF6700">
                    <a:alpha val="4740"/>
                  </a:srgbClr>
                </a:gs>
                <a:gs pos="85714">
                  <a:srgbClr val="FF6700">
                    <a:alpha val="1902"/>
                  </a:srgbClr>
                </a:gs>
                <a:gs pos="100000">
                  <a:srgbClr val="FF6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-10788682">
              <a:off x="1397654" y="2302995"/>
              <a:ext cx="730881" cy="346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8352370">
              <a:off x="750927" y="1217201"/>
              <a:ext cx="213353" cy="138185"/>
            </a:xfrm>
            <a:prstGeom prst="ellipse">
              <a:avLst/>
            </a:prstGeom>
            <a:gradFill>
              <a:gsLst>
                <a:gs pos="0">
                  <a:srgbClr val="A900FB">
                    <a:alpha val="15495"/>
                  </a:srgbClr>
                </a:gs>
                <a:gs pos="14286">
                  <a:srgbClr val="A900FB">
                    <a:alpha val="14336"/>
                  </a:srgbClr>
                </a:gs>
                <a:gs pos="28571">
                  <a:srgbClr val="A900FB">
                    <a:alpha val="11321"/>
                  </a:srgbClr>
                </a:gs>
                <a:gs pos="42857">
                  <a:srgbClr val="A900FB">
                    <a:alpha val="7578"/>
                  </a:srgbClr>
                </a:gs>
                <a:gs pos="57143">
                  <a:srgbClr val="A900FB">
                    <a:alpha val="4273"/>
                  </a:srgbClr>
                </a:gs>
                <a:gs pos="71429">
                  <a:srgbClr val="A900FB">
                    <a:alpha val="2023"/>
                  </a:srgbClr>
                </a:gs>
                <a:gs pos="85714">
                  <a:srgbClr val="A900FB">
                    <a:alpha val="805"/>
                  </a:srgbClr>
                </a:gs>
                <a:gs pos="100000">
                  <a:srgbClr val="A900FB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9614494">
              <a:off x="-258710" y="1640321"/>
              <a:ext cx="559884" cy="294841"/>
            </a:xfrm>
            <a:prstGeom prst="ellipse">
              <a:avLst/>
            </a:prstGeom>
            <a:gradFill>
              <a:gsLst>
                <a:gs pos="0">
                  <a:srgbClr val="FFFFEC">
                    <a:alpha val="15437"/>
                  </a:srgbClr>
                </a:gs>
                <a:gs pos="14286">
                  <a:srgbClr val="FFFFEC">
                    <a:alpha val="14282"/>
                  </a:srgbClr>
                </a:gs>
                <a:gs pos="28571">
                  <a:srgbClr val="FFFFEC">
                    <a:alpha val="11278"/>
                  </a:srgbClr>
                </a:gs>
                <a:gs pos="42857">
                  <a:srgbClr val="FFFFEC">
                    <a:alpha val="7549"/>
                  </a:srgbClr>
                </a:gs>
                <a:gs pos="57143">
                  <a:srgbClr val="FFFFEC">
                    <a:alpha val="4256"/>
                  </a:srgbClr>
                </a:gs>
                <a:gs pos="71429">
                  <a:srgbClr val="FFFFEC">
                    <a:alpha val="2015"/>
                  </a:srgbClr>
                </a:gs>
                <a:gs pos="85714">
                  <a:srgbClr val="FFFFEC">
                    <a:alpha val="802"/>
                  </a:srgbClr>
                </a:gs>
                <a:gs pos="100000">
                  <a:srgbClr val="FFFFEC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-9601894">
              <a:off x="1214534" y="1098650"/>
              <a:ext cx="614173" cy="1224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10694485">
              <a:off x="1630450" y="2318937"/>
              <a:ext cx="299024" cy="6086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3274937">
              <a:off x="319570" y="1855290"/>
              <a:ext cx="719625" cy="2958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6444214">
              <a:off x="2798018" y="2181657"/>
              <a:ext cx="516190" cy="494437"/>
            </a:xfrm>
            <a:prstGeom prst="ellipse">
              <a:avLst/>
            </a:prstGeom>
            <a:gradFill>
              <a:gsLst>
                <a:gs pos="0">
                  <a:srgbClr val="FFA000">
                    <a:alpha val="4570"/>
                  </a:srgbClr>
                </a:gs>
                <a:gs pos="14286">
                  <a:srgbClr val="FFA000">
                    <a:alpha val="4208"/>
                  </a:srgbClr>
                </a:gs>
                <a:gs pos="28571">
                  <a:srgbClr val="FFA000">
                    <a:alpha val="3283"/>
                  </a:srgbClr>
                </a:gs>
                <a:gs pos="42857">
                  <a:srgbClr val="FFA000">
                    <a:alpha val="2166"/>
                  </a:srgbClr>
                </a:gs>
                <a:gs pos="57143">
                  <a:srgbClr val="FFA000">
                    <a:alpha val="1206"/>
                  </a:srgbClr>
                </a:gs>
                <a:gs pos="71429">
                  <a:srgbClr val="FFA000">
                    <a:alpha val="566"/>
                  </a:srgbClr>
                </a:gs>
                <a:gs pos="85714">
                  <a:srgbClr val="FFA000">
                    <a:alpha val="224"/>
                  </a:srgbClr>
                </a:gs>
                <a:gs pos="100000">
                  <a:srgbClr val="FFA000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2905948">
              <a:off x="1034914" y="985874"/>
              <a:ext cx="286619" cy="466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-9642151">
              <a:off x="1182335" y="1380862"/>
              <a:ext cx="599749" cy="1005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7793064">
              <a:off x="-6658" y="2188005"/>
              <a:ext cx="220660" cy="33692"/>
            </a:xfrm>
            <a:prstGeom prst="ellipse">
              <a:avLst/>
            </a:prstGeom>
            <a:gradFill>
              <a:gsLst>
                <a:gs pos="0">
                  <a:srgbClr val="8B0000">
                    <a:alpha val="31860"/>
                  </a:srgbClr>
                </a:gs>
                <a:gs pos="14286">
                  <a:srgbClr val="8B0000">
                    <a:alpha val="29712"/>
                  </a:srgbClr>
                </a:gs>
                <a:gs pos="28571">
                  <a:srgbClr val="8B0000">
                    <a:alpha val="23948"/>
                  </a:srgbClr>
                </a:gs>
                <a:gs pos="42857">
                  <a:srgbClr val="8B0000">
                    <a:alpha val="16436"/>
                  </a:srgbClr>
                </a:gs>
                <a:gs pos="57143">
                  <a:srgbClr val="8B0000">
                    <a:alpha val="9471"/>
                  </a:srgbClr>
                </a:gs>
                <a:gs pos="71429">
                  <a:srgbClr val="8B0000">
                    <a:alpha val="4551"/>
                  </a:srgbClr>
                </a:gs>
                <a:gs pos="85714">
                  <a:srgbClr val="8B0000">
                    <a:alpha val="1825"/>
                  </a:srgbClr>
                </a:gs>
                <a:gs pos="100000">
                  <a:srgbClr val="8B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8982772">
              <a:off x="1834273" y="1066532"/>
              <a:ext cx="640958" cy="547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-8659613">
              <a:off x="-96744" y="941778"/>
              <a:ext cx="272979" cy="167718"/>
            </a:xfrm>
            <a:prstGeom prst="ellipse">
              <a:avLst/>
            </a:prstGeom>
            <a:gradFill>
              <a:gsLst>
                <a:gs pos="0">
                  <a:srgbClr val="E6A54F">
                    <a:alpha val="12595"/>
                  </a:srgbClr>
                </a:gs>
                <a:gs pos="14286">
                  <a:srgbClr val="E6A54F">
                    <a:alpha val="11639"/>
                  </a:srgbClr>
                </a:gs>
                <a:gs pos="28571">
                  <a:srgbClr val="E6A54F">
                    <a:alpha val="9160"/>
                  </a:srgbClr>
                </a:gs>
                <a:gs pos="42857">
                  <a:srgbClr val="E6A54F">
                    <a:alpha val="6107"/>
                  </a:srgbClr>
                </a:gs>
                <a:gs pos="57143">
                  <a:srgbClr val="E6A54F">
                    <a:alpha val="3431"/>
                  </a:srgbClr>
                </a:gs>
                <a:gs pos="71429">
                  <a:srgbClr val="E6A54F">
                    <a:alpha val="1621"/>
                  </a:srgbClr>
                </a:gs>
                <a:gs pos="85714">
                  <a:srgbClr val="E6A54F">
                    <a:alpha val="644"/>
                  </a:srgbClr>
                </a:gs>
                <a:gs pos="100000">
                  <a:srgbClr val="E6A54F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7267809">
              <a:off x="2352182" y="828007"/>
              <a:ext cx="309403" cy="164921"/>
            </a:xfrm>
            <a:prstGeom prst="ellipse">
              <a:avLst/>
            </a:prstGeom>
            <a:gradFill>
              <a:gsLst>
                <a:gs pos="0">
                  <a:srgbClr val="8E0000">
                    <a:alpha val="32968"/>
                  </a:srgbClr>
                </a:gs>
                <a:gs pos="14286">
                  <a:srgbClr val="8E0000">
                    <a:alpha val="30764"/>
                  </a:srgbClr>
                </a:gs>
                <a:gs pos="28571">
                  <a:srgbClr val="8E0000">
                    <a:alpha val="24833"/>
                  </a:srgbClr>
                </a:gs>
                <a:gs pos="42857">
                  <a:srgbClr val="8E0000">
                    <a:alpha val="17075"/>
                  </a:srgbClr>
                </a:gs>
                <a:gs pos="57143">
                  <a:srgbClr val="8E0000">
                    <a:alpha val="9855"/>
                  </a:srgbClr>
                </a:gs>
                <a:gs pos="71429">
                  <a:srgbClr val="8E0000">
                    <a:alpha val="4740"/>
                  </a:srgbClr>
                </a:gs>
                <a:gs pos="85714">
                  <a:srgbClr val="8E0000">
                    <a:alpha val="1902"/>
                  </a:srgbClr>
                </a:gs>
                <a:gs pos="100000">
                  <a:srgbClr val="8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-9233741">
              <a:off x="2215816" y="1386690"/>
              <a:ext cx="167938" cy="135209"/>
            </a:xfrm>
            <a:prstGeom prst="ellipse">
              <a:avLst/>
            </a:prstGeom>
            <a:gradFill>
              <a:gsLst>
                <a:gs pos="0">
                  <a:srgbClr val="FFFFD3">
                    <a:alpha val="32968"/>
                  </a:srgbClr>
                </a:gs>
                <a:gs pos="14286">
                  <a:srgbClr val="FFFFD3">
                    <a:alpha val="30764"/>
                  </a:srgbClr>
                </a:gs>
                <a:gs pos="28571">
                  <a:srgbClr val="FFFFD3">
                    <a:alpha val="24833"/>
                  </a:srgbClr>
                </a:gs>
                <a:gs pos="42857">
                  <a:srgbClr val="FFFFD3">
                    <a:alpha val="17075"/>
                  </a:srgbClr>
                </a:gs>
                <a:gs pos="57143">
                  <a:srgbClr val="FFFFD3">
                    <a:alpha val="9855"/>
                  </a:srgbClr>
                </a:gs>
                <a:gs pos="71429">
                  <a:srgbClr val="FFFFD3">
                    <a:alpha val="4740"/>
                  </a:srgbClr>
                </a:gs>
                <a:gs pos="85714">
                  <a:srgbClr val="FFFFD3">
                    <a:alpha val="1902"/>
                  </a:srgbClr>
                </a:gs>
                <a:gs pos="100000">
                  <a:srgbClr val="FFFFD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9776295">
              <a:off x="1939105" y="2214115"/>
              <a:ext cx="483944" cy="9130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10339694">
              <a:off x="3496055" y="53463"/>
              <a:ext cx="228750" cy="182960"/>
            </a:xfrm>
            <a:prstGeom prst="ellipse">
              <a:avLst/>
            </a:prstGeom>
            <a:gradFill>
              <a:gsLst>
                <a:gs pos="0">
                  <a:srgbClr val="00BE74">
                    <a:alpha val="4372"/>
                  </a:srgbClr>
                </a:gs>
                <a:gs pos="14286">
                  <a:srgbClr val="00BE74">
                    <a:alpha val="4026"/>
                  </a:srgbClr>
                </a:gs>
                <a:gs pos="28571">
                  <a:srgbClr val="00BE74">
                    <a:alpha val="3140"/>
                  </a:srgbClr>
                </a:gs>
                <a:gs pos="42857">
                  <a:srgbClr val="00BE74">
                    <a:alpha val="2071"/>
                  </a:srgbClr>
                </a:gs>
                <a:gs pos="57143">
                  <a:srgbClr val="00BE74">
                    <a:alpha val="1153"/>
                  </a:srgbClr>
                </a:gs>
                <a:gs pos="71429">
                  <a:srgbClr val="00BE74">
                    <a:alpha val="541"/>
                  </a:srgbClr>
                </a:gs>
                <a:gs pos="85714">
                  <a:srgbClr val="00BE74">
                    <a:alpha val="214"/>
                  </a:srgbClr>
                </a:gs>
                <a:gs pos="100000">
                  <a:srgbClr val="00BE74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5748109">
              <a:off x="2142537" y="605379"/>
              <a:ext cx="425245" cy="158064"/>
            </a:xfrm>
            <a:prstGeom prst="ellipse">
              <a:avLst/>
            </a:prstGeom>
            <a:gradFill>
              <a:gsLst>
                <a:gs pos="0">
                  <a:srgbClr val="FFB000">
                    <a:alpha val="13549"/>
                  </a:srgbClr>
                </a:gs>
                <a:gs pos="14286">
                  <a:srgbClr val="FFB000">
                    <a:alpha val="12525"/>
                  </a:srgbClr>
                </a:gs>
                <a:gs pos="28571">
                  <a:srgbClr val="FFB000">
                    <a:alpha val="9869"/>
                  </a:srgbClr>
                </a:gs>
                <a:gs pos="42857">
                  <a:srgbClr val="FFB000">
                    <a:alpha val="6588"/>
                  </a:srgbClr>
                </a:gs>
                <a:gs pos="57143">
                  <a:srgbClr val="FFB000">
                    <a:alpha val="3706"/>
                  </a:srgbClr>
                </a:gs>
                <a:gs pos="71429">
                  <a:srgbClr val="FFB000">
                    <a:alpha val="1752"/>
                  </a:srgbClr>
                </a:gs>
                <a:gs pos="85714">
                  <a:srgbClr val="FFB000">
                    <a:alpha val="697"/>
                  </a:srgbClr>
                </a:gs>
                <a:gs pos="100000">
                  <a:srgbClr val="FFB000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10362396">
              <a:off x="2279786" y="1724474"/>
              <a:ext cx="299861" cy="231893"/>
            </a:xfrm>
            <a:prstGeom prst="ellipse">
              <a:avLst/>
            </a:prstGeom>
            <a:gradFill>
              <a:gsLst>
                <a:gs pos="0">
                  <a:srgbClr val="FF0000">
                    <a:alpha val="28496"/>
                  </a:srgbClr>
                </a:gs>
                <a:gs pos="14286">
                  <a:srgbClr val="FF0000">
                    <a:alpha val="26529"/>
                  </a:srgbClr>
                </a:gs>
                <a:gs pos="28571">
                  <a:srgbClr val="FF0000">
                    <a:alpha val="21287"/>
                  </a:srgbClr>
                </a:gs>
                <a:gs pos="42857">
                  <a:srgbClr val="FF0000">
                    <a:alpha val="14530"/>
                  </a:srgbClr>
                </a:gs>
                <a:gs pos="57143">
                  <a:srgbClr val="FF0000">
                    <a:alpha val="8332"/>
                  </a:srgbClr>
                </a:gs>
                <a:gs pos="71429">
                  <a:srgbClr val="FF0000">
                    <a:alpha val="3990"/>
                  </a:srgbClr>
                </a:gs>
                <a:gs pos="85714">
                  <a:srgbClr val="FF0000">
                    <a:alpha val="1597"/>
                  </a:srgbClr>
                </a:gs>
                <a:gs pos="100000">
                  <a:srgbClr val="FF0000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10156367">
              <a:off x="1616371" y="2278612"/>
              <a:ext cx="778869" cy="2326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4391860">
              <a:off x="314545" y="1663973"/>
              <a:ext cx="289330" cy="127372"/>
            </a:xfrm>
            <a:prstGeom prst="ellipse">
              <a:avLst/>
            </a:prstGeom>
            <a:gradFill>
              <a:gsLst>
                <a:gs pos="0">
                  <a:srgbClr val="FF0000">
                    <a:alpha val="26756"/>
                  </a:srgbClr>
                </a:gs>
                <a:gs pos="14286">
                  <a:srgbClr val="FF0000">
                    <a:alpha val="24888"/>
                  </a:srgbClr>
                </a:gs>
                <a:gs pos="28571">
                  <a:srgbClr val="FF0000">
                    <a:alpha val="19925"/>
                  </a:srgbClr>
                </a:gs>
                <a:gs pos="42857">
                  <a:srgbClr val="FF0000">
                    <a:alpha val="13563"/>
                  </a:srgbClr>
                </a:gs>
                <a:gs pos="57143">
                  <a:srgbClr val="FF0000">
                    <a:alpha val="7759"/>
                  </a:srgbClr>
                </a:gs>
                <a:gs pos="71429">
                  <a:srgbClr val="FF0000">
                    <a:alpha val="3710"/>
                  </a:srgbClr>
                </a:gs>
                <a:gs pos="85714">
                  <a:srgbClr val="FF0000">
                    <a:alpha val="1484"/>
                  </a:srgbClr>
                </a:gs>
                <a:gs pos="100000">
                  <a:srgbClr val="FF0000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-8565221">
              <a:off x="1879104" y="-196930"/>
              <a:ext cx="404312" cy="393859"/>
            </a:xfrm>
            <a:prstGeom prst="ellipse">
              <a:avLst/>
            </a:prstGeom>
            <a:gradFill>
              <a:gsLst>
                <a:gs pos="0">
                  <a:srgbClr val="FF4500">
                    <a:alpha val="9774"/>
                  </a:srgbClr>
                </a:gs>
                <a:gs pos="14286">
                  <a:srgbClr val="FF4500">
                    <a:alpha val="9020"/>
                  </a:srgbClr>
                </a:gs>
                <a:gs pos="28571">
                  <a:srgbClr val="FF4500">
                    <a:alpha val="7077"/>
                  </a:srgbClr>
                </a:gs>
                <a:gs pos="42857">
                  <a:srgbClr val="FF4500">
                    <a:alpha val="4700"/>
                  </a:srgbClr>
                </a:gs>
                <a:gs pos="57143">
                  <a:srgbClr val="FF4500">
                    <a:alpha val="2632"/>
                  </a:srgbClr>
                </a:gs>
                <a:gs pos="71429">
                  <a:srgbClr val="FF4500">
                    <a:alpha val="1241"/>
                  </a:srgbClr>
                </a:gs>
                <a:gs pos="85714">
                  <a:srgbClr val="FF4500">
                    <a:alpha val="493"/>
                  </a:srgbClr>
                </a:gs>
                <a:gs pos="100000">
                  <a:srgbClr val="FF4500">
                    <a:alpha val="1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8669532">
              <a:off x="2309387" y="2020607"/>
              <a:ext cx="770849" cy="134346"/>
            </a:xfrm>
            <a:prstGeom prst="ellipse">
              <a:avLst/>
            </a:prstGeom>
            <a:gradFill>
              <a:gsLst>
                <a:gs pos="0">
                  <a:srgbClr val="FF0000">
                    <a:alpha val="19510"/>
                  </a:srgbClr>
                </a:gs>
                <a:gs pos="14286">
                  <a:srgbClr val="FF0000">
                    <a:alpha val="18085"/>
                  </a:srgbClr>
                </a:gs>
                <a:gs pos="28571">
                  <a:srgbClr val="FF0000">
                    <a:alpha val="14349"/>
                  </a:srgbClr>
                </a:gs>
                <a:gs pos="42857">
                  <a:srgbClr val="FF0000">
                    <a:alpha val="9660"/>
                  </a:srgbClr>
                </a:gs>
                <a:gs pos="57143">
                  <a:srgbClr val="FF0000">
                    <a:alpha val="5474"/>
                  </a:srgbClr>
                </a:gs>
                <a:gs pos="71429">
                  <a:srgbClr val="FF0000">
                    <a:alpha val="2601"/>
                  </a:srgbClr>
                </a:gs>
                <a:gs pos="85714">
                  <a:srgbClr val="FF0000">
                    <a:alpha val="1037"/>
                  </a:srgbClr>
                </a:gs>
                <a:gs pos="100000">
                  <a:srgbClr val="FF0000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6856886">
              <a:off x="2168989" y="850985"/>
              <a:ext cx="305046" cy="39099"/>
            </a:xfrm>
            <a:prstGeom prst="ellipse">
              <a:avLst/>
            </a:prstGeom>
            <a:gradFill>
              <a:gsLst>
                <a:gs pos="0">
                  <a:srgbClr val="FF4A00">
                    <a:alpha val="31820"/>
                  </a:srgbClr>
                </a:gs>
                <a:gs pos="14286">
                  <a:srgbClr val="FF4A00">
                    <a:alpha val="29674"/>
                  </a:srgbClr>
                </a:gs>
                <a:gs pos="28571">
                  <a:srgbClr val="FF4A00">
                    <a:alpha val="23916"/>
                  </a:srgbClr>
                </a:gs>
                <a:gs pos="42857">
                  <a:srgbClr val="FF4A00">
                    <a:alpha val="16413"/>
                  </a:srgbClr>
                </a:gs>
                <a:gs pos="57143">
                  <a:srgbClr val="FF4A00">
                    <a:alpha val="9457"/>
                  </a:srgbClr>
                </a:gs>
                <a:gs pos="71429">
                  <a:srgbClr val="FF4A00">
                    <a:alpha val="4544"/>
                  </a:srgbClr>
                </a:gs>
                <a:gs pos="85714">
                  <a:srgbClr val="FF4A00">
                    <a:alpha val="1822"/>
                  </a:srgbClr>
                </a:gs>
                <a:gs pos="100000">
                  <a:srgbClr val="FF4A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-9102327">
              <a:off x="615170" y="2095636"/>
              <a:ext cx="719551" cy="3668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8632244">
              <a:off x="907455" y="106934"/>
              <a:ext cx="440717" cy="45145"/>
            </a:xfrm>
            <a:prstGeom prst="ellipse">
              <a:avLst/>
            </a:prstGeom>
            <a:gradFill>
              <a:gsLst>
                <a:gs pos="0">
                  <a:srgbClr val="FF8500">
                    <a:alpha val="32968"/>
                  </a:srgbClr>
                </a:gs>
                <a:gs pos="14286">
                  <a:srgbClr val="FF8500">
                    <a:alpha val="30764"/>
                  </a:srgbClr>
                </a:gs>
                <a:gs pos="28571">
                  <a:srgbClr val="FF8500">
                    <a:alpha val="24833"/>
                  </a:srgbClr>
                </a:gs>
                <a:gs pos="42857">
                  <a:srgbClr val="FF8500">
                    <a:alpha val="17075"/>
                  </a:srgbClr>
                </a:gs>
                <a:gs pos="57143">
                  <a:srgbClr val="FF8500">
                    <a:alpha val="9855"/>
                  </a:srgbClr>
                </a:gs>
                <a:gs pos="71429">
                  <a:srgbClr val="FF8500">
                    <a:alpha val="4740"/>
                  </a:srgbClr>
                </a:gs>
                <a:gs pos="85714">
                  <a:srgbClr val="FF8500">
                    <a:alpha val="1902"/>
                  </a:srgbClr>
                </a:gs>
                <a:gs pos="100000">
                  <a:srgbClr val="FF85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6820907">
              <a:off x="3202546" y="805710"/>
              <a:ext cx="275678" cy="163332"/>
            </a:xfrm>
            <a:prstGeom prst="ellipse">
              <a:avLst/>
            </a:prstGeom>
            <a:gradFill>
              <a:gsLst>
                <a:gs pos="0">
                  <a:srgbClr val="EBFDD4">
                    <a:alpha val="15207"/>
                  </a:srgbClr>
                </a:gs>
                <a:gs pos="14286">
                  <a:srgbClr val="EBFDD4">
                    <a:alpha val="14068"/>
                  </a:srgbClr>
                </a:gs>
                <a:gs pos="28571">
                  <a:srgbClr val="EBFDD4">
                    <a:alpha val="11106"/>
                  </a:srgbClr>
                </a:gs>
                <a:gs pos="42857">
                  <a:srgbClr val="EBFDD4">
                    <a:alpha val="7431"/>
                  </a:srgbClr>
                </a:gs>
                <a:gs pos="57143">
                  <a:srgbClr val="EBFDD4">
                    <a:alpha val="4188"/>
                  </a:srgbClr>
                </a:gs>
                <a:gs pos="71429">
                  <a:srgbClr val="EBFDD4">
                    <a:alpha val="1983"/>
                  </a:srgbClr>
                </a:gs>
                <a:gs pos="85714">
                  <a:srgbClr val="EBFDD4">
                    <a:alpha val="789"/>
                  </a:srgbClr>
                </a:gs>
                <a:gs pos="100000">
                  <a:srgbClr val="EBFDD4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10026481">
              <a:off x="1496372" y="1194278"/>
              <a:ext cx="910706" cy="34528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-9241679">
              <a:off x="672091" y="2129088"/>
              <a:ext cx="713768" cy="4237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6774986">
              <a:off x="780751" y="1062520"/>
              <a:ext cx="258127" cy="188592"/>
            </a:xfrm>
            <a:prstGeom prst="ellipse">
              <a:avLst/>
            </a:prstGeom>
            <a:gradFill>
              <a:gsLst>
                <a:gs pos="0">
                  <a:srgbClr val="FF0000">
                    <a:alpha val="7855"/>
                  </a:srgbClr>
                </a:gs>
                <a:gs pos="14286">
                  <a:srgbClr val="FF0000">
                    <a:alpha val="7243"/>
                  </a:srgbClr>
                </a:gs>
                <a:gs pos="28571">
                  <a:srgbClr val="FF0000">
                    <a:alpha val="5671"/>
                  </a:srgbClr>
                </a:gs>
                <a:gs pos="42857">
                  <a:srgbClr val="FF0000">
                    <a:alpha val="3757"/>
                  </a:srgbClr>
                </a:gs>
                <a:gs pos="57143">
                  <a:srgbClr val="FF0000">
                    <a:alpha val="2099"/>
                  </a:srgbClr>
                </a:gs>
                <a:gs pos="71429">
                  <a:srgbClr val="FF0000">
                    <a:alpha val="988"/>
                  </a:srgbClr>
                </a:gs>
                <a:gs pos="85714">
                  <a:srgbClr val="FF0000">
                    <a:alpha val="392"/>
                  </a:srgbClr>
                </a:gs>
                <a:gs pos="100000">
                  <a:srgbClr val="FF0000">
                    <a:alpha val="1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10293332">
              <a:off x="1583327" y="2284841"/>
              <a:ext cx="771448" cy="358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8894386">
              <a:off x="1258812" y="524033"/>
              <a:ext cx="325284" cy="142292"/>
            </a:xfrm>
            <a:prstGeom prst="ellipse">
              <a:avLst/>
            </a:prstGeom>
            <a:gradFill>
              <a:gsLst>
                <a:gs pos="0">
                  <a:srgbClr val="9F96E7">
                    <a:alpha val="26158"/>
                  </a:srgbClr>
                </a:gs>
                <a:gs pos="14286">
                  <a:srgbClr val="9F96E7">
                    <a:alpha val="24325"/>
                  </a:srgbClr>
                </a:gs>
                <a:gs pos="28571">
                  <a:srgbClr val="9F96E7">
                    <a:alpha val="19459"/>
                  </a:srgbClr>
                </a:gs>
                <a:gs pos="42857">
                  <a:srgbClr val="9F96E7">
                    <a:alpha val="13233"/>
                  </a:srgbClr>
                </a:gs>
                <a:gs pos="57143">
                  <a:srgbClr val="9F96E7">
                    <a:alpha val="7564"/>
                  </a:srgbClr>
                </a:gs>
                <a:gs pos="71429">
                  <a:srgbClr val="9F96E7">
                    <a:alpha val="3615"/>
                  </a:srgbClr>
                </a:gs>
                <a:gs pos="85714">
                  <a:srgbClr val="9F96E7">
                    <a:alpha val="1445"/>
                  </a:srgbClr>
                </a:gs>
                <a:gs pos="100000">
                  <a:srgbClr val="9F96E7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4020345">
              <a:off x="448497" y="1626946"/>
              <a:ext cx="266076" cy="30476"/>
            </a:xfrm>
            <a:prstGeom prst="ellipse">
              <a:avLst/>
            </a:prstGeom>
            <a:gradFill>
              <a:gsLst>
                <a:gs pos="0">
                  <a:srgbClr val="FFFF88">
                    <a:alpha val="32968"/>
                  </a:srgbClr>
                </a:gs>
                <a:gs pos="14286">
                  <a:srgbClr val="FFFF88">
                    <a:alpha val="30764"/>
                  </a:srgbClr>
                </a:gs>
                <a:gs pos="28571">
                  <a:srgbClr val="FFFF88">
                    <a:alpha val="24833"/>
                  </a:srgbClr>
                </a:gs>
                <a:gs pos="42857">
                  <a:srgbClr val="FFFF88">
                    <a:alpha val="17075"/>
                  </a:srgbClr>
                </a:gs>
                <a:gs pos="57143">
                  <a:srgbClr val="FFFF88">
                    <a:alpha val="9855"/>
                  </a:srgbClr>
                </a:gs>
                <a:gs pos="71429">
                  <a:srgbClr val="FFFF88">
                    <a:alpha val="4740"/>
                  </a:srgbClr>
                </a:gs>
                <a:gs pos="85714">
                  <a:srgbClr val="FFFF88">
                    <a:alpha val="1902"/>
                  </a:srgbClr>
                </a:gs>
                <a:gs pos="100000">
                  <a:srgbClr val="FFFF8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4095349">
              <a:off x="238408" y="1605977"/>
              <a:ext cx="750161" cy="311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9550837">
              <a:off x="1052890" y="52265"/>
              <a:ext cx="308735" cy="96492"/>
            </a:xfrm>
            <a:prstGeom prst="ellipse">
              <a:avLst/>
            </a:prstGeom>
            <a:gradFill>
              <a:gsLst>
                <a:gs pos="0">
                  <a:srgbClr val="000000">
                    <a:alpha val="16505"/>
                  </a:srgbClr>
                </a:gs>
                <a:gs pos="14286">
                  <a:srgbClr val="000000">
                    <a:alpha val="15278"/>
                  </a:srgbClr>
                </a:gs>
                <a:gs pos="28571">
                  <a:srgbClr val="000000">
                    <a:alpha val="12079"/>
                  </a:srgbClr>
                </a:gs>
                <a:gs pos="42857">
                  <a:srgbClr val="000000">
                    <a:alpha val="8097"/>
                  </a:srgbClr>
                </a:gs>
                <a:gs pos="57143">
                  <a:srgbClr val="000000">
                    <a:alpha val="4571"/>
                  </a:srgbClr>
                </a:gs>
                <a:gs pos="71429">
                  <a:srgbClr val="000000">
                    <a:alpha val="2166"/>
                  </a:srgbClr>
                </a:gs>
                <a:gs pos="85714">
                  <a:srgbClr val="000000">
                    <a:alpha val="862"/>
                  </a:srgbClr>
                </a:gs>
                <a:gs pos="100000">
                  <a:srgbClr val="000000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8700920">
              <a:off x="63477" y="294738"/>
              <a:ext cx="806806" cy="438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3694857">
              <a:off x="1969388" y="1393580"/>
              <a:ext cx="554730" cy="2254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8699532">
              <a:off x="156621" y="195497"/>
              <a:ext cx="780737" cy="925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9590950">
              <a:off x="3461824" y="794286"/>
              <a:ext cx="264354" cy="148471"/>
            </a:xfrm>
            <a:prstGeom prst="ellipse">
              <a:avLst/>
            </a:prstGeom>
            <a:gradFill>
              <a:gsLst>
                <a:gs pos="0">
                  <a:srgbClr val="CCE2C5">
                    <a:alpha val="17239"/>
                  </a:srgbClr>
                </a:gs>
                <a:gs pos="14286">
                  <a:srgbClr val="CCE2C5">
                    <a:alpha val="15963"/>
                  </a:srgbClr>
                </a:gs>
                <a:gs pos="28571">
                  <a:srgbClr val="CCE2C5">
                    <a:alpha val="12631"/>
                  </a:srgbClr>
                </a:gs>
                <a:gs pos="42857">
                  <a:srgbClr val="CCE2C5">
                    <a:alpha val="8476"/>
                  </a:srgbClr>
                </a:gs>
                <a:gs pos="57143">
                  <a:srgbClr val="CCE2C5">
                    <a:alpha val="4789"/>
                  </a:srgbClr>
                </a:gs>
                <a:gs pos="71429">
                  <a:srgbClr val="CCE2C5">
                    <a:alpha val="2271"/>
                  </a:srgbClr>
                </a:gs>
                <a:gs pos="85714">
                  <a:srgbClr val="CCE2C5">
                    <a:alpha val="904"/>
                  </a:srgbClr>
                </a:gs>
                <a:gs pos="100000">
                  <a:srgbClr val="CCE2C5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10652311">
              <a:off x="432457" y="-78017"/>
              <a:ext cx="692009" cy="1575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9232260">
              <a:off x="2079909" y="2131600"/>
              <a:ext cx="752867" cy="1670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-8573575">
              <a:off x="1189957" y="1663285"/>
              <a:ext cx="283453" cy="152359"/>
            </a:xfrm>
            <a:prstGeom prst="ellipse">
              <a:avLst/>
            </a:prstGeom>
            <a:gradFill>
              <a:gsLst>
                <a:gs pos="0">
                  <a:srgbClr val="00FFC3">
                    <a:alpha val="20275"/>
                  </a:srgbClr>
                </a:gs>
                <a:gs pos="14286">
                  <a:srgbClr val="00FFC3">
                    <a:alpha val="18800"/>
                  </a:srgbClr>
                </a:gs>
                <a:gs pos="28571">
                  <a:srgbClr val="00FFC3">
                    <a:alpha val="14930"/>
                  </a:srgbClr>
                </a:gs>
                <a:gs pos="42857">
                  <a:srgbClr val="00FFC3">
                    <a:alpha val="10063"/>
                  </a:srgbClr>
                </a:gs>
                <a:gs pos="57143">
                  <a:srgbClr val="00FFC3">
                    <a:alpha val="5708"/>
                  </a:srgbClr>
                </a:gs>
                <a:gs pos="71429">
                  <a:srgbClr val="00FFC3">
                    <a:alpha val="2713"/>
                  </a:srgbClr>
                </a:gs>
                <a:gs pos="85714">
                  <a:srgbClr val="00FFC3">
                    <a:alpha val="1082"/>
                  </a:srgbClr>
                </a:gs>
                <a:gs pos="100000">
                  <a:srgbClr val="00FFC3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10486536">
              <a:off x="3351978" y="696002"/>
              <a:ext cx="265760" cy="187719"/>
            </a:xfrm>
            <a:prstGeom prst="ellipse">
              <a:avLst/>
            </a:prstGeom>
            <a:gradFill>
              <a:gsLst>
                <a:gs pos="0">
                  <a:srgbClr val="FFB0A5">
                    <a:alpha val="17086"/>
                  </a:srgbClr>
                </a:gs>
                <a:gs pos="14286">
                  <a:srgbClr val="FFB0A5">
                    <a:alpha val="15820"/>
                  </a:srgbClr>
                </a:gs>
                <a:gs pos="28571">
                  <a:srgbClr val="FFB0A5">
                    <a:alpha val="12516"/>
                  </a:srgbClr>
                </a:gs>
                <a:gs pos="42857">
                  <a:srgbClr val="FFB0A5">
                    <a:alpha val="8397"/>
                  </a:srgbClr>
                </a:gs>
                <a:gs pos="57143">
                  <a:srgbClr val="FFB0A5">
                    <a:alpha val="4744"/>
                  </a:srgbClr>
                </a:gs>
                <a:gs pos="71429">
                  <a:srgbClr val="FFB0A5">
                    <a:alpha val="2249"/>
                  </a:srgbClr>
                </a:gs>
                <a:gs pos="85714">
                  <a:srgbClr val="FFB0A5">
                    <a:alpha val="896"/>
                  </a:srgbClr>
                </a:gs>
                <a:gs pos="100000">
                  <a:srgbClr val="FFB0A5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9037631">
              <a:off x="2154894" y="1788239"/>
              <a:ext cx="290085" cy="1371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2904790">
              <a:off x="668112" y="2240222"/>
              <a:ext cx="284523" cy="173322"/>
            </a:xfrm>
            <a:prstGeom prst="ellipse">
              <a:avLst/>
            </a:prstGeom>
            <a:gradFill>
              <a:gsLst>
                <a:gs pos="0">
                  <a:srgbClr val="FF0000">
                    <a:alpha val="18561"/>
                  </a:srgbClr>
                </a:gs>
                <a:gs pos="14286">
                  <a:srgbClr val="FF0000">
                    <a:alpha val="17197"/>
                  </a:srgbClr>
                </a:gs>
                <a:gs pos="28571">
                  <a:srgbClr val="FF0000">
                    <a:alpha val="13630"/>
                  </a:srgbClr>
                </a:gs>
                <a:gs pos="42857">
                  <a:srgbClr val="FF0000">
                    <a:alpha val="9163"/>
                  </a:srgbClr>
                </a:gs>
                <a:gs pos="57143">
                  <a:srgbClr val="FF0000">
                    <a:alpha val="5186"/>
                  </a:srgbClr>
                </a:gs>
                <a:gs pos="71429">
                  <a:srgbClr val="FF0000">
                    <a:alpha val="2462"/>
                  </a:srgbClr>
                </a:gs>
                <a:gs pos="85714">
                  <a:srgbClr val="FF0000">
                    <a:alpha val="981"/>
                  </a:srgbClr>
                </a:gs>
                <a:gs pos="100000">
                  <a:srgbClr val="FF0000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2957112">
              <a:off x="466404" y="1878607"/>
              <a:ext cx="509300" cy="6507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9188524">
              <a:off x="-53406" y="2182175"/>
              <a:ext cx="282769" cy="146606"/>
            </a:xfrm>
            <a:prstGeom prst="ellipse">
              <a:avLst/>
            </a:prstGeom>
            <a:gradFill>
              <a:gsLst>
                <a:gs pos="0">
                  <a:srgbClr val="FFF1E4">
                    <a:alpha val="13653"/>
                  </a:srgbClr>
                </a:gs>
                <a:gs pos="14286">
                  <a:srgbClr val="FFF1E4">
                    <a:alpha val="12622"/>
                  </a:srgbClr>
                </a:gs>
                <a:gs pos="28571">
                  <a:srgbClr val="FFF1E4">
                    <a:alpha val="9946"/>
                  </a:srgbClr>
                </a:gs>
                <a:gs pos="42857">
                  <a:srgbClr val="FFF1E4">
                    <a:alpha val="6641"/>
                  </a:srgbClr>
                </a:gs>
                <a:gs pos="57143">
                  <a:srgbClr val="FFF1E4">
                    <a:alpha val="3736"/>
                  </a:srgbClr>
                </a:gs>
                <a:gs pos="71429">
                  <a:srgbClr val="FFF1E4">
                    <a:alpha val="1766"/>
                  </a:srgbClr>
                </a:gs>
                <a:gs pos="85714">
                  <a:srgbClr val="FFF1E4">
                    <a:alpha val="702"/>
                  </a:srgbClr>
                </a:gs>
                <a:gs pos="100000">
                  <a:srgbClr val="FFF1E4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6623772">
              <a:off x="2138203" y="839295"/>
              <a:ext cx="661361" cy="340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3775501">
              <a:off x="778136" y="1042772"/>
              <a:ext cx="707950" cy="959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-8315424">
              <a:off x="1949215" y="306033"/>
              <a:ext cx="675886" cy="939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-8638019">
              <a:off x="616298" y="2050245"/>
              <a:ext cx="486936" cy="1119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5114558">
              <a:off x="-216216" y="1465722"/>
              <a:ext cx="432432" cy="422630"/>
            </a:xfrm>
            <a:prstGeom prst="ellipse">
              <a:avLst/>
            </a:prstGeom>
            <a:gradFill>
              <a:gsLst>
                <a:gs pos="0">
                  <a:srgbClr val="0000DA">
                    <a:alpha val="2288"/>
                  </a:srgbClr>
                </a:gs>
                <a:gs pos="14286">
                  <a:srgbClr val="0000DA">
                    <a:alpha val="2105"/>
                  </a:srgbClr>
                </a:gs>
                <a:gs pos="28571">
                  <a:srgbClr val="0000DA">
                    <a:alpha val="1638"/>
                  </a:srgbClr>
                </a:gs>
                <a:gs pos="42857">
                  <a:srgbClr val="0000DA">
                    <a:alpha val="1078"/>
                  </a:srgbClr>
                </a:gs>
                <a:gs pos="57143">
                  <a:srgbClr val="0000DA">
                    <a:alpha val="599"/>
                  </a:srgbClr>
                </a:gs>
                <a:gs pos="71429">
                  <a:srgbClr val="0000DA">
                    <a:alpha val="281"/>
                  </a:srgbClr>
                </a:gs>
                <a:gs pos="85714">
                  <a:srgbClr val="0000DA">
                    <a:alpha val="111"/>
                  </a:srgbClr>
                </a:gs>
                <a:gs pos="100000">
                  <a:srgbClr val="0000DA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8662228">
              <a:off x="1930462" y="1941988"/>
              <a:ext cx="713427" cy="893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10619221">
              <a:off x="1583036" y="508866"/>
              <a:ext cx="320985" cy="182394"/>
            </a:xfrm>
            <a:prstGeom prst="ellipse">
              <a:avLst/>
            </a:prstGeom>
            <a:gradFill>
              <a:gsLst>
                <a:gs pos="0">
                  <a:srgbClr val="8F3500">
                    <a:alpha val="32654"/>
                  </a:srgbClr>
                </a:gs>
                <a:gs pos="14286">
                  <a:srgbClr val="8F3500">
                    <a:alpha val="30466"/>
                  </a:srgbClr>
                </a:gs>
                <a:gs pos="28571">
                  <a:srgbClr val="8F3500">
                    <a:alpha val="24582"/>
                  </a:srgbClr>
                </a:gs>
                <a:gs pos="42857">
                  <a:srgbClr val="8F3500">
                    <a:alpha val="16894"/>
                  </a:srgbClr>
                </a:gs>
                <a:gs pos="57143">
                  <a:srgbClr val="8F3500">
                    <a:alpha val="9746"/>
                  </a:srgbClr>
                </a:gs>
                <a:gs pos="71429">
                  <a:srgbClr val="8F3500">
                    <a:alpha val="4686"/>
                  </a:srgbClr>
                </a:gs>
                <a:gs pos="85714">
                  <a:srgbClr val="8F3500">
                    <a:alpha val="1880"/>
                  </a:srgbClr>
                </a:gs>
                <a:gs pos="100000">
                  <a:srgbClr val="8F35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8251741">
              <a:off x="1236055" y="1136734"/>
              <a:ext cx="303023" cy="296550"/>
            </a:xfrm>
            <a:prstGeom prst="ellipse">
              <a:avLst/>
            </a:prstGeom>
            <a:gradFill>
              <a:gsLst>
                <a:gs pos="0">
                  <a:srgbClr val="C90000">
                    <a:alpha val="32968"/>
                  </a:srgbClr>
                </a:gs>
                <a:gs pos="14286">
                  <a:srgbClr val="C90000">
                    <a:alpha val="30764"/>
                  </a:srgbClr>
                </a:gs>
                <a:gs pos="28571">
                  <a:srgbClr val="C90000">
                    <a:alpha val="24833"/>
                  </a:srgbClr>
                </a:gs>
                <a:gs pos="42857">
                  <a:srgbClr val="C90000">
                    <a:alpha val="17075"/>
                  </a:srgbClr>
                </a:gs>
                <a:gs pos="57143">
                  <a:srgbClr val="C90000">
                    <a:alpha val="9855"/>
                  </a:srgbClr>
                </a:gs>
                <a:gs pos="71429">
                  <a:srgbClr val="C90000">
                    <a:alpha val="4740"/>
                  </a:srgbClr>
                </a:gs>
                <a:gs pos="85714">
                  <a:srgbClr val="C90000">
                    <a:alpha val="1902"/>
                  </a:srgbClr>
                </a:gs>
                <a:gs pos="100000">
                  <a:srgbClr val="C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9875859">
              <a:off x="3157195" y="1937199"/>
              <a:ext cx="264538" cy="174528"/>
            </a:xfrm>
            <a:prstGeom prst="ellipse">
              <a:avLst/>
            </a:prstGeom>
            <a:gradFill>
              <a:gsLst>
                <a:gs pos="0">
                  <a:srgbClr val="00445A">
                    <a:alpha val="8339"/>
                  </a:srgbClr>
                </a:gs>
                <a:gs pos="14286">
                  <a:srgbClr val="00445A">
                    <a:alpha val="7691"/>
                  </a:srgbClr>
                </a:gs>
                <a:gs pos="28571">
                  <a:srgbClr val="00445A">
                    <a:alpha val="6025"/>
                  </a:srgbClr>
                </a:gs>
                <a:gs pos="42857">
                  <a:srgbClr val="00445A">
                    <a:alpha val="3994"/>
                  </a:srgbClr>
                </a:gs>
                <a:gs pos="57143">
                  <a:srgbClr val="00445A">
                    <a:alpha val="2233"/>
                  </a:srgbClr>
                </a:gs>
                <a:gs pos="71429">
                  <a:srgbClr val="00445A">
                    <a:alpha val="1052"/>
                  </a:srgbClr>
                </a:gs>
                <a:gs pos="85714">
                  <a:srgbClr val="00445A">
                    <a:alpha val="417"/>
                  </a:srgbClr>
                </a:gs>
                <a:gs pos="100000">
                  <a:srgbClr val="00445A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-10305324">
              <a:off x="1122742" y="2290551"/>
              <a:ext cx="716996" cy="2083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2945269">
              <a:off x="2424832" y="756361"/>
              <a:ext cx="477137" cy="2323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-8144536">
              <a:off x="1919486" y="501757"/>
              <a:ext cx="414919" cy="85713"/>
            </a:xfrm>
            <a:prstGeom prst="ellipse">
              <a:avLst/>
            </a:prstGeom>
            <a:gradFill>
              <a:gsLst>
                <a:gs pos="0">
                  <a:srgbClr val="FFFFFF">
                    <a:alpha val="25540"/>
                  </a:srgbClr>
                </a:gs>
                <a:gs pos="14286">
                  <a:srgbClr val="FFFFFF">
                    <a:alpha val="23743"/>
                  </a:srgbClr>
                </a:gs>
                <a:gs pos="28571">
                  <a:srgbClr val="FFFFFF">
                    <a:alpha val="18979"/>
                  </a:srgbClr>
                </a:gs>
                <a:gs pos="42857">
                  <a:srgbClr val="FFFFFF">
                    <a:alpha val="12894"/>
                  </a:srgbClr>
                </a:gs>
                <a:gs pos="57143">
                  <a:srgbClr val="FFFFFF">
                    <a:alpha val="7364"/>
                  </a:srgbClr>
                </a:gs>
                <a:gs pos="71429">
                  <a:srgbClr val="FFFFFF">
                    <a:alpha val="3517"/>
                  </a:srgbClr>
                </a:gs>
                <a:gs pos="85714">
                  <a:srgbClr val="FFFFFF">
                    <a:alpha val="1406"/>
                  </a:srgbClr>
                </a:gs>
                <a:gs pos="100000">
                  <a:srgbClr val="FFFFFF">
                    <a:alpha val="4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10014558">
              <a:off x="187297" y="2346978"/>
              <a:ext cx="466377" cy="128293"/>
            </a:xfrm>
            <a:prstGeom prst="ellipse">
              <a:avLst/>
            </a:prstGeom>
            <a:gradFill>
              <a:gsLst>
                <a:gs pos="0">
                  <a:srgbClr val="FFFFDE">
                    <a:alpha val="32968"/>
                  </a:srgbClr>
                </a:gs>
                <a:gs pos="14286">
                  <a:srgbClr val="FFFFDE">
                    <a:alpha val="30764"/>
                  </a:srgbClr>
                </a:gs>
                <a:gs pos="28571">
                  <a:srgbClr val="FFFFDE">
                    <a:alpha val="24833"/>
                  </a:srgbClr>
                </a:gs>
                <a:gs pos="42857">
                  <a:srgbClr val="FFFFDE">
                    <a:alpha val="17075"/>
                  </a:srgbClr>
                </a:gs>
                <a:gs pos="57143">
                  <a:srgbClr val="FFFFDE">
                    <a:alpha val="9855"/>
                  </a:srgbClr>
                </a:gs>
                <a:gs pos="71429">
                  <a:srgbClr val="FFFFDE">
                    <a:alpha val="4740"/>
                  </a:srgbClr>
                </a:gs>
                <a:gs pos="85714">
                  <a:srgbClr val="FFFFDE">
                    <a:alpha val="1902"/>
                  </a:srgbClr>
                </a:gs>
                <a:gs pos="100000">
                  <a:srgbClr val="FFFFD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8654023">
              <a:off x="1783966" y="1185258"/>
              <a:ext cx="751796" cy="1236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-9071518">
              <a:off x="3478463" y="35155"/>
              <a:ext cx="212271" cy="198298"/>
            </a:xfrm>
            <a:prstGeom prst="ellipse">
              <a:avLst/>
            </a:prstGeom>
            <a:gradFill>
              <a:gsLst>
                <a:gs pos="0">
                  <a:srgbClr val="FF90FC">
                    <a:alpha val="11399"/>
                  </a:srgbClr>
                </a:gs>
                <a:gs pos="14286">
                  <a:srgbClr val="FF90FC">
                    <a:alpha val="10527"/>
                  </a:srgbClr>
                </a:gs>
                <a:gs pos="28571">
                  <a:srgbClr val="FF90FC">
                    <a:alpha val="8274"/>
                  </a:srgbClr>
                </a:gs>
                <a:gs pos="42857">
                  <a:srgbClr val="FF90FC">
                    <a:alpha val="5508"/>
                  </a:srgbClr>
                </a:gs>
                <a:gs pos="57143">
                  <a:srgbClr val="FF90FC">
                    <a:alpha val="3090"/>
                  </a:srgbClr>
                </a:gs>
                <a:gs pos="71429">
                  <a:srgbClr val="FF90FC">
                    <a:alpha val="1459"/>
                  </a:srgbClr>
                </a:gs>
                <a:gs pos="85714">
                  <a:srgbClr val="FF90FC">
                    <a:alpha val="579"/>
                  </a:srgbClr>
                </a:gs>
                <a:gs pos="100000">
                  <a:srgbClr val="FF90FC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9336921">
              <a:off x="3512595" y="1040359"/>
              <a:ext cx="153774" cy="138320"/>
            </a:xfrm>
            <a:prstGeom prst="ellipse">
              <a:avLst/>
            </a:prstGeom>
            <a:gradFill>
              <a:gsLst>
                <a:gs pos="0">
                  <a:srgbClr val="F3DEB5">
                    <a:alpha val="16374"/>
                  </a:srgbClr>
                </a:gs>
                <a:gs pos="14286">
                  <a:srgbClr val="F3DEB5">
                    <a:alpha val="15156"/>
                  </a:srgbClr>
                </a:gs>
                <a:gs pos="28571">
                  <a:srgbClr val="F3DEB5">
                    <a:alpha val="11980"/>
                  </a:srgbClr>
                </a:gs>
                <a:gs pos="42857">
                  <a:srgbClr val="F3DEB5">
                    <a:alpha val="8029"/>
                  </a:srgbClr>
                </a:gs>
                <a:gs pos="57143">
                  <a:srgbClr val="F3DEB5">
                    <a:alpha val="4532"/>
                  </a:srgbClr>
                </a:gs>
                <a:gs pos="71429">
                  <a:srgbClr val="F3DEB5">
                    <a:alpha val="2148"/>
                  </a:srgbClr>
                </a:gs>
                <a:gs pos="85714">
                  <a:srgbClr val="F3DEB5">
                    <a:alpha val="855"/>
                  </a:srgbClr>
                </a:gs>
                <a:gs pos="100000">
                  <a:srgbClr val="F3DEB5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8049189">
              <a:off x="2264802" y="2323663"/>
              <a:ext cx="665116" cy="1206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8888370">
              <a:off x="-7435" y="1386391"/>
              <a:ext cx="294389" cy="42346"/>
            </a:xfrm>
            <a:prstGeom prst="ellipse">
              <a:avLst/>
            </a:prstGeom>
            <a:gradFill>
              <a:gsLst>
                <a:gs pos="0">
                  <a:srgbClr val="EFFF00">
                    <a:alpha val="9575"/>
                  </a:srgbClr>
                </a:gs>
                <a:gs pos="14286">
                  <a:srgbClr val="EFFF00">
                    <a:alpha val="8836"/>
                  </a:srgbClr>
                </a:gs>
                <a:gs pos="28571">
                  <a:srgbClr val="EFFF00">
                    <a:alpha val="6931"/>
                  </a:srgbClr>
                </a:gs>
                <a:gs pos="42857">
                  <a:srgbClr val="EFFF00">
                    <a:alpha val="4602"/>
                  </a:srgbClr>
                </a:gs>
                <a:gs pos="57143">
                  <a:srgbClr val="EFFF00">
                    <a:alpha val="2577"/>
                  </a:srgbClr>
                </a:gs>
                <a:gs pos="71429">
                  <a:srgbClr val="EFFF00">
                    <a:alpha val="1215"/>
                  </a:srgbClr>
                </a:gs>
                <a:gs pos="85714">
                  <a:srgbClr val="EFFF00">
                    <a:alpha val="482"/>
                  </a:srgbClr>
                </a:gs>
                <a:gs pos="100000">
                  <a:srgbClr val="EFFF00">
                    <a:alpha val="1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8230732">
              <a:off x="1158085" y="1486797"/>
              <a:ext cx="733718" cy="2947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9482906">
              <a:off x="1919846" y="2174948"/>
              <a:ext cx="732759" cy="8668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10060479">
              <a:off x="16950" y="2105191"/>
              <a:ext cx="369340" cy="32903"/>
            </a:xfrm>
            <a:prstGeom prst="ellipse">
              <a:avLst/>
            </a:prstGeom>
            <a:gradFill>
              <a:gsLst>
                <a:gs pos="0">
                  <a:srgbClr val="FFFFF4">
                    <a:alpha val="32968"/>
                  </a:srgbClr>
                </a:gs>
                <a:gs pos="14286">
                  <a:srgbClr val="FFFFF4">
                    <a:alpha val="30764"/>
                  </a:srgbClr>
                </a:gs>
                <a:gs pos="28571">
                  <a:srgbClr val="FFFFF4">
                    <a:alpha val="24833"/>
                  </a:srgbClr>
                </a:gs>
                <a:gs pos="42857">
                  <a:srgbClr val="FFFFF4">
                    <a:alpha val="17075"/>
                  </a:srgbClr>
                </a:gs>
                <a:gs pos="57143">
                  <a:srgbClr val="FFFFF4">
                    <a:alpha val="9855"/>
                  </a:srgbClr>
                </a:gs>
                <a:gs pos="71429">
                  <a:srgbClr val="FFFFF4">
                    <a:alpha val="4740"/>
                  </a:srgbClr>
                </a:gs>
                <a:gs pos="85714">
                  <a:srgbClr val="FFFFF4">
                    <a:alpha val="1902"/>
                  </a:srgbClr>
                </a:gs>
                <a:gs pos="100000">
                  <a:srgbClr val="FFFFF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8715813">
              <a:off x="435861" y="33467"/>
              <a:ext cx="736555" cy="66894"/>
            </a:xfrm>
            <a:prstGeom prst="ellipse">
              <a:avLst/>
            </a:prstGeom>
            <a:gradFill>
              <a:gsLst>
                <a:gs pos="0">
                  <a:srgbClr val="00003A">
                    <a:alpha val="32968"/>
                  </a:srgbClr>
                </a:gs>
                <a:gs pos="14286">
                  <a:srgbClr val="00003A">
                    <a:alpha val="30764"/>
                  </a:srgbClr>
                </a:gs>
                <a:gs pos="28571">
                  <a:srgbClr val="00003A">
                    <a:alpha val="24833"/>
                  </a:srgbClr>
                </a:gs>
                <a:gs pos="42857">
                  <a:srgbClr val="00003A">
                    <a:alpha val="17075"/>
                  </a:srgbClr>
                </a:gs>
                <a:gs pos="57143">
                  <a:srgbClr val="00003A">
                    <a:alpha val="9855"/>
                  </a:srgbClr>
                </a:gs>
                <a:gs pos="71429">
                  <a:srgbClr val="00003A">
                    <a:alpha val="4740"/>
                  </a:srgbClr>
                </a:gs>
                <a:gs pos="85714">
                  <a:srgbClr val="00003A">
                    <a:alpha val="1902"/>
                  </a:srgbClr>
                </a:gs>
                <a:gs pos="100000">
                  <a:srgbClr val="00003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6152832">
              <a:off x="2763784" y="1677001"/>
              <a:ext cx="231044" cy="816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9277248">
              <a:off x="1191283" y="1393054"/>
              <a:ext cx="313832" cy="17746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2916499">
              <a:off x="399952" y="2149171"/>
              <a:ext cx="754949" cy="1665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3345727">
              <a:off x="2907604" y="2067642"/>
              <a:ext cx="125587" cy="34450"/>
            </a:xfrm>
            <a:prstGeom prst="ellipse">
              <a:avLst/>
            </a:prstGeom>
            <a:gradFill>
              <a:gsLst>
                <a:gs pos="0">
                  <a:srgbClr val="FFFFF2">
                    <a:alpha val="32968"/>
                  </a:srgbClr>
                </a:gs>
                <a:gs pos="14286">
                  <a:srgbClr val="FFFFF2">
                    <a:alpha val="30764"/>
                  </a:srgbClr>
                </a:gs>
                <a:gs pos="28571">
                  <a:srgbClr val="FFFFF2">
                    <a:alpha val="24833"/>
                  </a:srgbClr>
                </a:gs>
                <a:gs pos="42857">
                  <a:srgbClr val="FFFFF2">
                    <a:alpha val="17075"/>
                  </a:srgbClr>
                </a:gs>
                <a:gs pos="57143">
                  <a:srgbClr val="FFFFF2">
                    <a:alpha val="9855"/>
                  </a:srgbClr>
                </a:gs>
                <a:gs pos="71429">
                  <a:srgbClr val="FFFFF2">
                    <a:alpha val="4740"/>
                  </a:srgbClr>
                </a:gs>
                <a:gs pos="85714">
                  <a:srgbClr val="FFFFF2">
                    <a:alpha val="1902"/>
                  </a:srgbClr>
                </a:gs>
                <a:gs pos="100000">
                  <a:srgbClr val="FFFFF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7710429">
              <a:off x="880827" y="1470380"/>
              <a:ext cx="690780" cy="1207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9861770">
              <a:off x="3177698" y="2300119"/>
              <a:ext cx="622897" cy="229226"/>
            </a:xfrm>
            <a:prstGeom prst="ellipse">
              <a:avLst/>
            </a:prstGeom>
            <a:gradFill>
              <a:gsLst>
                <a:gs pos="0">
                  <a:srgbClr val="FF9342">
                    <a:alpha val="26590"/>
                  </a:srgbClr>
                </a:gs>
                <a:gs pos="14286">
                  <a:srgbClr val="FF9342">
                    <a:alpha val="24732"/>
                  </a:srgbClr>
                </a:gs>
                <a:gs pos="28571">
                  <a:srgbClr val="FF9342">
                    <a:alpha val="19796"/>
                  </a:srgbClr>
                </a:gs>
                <a:gs pos="42857">
                  <a:srgbClr val="FF9342">
                    <a:alpha val="13471"/>
                  </a:srgbClr>
                </a:gs>
                <a:gs pos="57143">
                  <a:srgbClr val="FF9342">
                    <a:alpha val="7705"/>
                  </a:srgbClr>
                </a:gs>
                <a:gs pos="71429">
                  <a:srgbClr val="FF9342">
                    <a:alpha val="3683"/>
                  </a:srgbClr>
                </a:gs>
                <a:gs pos="85714">
                  <a:srgbClr val="FF9342">
                    <a:alpha val="1473"/>
                  </a:srgbClr>
                </a:gs>
                <a:gs pos="100000">
                  <a:srgbClr val="FF9342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-8498788">
              <a:off x="1921322" y="275916"/>
              <a:ext cx="660344" cy="9130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3804043">
              <a:off x="2632166" y="1077475"/>
              <a:ext cx="353330" cy="210111"/>
            </a:xfrm>
            <a:prstGeom prst="ellipse">
              <a:avLst/>
            </a:prstGeom>
            <a:gradFill>
              <a:gsLst>
                <a:gs pos="0">
                  <a:srgbClr val="AD0000">
                    <a:alpha val="28077"/>
                  </a:srgbClr>
                </a:gs>
                <a:gs pos="14286">
                  <a:srgbClr val="AD0000">
                    <a:alpha val="26134"/>
                  </a:srgbClr>
                </a:gs>
                <a:gs pos="28571">
                  <a:srgbClr val="AD0000">
                    <a:alpha val="20959"/>
                  </a:srgbClr>
                </a:gs>
                <a:gs pos="42857">
                  <a:srgbClr val="AD0000">
                    <a:alpha val="14296"/>
                  </a:srgbClr>
                </a:gs>
                <a:gs pos="57143">
                  <a:srgbClr val="AD0000">
                    <a:alpha val="8193"/>
                  </a:srgbClr>
                </a:gs>
                <a:gs pos="71429">
                  <a:srgbClr val="AD0000">
                    <a:alpha val="3922"/>
                  </a:srgbClr>
                </a:gs>
                <a:gs pos="85714">
                  <a:srgbClr val="AD0000">
                    <a:alpha val="1570"/>
                  </a:srgbClr>
                </a:gs>
                <a:gs pos="100000">
                  <a:srgbClr val="AD0000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4920195">
              <a:off x="1128650" y="1749261"/>
              <a:ext cx="686909" cy="760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6089518">
              <a:off x="1408733" y="643970"/>
              <a:ext cx="295466" cy="284818"/>
            </a:xfrm>
            <a:prstGeom prst="ellipse">
              <a:avLst/>
            </a:prstGeom>
            <a:gradFill>
              <a:gsLst>
                <a:gs pos="0">
                  <a:srgbClr val="FF9A00">
                    <a:alpha val="10765"/>
                  </a:srgbClr>
                </a:gs>
                <a:gs pos="14286">
                  <a:srgbClr val="FF9A00">
                    <a:alpha val="9939"/>
                  </a:srgbClr>
                </a:gs>
                <a:gs pos="28571">
                  <a:srgbClr val="FF9A00">
                    <a:alpha val="7806"/>
                  </a:srgbClr>
                </a:gs>
                <a:gs pos="42857">
                  <a:srgbClr val="FF9A00">
                    <a:alpha val="5192"/>
                  </a:srgbClr>
                </a:gs>
                <a:gs pos="57143">
                  <a:srgbClr val="FF9A00">
                    <a:alpha val="2911"/>
                  </a:srgbClr>
                </a:gs>
                <a:gs pos="71429">
                  <a:srgbClr val="FF9A00">
                    <a:alpha val="1373"/>
                  </a:srgbClr>
                </a:gs>
                <a:gs pos="85714">
                  <a:srgbClr val="FF9A00">
                    <a:alpha val="545"/>
                  </a:srgbClr>
                </a:gs>
                <a:gs pos="100000">
                  <a:srgbClr val="FF9A00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8767044">
              <a:off x="574497" y="414973"/>
              <a:ext cx="191991" cy="119648"/>
            </a:xfrm>
            <a:prstGeom prst="ellipse">
              <a:avLst/>
            </a:prstGeom>
            <a:gradFill>
              <a:gsLst>
                <a:gs pos="0">
                  <a:srgbClr val="7A5F51">
                    <a:alpha val="32307"/>
                  </a:srgbClr>
                </a:gs>
                <a:gs pos="14286">
                  <a:srgbClr val="7A5F51">
                    <a:alpha val="30136"/>
                  </a:srgbClr>
                </a:gs>
                <a:gs pos="28571">
                  <a:srgbClr val="7A5F51">
                    <a:alpha val="24305"/>
                  </a:srgbClr>
                </a:gs>
                <a:gs pos="42857">
                  <a:srgbClr val="7A5F51">
                    <a:alpha val="16693"/>
                  </a:srgbClr>
                </a:gs>
                <a:gs pos="57143">
                  <a:srgbClr val="7A5F51">
                    <a:alpha val="9625"/>
                  </a:srgbClr>
                </a:gs>
                <a:gs pos="71429">
                  <a:srgbClr val="7A5F51">
                    <a:alpha val="4627"/>
                  </a:srgbClr>
                </a:gs>
                <a:gs pos="85714">
                  <a:srgbClr val="7A5F51">
                    <a:alpha val="1856"/>
                  </a:srgbClr>
                </a:gs>
                <a:gs pos="100000">
                  <a:srgbClr val="7A5F51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9700274">
              <a:off x="1506718" y="453587"/>
              <a:ext cx="283984" cy="212844"/>
            </a:xfrm>
            <a:prstGeom prst="ellipse">
              <a:avLst/>
            </a:prstGeom>
            <a:gradFill>
              <a:gsLst>
                <a:gs pos="0">
                  <a:srgbClr val="A2BB00">
                    <a:alpha val="3874"/>
                  </a:srgbClr>
                </a:gs>
                <a:gs pos="14286">
                  <a:srgbClr val="A2BB00">
                    <a:alpha val="3566"/>
                  </a:srgbClr>
                </a:gs>
                <a:gs pos="28571">
                  <a:srgbClr val="A2BB00">
                    <a:alpha val="2780"/>
                  </a:srgbClr>
                </a:gs>
                <a:gs pos="42857">
                  <a:srgbClr val="A2BB00">
                    <a:alpha val="1832"/>
                  </a:srgbClr>
                </a:gs>
                <a:gs pos="57143">
                  <a:srgbClr val="A2BB00">
                    <a:alpha val="1019"/>
                  </a:srgbClr>
                </a:gs>
                <a:gs pos="71429">
                  <a:srgbClr val="A2BB00">
                    <a:alpha val="479"/>
                  </a:srgbClr>
                </a:gs>
                <a:gs pos="85714">
                  <a:srgbClr val="A2BB00">
                    <a:alpha val="189"/>
                  </a:srgbClr>
                </a:gs>
                <a:gs pos="100000">
                  <a:srgbClr val="A2BB00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10730785">
              <a:off x="1847319" y="205226"/>
              <a:ext cx="264335" cy="166195"/>
            </a:xfrm>
            <a:prstGeom prst="ellipse">
              <a:avLst/>
            </a:prstGeom>
            <a:gradFill>
              <a:gsLst>
                <a:gs pos="0">
                  <a:srgbClr val="FFCE5C">
                    <a:alpha val="4650"/>
                  </a:srgbClr>
                </a:gs>
                <a:gs pos="14286">
                  <a:srgbClr val="FFCE5C">
                    <a:alpha val="4282"/>
                  </a:srgbClr>
                </a:gs>
                <a:gs pos="28571">
                  <a:srgbClr val="FFCE5C">
                    <a:alpha val="3341"/>
                  </a:srgbClr>
                </a:gs>
                <a:gs pos="42857">
                  <a:srgbClr val="FFCE5C">
                    <a:alpha val="2204"/>
                  </a:srgbClr>
                </a:gs>
                <a:gs pos="57143">
                  <a:srgbClr val="FFCE5C">
                    <a:alpha val="1227"/>
                  </a:srgbClr>
                </a:gs>
                <a:gs pos="71429">
                  <a:srgbClr val="FFCE5C">
                    <a:alpha val="576"/>
                  </a:srgbClr>
                </a:gs>
                <a:gs pos="85714">
                  <a:srgbClr val="FFCE5C">
                    <a:alpha val="228"/>
                  </a:srgbClr>
                </a:gs>
                <a:gs pos="100000">
                  <a:srgbClr val="FFCE5C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-9739189">
              <a:off x="1006554" y="2136219"/>
              <a:ext cx="698858" cy="1442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3842676">
              <a:off x="280776" y="1933447"/>
              <a:ext cx="479279" cy="74997"/>
            </a:xfrm>
            <a:prstGeom prst="ellipse">
              <a:avLst/>
            </a:prstGeom>
            <a:gradFill>
              <a:gsLst>
                <a:gs pos="0">
                  <a:srgbClr val="FFFF8A">
                    <a:alpha val="32968"/>
                  </a:srgbClr>
                </a:gs>
                <a:gs pos="14286">
                  <a:srgbClr val="FFFF8A">
                    <a:alpha val="30764"/>
                  </a:srgbClr>
                </a:gs>
                <a:gs pos="28571">
                  <a:srgbClr val="FFFF8A">
                    <a:alpha val="24833"/>
                  </a:srgbClr>
                </a:gs>
                <a:gs pos="42857">
                  <a:srgbClr val="FFFF8A">
                    <a:alpha val="17075"/>
                  </a:srgbClr>
                </a:gs>
                <a:gs pos="57143">
                  <a:srgbClr val="FFFF8A">
                    <a:alpha val="9855"/>
                  </a:srgbClr>
                </a:gs>
                <a:gs pos="71429">
                  <a:srgbClr val="FFFF8A">
                    <a:alpha val="4740"/>
                  </a:srgbClr>
                </a:gs>
                <a:gs pos="85714">
                  <a:srgbClr val="FFFF8A">
                    <a:alpha val="1902"/>
                  </a:srgbClr>
                </a:gs>
                <a:gs pos="100000">
                  <a:srgbClr val="FFFF8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-10548530">
              <a:off x="1167576" y="2305643"/>
              <a:ext cx="795995" cy="1917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6892159">
              <a:off x="1057657" y="1692280"/>
              <a:ext cx="740824" cy="1429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10319596">
              <a:off x="257219" y="1957935"/>
              <a:ext cx="243086" cy="232704"/>
            </a:xfrm>
            <a:prstGeom prst="ellipse">
              <a:avLst/>
            </a:prstGeom>
            <a:gradFill>
              <a:gsLst>
                <a:gs pos="0">
                  <a:srgbClr val="FFBE9B">
                    <a:alpha val="2795"/>
                  </a:srgbClr>
                </a:gs>
                <a:gs pos="14286">
                  <a:srgbClr val="FFBE9B">
                    <a:alpha val="2571"/>
                  </a:srgbClr>
                </a:gs>
                <a:gs pos="28571">
                  <a:srgbClr val="FFBE9B">
                    <a:alpha val="2002"/>
                  </a:srgbClr>
                </a:gs>
                <a:gs pos="42857">
                  <a:srgbClr val="FFBE9B">
                    <a:alpha val="1318"/>
                  </a:srgbClr>
                </a:gs>
                <a:gs pos="57143">
                  <a:srgbClr val="FFBE9B">
                    <a:alpha val="732"/>
                  </a:srgbClr>
                </a:gs>
                <a:gs pos="71429">
                  <a:srgbClr val="FFBE9B">
                    <a:alpha val="344"/>
                  </a:srgbClr>
                </a:gs>
                <a:gs pos="85714">
                  <a:srgbClr val="FFBE9B">
                    <a:alpha val="136"/>
                  </a:srgbClr>
                </a:gs>
                <a:gs pos="100000">
                  <a:srgbClr val="FFBE9B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8630829">
              <a:off x="226343" y="165706"/>
              <a:ext cx="870494" cy="305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8168892">
              <a:off x="2116831" y="2103256"/>
              <a:ext cx="775202" cy="2957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5825690">
              <a:off x="90620" y="1336144"/>
              <a:ext cx="238838" cy="142174"/>
            </a:xfrm>
            <a:prstGeom prst="ellipse">
              <a:avLst/>
            </a:prstGeom>
            <a:gradFill>
              <a:gsLst>
                <a:gs pos="0">
                  <a:srgbClr val="E5AA6A">
                    <a:alpha val="32586"/>
                  </a:srgbClr>
                </a:gs>
                <a:gs pos="14286">
                  <a:srgbClr val="E5AA6A">
                    <a:alpha val="30402"/>
                  </a:srgbClr>
                </a:gs>
                <a:gs pos="28571">
                  <a:srgbClr val="E5AA6A">
                    <a:alpha val="24528"/>
                  </a:srgbClr>
                </a:gs>
                <a:gs pos="42857">
                  <a:srgbClr val="E5AA6A">
                    <a:alpha val="16855"/>
                  </a:srgbClr>
                </a:gs>
                <a:gs pos="57143">
                  <a:srgbClr val="E5AA6A">
                    <a:alpha val="9722"/>
                  </a:srgbClr>
                </a:gs>
                <a:gs pos="71429">
                  <a:srgbClr val="E5AA6A">
                    <a:alpha val="4675"/>
                  </a:srgbClr>
                </a:gs>
                <a:gs pos="85714">
                  <a:srgbClr val="E5AA6A">
                    <a:alpha val="1875"/>
                  </a:srgbClr>
                </a:gs>
                <a:gs pos="100000">
                  <a:srgbClr val="E5AA6A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5054854">
              <a:off x="1186452" y="597615"/>
              <a:ext cx="240187" cy="196634"/>
            </a:xfrm>
            <a:prstGeom prst="ellipse">
              <a:avLst/>
            </a:prstGeom>
            <a:gradFill>
              <a:gsLst>
                <a:gs pos="0">
                  <a:srgbClr val="B49000">
                    <a:alpha val="12298"/>
                  </a:srgbClr>
                </a:gs>
                <a:gs pos="14286">
                  <a:srgbClr val="B49000">
                    <a:alpha val="11362"/>
                  </a:srgbClr>
                </a:gs>
                <a:gs pos="28571">
                  <a:srgbClr val="B49000">
                    <a:alpha val="8939"/>
                  </a:srgbClr>
                </a:gs>
                <a:gs pos="42857">
                  <a:srgbClr val="B49000">
                    <a:alpha val="5958"/>
                  </a:srgbClr>
                </a:gs>
                <a:gs pos="57143">
                  <a:srgbClr val="B49000">
                    <a:alpha val="3346"/>
                  </a:srgbClr>
                </a:gs>
                <a:gs pos="71429">
                  <a:srgbClr val="B49000">
                    <a:alpha val="1581"/>
                  </a:srgbClr>
                </a:gs>
                <a:gs pos="85714">
                  <a:srgbClr val="B49000">
                    <a:alpha val="628"/>
                  </a:srgbClr>
                </a:gs>
                <a:gs pos="100000">
                  <a:srgbClr val="B49000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2819462">
              <a:off x="1891588" y="1899786"/>
              <a:ext cx="291133" cy="71219"/>
            </a:xfrm>
            <a:prstGeom prst="ellipse">
              <a:avLst/>
            </a:prstGeom>
            <a:gradFill>
              <a:gsLst>
                <a:gs pos="0">
                  <a:srgbClr val="000048">
                    <a:alpha val="32968"/>
                  </a:srgbClr>
                </a:gs>
                <a:gs pos="14286">
                  <a:srgbClr val="000048">
                    <a:alpha val="30764"/>
                  </a:srgbClr>
                </a:gs>
                <a:gs pos="28571">
                  <a:srgbClr val="000048">
                    <a:alpha val="24833"/>
                  </a:srgbClr>
                </a:gs>
                <a:gs pos="42857">
                  <a:srgbClr val="000048">
                    <a:alpha val="17075"/>
                  </a:srgbClr>
                </a:gs>
                <a:gs pos="57143">
                  <a:srgbClr val="000048">
                    <a:alpha val="9855"/>
                  </a:srgbClr>
                </a:gs>
                <a:gs pos="71429">
                  <a:srgbClr val="000048">
                    <a:alpha val="4740"/>
                  </a:srgbClr>
                </a:gs>
                <a:gs pos="85714">
                  <a:srgbClr val="000048">
                    <a:alpha val="1902"/>
                  </a:srgbClr>
                </a:gs>
                <a:gs pos="100000">
                  <a:srgbClr val="00004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4587720">
              <a:off x="104519" y="1524399"/>
              <a:ext cx="765110" cy="508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-10322318">
              <a:off x="1286157" y="1520776"/>
              <a:ext cx="182581" cy="799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10080578">
              <a:off x="285707" y="2085113"/>
              <a:ext cx="331004" cy="20627"/>
            </a:xfrm>
            <a:prstGeom prst="ellipse">
              <a:avLst/>
            </a:prstGeom>
            <a:gradFill>
              <a:gsLst>
                <a:gs pos="0">
                  <a:srgbClr val="6D0000">
                    <a:alpha val="32968"/>
                  </a:srgbClr>
                </a:gs>
                <a:gs pos="14286">
                  <a:srgbClr val="6D0000">
                    <a:alpha val="30764"/>
                  </a:srgbClr>
                </a:gs>
                <a:gs pos="28571">
                  <a:srgbClr val="6D0000">
                    <a:alpha val="24833"/>
                  </a:srgbClr>
                </a:gs>
                <a:gs pos="42857">
                  <a:srgbClr val="6D0000">
                    <a:alpha val="17075"/>
                  </a:srgbClr>
                </a:gs>
                <a:gs pos="57143">
                  <a:srgbClr val="6D0000">
                    <a:alpha val="9855"/>
                  </a:srgbClr>
                </a:gs>
                <a:gs pos="71429">
                  <a:srgbClr val="6D0000">
                    <a:alpha val="4740"/>
                  </a:srgbClr>
                </a:gs>
                <a:gs pos="85714">
                  <a:srgbClr val="6D0000">
                    <a:alpha val="1902"/>
                  </a:srgbClr>
                </a:gs>
                <a:gs pos="100000">
                  <a:srgbClr val="6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5182007">
              <a:off x="356287" y="1460597"/>
              <a:ext cx="282441" cy="146128"/>
            </a:xfrm>
            <a:prstGeom prst="ellipse">
              <a:avLst/>
            </a:prstGeom>
            <a:gradFill>
              <a:gsLst>
                <a:gs pos="0">
                  <a:srgbClr val="000000">
                    <a:alpha val="10055"/>
                  </a:srgbClr>
                </a:gs>
                <a:gs pos="14286">
                  <a:srgbClr val="000000">
                    <a:alpha val="9281"/>
                  </a:srgbClr>
                </a:gs>
                <a:gs pos="28571">
                  <a:srgbClr val="000000">
                    <a:alpha val="7284"/>
                  </a:srgbClr>
                </a:gs>
                <a:gs pos="42857">
                  <a:srgbClr val="000000">
                    <a:alpha val="4840"/>
                  </a:srgbClr>
                </a:gs>
                <a:gs pos="57143">
                  <a:srgbClr val="000000">
                    <a:alpha val="2711"/>
                  </a:srgbClr>
                </a:gs>
                <a:gs pos="71429">
                  <a:srgbClr val="000000">
                    <a:alpha val="1278"/>
                  </a:srgbClr>
                </a:gs>
                <a:gs pos="85714">
                  <a:srgbClr val="000000">
                    <a:alpha val="507"/>
                  </a:srgbClr>
                </a:gs>
                <a:gs pos="100000">
                  <a:srgbClr val="000000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3322632">
              <a:off x="2336128" y="1517783"/>
              <a:ext cx="276123" cy="13155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6346444">
              <a:off x="3491945" y="121711"/>
              <a:ext cx="275426" cy="1817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9958448">
              <a:off x="1786484" y="1338777"/>
              <a:ext cx="820276" cy="1168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4607743">
              <a:off x="2163783" y="1309647"/>
              <a:ext cx="267505" cy="1065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6253847">
              <a:off x="3516692" y="794333"/>
              <a:ext cx="262544" cy="163546"/>
            </a:xfrm>
            <a:prstGeom prst="ellipse">
              <a:avLst/>
            </a:prstGeom>
            <a:gradFill>
              <a:gsLst>
                <a:gs pos="0">
                  <a:srgbClr val="FFCC78">
                    <a:alpha val="32968"/>
                  </a:srgbClr>
                </a:gs>
                <a:gs pos="14286">
                  <a:srgbClr val="FFCC78">
                    <a:alpha val="30764"/>
                  </a:srgbClr>
                </a:gs>
                <a:gs pos="28571">
                  <a:srgbClr val="FFCC78">
                    <a:alpha val="24833"/>
                  </a:srgbClr>
                </a:gs>
                <a:gs pos="42857">
                  <a:srgbClr val="FFCC78">
                    <a:alpha val="17075"/>
                  </a:srgbClr>
                </a:gs>
                <a:gs pos="57143">
                  <a:srgbClr val="FFCC78">
                    <a:alpha val="9855"/>
                  </a:srgbClr>
                </a:gs>
                <a:gs pos="71429">
                  <a:srgbClr val="FFCC78">
                    <a:alpha val="4740"/>
                  </a:srgbClr>
                </a:gs>
                <a:gs pos="85714">
                  <a:srgbClr val="FFCC78">
                    <a:alpha val="1902"/>
                  </a:srgbClr>
                </a:gs>
                <a:gs pos="100000">
                  <a:srgbClr val="FFCC7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8301974">
              <a:off x="1958053" y="1086126"/>
              <a:ext cx="685896" cy="418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3127543">
              <a:off x="359687" y="1913887"/>
              <a:ext cx="714728" cy="3006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5573651">
              <a:off x="1225660" y="1627184"/>
              <a:ext cx="247479" cy="154117"/>
            </a:xfrm>
            <a:prstGeom prst="ellipse">
              <a:avLst/>
            </a:prstGeom>
            <a:gradFill>
              <a:gsLst>
                <a:gs pos="0">
                  <a:srgbClr val="FF0000">
                    <a:alpha val="18756"/>
                  </a:srgbClr>
                </a:gs>
                <a:gs pos="14286">
                  <a:srgbClr val="FF0000">
                    <a:alpha val="17380"/>
                  </a:srgbClr>
                </a:gs>
                <a:gs pos="28571">
                  <a:srgbClr val="FF0000">
                    <a:alpha val="13777"/>
                  </a:srgbClr>
                </a:gs>
                <a:gs pos="42857">
                  <a:srgbClr val="FF0000">
                    <a:alpha val="9265"/>
                  </a:srgbClr>
                </a:gs>
                <a:gs pos="57143">
                  <a:srgbClr val="FF0000">
                    <a:alpha val="5245"/>
                  </a:srgbClr>
                </a:gs>
                <a:gs pos="71429">
                  <a:srgbClr val="FF0000">
                    <a:alpha val="2490"/>
                  </a:srgbClr>
                </a:gs>
                <a:gs pos="85714">
                  <a:srgbClr val="FF0000">
                    <a:alpha val="992"/>
                  </a:srgbClr>
                </a:gs>
                <a:gs pos="100000">
                  <a:srgbClr val="FF00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-8551637">
              <a:off x="487808" y="2039791"/>
              <a:ext cx="728076" cy="1157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8191753">
              <a:off x="2463234" y="1932670"/>
              <a:ext cx="315291" cy="12969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7536645">
              <a:off x="2076374" y="1661191"/>
              <a:ext cx="640753" cy="1442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9388999">
              <a:off x="1203548" y="78931"/>
              <a:ext cx="293484" cy="139705"/>
            </a:xfrm>
            <a:prstGeom prst="ellipse">
              <a:avLst/>
            </a:prstGeom>
            <a:gradFill>
              <a:gsLst>
                <a:gs pos="0">
                  <a:srgbClr val="FF5800">
                    <a:alpha val="23930"/>
                  </a:srgbClr>
                </a:gs>
                <a:gs pos="14286">
                  <a:srgbClr val="FF5800">
                    <a:alpha val="22228"/>
                  </a:srgbClr>
                </a:gs>
                <a:gs pos="28571">
                  <a:srgbClr val="FF5800">
                    <a:alpha val="17732"/>
                  </a:srgbClr>
                </a:gs>
                <a:gs pos="42857">
                  <a:srgbClr val="FF5800">
                    <a:alpha val="12017"/>
                  </a:srgbClr>
                </a:gs>
                <a:gs pos="57143">
                  <a:srgbClr val="FF5800">
                    <a:alpha val="6848"/>
                  </a:srgbClr>
                </a:gs>
                <a:gs pos="71429">
                  <a:srgbClr val="FF5800">
                    <a:alpha val="3266"/>
                  </a:srgbClr>
                </a:gs>
                <a:gs pos="85714">
                  <a:srgbClr val="FF5800">
                    <a:alpha val="1305"/>
                  </a:srgbClr>
                </a:gs>
                <a:gs pos="100000">
                  <a:srgbClr val="FF5800">
                    <a:alpha val="4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10744496">
              <a:off x="3382317" y="1242773"/>
              <a:ext cx="484162" cy="469337"/>
            </a:xfrm>
            <a:prstGeom prst="ellipse">
              <a:avLst/>
            </a:prstGeom>
            <a:gradFill>
              <a:gsLst>
                <a:gs pos="0">
                  <a:srgbClr val="A76C5F">
                    <a:alpha val="14269"/>
                  </a:srgbClr>
                </a:gs>
                <a:gs pos="14286">
                  <a:srgbClr val="A76C5F">
                    <a:alpha val="13194"/>
                  </a:srgbClr>
                </a:gs>
                <a:gs pos="28571">
                  <a:srgbClr val="A76C5F">
                    <a:alpha val="10405"/>
                  </a:srgbClr>
                </a:gs>
                <a:gs pos="42857">
                  <a:srgbClr val="A76C5F">
                    <a:alpha val="6953"/>
                  </a:srgbClr>
                </a:gs>
                <a:gs pos="57143">
                  <a:srgbClr val="A76C5F">
                    <a:alpha val="3914"/>
                  </a:srgbClr>
                </a:gs>
                <a:gs pos="71429">
                  <a:srgbClr val="A76C5F">
                    <a:alpha val="1852"/>
                  </a:srgbClr>
                </a:gs>
                <a:gs pos="85714">
                  <a:srgbClr val="A76C5F">
                    <a:alpha val="736"/>
                  </a:srgbClr>
                </a:gs>
                <a:gs pos="100000">
                  <a:srgbClr val="A76C5F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5685149">
              <a:off x="2004027" y="1638515"/>
              <a:ext cx="313493" cy="6645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8163792">
              <a:off x="511685" y="347362"/>
              <a:ext cx="287735" cy="209271"/>
            </a:xfrm>
            <a:prstGeom prst="ellipse">
              <a:avLst/>
            </a:prstGeom>
            <a:gradFill>
              <a:gsLst>
                <a:gs pos="0">
                  <a:srgbClr val="FF0000">
                    <a:alpha val="13648"/>
                  </a:srgbClr>
                </a:gs>
                <a:gs pos="14286">
                  <a:srgbClr val="FF0000">
                    <a:alpha val="12617"/>
                  </a:srgbClr>
                </a:gs>
                <a:gs pos="28571">
                  <a:srgbClr val="FF0000">
                    <a:alpha val="9943"/>
                  </a:srgbClr>
                </a:gs>
                <a:gs pos="42857">
                  <a:srgbClr val="FF0000">
                    <a:alpha val="6638"/>
                  </a:srgbClr>
                </a:gs>
                <a:gs pos="57143">
                  <a:srgbClr val="FF0000">
                    <a:alpha val="3735"/>
                  </a:srgbClr>
                </a:gs>
                <a:gs pos="71429">
                  <a:srgbClr val="FF0000">
                    <a:alpha val="1766"/>
                  </a:srgbClr>
                </a:gs>
                <a:gs pos="85714">
                  <a:srgbClr val="FF0000">
                    <a:alpha val="702"/>
                  </a:srgbClr>
                </a:gs>
                <a:gs pos="100000">
                  <a:srgbClr val="FF00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-9789944">
              <a:off x="1615094" y="101749"/>
              <a:ext cx="541014" cy="227022"/>
            </a:xfrm>
            <a:prstGeom prst="ellipse">
              <a:avLst/>
            </a:prstGeom>
            <a:gradFill>
              <a:gsLst>
                <a:gs pos="0">
                  <a:srgbClr val="FFFFE3">
                    <a:alpha val="32774"/>
                  </a:srgbClr>
                </a:gs>
                <a:gs pos="14286">
                  <a:srgbClr val="FFFFE3">
                    <a:alpha val="30580"/>
                  </a:srgbClr>
                </a:gs>
                <a:gs pos="28571">
                  <a:srgbClr val="FFFFE3">
                    <a:alpha val="24678"/>
                  </a:srgbClr>
                </a:gs>
                <a:gs pos="42857">
                  <a:srgbClr val="FFFFE3">
                    <a:alpha val="16963"/>
                  </a:srgbClr>
                </a:gs>
                <a:gs pos="57143">
                  <a:srgbClr val="FFFFE3">
                    <a:alpha val="9787"/>
                  </a:srgbClr>
                </a:gs>
                <a:gs pos="71429">
                  <a:srgbClr val="FFFFE3">
                    <a:alpha val="4707"/>
                  </a:srgbClr>
                </a:gs>
                <a:gs pos="85714">
                  <a:srgbClr val="FFFFE3">
                    <a:alpha val="1888"/>
                  </a:srgbClr>
                </a:gs>
                <a:gs pos="100000">
                  <a:srgbClr val="FFFFE3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2851614">
              <a:off x="427332" y="1981048"/>
              <a:ext cx="719172" cy="3450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-10547633">
              <a:off x="1222410" y="2022506"/>
              <a:ext cx="717239" cy="35719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9510403">
              <a:off x="1697161" y="1367319"/>
              <a:ext cx="784147" cy="954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6936778">
              <a:off x="2912531" y="1820532"/>
              <a:ext cx="270859" cy="160633"/>
            </a:xfrm>
            <a:prstGeom prst="ellipse">
              <a:avLst/>
            </a:prstGeom>
            <a:gradFill>
              <a:gsLst>
                <a:gs pos="0">
                  <a:srgbClr val="FF0000">
                    <a:alpha val="6148"/>
                  </a:srgbClr>
                </a:gs>
                <a:gs pos="14286">
                  <a:srgbClr val="FF0000">
                    <a:alpha val="5665"/>
                  </a:srgbClr>
                </a:gs>
                <a:gs pos="28571">
                  <a:srgbClr val="FF0000">
                    <a:alpha val="4427"/>
                  </a:srgbClr>
                </a:gs>
                <a:gs pos="42857">
                  <a:srgbClr val="FF0000">
                    <a:alpha val="2927"/>
                  </a:srgbClr>
                </a:gs>
                <a:gs pos="57143">
                  <a:srgbClr val="FF0000">
                    <a:alpha val="1632"/>
                  </a:srgbClr>
                </a:gs>
                <a:gs pos="71429">
                  <a:srgbClr val="FF0000">
                    <a:alpha val="767"/>
                  </a:srgbClr>
                </a:gs>
                <a:gs pos="85714">
                  <a:srgbClr val="FF0000">
                    <a:alpha val="304"/>
                  </a:srgbClr>
                </a:gs>
                <a:gs pos="100000">
                  <a:srgbClr val="FF0000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6454492">
              <a:off x="2398432" y="490529"/>
              <a:ext cx="215721" cy="137686"/>
            </a:xfrm>
            <a:prstGeom prst="ellipse">
              <a:avLst/>
            </a:prstGeom>
            <a:gradFill>
              <a:gsLst>
                <a:gs pos="0">
                  <a:srgbClr val="FFFFCB">
                    <a:alpha val="23598"/>
                  </a:srgbClr>
                </a:gs>
                <a:gs pos="14286">
                  <a:srgbClr val="FFFFCB">
                    <a:alpha val="21916"/>
                  </a:srgbClr>
                </a:gs>
                <a:gs pos="28571">
                  <a:srgbClr val="FFFFCB">
                    <a:alpha val="17476"/>
                  </a:srgbClr>
                </a:gs>
                <a:gs pos="42857">
                  <a:srgbClr val="FFFFCB">
                    <a:alpha val="11838"/>
                  </a:srgbClr>
                </a:gs>
                <a:gs pos="57143">
                  <a:srgbClr val="FFFFCB">
                    <a:alpha val="6743"/>
                  </a:srgbClr>
                </a:gs>
                <a:gs pos="71429">
                  <a:srgbClr val="FFFFCB">
                    <a:alpha val="3215"/>
                  </a:srgbClr>
                </a:gs>
                <a:gs pos="85714">
                  <a:srgbClr val="FFFFCB">
                    <a:alpha val="1284"/>
                  </a:srgbClr>
                </a:gs>
                <a:gs pos="100000">
                  <a:srgbClr val="FFFFCB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3236785">
              <a:off x="2059468" y="1609381"/>
              <a:ext cx="160834" cy="1172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7588368">
              <a:off x="2000452" y="1217305"/>
              <a:ext cx="620822" cy="560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7224006">
              <a:off x="1097775" y="1578590"/>
              <a:ext cx="767400" cy="1683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8415193">
              <a:off x="-80700" y="616749"/>
              <a:ext cx="468380" cy="142987"/>
            </a:xfrm>
            <a:prstGeom prst="ellipse">
              <a:avLst/>
            </a:prstGeom>
            <a:gradFill>
              <a:gsLst>
                <a:gs pos="0">
                  <a:srgbClr val="FFFF00">
                    <a:alpha val="28891"/>
                  </a:srgbClr>
                </a:gs>
                <a:gs pos="14286">
                  <a:srgbClr val="FFFF00">
                    <a:alpha val="26903"/>
                  </a:srgbClr>
                </a:gs>
                <a:gs pos="28571">
                  <a:srgbClr val="FFFF00">
                    <a:alpha val="21598"/>
                  </a:srgbClr>
                </a:gs>
                <a:gs pos="42857">
                  <a:srgbClr val="FFFF00">
                    <a:alpha val="14751"/>
                  </a:srgbClr>
                </a:gs>
                <a:gs pos="57143">
                  <a:srgbClr val="FFFF00">
                    <a:alpha val="8464"/>
                  </a:srgbClr>
                </a:gs>
                <a:gs pos="71429">
                  <a:srgbClr val="FFFF00">
                    <a:alpha val="4055"/>
                  </a:srgbClr>
                </a:gs>
                <a:gs pos="85714">
                  <a:srgbClr val="FFFF00">
                    <a:alpha val="1624"/>
                  </a:srgbClr>
                </a:gs>
                <a:gs pos="100000">
                  <a:srgbClr val="FFFF00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10547466">
              <a:off x="2322695" y="377598"/>
              <a:ext cx="355655" cy="122186"/>
            </a:xfrm>
            <a:prstGeom prst="ellipse">
              <a:avLst/>
            </a:prstGeom>
            <a:gradFill>
              <a:gsLst>
                <a:gs pos="0">
                  <a:srgbClr val="DCFFFF">
                    <a:alpha val="32968"/>
                  </a:srgbClr>
                </a:gs>
                <a:gs pos="14286">
                  <a:srgbClr val="DCFFFF">
                    <a:alpha val="30764"/>
                  </a:srgbClr>
                </a:gs>
                <a:gs pos="28571">
                  <a:srgbClr val="DCFFFF">
                    <a:alpha val="24833"/>
                  </a:srgbClr>
                </a:gs>
                <a:gs pos="42857">
                  <a:srgbClr val="DCFFFF">
                    <a:alpha val="17075"/>
                  </a:srgbClr>
                </a:gs>
                <a:gs pos="57143">
                  <a:srgbClr val="DCFFFF">
                    <a:alpha val="9855"/>
                  </a:srgbClr>
                </a:gs>
                <a:gs pos="71429">
                  <a:srgbClr val="DCFFFF">
                    <a:alpha val="4740"/>
                  </a:srgbClr>
                </a:gs>
                <a:gs pos="85714">
                  <a:srgbClr val="DCFFFF">
                    <a:alpha val="1902"/>
                  </a:srgbClr>
                </a:gs>
                <a:gs pos="100000">
                  <a:srgbClr val="DC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-8644000">
              <a:off x="327483" y="1978182"/>
              <a:ext cx="239232" cy="188466"/>
            </a:xfrm>
            <a:prstGeom prst="ellipse">
              <a:avLst/>
            </a:prstGeom>
            <a:gradFill>
              <a:gsLst>
                <a:gs pos="0">
                  <a:srgbClr val="DAE3F9">
                    <a:alpha val="3089"/>
                  </a:srgbClr>
                </a:gs>
                <a:gs pos="14286">
                  <a:srgbClr val="DAE3F9">
                    <a:alpha val="2843"/>
                  </a:srgbClr>
                </a:gs>
                <a:gs pos="28571">
                  <a:srgbClr val="DAE3F9">
                    <a:alpha val="2214"/>
                  </a:srgbClr>
                </a:gs>
                <a:gs pos="42857">
                  <a:srgbClr val="DAE3F9">
                    <a:alpha val="1458"/>
                  </a:srgbClr>
                </a:gs>
                <a:gs pos="57143">
                  <a:srgbClr val="DAE3F9">
                    <a:alpha val="811"/>
                  </a:srgbClr>
                </a:gs>
                <a:gs pos="71429">
                  <a:srgbClr val="DAE3F9">
                    <a:alpha val="380"/>
                  </a:srgbClr>
                </a:gs>
                <a:gs pos="85714">
                  <a:srgbClr val="DAE3F9">
                    <a:alpha val="151"/>
                  </a:srgbClr>
                </a:gs>
                <a:gs pos="100000">
                  <a:srgbClr val="DAE3F9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-10331299">
              <a:off x="1724723" y="1914083"/>
              <a:ext cx="806512" cy="2122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10527915">
              <a:off x="3492979" y="648277"/>
              <a:ext cx="249323" cy="1787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-8668292">
              <a:off x="3429431" y="810117"/>
              <a:ext cx="233873" cy="44331"/>
            </a:xfrm>
            <a:prstGeom prst="ellipse">
              <a:avLst/>
            </a:prstGeom>
            <a:gradFill>
              <a:gsLst>
                <a:gs pos="0">
                  <a:srgbClr val="FFFFE1">
                    <a:alpha val="32968"/>
                  </a:srgbClr>
                </a:gs>
                <a:gs pos="14286">
                  <a:srgbClr val="FFFFE1">
                    <a:alpha val="30764"/>
                  </a:srgbClr>
                </a:gs>
                <a:gs pos="28571">
                  <a:srgbClr val="FFFFE1">
                    <a:alpha val="24833"/>
                  </a:srgbClr>
                </a:gs>
                <a:gs pos="42857">
                  <a:srgbClr val="FFFFE1">
                    <a:alpha val="17075"/>
                  </a:srgbClr>
                </a:gs>
                <a:gs pos="57143">
                  <a:srgbClr val="FFFFE1">
                    <a:alpha val="9855"/>
                  </a:srgbClr>
                </a:gs>
                <a:gs pos="71429">
                  <a:srgbClr val="FFFFE1">
                    <a:alpha val="4740"/>
                  </a:srgbClr>
                </a:gs>
                <a:gs pos="85714">
                  <a:srgbClr val="FFFFE1">
                    <a:alpha val="1902"/>
                  </a:srgbClr>
                </a:gs>
                <a:gs pos="100000">
                  <a:srgbClr val="FFFFE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8401060">
              <a:off x="3256312" y="67083"/>
              <a:ext cx="544155" cy="870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6163740">
              <a:off x="1885811" y="1647783"/>
              <a:ext cx="501019" cy="1128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-9685389">
              <a:off x="1024476" y="2105131"/>
              <a:ext cx="639468" cy="1808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10137421">
              <a:off x="1292051" y="100329"/>
              <a:ext cx="591932" cy="1503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10605850">
              <a:off x="3356104" y="1762848"/>
              <a:ext cx="257545" cy="177111"/>
            </a:xfrm>
            <a:prstGeom prst="ellipse">
              <a:avLst/>
            </a:prstGeom>
            <a:gradFill>
              <a:gsLst>
                <a:gs pos="0">
                  <a:srgbClr val="006450">
                    <a:alpha val="5365"/>
                  </a:srgbClr>
                </a:gs>
                <a:gs pos="14286">
                  <a:srgbClr val="006450">
                    <a:alpha val="4942"/>
                  </a:srgbClr>
                </a:gs>
                <a:gs pos="28571">
                  <a:srgbClr val="006450">
                    <a:alpha val="3859"/>
                  </a:srgbClr>
                </a:gs>
                <a:gs pos="42857">
                  <a:srgbClr val="006450">
                    <a:alpha val="2548"/>
                  </a:srgbClr>
                </a:gs>
                <a:gs pos="57143">
                  <a:srgbClr val="006450">
                    <a:alpha val="1420"/>
                  </a:srgbClr>
                </a:gs>
                <a:gs pos="71429">
                  <a:srgbClr val="006450">
                    <a:alpha val="667"/>
                  </a:srgbClr>
                </a:gs>
                <a:gs pos="85714">
                  <a:srgbClr val="006450">
                    <a:alpha val="264"/>
                  </a:srgbClr>
                </a:gs>
                <a:gs pos="100000">
                  <a:srgbClr val="006450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-8997561">
              <a:off x="-76320" y="1545534"/>
              <a:ext cx="197886" cy="50224"/>
            </a:xfrm>
            <a:prstGeom prst="ellipse">
              <a:avLst/>
            </a:prstGeom>
            <a:gradFill>
              <a:gsLst>
                <a:gs pos="0">
                  <a:srgbClr val="00FFFF">
                    <a:alpha val="5222"/>
                  </a:srgbClr>
                </a:gs>
                <a:gs pos="14286">
                  <a:srgbClr val="00FFFF">
                    <a:alpha val="4810"/>
                  </a:srgbClr>
                </a:gs>
                <a:gs pos="28571">
                  <a:srgbClr val="00FFFF">
                    <a:alpha val="3755"/>
                  </a:srgbClr>
                </a:gs>
                <a:gs pos="42857">
                  <a:srgbClr val="00FFFF">
                    <a:alpha val="2479"/>
                  </a:srgbClr>
                </a:gs>
                <a:gs pos="57143">
                  <a:srgbClr val="00FFFF">
                    <a:alpha val="1381"/>
                  </a:srgbClr>
                </a:gs>
                <a:gs pos="71429">
                  <a:srgbClr val="00FFFF">
                    <a:alpha val="649"/>
                  </a:srgbClr>
                </a:gs>
                <a:gs pos="85714">
                  <a:srgbClr val="00FFFF">
                    <a:alpha val="257"/>
                  </a:srgbClr>
                </a:gs>
                <a:gs pos="100000">
                  <a:srgbClr val="00FFFF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7875174">
              <a:off x="3156341" y="2331673"/>
              <a:ext cx="285806" cy="119733"/>
            </a:xfrm>
            <a:prstGeom prst="ellipse">
              <a:avLst/>
            </a:prstGeom>
            <a:gradFill>
              <a:gsLst>
                <a:gs pos="0">
                  <a:srgbClr val="FBAA42">
                    <a:alpha val="26512"/>
                  </a:srgbClr>
                </a:gs>
                <a:gs pos="14286">
                  <a:srgbClr val="FBAA42">
                    <a:alpha val="24658"/>
                  </a:srgbClr>
                </a:gs>
                <a:gs pos="28571">
                  <a:srgbClr val="FBAA42">
                    <a:alpha val="19735"/>
                  </a:srgbClr>
                </a:gs>
                <a:gs pos="42857">
                  <a:srgbClr val="FBAA42">
                    <a:alpha val="13428"/>
                  </a:srgbClr>
                </a:gs>
                <a:gs pos="57143">
                  <a:srgbClr val="FBAA42">
                    <a:alpha val="7679"/>
                  </a:srgbClr>
                </a:gs>
                <a:gs pos="71429">
                  <a:srgbClr val="FBAA42">
                    <a:alpha val="3671"/>
                  </a:srgbClr>
                </a:gs>
                <a:gs pos="85714">
                  <a:srgbClr val="FBAA42">
                    <a:alpha val="1468"/>
                  </a:srgbClr>
                </a:gs>
                <a:gs pos="100000">
                  <a:srgbClr val="FBAA42">
                    <a:alpha val="4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5029664">
              <a:off x="2766376" y="1854495"/>
              <a:ext cx="279741" cy="201236"/>
            </a:xfrm>
            <a:prstGeom prst="ellipse">
              <a:avLst/>
            </a:prstGeom>
            <a:gradFill>
              <a:gsLst>
                <a:gs pos="0">
                  <a:srgbClr val="B3CF00">
                    <a:alpha val="13619"/>
                  </a:srgbClr>
                </a:gs>
                <a:gs pos="14286">
                  <a:srgbClr val="B3CF00">
                    <a:alpha val="12590"/>
                  </a:srgbClr>
                </a:gs>
                <a:gs pos="28571">
                  <a:srgbClr val="B3CF00">
                    <a:alpha val="9921"/>
                  </a:srgbClr>
                </a:gs>
                <a:gs pos="42857">
                  <a:srgbClr val="B3CF00">
                    <a:alpha val="6623"/>
                  </a:srgbClr>
                </a:gs>
                <a:gs pos="57143">
                  <a:srgbClr val="B3CF00">
                    <a:alpha val="3726"/>
                  </a:srgbClr>
                </a:gs>
                <a:gs pos="71429">
                  <a:srgbClr val="B3CF00">
                    <a:alpha val="1762"/>
                  </a:srgbClr>
                </a:gs>
                <a:gs pos="85714">
                  <a:srgbClr val="B3CF00">
                    <a:alpha val="700"/>
                  </a:srgbClr>
                </a:gs>
                <a:gs pos="100000">
                  <a:srgbClr val="B3CF00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10679883">
              <a:off x="235690" y="1964945"/>
              <a:ext cx="257067" cy="250065"/>
            </a:xfrm>
            <a:prstGeom prst="ellipse">
              <a:avLst/>
            </a:prstGeom>
            <a:gradFill>
              <a:gsLst>
                <a:gs pos="0">
                  <a:srgbClr val="FF5C35">
                    <a:alpha val="6305"/>
                  </a:srgbClr>
                </a:gs>
                <a:gs pos="14286">
                  <a:srgbClr val="FF5C35">
                    <a:alpha val="5810"/>
                  </a:srgbClr>
                </a:gs>
                <a:gs pos="28571">
                  <a:srgbClr val="FF5C35">
                    <a:alpha val="4541"/>
                  </a:srgbClr>
                </a:gs>
                <a:gs pos="42857">
                  <a:srgbClr val="FF5C35">
                    <a:alpha val="3003"/>
                  </a:srgbClr>
                </a:gs>
                <a:gs pos="57143">
                  <a:srgbClr val="FF5C35">
                    <a:alpha val="1675"/>
                  </a:srgbClr>
                </a:gs>
                <a:gs pos="71429">
                  <a:srgbClr val="FF5C35">
                    <a:alpha val="788"/>
                  </a:srgbClr>
                </a:gs>
                <a:gs pos="85714">
                  <a:srgbClr val="FF5C35">
                    <a:alpha val="312"/>
                  </a:srgbClr>
                </a:gs>
                <a:gs pos="100000">
                  <a:srgbClr val="FF5C35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8426853">
              <a:off x="2226815" y="1945820"/>
              <a:ext cx="257985" cy="11283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10105590">
              <a:off x="755166" y="227422"/>
              <a:ext cx="287492" cy="143593"/>
            </a:xfrm>
            <a:prstGeom prst="ellipse">
              <a:avLst/>
            </a:prstGeom>
            <a:gradFill>
              <a:gsLst>
                <a:gs pos="0">
                  <a:srgbClr val="E30000">
                    <a:alpha val="10272"/>
                  </a:srgbClr>
                </a:gs>
                <a:gs pos="14286">
                  <a:srgbClr val="E30000">
                    <a:alpha val="9482"/>
                  </a:srgbClr>
                </a:gs>
                <a:gs pos="28571">
                  <a:srgbClr val="E30000">
                    <a:alpha val="7443"/>
                  </a:srgbClr>
                </a:gs>
                <a:gs pos="42857">
                  <a:srgbClr val="E30000">
                    <a:alpha val="4947"/>
                  </a:srgbClr>
                </a:gs>
                <a:gs pos="57143">
                  <a:srgbClr val="E30000">
                    <a:alpha val="2772"/>
                  </a:srgbClr>
                </a:gs>
                <a:gs pos="71429">
                  <a:srgbClr val="E30000">
                    <a:alpha val="1307"/>
                  </a:srgbClr>
                </a:gs>
                <a:gs pos="85714">
                  <a:srgbClr val="E30000">
                    <a:alpha val="519"/>
                  </a:srgbClr>
                </a:gs>
                <a:gs pos="100000">
                  <a:srgbClr val="E30000">
                    <a:alpha val="1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-10192545">
              <a:off x="1322987" y="1229022"/>
              <a:ext cx="718061" cy="2053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8075709">
              <a:off x="2555753" y="2156814"/>
              <a:ext cx="594166" cy="41687"/>
            </a:xfrm>
            <a:prstGeom prst="ellipse">
              <a:avLst/>
            </a:prstGeom>
            <a:gradFill>
              <a:gsLst>
                <a:gs pos="0">
                  <a:srgbClr val="FFEF00">
                    <a:alpha val="19230"/>
                  </a:srgbClr>
                </a:gs>
                <a:gs pos="14286">
                  <a:srgbClr val="FFEF00">
                    <a:alpha val="17823"/>
                  </a:srgbClr>
                </a:gs>
                <a:gs pos="28571">
                  <a:srgbClr val="FFEF00">
                    <a:alpha val="14136"/>
                  </a:srgbClr>
                </a:gs>
                <a:gs pos="42857">
                  <a:srgbClr val="FFEF00">
                    <a:alpha val="9513"/>
                  </a:srgbClr>
                </a:gs>
                <a:gs pos="57143">
                  <a:srgbClr val="FFEF00">
                    <a:alpha val="5389"/>
                  </a:srgbClr>
                </a:gs>
                <a:gs pos="71429">
                  <a:srgbClr val="FFEF00">
                    <a:alpha val="2560"/>
                  </a:srgbClr>
                </a:gs>
                <a:gs pos="85714">
                  <a:srgbClr val="FFEF00">
                    <a:alpha val="1020"/>
                  </a:srgbClr>
                </a:gs>
                <a:gs pos="100000">
                  <a:srgbClr val="FFEF00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8764928">
              <a:off x="-94001" y="789966"/>
              <a:ext cx="676088" cy="172382"/>
            </a:xfrm>
            <a:prstGeom prst="ellipse">
              <a:avLst/>
            </a:prstGeom>
            <a:gradFill>
              <a:gsLst>
                <a:gs pos="0">
                  <a:srgbClr val="000000">
                    <a:alpha val="22424"/>
                  </a:srgbClr>
                </a:gs>
                <a:gs pos="14286">
                  <a:srgbClr val="000000">
                    <a:alpha val="20815"/>
                  </a:srgbClr>
                </a:gs>
                <a:gs pos="28571">
                  <a:srgbClr val="000000">
                    <a:alpha val="16574"/>
                  </a:srgbClr>
                </a:gs>
                <a:gs pos="42857">
                  <a:srgbClr val="000000">
                    <a:alpha val="11207"/>
                  </a:srgbClr>
                </a:gs>
                <a:gs pos="57143">
                  <a:srgbClr val="000000">
                    <a:alpha val="6374"/>
                  </a:srgbClr>
                </a:gs>
                <a:gs pos="71429">
                  <a:srgbClr val="000000">
                    <a:alpha val="3036"/>
                  </a:srgbClr>
                </a:gs>
                <a:gs pos="85714">
                  <a:srgbClr val="000000">
                    <a:alpha val="1212"/>
                  </a:srgbClr>
                </a:gs>
                <a:gs pos="100000">
                  <a:srgbClr val="000000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-9077081">
              <a:off x="326416" y="2020247"/>
              <a:ext cx="247880" cy="190938"/>
            </a:xfrm>
            <a:prstGeom prst="ellipse">
              <a:avLst/>
            </a:prstGeom>
            <a:gradFill>
              <a:gsLst>
                <a:gs pos="0">
                  <a:srgbClr val="FFFD00">
                    <a:alpha val="6217"/>
                  </a:srgbClr>
                </a:gs>
                <a:gs pos="14286">
                  <a:srgbClr val="FFFD00">
                    <a:alpha val="5729"/>
                  </a:srgbClr>
                </a:gs>
                <a:gs pos="28571">
                  <a:srgbClr val="FFFD00">
                    <a:alpha val="4477"/>
                  </a:srgbClr>
                </a:gs>
                <a:gs pos="42857">
                  <a:srgbClr val="FFFD00">
                    <a:alpha val="2960"/>
                  </a:srgbClr>
                </a:gs>
                <a:gs pos="57143">
                  <a:srgbClr val="FFFD00">
                    <a:alpha val="1651"/>
                  </a:srgbClr>
                </a:gs>
                <a:gs pos="71429">
                  <a:srgbClr val="FFFD00">
                    <a:alpha val="776"/>
                  </a:srgbClr>
                </a:gs>
                <a:gs pos="85714">
                  <a:srgbClr val="FFFD00">
                    <a:alpha val="308"/>
                  </a:srgbClr>
                </a:gs>
                <a:gs pos="100000">
                  <a:srgbClr val="FFFD00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9038572">
              <a:off x="1821426" y="1158591"/>
              <a:ext cx="736726" cy="539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8409026">
              <a:off x="-98958" y="2350406"/>
              <a:ext cx="676789" cy="272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-8562275">
              <a:off x="519058" y="812798"/>
              <a:ext cx="297813" cy="156883"/>
            </a:xfrm>
            <a:prstGeom prst="ellipse">
              <a:avLst/>
            </a:prstGeom>
            <a:gradFill>
              <a:gsLst>
                <a:gs pos="0">
                  <a:srgbClr val="FFC800">
                    <a:alpha val="12943"/>
                  </a:srgbClr>
                </a:gs>
                <a:gs pos="14286">
                  <a:srgbClr val="FFC800">
                    <a:alpha val="11962"/>
                  </a:srgbClr>
                </a:gs>
                <a:gs pos="28571">
                  <a:srgbClr val="FFC800">
                    <a:alpha val="9418"/>
                  </a:srgbClr>
                </a:gs>
                <a:gs pos="42857">
                  <a:srgbClr val="FFC800">
                    <a:alpha val="6282"/>
                  </a:srgbClr>
                </a:gs>
                <a:gs pos="57143">
                  <a:srgbClr val="FFC800">
                    <a:alpha val="3531"/>
                  </a:srgbClr>
                </a:gs>
                <a:gs pos="71429">
                  <a:srgbClr val="FFC800">
                    <a:alpha val="1669"/>
                  </a:srgbClr>
                </a:gs>
                <a:gs pos="85714">
                  <a:srgbClr val="FFC800">
                    <a:alpha val="663"/>
                  </a:srgbClr>
                </a:gs>
                <a:gs pos="100000">
                  <a:srgbClr val="FFC800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4130216">
              <a:off x="3405894" y="1216940"/>
              <a:ext cx="463119" cy="432882"/>
            </a:xfrm>
            <a:prstGeom prst="ellipse">
              <a:avLst/>
            </a:prstGeom>
            <a:gradFill>
              <a:gsLst>
                <a:gs pos="0">
                  <a:srgbClr val="AE2D00">
                    <a:alpha val="16660"/>
                  </a:srgbClr>
                </a:gs>
                <a:gs pos="14286">
                  <a:srgbClr val="AE2D00">
                    <a:alpha val="15422"/>
                  </a:srgbClr>
                </a:gs>
                <a:gs pos="28571">
                  <a:srgbClr val="AE2D00">
                    <a:alpha val="12195"/>
                  </a:srgbClr>
                </a:gs>
                <a:gs pos="42857">
                  <a:srgbClr val="AE2D00">
                    <a:alpha val="8177"/>
                  </a:srgbClr>
                </a:gs>
                <a:gs pos="57143">
                  <a:srgbClr val="AE2D00">
                    <a:alpha val="4617"/>
                  </a:srgbClr>
                </a:gs>
                <a:gs pos="71429">
                  <a:srgbClr val="AE2D00">
                    <a:alpha val="2188"/>
                  </a:srgbClr>
                </a:gs>
                <a:gs pos="85714">
                  <a:srgbClr val="AE2D00">
                    <a:alpha val="871"/>
                  </a:srgbClr>
                </a:gs>
                <a:gs pos="100000">
                  <a:srgbClr val="AE2D00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5014994">
              <a:off x="3272083" y="1291984"/>
              <a:ext cx="473897" cy="452866"/>
            </a:xfrm>
            <a:prstGeom prst="ellipse">
              <a:avLst/>
            </a:prstGeom>
            <a:gradFill>
              <a:gsLst>
                <a:gs pos="0">
                  <a:srgbClr val="998000">
                    <a:alpha val="14849"/>
                  </a:srgbClr>
                </a:gs>
                <a:gs pos="14286">
                  <a:srgbClr val="998000">
                    <a:alpha val="13735"/>
                  </a:srgbClr>
                </a:gs>
                <a:gs pos="28571">
                  <a:srgbClr val="998000">
                    <a:alpha val="10838"/>
                  </a:srgbClr>
                </a:gs>
                <a:gs pos="42857">
                  <a:srgbClr val="998000">
                    <a:alpha val="7248"/>
                  </a:srgbClr>
                </a:gs>
                <a:gs pos="57143">
                  <a:srgbClr val="998000">
                    <a:alpha val="4084"/>
                  </a:srgbClr>
                </a:gs>
                <a:gs pos="71429">
                  <a:srgbClr val="998000">
                    <a:alpha val="1933"/>
                  </a:srgbClr>
                </a:gs>
                <a:gs pos="85714">
                  <a:srgbClr val="998000">
                    <a:alpha val="769"/>
                  </a:srgbClr>
                </a:gs>
                <a:gs pos="100000">
                  <a:srgbClr val="998000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9073616">
              <a:off x="-81223" y="2350914"/>
              <a:ext cx="554011" cy="506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2922308">
              <a:off x="2096104" y="397432"/>
              <a:ext cx="554671" cy="2054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4027116">
              <a:off x="350765" y="1978795"/>
              <a:ext cx="296230" cy="220799"/>
            </a:xfrm>
            <a:prstGeom prst="ellipse">
              <a:avLst/>
            </a:prstGeom>
            <a:gradFill>
              <a:gsLst>
                <a:gs pos="0">
                  <a:srgbClr val="FFEACF">
                    <a:alpha val="13531"/>
                  </a:srgbClr>
                </a:gs>
                <a:gs pos="14286">
                  <a:srgbClr val="FFEACF">
                    <a:alpha val="12508"/>
                  </a:srgbClr>
                </a:gs>
                <a:gs pos="28571">
                  <a:srgbClr val="FFEACF">
                    <a:alpha val="9855"/>
                  </a:srgbClr>
                </a:gs>
                <a:gs pos="42857">
                  <a:srgbClr val="FFEACF">
                    <a:alpha val="6579"/>
                  </a:srgbClr>
                </a:gs>
                <a:gs pos="57143">
                  <a:srgbClr val="FFEACF">
                    <a:alpha val="3701"/>
                  </a:srgbClr>
                </a:gs>
                <a:gs pos="71429">
                  <a:srgbClr val="FFEACF">
                    <a:alpha val="1750"/>
                  </a:srgbClr>
                </a:gs>
                <a:gs pos="85714">
                  <a:srgbClr val="FFEACF">
                    <a:alpha val="696"/>
                  </a:srgbClr>
                </a:gs>
                <a:gs pos="100000">
                  <a:srgbClr val="FFEACF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9644140">
              <a:off x="3285381" y="1340721"/>
              <a:ext cx="465892" cy="422208"/>
            </a:xfrm>
            <a:prstGeom prst="ellipse">
              <a:avLst/>
            </a:prstGeom>
            <a:gradFill>
              <a:gsLst>
                <a:gs pos="0">
                  <a:srgbClr val="D54144">
                    <a:alpha val="14882"/>
                  </a:srgbClr>
                </a:gs>
                <a:gs pos="14286">
                  <a:srgbClr val="D54144">
                    <a:alpha val="13765"/>
                  </a:srgbClr>
                </a:gs>
                <a:gs pos="28571">
                  <a:srgbClr val="D54144">
                    <a:alpha val="10862"/>
                  </a:srgbClr>
                </a:gs>
                <a:gs pos="42857">
                  <a:srgbClr val="D54144">
                    <a:alpha val="7265"/>
                  </a:srgbClr>
                </a:gs>
                <a:gs pos="57143">
                  <a:srgbClr val="D54144">
                    <a:alpha val="4093"/>
                  </a:srgbClr>
                </a:gs>
                <a:gs pos="71429">
                  <a:srgbClr val="D54144">
                    <a:alpha val="1937"/>
                  </a:srgbClr>
                </a:gs>
                <a:gs pos="85714">
                  <a:srgbClr val="D54144">
                    <a:alpha val="771"/>
                  </a:srgbClr>
                </a:gs>
                <a:gs pos="100000">
                  <a:srgbClr val="D54144">
                    <a:alpha val="2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-8644252">
              <a:off x="1888678" y="224803"/>
              <a:ext cx="589691" cy="1716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7233933">
              <a:off x="1110597" y="387674"/>
              <a:ext cx="242933" cy="182249"/>
            </a:xfrm>
            <a:prstGeom prst="ellipse">
              <a:avLst/>
            </a:prstGeom>
            <a:gradFill>
              <a:gsLst>
                <a:gs pos="0">
                  <a:srgbClr val="FF9900">
                    <a:alpha val="13256"/>
                  </a:srgbClr>
                </a:gs>
                <a:gs pos="14286">
                  <a:srgbClr val="FF9900">
                    <a:alpha val="12252"/>
                  </a:srgbClr>
                </a:gs>
                <a:gs pos="28571">
                  <a:srgbClr val="FF9900">
                    <a:alpha val="9650"/>
                  </a:srgbClr>
                </a:gs>
                <a:gs pos="42857">
                  <a:srgbClr val="FF9900">
                    <a:alpha val="6440"/>
                  </a:srgbClr>
                </a:gs>
                <a:gs pos="57143">
                  <a:srgbClr val="FF9900">
                    <a:alpha val="3621"/>
                  </a:srgbClr>
                </a:gs>
                <a:gs pos="71429">
                  <a:srgbClr val="FF9900">
                    <a:alpha val="1712"/>
                  </a:srgbClr>
                </a:gs>
                <a:gs pos="85714">
                  <a:srgbClr val="FF9900">
                    <a:alpha val="680"/>
                  </a:srgbClr>
                </a:gs>
                <a:gs pos="100000">
                  <a:srgbClr val="FF9900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4054923">
              <a:off x="149544" y="2280336"/>
              <a:ext cx="302847" cy="265397"/>
            </a:xfrm>
            <a:prstGeom prst="ellipse">
              <a:avLst/>
            </a:prstGeom>
            <a:gradFill>
              <a:gsLst>
                <a:gs pos="0">
                  <a:srgbClr val="FFAE7F">
                    <a:alpha val="23932"/>
                  </a:srgbClr>
                </a:gs>
                <a:gs pos="14286">
                  <a:srgbClr val="FFAE7F">
                    <a:alpha val="22230"/>
                  </a:srgbClr>
                </a:gs>
                <a:gs pos="28571">
                  <a:srgbClr val="FFAE7F">
                    <a:alpha val="17734"/>
                  </a:srgbClr>
                </a:gs>
                <a:gs pos="42857">
                  <a:srgbClr val="FFAE7F">
                    <a:alpha val="12019"/>
                  </a:srgbClr>
                </a:gs>
                <a:gs pos="57143">
                  <a:srgbClr val="FFAE7F">
                    <a:alpha val="6849"/>
                  </a:srgbClr>
                </a:gs>
                <a:gs pos="71429">
                  <a:srgbClr val="FFAE7F">
                    <a:alpha val="3267"/>
                  </a:srgbClr>
                </a:gs>
                <a:gs pos="85714">
                  <a:srgbClr val="FFAE7F">
                    <a:alpha val="1305"/>
                  </a:srgbClr>
                </a:gs>
                <a:gs pos="100000">
                  <a:srgbClr val="FFAE7F">
                    <a:alpha val="4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10324088">
              <a:off x="1602568" y="1403722"/>
              <a:ext cx="809993" cy="816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7395822">
              <a:off x="10695" y="2311722"/>
              <a:ext cx="553103" cy="85066"/>
            </a:xfrm>
            <a:prstGeom prst="ellipse">
              <a:avLst/>
            </a:prstGeom>
            <a:gradFill>
              <a:gsLst>
                <a:gs pos="0">
                  <a:srgbClr val="FFFFD4">
                    <a:alpha val="27444"/>
                  </a:srgbClr>
                </a:gs>
                <a:gs pos="14286">
                  <a:srgbClr val="FFFFD4">
                    <a:alpha val="25537"/>
                  </a:srgbClr>
                </a:gs>
                <a:gs pos="28571">
                  <a:srgbClr val="FFFFD4">
                    <a:alpha val="20463"/>
                  </a:srgbClr>
                </a:gs>
                <a:gs pos="42857">
                  <a:srgbClr val="FFFFD4">
                    <a:alpha val="13944"/>
                  </a:srgbClr>
                </a:gs>
                <a:gs pos="57143">
                  <a:srgbClr val="FFFFD4">
                    <a:alpha val="7984"/>
                  </a:srgbClr>
                </a:gs>
                <a:gs pos="71429">
                  <a:srgbClr val="FFFFD4">
                    <a:alpha val="3820"/>
                  </a:srgbClr>
                </a:gs>
                <a:gs pos="85714">
                  <a:srgbClr val="FFFFD4">
                    <a:alpha val="1528"/>
                  </a:srgbClr>
                </a:gs>
                <a:gs pos="100000">
                  <a:srgbClr val="FFFFD4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10773743">
              <a:off x="1423582" y="1239698"/>
              <a:ext cx="795677" cy="2110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3482405">
              <a:off x="2242490" y="367836"/>
              <a:ext cx="259710" cy="3101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8204616">
              <a:off x="2262269" y="1975836"/>
              <a:ext cx="807974" cy="925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5685245">
              <a:off x="3074405" y="1871474"/>
              <a:ext cx="272482" cy="251600"/>
            </a:xfrm>
            <a:prstGeom prst="ellipse">
              <a:avLst/>
            </a:prstGeom>
            <a:gradFill>
              <a:gsLst>
                <a:gs pos="0">
                  <a:srgbClr val="DB7757">
                    <a:alpha val="6808"/>
                  </a:srgbClr>
                </a:gs>
                <a:gs pos="14286">
                  <a:srgbClr val="DB7757">
                    <a:alpha val="6275"/>
                  </a:srgbClr>
                </a:gs>
                <a:gs pos="28571">
                  <a:srgbClr val="DB7757">
                    <a:alpha val="4907"/>
                  </a:srgbClr>
                </a:gs>
                <a:gs pos="42857">
                  <a:srgbClr val="DB7757">
                    <a:alpha val="3246"/>
                  </a:srgbClr>
                </a:gs>
                <a:gs pos="57143">
                  <a:srgbClr val="DB7757">
                    <a:alpha val="1812"/>
                  </a:srgbClr>
                </a:gs>
                <a:gs pos="71429">
                  <a:srgbClr val="DB7757">
                    <a:alpha val="852"/>
                  </a:srgbClr>
                </a:gs>
                <a:gs pos="85714">
                  <a:srgbClr val="DB7757">
                    <a:alpha val="338"/>
                  </a:srgbClr>
                </a:gs>
                <a:gs pos="100000">
                  <a:srgbClr val="DB7757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3456359">
              <a:off x="347627" y="2216409"/>
              <a:ext cx="680260" cy="1111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-8679916">
              <a:off x="526473" y="2038337"/>
              <a:ext cx="709079" cy="3457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9463135">
              <a:off x="1994353" y="2144334"/>
              <a:ext cx="758283" cy="3697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5049409">
              <a:off x="560289" y="1615757"/>
              <a:ext cx="294653" cy="168066"/>
            </a:xfrm>
            <a:prstGeom prst="ellipse">
              <a:avLst/>
            </a:prstGeom>
            <a:gradFill>
              <a:gsLst>
                <a:gs pos="0">
                  <a:srgbClr val="8B0000">
                    <a:alpha val="32968"/>
                  </a:srgbClr>
                </a:gs>
                <a:gs pos="14286">
                  <a:srgbClr val="8B0000">
                    <a:alpha val="30764"/>
                  </a:srgbClr>
                </a:gs>
                <a:gs pos="28571">
                  <a:srgbClr val="8B0000">
                    <a:alpha val="24833"/>
                  </a:srgbClr>
                </a:gs>
                <a:gs pos="42857">
                  <a:srgbClr val="8B0000">
                    <a:alpha val="17075"/>
                  </a:srgbClr>
                </a:gs>
                <a:gs pos="57143">
                  <a:srgbClr val="8B0000">
                    <a:alpha val="9855"/>
                  </a:srgbClr>
                </a:gs>
                <a:gs pos="71429">
                  <a:srgbClr val="8B0000">
                    <a:alpha val="4740"/>
                  </a:srgbClr>
                </a:gs>
                <a:gs pos="85714">
                  <a:srgbClr val="8B0000">
                    <a:alpha val="1902"/>
                  </a:srgbClr>
                </a:gs>
                <a:gs pos="100000">
                  <a:srgbClr val="8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6240068">
              <a:off x="3512626" y="87244"/>
              <a:ext cx="249934" cy="207287"/>
            </a:xfrm>
            <a:prstGeom prst="ellipse">
              <a:avLst/>
            </a:prstGeom>
            <a:gradFill>
              <a:gsLst>
                <a:gs pos="0">
                  <a:srgbClr val="FFA96B">
                    <a:alpha val="24710"/>
                  </a:srgbClr>
                </a:gs>
                <a:gs pos="14286">
                  <a:srgbClr val="FFA96B">
                    <a:alpha val="22962"/>
                  </a:srgbClr>
                </a:gs>
                <a:gs pos="28571">
                  <a:srgbClr val="FFA96B">
                    <a:alpha val="18336"/>
                  </a:srgbClr>
                </a:gs>
                <a:gs pos="42857">
                  <a:srgbClr val="FFA96B">
                    <a:alpha val="12441"/>
                  </a:srgbClr>
                </a:gs>
                <a:gs pos="57143">
                  <a:srgbClr val="FFA96B">
                    <a:alpha val="7097"/>
                  </a:srgbClr>
                </a:gs>
                <a:gs pos="71429">
                  <a:srgbClr val="FFA96B">
                    <a:alpha val="3387"/>
                  </a:srgbClr>
                </a:gs>
                <a:gs pos="85714">
                  <a:srgbClr val="FFA96B">
                    <a:alpha val="1353"/>
                  </a:srgbClr>
                </a:gs>
                <a:gs pos="100000">
                  <a:srgbClr val="FFA96B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5973764">
              <a:off x="1158530" y="333576"/>
              <a:ext cx="244144" cy="200399"/>
            </a:xfrm>
            <a:prstGeom prst="ellipse">
              <a:avLst/>
            </a:prstGeom>
            <a:gradFill>
              <a:gsLst>
                <a:gs pos="0">
                  <a:srgbClr val="FF9A00">
                    <a:alpha val="16627"/>
                  </a:srgbClr>
                </a:gs>
                <a:gs pos="14286">
                  <a:srgbClr val="FF9A00">
                    <a:alpha val="15392"/>
                  </a:srgbClr>
                </a:gs>
                <a:gs pos="28571">
                  <a:srgbClr val="FF9A00">
                    <a:alpha val="12170"/>
                  </a:srgbClr>
                </a:gs>
                <a:gs pos="42857">
                  <a:srgbClr val="FF9A00">
                    <a:alpha val="8160"/>
                  </a:srgbClr>
                </a:gs>
                <a:gs pos="57143">
                  <a:srgbClr val="FF9A00">
                    <a:alpha val="4607"/>
                  </a:srgbClr>
                </a:gs>
                <a:gs pos="71429">
                  <a:srgbClr val="FF9A00">
                    <a:alpha val="2184"/>
                  </a:srgbClr>
                </a:gs>
                <a:gs pos="85714">
                  <a:srgbClr val="FF9A00">
                    <a:alpha val="869"/>
                  </a:srgbClr>
                </a:gs>
                <a:gs pos="100000">
                  <a:srgbClr val="FF9A00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8673620">
              <a:off x="-205824" y="769798"/>
              <a:ext cx="743050" cy="60950"/>
            </a:xfrm>
            <a:prstGeom prst="ellipse">
              <a:avLst/>
            </a:prstGeom>
            <a:gradFill>
              <a:gsLst>
                <a:gs pos="0">
                  <a:srgbClr val="000000">
                    <a:alpha val="24213"/>
                  </a:srgbClr>
                </a:gs>
                <a:gs pos="14286">
                  <a:srgbClr val="000000">
                    <a:alpha val="22494"/>
                  </a:srgbClr>
                </a:gs>
                <a:gs pos="28571">
                  <a:srgbClr val="000000">
                    <a:alpha val="17951"/>
                  </a:srgbClr>
                </a:gs>
                <a:gs pos="42857">
                  <a:srgbClr val="000000">
                    <a:alpha val="12171"/>
                  </a:srgbClr>
                </a:gs>
                <a:gs pos="57143">
                  <a:srgbClr val="000000">
                    <a:alpha val="6938"/>
                  </a:srgbClr>
                </a:gs>
                <a:gs pos="71429">
                  <a:srgbClr val="000000">
                    <a:alpha val="3310"/>
                  </a:srgbClr>
                </a:gs>
                <a:gs pos="85714">
                  <a:srgbClr val="000000">
                    <a:alpha val="1322"/>
                  </a:srgbClr>
                </a:gs>
                <a:gs pos="100000">
                  <a:srgbClr val="000000">
                    <a:alpha val="4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-8805016">
              <a:off x="2716506" y="1816042"/>
              <a:ext cx="278405" cy="128748"/>
            </a:xfrm>
            <a:prstGeom prst="ellipse">
              <a:avLst/>
            </a:prstGeom>
            <a:gradFill>
              <a:gsLst>
                <a:gs pos="0">
                  <a:srgbClr val="FFA674">
                    <a:alpha val="22037"/>
                  </a:srgbClr>
                </a:gs>
                <a:gs pos="14286">
                  <a:srgbClr val="FFA674">
                    <a:alpha val="20451"/>
                  </a:srgbClr>
                </a:gs>
                <a:gs pos="28571">
                  <a:srgbClr val="FFA674">
                    <a:alpha val="16276"/>
                  </a:srgbClr>
                </a:gs>
                <a:gs pos="42857">
                  <a:srgbClr val="FFA674">
                    <a:alpha val="10999"/>
                  </a:srgbClr>
                </a:gs>
                <a:gs pos="57143">
                  <a:srgbClr val="FFA674">
                    <a:alpha val="6253"/>
                  </a:srgbClr>
                </a:gs>
                <a:gs pos="71429">
                  <a:srgbClr val="FFA674">
                    <a:alpha val="2977"/>
                  </a:srgbClr>
                </a:gs>
                <a:gs pos="85714">
                  <a:srgbClr val="FFA674">
                    <a:alpha val="1188"/>
                  </a:srgbClr>
                </a:gs>
                <a:gs pos="100000">
                  <a:srgbClr val="FFA674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8958798">
              <a:off x="1976546" y="969228"/>
              <a:ext cx="297758" cy="15082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-10326285">
              <a:off x="1076315" y="2290404"/>
              <a:ext cx="806977" cy="2070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-10597354">
              <a:off x="2105938" y="2128236"/>
              <a:ext cx="933468" cy="506379"/>
            </a:xfrm>
            <a:prstGeom prst="ellipse">
              <a:avLst/>
            </a:prstGeom>
            <a:gradFill>
              <a:gsLst>
                <a:gs pos="0">
                  <a:srgbClr val="360000">
                    <a:alpha val="32968"/>
                  </a:srgbClr>
                </a:gs>
                <a:gs pos="14286">
                  <a:srgbClr val="360000">
                    <a:alpha val="30764"/>
                  </a:srgbClr>
                </a:gs>
                <a:gs pos="28571">
                  <a:srgbClr val="360000">
                    <a:alpha val="24833"/>
                  </a:srgbClr>
                </a:gs>
                <a:gs pos="42857">
                  <a:srgbClr val="360000">
                    <a:alpha val="17075"/>
                  </a:srgbClr>
                </a:gs>
                <a:gs pos="57143">
                  <a:srgbClr val="360000">
                    <a:alpha val="9855"/>
                  </a:srgbClr>
                </a:gs>
                <a:gs pos="71429">
                  <a:srgbClr val="360000">
                    <a:alpha val="4740"/>
                  </a:srgbClr>
                </a:gs>
                <a:gs pos="85714">
                  <a:srgbClr val="360000">
                    <a:alpha val="1902"/>
                  </a:srgbClr>
                </a:gs>
                <a:gs pos="100000">
                  <a:srgbClr val="3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6803039">
              <a:off x="842124" y="1584910"/>
              <a:ext cx="688562" cy="969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7261776">
              <a:off x="2452929" y="1798872"/>
              <a:ext cx="702499" cy="411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10139283">
              <a:off x="1944805" y="2168667"/>
              <a:ext cx="710611" cy="4021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8563002">
              <a:off x="59692" y="799823"/>
              <a:ext cx="308042" cy="30018"/>
            </a:xfrm>
            <a:prstGeom prst="ellipse">
              <a:avLst/>
            </a:prstGeom>
            <a:gradFill>
              <a:gsLst>
                <a:gs pos="0">
                  <a:srgbClr val="003300">
                    <a:alpha val="20509"/>
                  </a:srgbClr>
                </a:gs>
                <a:gs pos="14286">
                  <a:srgbClr val="003300">
                    <a:alpha val="19019"/>
                  </a:srgbClr>
                </a:gs>
                <a:gs pos="28571">
                  <a:srgbClr val="003300">
                    <a:alpha val="15108"/>
                  </a:srgbClr>
                </a:gs>
                <a:gs pos="42857">
                  <a:srgbClr val="003300">
                    <a:alpha val="10187"/>
                  </a:srgbClr>
                </a:gs>
                <a:gs pos="57143">
                  <a:srgbClr val="003300">
                    <a:alpha val="5779"/>
                  </a:srgbClr>
                </a:gs>
                <a:gs pos="71429">
                  <a:srgbClr val="003300">
                    <a:alpha val="2748"/>
                  </a:srgbClr>
                </a:gs>
                <a:gs pos="85714">
                  <a:srgbClr val="003300">
                    <a:alpha val="1096"/>
                  </a:srgbClr>
                </a:gs>
                <a:gs pos="100000">
                  <a:srgbClr val="003300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7873885">
              <a:off x="2431017" y="2047164"/>
              <a:ext cx="785100" cy="3986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10083246">
              <a:off x="3135063" y="1528506"/>
              <a:ext cx="406301" cy="387564"/>
            </a:xfrm>
            <a:prstGeom prst="ellipse">
              <a:avLst/>
            </a:prstGeom>
            <a:gradFill>
              <a:gsLst>
                <a:gs pos="0">
                  <a:srgbClr val="CB8C32">
                    <a:alpha val="17790"/>
                  </a:srgbClr>
                </a:gs>
                <a:gs pos="14286">
                  <a:srgbClr val="CB8C32">
                    <a:alpha val="16477"/>
                  </a:srgbClr>
                </a:gs>
                <a:gs pos="28571">
                  <a:srgbClr val="CB8C32">
                    <a:alpha val="13047"/>
                  </a:srgbClr>
                </a:gs>
                <a:gs pos="42857">
                  <a:srgbClr val="CB8C32">
                    <a:alpha val="8762"/>
                  </a:srgbClr>
                </a:gs>
                <a:gs pos="57143">
                  <a:srgbClr val="CB8C32">
                    <a:alpha val="4954"/>
                  </a:srgbClr>
                </a:gs>
                <a:gs pos="71429">
                  <a:srgbClr val="CB8C32">
                    <a:alpha val="2350"/>
                  </a:srgbClr>
                </a:gs>
                <a:gs pos="85714">
                  <a:srgbClr val="CB8C32">
                    <a:alpha val="936"/>
                  </a:srgbClr>
                </a:gs>
                <a:gs pos="100000">
                  <a:srgbClr val="CB8C32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10143310">
              <a:off x="3400905" y="630626"/>
              <a:ext cx="279610" cy="147920"/>
            </a:xfrm>
            <a:prstGeom prst="ellipse">
              <a:avLst/>
            </a:prstGeom>
            <a:gradFill>
              <a:gsLst>
                <a:gs pos="0">
                  <a:srgbClr val="D2A28F">
                    <a:alpha val="25957"/>
                  </a:srgbClr>
                </a:gs>
                <a:gs pos="14286">
                  <a:srgbClr val="D2A28F">
                    <a:alpha val="24135"/>
                  </a:srgbClr>
                </a:gs>
                <a:gs pos="28571">
                  <a:srgbClr val="D2A28F">
                    <a:alpha val="19303"/>
                  </a:srgbClr>
                </a:gs>
                <a:gs pos="42857">
                  <a:srgbClr val="D2A28F">
                    <a:alpha val="13123"/>
                  </a:srgbClr>
                </a:gs>
                <a:gs pos="57143">
                  <a:srgbClr val="D2A28F">
                    <a:alpha val="7499"/>
                  </a:srgbClr>
                </a:gs>
                <a:gs pos="71429">
                  <a:srgbClr val="D2A28F">
                    <a:alpha val="3583"/>
                  </a:srgbClr>
                </a:gs>
                <a:gs pos="85714">
                  <a:srgbClr val="D2A28F">
                    <a:alpha val="1432"/>
                  </a:srgbClr>
                </a:gs>
                <a:gs pos="100000">
                  <a:srgbClr val="D2A28F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-9098159">
              <a:off x="1949958" y="456088"/>
              <a:ext cx="241064" cy="171406"/>
            </a:xfrm>
            <a:prstGeom prst="ellipse">
              <a:avLst/>
            </a:prstGeom>
            <a:gradFill>
              <a:gsLst>
                <a:gs pos="0">
                  <a:srgbClr val="C04ACB">
                    <a:alpha val="5837"/>
                  </a:srgbClr>
                </a:gs>
                <a:gs pos="14286">
                  <a:srgbClr val="C04ACB">
                    <a:alpha val="5378"/>
                  </a:srgbClr>
                </a:gs>
                <a:gs pos="28571">
                  <a:srgbClr val="C04ACB">
                    <a:alpha val="4201"/>
                  </a:srgbClr>
                </a:gs>
                <a:gs pos="42857">
                  <a:srgbClr val="C04ACB">
                    <a:alpha val="2776"/>
                  </a:srgbClr>
                </a:gs>
                <a:gs pos="57143">
                  <a:srgbClr val="C04ACB">
                    <a:alpha val="1548"/>
                  </a:srgbClr>
                </a:gs>
                <a:gs pos="71429">
                  <a:srgbClr val="C04ACB">
                    <a:alpha val="728"/>
                  </a:srgbClr>
                </a:gs>
                <a:gs pos="85714">
                  <a:srgbClr val="C04ACB">
                    <a:alpha val="288"/>
                  </a:srgbClr>
                </a:gs>
                <a:gs pos="100000">
                  <a:srgbClr val="C04ACB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9846946">
              <a:off x="1579513" y="115462"/>
              <a:ext cx="227207" cy="214451"/>
            </a:xfrm>
            <a:prstGeom prst="ellipse">
              <a:avLst/>
            </a:prstGeom>
            <a:gradFill>
              <a:gsLst>
                <a:gs pos="0">
                  <a:srgbClr val="FFF600">
                    <a:alpha val="1987"/>
                  </a:srgbClr>
                </a:gs>
                <a:gs pos="14286">
                  <a:srgbClr val="FFF600">
                    <a:alpha val="1828"/>
                  </a:srgbClr>
                </a:gs>
                <a:gs pos="28571">
                  <a:srgbClr val="FFF600">
                    <a:alpha val="1422"/>
                  </a:srgbClr>
                </a:gs>
                <a:gs pos="42857">
                  <a:srgbClr val="FFF600">
                    <a:alpha val="935"/>
                  </a:srgbClr>
                </a:gs>
                <a:gs pos="57143">
                  <a:srgbClr val="FFF600">
                    <a:alpha val="519"/>
                  </a:srgbClr>
                </a:gs>
                <a:gs pos="71429">
                  <a:srgbClr val="FFF600">
                    <a:alpha val="243"/>
                  </a:srgbClr>
                </a:gs>
                <a:gs pos="85714">
                  <a:srgbClr val="FFF600">
                    <a:alpha val="96"/>
                  </a:srgbClr>
                </a:gs>
                <a:gs pos="100000">
                  <a:srgbClr val="FFF600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-10076337">
              <a:off x="1086259" y="2063166"/>
              <a:ext cx="774773" cy="24230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3259484">
              <a:off x="1869438" y="835160"/>
              <a:ext cx="359842" cy="6199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5538748">
              <a:off x="1591742" y="1621353"/>
              <a:ext cx="738055" cy="1208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-8896747">
              <a:off x="2424428" y="385307"/>
              <a:ext cx="292124" cy="58052"/>
            </a:xfrm>
            <a:prstGeom prst="ellipse">
              <a:avLst/>
            </a:prstGeom>
            <a:gradFill>
              <a:gsLst>
                <a:gs pos="0">
                  <a:srgbClr val="C73200">
                    <a:alpha val="32968"/>
                  </a:srgbClr>
                </a:gs>
                <a:gs pos="14286">
                  <a:srgbClr val="C73200">
                    <a:alpha val="30764"/>
                  </a:srgbClr>
                </a:gs>
                <a:gs pos="28571">
                  <a:srgbClr val="C73200">
                    <a:alpha val="24833"/>
                  </a:srgbClr>
                </a:gs>
                <a:gs pos="42857">
                  <a:srgbClr val="C73200">
                    <a:alpha val="17075"/>
                  </a:srgbClr>
                </a:gs>
                <a:gs pos="57143">
                  <a:srgbClr val="C73200">
                    <a:alpha val="9855"/>
                  </a:srgbClr>
                </a:gs>
                <a:gs pos="71429">
                  <a:srgbClr val="C73200">
                    <a:alpha val="4740"/>
                  </a:srgbClr>
                </a:gs>
                <a:gs pos="85714">
                  <a:srgbClr val="C73200">
                    <a:alpha val="1902"/>
                  </a:srgbClr>
                </a:gs>
                <a:gs pos="100000">
                  <a:srgbClr val="C73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7099072">
              <a:off x="-158758" y="2086717"/>
              <a:ext cx="391684" cy="138932"/>
            </a:xfrm>
            <a:prstGeom prst="ellipse">
              <a:avLst/>
            </a:prstGeom>
            <a:gradFill>
              <a:gsLst>
                <a:gs pos="0">
                  <a:srgbClr val="FFEDC8">
                    <a:alpha val="32968"/>
                  </a:srgbClr>
                </a:gs>
                <a:gs pos="14286">
                  <a:srgbClr val="FFEDC8">
                    <a:alpha val="30764"/>
                  </a:srgbClr>
                </a:gs>
                <a:gs pos="28571">
                  <a:srgbClr val="FFEDC8">
                    <a:alpha val="24833"/>
                  </a:srgbClr>
                </a:gs>
                <a:gs pos="42857">
                  <a:srgbClr val="FFEDC8">
                    <a:alpha val="17075"/>
                  </a:srgbClr>
                </a:gs>
                <a:gs pos="57143">
                  <a:srgbClr val="FFEDC8">
                    <a:alpha val="9855"/>
                  </a:srgbClr>
                </a:gs>
                <a:gs pos="71429">
                  <a:srgbClr val="FFEDC8">
                    <a:alpha val="4740"/>
                  </a:srgbClr>
                </a:gs>
                <a:gs pos="85714">
                  <a:srgbClr val="FFEDC8">
                    <a:alpha val="1902"/>
                  </a:srgbClr>
                </a:gs>
                <a:gs pos="100000">
                  <a:srgbClr val="FFEDC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8805855">
              <a:off x="1978603" y="973836"/>
              <a:ext cx="283320" cy="141118"/>
            </a:xfrm>
            <a:prstGeom prst="ellipse">
              <a:avLst/>
            </a:prstGeom>
            <a:gradFill>
              <a:gsLst>
                <a:gs pos="0">
                  <a:srgbClr val="FF2700">
                    <a:alpha val="32968"/>
                  </a:srgbClr>
                </a:gs>
                <a:gs pos="14286">
                  <a:srgbClr val="FF2700">
                    <a:alpha val="30764"/>
                  </a:srgbClr>
                </a:gs>
                <a:gs pos="28571">
                  <a:srgbClr val="FF2700">
                    <a:alpha val="24833"/>
                  </a:srgbClr>
                </a:gs>
                <a:gs pos="42857">
                  <a:srgbClr val="FF2700">
                    <a:alpha val="17075"/>
                  </a:srgbClr>
                </a:gs>
                <a:gs pos="57143">
                  <a:srgbClr val="FF2700">
                    <a:alpha val="9855"/>
                  </a:srgbClr>
                </a:gs>
                <a:gs pos="71429">
                  <a:srgbClr val="FF2700">
                    <a:alpha val="4740"/>
                  </a:srgbClr>
                </a:gs>
                <a:gs pos="85714">
                  <a:srgbClr val="FF2700">
                    <a:alpha val="1902"/>
                  </a:srgbClr>
                </a:gs>
                <a:gs pos="100000">
                  <a:srgbClr val="FF2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10093963">
              <a:off x="339398" y="-223684"/>
              <a:ext cx="650275" cy="5054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10625902">
              <a:off x="190082" y="987636"/>
              <a:ext cx="407578" cy="401950"/>
            </a:xfrm>
            <a:prstGeom prst="ellipse">
              <a:avLst/>
            </a:prstGeom>
            <a:gradFill>
              <a:gsLst>
                <a:gs pos="0">
                  <a:srgbClr val="FF9C00">
                    <a:alpha val="1491"/>
                  </a:srgbClr>
                </a:gs>
                <a:gs pos="14286">
                  <a:srgbClr val="FF9C00">
                    <a:alpha val="1371"/>
                  </a:srgbClr>
                </a:gs>
                <a:gs pos="28571">
                  <a:srgbClr val="FF9C00">
                    <a:alpha val="1067"/>
                  </a:srgbClr>
                </a:gs>
                <a:gs pos="42857">
                  <a:srgbClr val="FF9C00">
                    <a:alpha val="701"/>
                  </a:srgbClr>
                </a:gs>
                <a:gs pos="57143">
                  <a:srgbClr val="FF9C00">
                    <a:alpha val="389"/>
                  </a:srgbClr>
                </a:gs>
                <a:gs pos="71429">
                  <a:srgbClr val="FF9C00">
                    <a:alpha val="182"/>
                  </a:srgbClr>
                </a:gs>
                <a:gs pos="85714">
                  <a:srgbClr val="FF9C00">
                    <a:alpha val="72"/>
                  </a:srgbClr>
                </a:gs>
                <a:gs pos="100000">
                  <a:srgbClr val="FF9C00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9340246">
              <a:off x="1798223" y="1081257"/>
              <a:ext cx="594501" cy="1246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8599779">
              <a:off x="1262468" y="611221"/>
              <a:ext cx="278305" cy="118225"/>
            </a:xfrm>
            <a:prstGeom prst="ellipse">
              <a:avLst/>
            </a:prstGeom>
            <a:gradFill>
              <a:gsLst>
                <a:gs pos="0">
                  <a:srgbClr val="AE0000">
                    <a:alpha val="31717"/>
                  </a:srgbClr>
                </a:gs>
                <a:gs pos="14286">
                  <a:srgbClr val="AE0000">
                    <a:alpha val="29578"/>
                  </a:srgbClr>
                </a:gs>
                <a:gs pos="28571">
                  <a:srgbClr val="AE0000">
                    <a:alpha val="23835"/>
                  </a:srgbClr>
                </a:gs>
                <a:gs pos="42857">
                  <a:srgbClr val="AE0000">
                    <a:alpha val="16355"/>
                  </a:srgbClr>
                </a:gs>
                <a:gs pos="57143">
                  <a:srgbClr val="AE0000">
                    <a:alpha val="9422"/>
                  </a:srgbClr>
                </a:gs>
                <a:gs pos="71429">
                  <a:srgbClr val="AE0000">
                    <a:alpha val="4526"/>
                  </a:srgbClr>
                </a:gs>
                <a:gs pos="85714">
                  <a:srgbClr val="AE0000">
                    <a:alpha val="1815"/>
                  </a:srgbClr>
                </a:gs>
                <a:gs pos="100000">
                  <a:srgbClr val="AE0000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6286814">
              <a:off x="879745" y="-40589"/>
              <a:ext cx="256531" cy="159765"/>
            </a:xfrm>
            <a:prstGeom prst="ellipse">
              <a:avLst/>
            </a:prstGeom>
            <a:gradFill>
              <a:gsLst>
                <a:gs pos="0">
                  <a:srgbClr val="6F4D39">
                    <a:alpha val="21940"/>
                  </a:srgbClr>
                </a:gs>
                <a:gs pos="14286">
                  <a:srgbClr val="6F4D39">
                    <a:alpha val="20360"/>
                  </a:srgbClr>
                </a:gs>
                <a:gs pos="28571">
                  <a:srgbClr val="6F4D39">
                    <a:alpha val="16202"/>
                  </a:srgbClr>
                </a:gs>
                <a:gs pos="42857">
                  <a:srgbClr val="6F4D39">
                    <a:alpha val="10947"/>
                  </a:srgbClr>
                </a:gs>
                <a:gs pos="57143">
                  <a:srgbClr val="6F4D39">
                    <a:alpha val="6222"/>
                  </a:srgbClr>
                </a:gs>
                <a:gs pos="71429">
                  <a:srgbClr val="6F4D39">
                    <a:alpha val="2962"/>
                  </a:srgbClr>
                </a:gs>
                <a:gs pos="85714">
                  <a:srgbClr val="6F4D39">
                    <a:alpha val="1182"/>
                  </a:srgbClr>
                </a:gs>
                <a:gs pos="100000">
                  <a:srgbClr val="6F4D39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8999096">
              <a:off x="-84190" y="2017145"/>
              <a:ext cx="543979" cy="66320"/>
            </a:xfrm>
            <a:prstGeom prst="ellipse">
              <a:avLst/>
            </a:prstGeom>
            <a:gradFill>
              <a:gsLst>
                <a:gs pos="0">
                  <a:srgbClr val="FFFFDA">
                    <a:alpha val="32968"/>
                  </a:srgbClr>
                </a:gs>
                <a:gs pos="14286">
                  <a:srgbClr val="FFFFDA">
                    <a:alpha val="30764"/>
                  </a:srgbClr>
                </a:gs>
                <a:gs pos="28571">
                  <a:srgbClr val="FFFFDA">
                    <a:alpha val="24833"/>
                  </a:srgbClr>
                </a:gs>
                <a:gs pos="42857">
                  <a:srgbClr val="FFFFDA">
                    <a:alpha val="17075"/>
                  </a:srgbClr>
                </a:gs>
                <a:gs pos="57143">
                  <a:srgbClr val="FFFFDA">
                    <a:alpha val="9855"/>
                  </a:srgbClr>
                </a:gs>
                <a:gs pos="71429">
                  <a:srgbClr val="FFFFDA">
                    <a:alpha val="4740"/>
                  </a:srgbClr>
                </a:gs>
                <a:gs pos="85714">
                  <a:srgbClr val="FFFFDA">
                    <a:alpha val="1902"/>
                  </a:srgbClr>
                </a:gs>
                <a:gs pos="100000">
                  <a:srgbClr val="FFFF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7101525">
              <a:off x="2468317" y="1790952"/>
              <a:ext cx="693269" cy="1760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-9205985">
              <a:off x="934013" y="-81361"/>
              <a:ext cx="301546" cy="168896"/>
            </a:xfrm>
            <a:prstGeom prst="ellipse">
              <a:avLst/>
            </a:prstGeom>
            <a:gradFill>
              <a:gsLst>
                <a:gs pos="0">
                  <a:srgbClr val="00005B">
                    <a:alpha val="11867"/>
                  </a:srgbClr>
                </a:gs>
                <a:gs pos="14286">
                  <a:srgbClr val="00005B">
                    <a:alpha val="10962"/>
                  </a:srgbClr>
                </a:gs>
                <a:gs pos="28571">
                  <a:srgbClr val="00005B">
                    <a:alpha val="8621"/>
                  </a:srgbClr>
                </a:gs>
                <a:gs pos="42857">
                  <a:srgbClr val="00005B">
                    <a:alpha val="5742"/>
                  </a:srgbClr>
                </a:gs>
                <a:gs pos="57143">
                  <a:srgbClr val="00005B">
                    <a:alpha val="3223"/>
                  </a:srgbClr>
                </a:gs>
                <a:gs pos="71429">
                  <a:srgbClr val="00005B">
                    <a:alpha val="1522"/>
                  </a:srgbClr>
                </a:gs>
                <a:gs pos="85714">
                  <a:srgbClr val="00005B">
                    <a:alpha val="605"/>
                  </a:srgbClr>
                </a:gs>
                <a:gs pos="100000">
                  <a:srgbClr val="00005B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8018281">
              <a:off x="3254081" y="189732"/>
              <a:ext cx="598727" cy="61194"/>
            </a:xfrm>
            <a:prstGeom prst="ellipse">
              <a:avLst/>
            </a:prstGeom>
            <a:gradFill>
              <a:gsLst>
                <a:gs pos="0">
                  <a:srgbClr val="FF0000">
                    <a:alpha val="17321"/>
                  </a:srgbClr>
                </a:gs>
                <a:gs pos="14286">
                  <a:srgbClr val="FF0000">
                    <a:alpha val="16039"/>
                  </a:srgbClr>
                </a:gs>
                <a:gs pos="28571">
                  <a:srgbClr val="FF0000">
                    <a:alpha val="12693"/>
                  </a:srgbClr>
                </a:gs>
                <a:gs pos="42857">
                  <a:srgbClr val="FF0000">
                    <a:alpha val="8518"/>
                  </a:srgbClr>
                </a:gs>
                <a:gs pos="57143">
                  <a:srgbClr val="FF0000">
                    <a:alpha val="4814"/>
                  </a:srgbClr>
                </a:gs>
                <a:gs pos="71429">
                  <a:srgbClr val="FF0000">
                    <a:alpha val="2283"/>
                  </a:srgbClr>
                </a:gs>
                <a:gs pos="85714">
                  <a:srgbClr val="FF0000">
                    <a:alpha val="909"/>
                  </a:srgbClr>
                </a:gs>
                <a:gs pos="100000">
                  <a:srgbClr val="FF0000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7810300">
              <a:off x="3392183" y="143322"/>
              <a:ext cx="278042" cy="77759"/>
            </a:xfrm>
            <a:prstGeom prst="ellipse">
              <a:avLst/>
            </a:prstGeom>
            <a:gradFill>
              <a:gsLst>
                <a:gs pos="0">
                  <a:srgbClr val="FFF6E8">
                    <a:alpha val="30752"/>
                  </a:srgbClr>
                </a:gs>
                <a:gs pos="14286">
                  <a:srgbClr val="FFF6E8">
                    <a:alpha val="28663"/>
                  </a:srgbClr>
                </a:gs>
                <a:gs pos="28571">
                  <a:srgbClr val="FFF6E8">
                    <a:alpha val="23068"/>
                  </a:srgbClr>
                </a:gs>
                <a:gs pos="42857">
                  <a:srgbClr val="FFF6E8">
                    <a:alpha val="15803"/>
                  </a:srgbClr>
                </a:gs>
                <a:gs pos="57143">
                  <a:srgbClr val="FFF6E8">
                    <a:alpha val="9091"/>
                  </a:srgbClr>
                </a:gs>
                <a:gs pos="71429">
                  <a:srgbClr val="FFF6E8">
                    <a:alpha val="4364"/>
                  </a:srgbClr>
                </a:gs>
                <a:gs pos="85714">
                  <a:srgbClr val="FFF6E8">
                    <a:alpha val="1749"/>
                  </a:srgbClr>
                </a:gs>
                <a:gs pos="100000">
                  <a:srgbClr val="FFF6E8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9447255">
              <a:off x="2520523" y="2251043"/>
              <a:ext cx="290423" cy="128077"/>
            </a:xfrm>
            <a:prstGeom prst="ellipse">
              <a:avLst/>
            </a:prstGeom>
            <a:gradFill>
              <a:gsLst>
                <a:gs pos="0">
                  <a:srgbClr val="000000">
                    <a:alpha val="22576"/>
                  </a:srgbClr>
                </a:gs>
                <a:gs pos="14286">
                  <a:srgbClr val="000000">
                    <a:alpha val="20957"/>
                  </a:srgbClr>
                </a:gs>
                <a:gs pos="28571">
                  <a:srgbClr val="000000">
                    <a:alpha val="16690"/>
                  </a:srgbClr>
                </a:gs>
                <a:gs pos="42857">
                  <a:srgbClr val="000000">
                    <a:alpha val="11288"/>
                  </a:srgbClr>
                </a:gs>
                <a:gs pos="57143">
                  <a:srgbClr val="000000">
                    <a:alpha val="6421"/>
                  </a:srgbClr>
                </a:gs>
                <a:gs pos="71429">
                  <a:srgbClr val="000000">
                    <a:alpha val="3059"/>
                  </a:srgbClr>
                </a:gs>
                <a:gs pos="85714">
                  <a:srgbClr val="000000">
                    <a:alpha val="1221"/>
                  </a:srgbClr>
                </a:gs>
                <a:gs pos="100000">
                  <a:srgbClr val="00000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7660903">
              <a:off x="2268849" y="1879394"/>
              <a:ext cx="284389" cy="10140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3156924">
              <a:off x="2054359" y="1499666"/>
              <a:ext cx="621372" cy="2372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8651205">
              <a:off x="2163359" y="2049940"/>
              <a:ext cx="822703" cy="1557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3211222">
              <a:off x="3515879" y="103830"/>
              <a:ext cx="157679" cy="139127"/>
            </a:xfrm>
            <a:prstGeom prst="ellipse">
              <a:avLst/>
            </a:prstGeom>
            <a:gradFill>
              <a:gsLst>
                <a:gs pos="0">
                  <a:srgbClr val="F8B600">
                    <a:alpha val="11039"/>
                  </a:srgbClr>
                </a:gs>
                <a:gs pos="14286">
                  <a:srgbClr val="F8B600">
                    <a:alpha val="10193"/>
                  </a:srgbClr>
                </a:gs>
                <a:gs pos="28571">
                  <a:srgbClr val="F8B600">
                    <a:alpha val="8009"/>
                  </a:srgbClr>
                </a:gs>
                <a:gs pos="42857">
                  <a:srgbClr val="F8B600">
                    <a:alpha val="5328"/>
                  </a:srgbClr>
                </a:gs>
                <a:gs pos="57143">
                  <a:srgbClr val="F8B600">
                    <a:alpha val="2988"/>
                  </a:srgbClr>
                </a:gs>
                <a:gs pos="71429">
                  <a:srgbClr val="F8B600">
                    <a:alpha val="1410"/>
                  </a:srgbClr>
                </a:gs>
                <a:gs pos="85714">
                  <a:srgbClr val="F8B600">
                    <a:alpha val="560"/>
                  </a:srgbClr>
                </a:gs>
                <a:gs pos="100000">
                  <a:srgbClr val="F8B600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9180246">
              <a:off x="268168" y="2168540"/>
              <a:ext cx="398519" cy="1682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6560251">
              <a:off x="7018" y="1459533"/>
              <a:ext cx="436345" cy="371332"/>
            </a:xfrm>
            <a:prstGeom prst="ellipse">
              <a:avLst/>
            </a:prstGeom>
            <a:gradFill>
              <a:gsLst>
                <a:gs pos="0">
                  <a:srgbClr val="FF6960">
                    <a:alpha val="6306"/>
                  </a:srgbClr>
                </a:gs>
                <a:gs pos="14286">
                  <a:srgbClr val="FF6960">
                    <a:alpha val="5811"/>
                  </a:srgbClr>
                </a:gs>
                <a:gs pos="28571">
                  <a:srgbClr val="FF6960">
                    <a:alpha val="4542"/>
                  </a:srgbClr>
                </a:gs>
                <a:gs pos="42857">
                  <a:srgbClr val="FF6960">
                    <a:alpha val="3003"/>
                  </a:srgbClr>
                </a:gs>
                <a:gs pos="57143">
                  <a:srgbClr val="FF6960">
                    <a:alpha val="1675"/>
                  </a:srgbClr>
                </a:gs>
                <a:gs pos="71429">
                  <a:srgbClr val="FF6960">
                    <a:alpha val="788"/>
                  </a:srgbClr>
                </a:gs>
                <a:gs pos="85714">
                  <a:srgbClr val="FF6960">
                    <a:alpha val="312"/>
                  </a:srgbClr>
                </a:gs>
                <a:gs pos="100000">
                  <a:srgbClr val="FF6960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6638853">
              <a:off x="-114993" y="590452"/>
              <a:ext cx="442110" cy="165018"/>
            </a:xfrm>
            <a:prstGeom prst="ellipse">
              <a:avLst/>
            </a:prstGeom>
            <a:gradFill>
              <a:gsLst>
                <a:gs pos="0">
                  <a:srgbClr val="FFFF00">
                    <a:alpha val="4051"/>
                  </a:srgbClr>
                </a:gs>
                <a:gs pos="14286">
                  <a:srgbClr val="FFFF00">
                    <a:alpha val="3730"/>
                  </a:srgbClr>
                </a:gs>
                <a:gs pos="28571">
                  <a:srgbClr val="FFFF00">
                    <a:alpha val="2908"/>
                  </a:srgbClr>
                </a:gs>
                <a:gs pos="42857">
                  <a:srgbClr val="FFFF00">
                    <a:alpha val="1917"/>
                  </a:srgbClr>
                </a:gs>
                <a:gs pos="57143">
                  <a:srgbClr val="FFFF00">
                    <a:alpha val="1067"/>
                  </a:srgbClr>
                </a:gs>
                <a:gs pos="71429">
                  <a:srgbClr val="FFFF00">
                    <a:alpha val="501"/>
                  </a:srgbClr>
                </a:gs>
                <a:gs pos="85714">
                  <a:srgbClr val="FFFF00">
                    <a:alpha val="198"/>
                  </a:srgbClr>
                </a:gs>
                <a:gs pos="100000">
                  <a:srgbClr val="FFFF00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-10796935">
              <a:off x="1260224" y="2320138"/>
              <a:ext cx="915282" cy="1652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8660162">
              <a:off x="-36169" y="362688"/>
              <a:ext cx="707343" cy="877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9177311">
              <a:off x="2026218" y="2115846"/>
              <a:ext cx="817203" cy="4689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-10324567">
              <a:off x="1226672" y="2294737"/>
              <a:ext cx="693951" cy="2686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4424581">
              <a:off x="867932" y="1760455"/>
              <a:ext cx="651099" cy="1404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-8123729">
              <a:off x="2114958" y="404820"/>
              <a:ext cx="346325" cy="253886"/>
            </a:xfrm>
            <a:prstGeom prst="ellipse">
              <a:avLst/>
            </a:prstGeom>
            <a:gradFill>
              <a:gsLst>
                <a:gs pos="0">
                  <a:srgbClr val="FF0000">
                    <a:alpha val="4114"/>
                  </a:srgbClr>
                </a:gs>
                <a:gs pos="14286">
                  <a:srgbClr val="FF0000">
                    <a:alpha val="3788"/>
                  </a:srgbClr>
                </a:gs>
                <a:gs pos="28571">
                  <a:srgbClr val="FF0000">
                    <a:alpha val="2954"/>
                  </a:srgbClr>
                </a:gs>
                <a:gs pos="42857">
                  <a:srgbClr val="FF0000">
                    <a:alpha val="1947"/>
                  </a:srgbClr>
                </a:gs>
                <a:gs pos="57143">
                  <a:srgbClr val="FF0000">
                    <a:alpha val="1084"/>
                  </a:srgbClr>
                </a:gs>
                <a:gs pos="71429">
                  <a:srgbClr val="FF0000">
                    <a:alpha val="509"/>
                  </a:srgbClr>
                </a:gs>
                <a:gs pos="85714">
                  <a:srgbClr val="FF0000">
                    <a:alpha val="202"/>
                  </a:srgbClr>
                </a:gs>
                <a:gs pos="100000">
                  <a:srgbClr val="FF0000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2791800">
              <a:off x="1910135" y="476991"/>
              <a:ext cx="577154" cy="169846"/>
            </a:xfrm>
            <a:prstGeom prst="ellipse">
              <a:avLst/>
            </a:prstGeom>
            <a:gradFill>
              <a:gsLst>
                <a:gs pos="0">
                  <a:srgbClr val="FFEDFF">
                    <a:alpha val="27721"/>
                  </a:srgbClr>
                </a:gs>
                <a:gs pos="14286">
                  <a:srgbClr val="FFEDFF">
                    <a:alpha val="25798"/>
                  </a:srgbClr>
                </a:gs>
                <a:gs pos="28571">
                  <a:srgbClr val="FFEDFF">
                    <a:alpha val="20679"/>
                  </a:srgbClr>
                </a:gs>
                <a:gs pos="42857">
                  <a:srgbClr val="FFEDFF">
                    <a:alpha val="14098"/>
                  </a:srgbClr>
                </a:gs>
                <a:gs pos="57143">
                  <a:srgbClr val="FFEDFF">
                    <a:alpha val="8075"/>
                  </a:srgbClr>
                </a:gs>
                <a:gs pos="71429">
                  <a:srgbClr val="FFEDFF">
                    <a:alpha val="3865"/>
                  </a:srgbClr>
                </a:gs>
                <a:gs pos="85714">
                  <a:srgbClr val="FFEDFF">
                    <a:alpha val="1546"/>
                  </a:srgbClr>
                </a:gs>
                <a:gs pos="100000">
                  <a:srgbClr val="FFEDFF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10231410">
              <a:off x="1929744" y="2174609"/>
              <a:ext cx="711244" cy="4021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3889475">
              <a:off x="174400" y="1700412"/>
              <a:ext cx="779518" cy="2330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6238550">
              <a:off x="3251771" y="798528"/>
              <a:ext cx="462705" cy="64536"/>
            </a:xfrm>
            <a:prstGeom prst="ellipse">
              <a:avLst/>
            </a:prstGeom>
            <a:gradFill>
              <a:gsLst>
                <a:gs pos="0">
                  <a:srgbClr val="FFE2AF">
                    <a:alpha val="30223"/>
                  </a:srgbClr>
                </a:gs>
                <a:gs pos="14286">
                  <a:srgbClr val="FFE2AF">
                    <a:alpha val="28162"/>
                  </a:srgbClr>
                </a:gs>
                <a:gs pos="28571">
                  <a:srgbClr val="FFE2AF">
                    <a:alpha val="22649"/>
                  </a:srgbClr>
                </a:gs>
                <a:gs pos="42857">
                  <a:srgbClr val="FFE2AF">
                    <a:alpha val="15503"/>
                  </a:srgbClr>
                </a:gs>
                <a:gs pos="57143">
                  <a:srgbClr val="FFE2AF">
                    <a:alpha val="8912"/>
                  </a:srgbClr>
                </a:gs>
                <a:gs pos="71429">
                  <a:srgbClr val="FFE2AF">
                    <a:alpha val="4275"/>
                  </a:srgbClr>
                </a:gs>
                <a:gs pos="85714">
                  <a:srgbClr val="FFE2AF">
                    <a:alpha val="1713"/>
                  </a:srgbClr>
                </a:gs>
                <a:gs pos="100000">
                  <a:srgbClr val="FFE2AF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-9680335">
              <a:off x="-58737" y="1038879"/>
              <a:ext cx="433297" cy="318447"/>
            </a:xfrm>
            <a:prstGeom prst="ellipse">
              <a:avLst/>
            </a:prstGeom>
            <a:gradFill>
              <a:gsLst>
                <a:gs pos="0">
                  <a:srgbClr val="3A0000">
                    <a:alpha val="7750"/>
                  </a:srgbClr>
                </a:gs>
                <a:gs pos="14286">
                  <a:srgbClr val="3A0000">
                    <a:alpha val="7147"/>
                  </a:srgbClr>
                </a:gs>
                <a:gs pos="28571">
                  <a:srgbClr val="3A0000">
                    <a:alpha val="5595"/>
                  </a:srgbClr>
                </a:gs>
                <a:gs pos="42857">
                  <a:srgbClr val="3A0000">
                    <a:alpha val="3706"/>
                  </a:srgbClr>
                </a:gs>
                <a:gs pos="57143">
                  <a:srgbClr val="3A0000">
                    <a:alpha val="2071"/>
                  </a:srgbClr>
                </a:gs>
                <a:gs pos="71429">
                  <a:srgbClr val="3A0000">
                    <a:alpha val="975"/>
                  </a:srgbClr>
                </a:gs>
                <a:gs pos="85714">
                  <a:srgbClr val="3A0000">
                    <a:alpha val="387"/>
                  </a:srgbClr>
                </a:gs>
                <a:gs pos="100000">
                  <a:srgbClr val="3A0000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5152881">
              <a:off x="861908" y="918998"/>
              <a:ext cx="310498" cy="144059"/>
            </a:xfrm>
            <a:prstGeom prst="ellipse">
              <a:avLst/>
            </a:prstGeom>
            <a:gradFill>
              <a:gsLst>
                <a:gs pos="0">
                  <a:srgbClr val="AE6300">
                    <a:alpha val="32968"/>
                  </a:srgbClr>
                </a:gs>
                <a:gs pos="14286">
                  <a:srgbClr val="AE6300">
                    <a:alpha val="30764"/>
                  </a:srgbClr>
                </a:gs>
                <a:gs pos="28571">
                  <a:srgbClr val="AE6300">
                    <a:alpha val="24833"/>
                  </a:srgbClr>
                </a:gs>
                <a:gs pos="42857">
                  <a:srgbClr val="AE6300">
                    <a:alpha val="17075"/>
                  </a:srgbClr>
                </a:gs>
                <a:gs pos="57143">
                  <a:srgbClr val="AE6300">
                    <a:alpha val="9855"/>
                  </a:srgbClr>
                </a:gs>
                <a:gs pos="71429">
                  <a:srgbClr val="AE6300">
                    <a:alpha val="4740"/>
                  </a:srgbClr>
                </a:gs>
                <a:gs pos="85714">
                  <a:srgbClr val="AE6300">
                    <a:alpha val="1902"/>
                  </a:srgbClr>
                </a:gs>
                <a:gs pos="100000">
                  <a:srgbClr val="AE6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4732744">
              <a:off x="694351" y="876583"/>
              <a:ext cx="747394" cy="808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-9046328">
              <a:off x="-129926" y="1550020"/>
              <a:ext cx="275617" cy="949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5602683">
              <a:off x="1249730" y="1739925"/>
              <a:ext cx="635275" cy="3199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8599210">
              <a:off x="42731" y="716532"/>
              <a:ext cx="297538" cy="18573"/>
            </a:xfrm>
            <a:prstGeom prst="ellipse">
              <a:avLst/>
            </a:prstGeom>
            <a:gradFill>
              <a:gsLst>
                <a:gs pos="0">
                  <a:srgbClr val="360000">
                    <a:alpha val="32968"/>
                  </a:srgbClr>
                </a:gs>
                <a:gs pos="14286">
                  <a:srgbClr val="360000">
                    <a:alpha val="30764"/>
                  </a:srgbClr>
                </a:gs>
                <a:gs pos="28571">
                  <a:srgbClr val="360000">
                    <a:alpha val="24833"/>
                  </a:srgbClr>
                </a:gs>
                <a:gs pos="42857">
                  <a:srgbClr val="360000">
                    <a:alpha val="17075"/>
                  </a:srgbClr>
                </a:gs>
                <a:gs pos="57143">
                  <a:srgbClr val="360000">
                    <a:alpha val="9855"/>
                  </a:srgbClr>
                </a:gs>
                <a:gs pos="71429">
                  <a:srgbClr val="360000">
                    <a:alpha val="4740"/>
                  </a:srgbClr>
                </a:gs>
                <a:gs pos="85714">
                  <a:srgbClr val="360000">
                    <a:alpha val="1902"/>
                  </a:srgbClr>
                </a:gs>
                <a:gs pos="100000">
                  <a:srgbClr val="3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10166701">
              <a:off x="-89688" y="1563016"/>
              <a:ext cx="289561" cy="26192"/>
            </a:xfrm>
            <a:prstGeom prst="ellipse">
              <a:avLst/>
            </a:prstGeom>
            <a:gradFill>
              <a:gsLst>
                <a:gs pos="0">
                  <a:srgbClr val="FFFFEA">
                    <a:alpha val="32968"/>
                  </a:srgbClr>
                </a:gs>
                <a:gs pos="14286">
                  <a:srgbClr val="FFFFEA">
                    <a:alpha val="30764"/>
                  </a:srgbClr>
                </a:gs>
                <a:gs pos="28571">
                  <a:srgbClr val="FFFFEA">
                    <a:alpha val="24833"/>
                  </a:srgbClr>
                </a:gs>
                <a:gs pos="42857">
                  <a:srgbClr val="FFFFEA">
                    <a:alpha val="17075"/>
                  </a:srgbClr>
                </a:gs>
                <a:gs pos="57143">
                  <a:srgbClr val="FFFFEA">
                    <a:alpha val="9855"/>
                  </a:srgbClr>
                </a:gs>
                <a:gs pos="71429">
                  <a:srgbClr val="FFFFEA">
                    <a:alpha val="4740"/>
                  </a:srgbClr>
                </a:gs>
                <a:gs pos="85714">
                  <a:srgbClr val="FFFFEA">
                    <a:alpha val="1902"/>
                  </a:srgbClr>
                </a:gs>
                <a:gs pos="100000">
                  <a:srgbClr val="FFFFE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5821637">
              <a:off x="3414080" y="743006"/>
              <a:ext cx="249668" cy="64455"/>
            </a:xfrm>
            <a:prstGeom prst="ellipse">
              <a:avLst/>
            </a:prstGeom>
            <a:gradFill>
              <a:gsLst>
                <a:gs pos="0">
                  <a:srgbClr val="FFFFCE">
                    <a:alpha val="32968"/>
                  </a:srgbClr>
                </a:gs>
                <a:gs pos="14286">
                  <a:srgbClr val="FFFFCE">
                    <a:alpha val="30764"/>
                  </a:srgbClr>
                </a:gs>
                <a:gs pos="28571">
                  <a:srgbClr val="FFFFCE">
                    <a:alpha val="24833"/>
                  </a:srgbClr>
                </a:gs>
                <a:gs pos="42857">
                  <a:srgbClr val="FFFFCE">
                    <a:alpha val="17075"/>
                  </a:srgbClr>
                </a:gs>
                <a:gs pos="57143">
                  <a:srgbClr val="FFFFCE">
                    <a:alpha val="9855"/>
                  </a:srgbClr>
                </a:gs>
                <a:gs pos="71429">
                  <a:srgbClr val="FFFFCE">
                    <a:alpha val="4740"/>
                  </a:srgbClr>
                </a:gs>
                <a:gs pos="85714">
                  <a:srgbClr val="FFFFCE">
                    <a:alpha val="1902"/>
                  </a:srgbClr>
                </a:gs>
                <a:gs pos="100000">
                  <a:srgbClr val="FFFFC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-8135285">
              <a:off x="3411070" y="845622"/>
              <a:ext cx="127887" cy="50614"/>
            </a:xfrm>
            <a:prstGeom prst="ellipse">
              <a:avLst/>
            </a:prstGeom>
            <a:gradFill>
              <a:gsLst>
                <a:gs pos="0">
                  <a:srgbClr val="FFFFE8">
                    <a:alpha val="32968"/>
                  </a:srgbClr>
                </a:gs>
                <a:gs pos="14286">
                  <a:srgbClr val="FFFFE8">
                    <a:alpha val="30764"/>
                  </a:srgbClr>
                </a:gs>
                <a:gs pos="28571">
                  <a:srgbClr val="FFFFE8">
                    <a:alpha val="24833"/>
                  </a:srgbClr>
                </a:gs>
                <a:gs pos="42857">
                  <a:srgbClr val="FFFFE8">
                    <a:alpha val="17075"/>
                  </a:srgbClr>
                </a:gs>
                <a:gs pos="57143">
                  <a:srgbClr val="FFFFE8">
                    <a:alpha val="9855"/>
                  </a:srgbClr>
                </a:gs>
                <a:gs pos="71429">
                  <a:srgbClr val="FFFFE8">
                    <a:alpha val="4740"/>
                  </a:srgbClr>
                </a:gs>
                <a:gs pos="85714">
                  <a:srgbClr val="FFFFE8">
                    <a:alpha val="1902"/>
                  </a:srgbClr>
                </a:gs>
                <a:gs pos="100000">
                  <a:srgbClr val="FFFFE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-9524659">
              <a:off x="1230340" y="1135689"/>
              <a:ext cx="529514" cy="781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7721696">
              <a:off x="2371330" y="1886585"/>
              <a:ext cx="747969" cy="605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-8919328">
              <a:off x="1169026" y="993737"/>
              <a:ext cx="571530" cy="97998"/>
            </a:xfrm>
            <a:prstGeom prst="ellipse">
              <a:avLst/>
            </a:prstGeom>
            <a:gradFill>
              <a:gsLst>
                <a:gs pos="0">
                  <a:srgbClr val="FF6C00">
                    <a:alpha val="32968"/>
                  </a:srgbClr>
                </a:gs>
                <a:gs pos="14286">
                  <a:srgbClr val="FF6C00">
                    <a:alpha val="30764"/>
                  </a:srgbClr>
                </a:gs>
                <a:gs pos="28571">
                  <a:srgbClr val="FF6C00">
                    <a:alpha val="24833"/>
                  </a:srgbClr>
                </a:gs>
                <a:gs pos="42857">
                  <a:srgbClr val="FF6C00">
                    <a:alpha val="17075"/>
                  </a:srgbClr>
                </a:gs>
                <a:gs pos="57143">
                  <a:srgbClr val="FF6C00">
                    <a:alpha val="9855"/>
                  </a:srgbClr>
                </a:gs>
                <a:gs pos="71429">
                  <a:srgbClr val="FF6C00">
                    <a:alpha val="4740"/>
                  </a:srgbClr>
                </a:gs>
                <a:gs pos="85714">
                  <a:srgbClr val="FF6C00">
                    <a:alpha val="1902"/>
                  </a:srgbClr>
                </a:gs>
                <a:gs pos="100000">
                  <a:srgbClr val="FF6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8456203">
              <a:off x="1299183" y="1407513"/>
              <a:ext cx="632002" cy="5871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6781191">
              <a:off x="57427" y="2106598"/>
              <a:ext cx="295343" cy="61880"/>
            </a:xfrm>
            <a:prstGeom prst="ellipse">
              <a:avLst/>
            </a:prstGeom>
            <a:gradFill>
              <a:gsLst>
                <a:gs pos="0">
                  <a:srgbClr val="FFE2BB">
                    <a:alpha val="32968"/>
                  </a:srgbClr>
                </a:gs>
                <a:gs pos="14286">
                  <a:srgbClr val="FFE2BB">
                    <a:alpha val="30764"/>
                  </a:srgbClr>
                </a:gs>
                <a:gs pos="28571">
                  <a:srgbClr val="FFE2BB">
                    <a:alpha val="24833"/>
                  </a:srgbClr>
                </a:gs>
                <a:gs pos="42857">
                  <a:srgbClr val="FFE2BB">
                    <a:alpha val="17075"/>
                  </a:srgbClr>
                </a:gs>
                <a:gs pos="57143">
                  <a:srgbClr val="FFE2BB">
                    <a:alpha val="9855"/>
                  </a:srgbClr>
                </a:gs>
                <a:gs pos="71429">
                  <a:srgbClr val="FFE2BB">
                    <a:alpha val="4740"/>
                  </a:srgbClr>
                </a:gs>
                <a:gs pos="85714">
                  <a:srgbClr val="FFE2BB">
                    <a:alpha val="1902"/>
                  </a:srgbClr>
                </a:gs>
                <a:gs pos="100000">
                  <a:srgbClr val="FFE2B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10680494">
              <a:off x="1453916" y="2315840"/>
              <a:ext cx="811546" cy="1731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3957344">
              <a:off x="2136951" y="441435"/>
              <a:ext cx="574558" cy="43586"/>
            </a:xfrm>
            <a:prstGeom prst="ellipse">
              <a:avLst/>
            </a:prstGeom>
            <a:gradFill>
              <a:gsLst>
                <a:gs pos="0">
                  <a:srgbClr val="6F0000">
                    <a:alpha val="32968"/>
                  </a:srgbClr>
                </a:gs>
                <a:gs pos="14286">
                  <a:srgbClr val="6F0000">
                    <a:alpha val="30764"/>
                  </a:srgbClr>
                </a:gs>
                <a:gs pos="28571">
                  <a:srgbClr val="6F0000">
                    <a:alpha val="24833"/>
                  </a:srgbClr>
                </a:gs>
                <a:gs pos="42857">
                  <a:srgbClr val="6F0000">
                    <a:alpha val="17075"/>
                  </a:srgbClr>
                </a:gs>
                <a:gs pos="57143">
                  <a:srgbClr val="6F0000">
                    <a:alpha val="9855"/>
                  </a:srgbClr>
                </a:gs>
                <a:gs pos="71429">
                  <a:srgbClr val="6F0000">
                    <a:alpha val="4740"/>
                  </a:srgbClr>
                </a:gs>
                <a:gs pos="85714">
                  <a:srgbClr val="6F0000">
                    <a:alpha val="1902"/>
                  </a:srgbClr>
                </a:gs>
                <a:gs pos="100000">
                  <a:srgbClr val="6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-8991588">
              <a:off x="1866710" y="347970"/>
              <a:ext cx="517046" cy="261347"/>
            </a:xfrm>
            <a:prstGeom prst="ellipse">
              <a:avLst/>
            </a:prstGeom>
            <a:gradFill>
              <a:gsLst>
                <a:gs pos="0">
                  <a:srgbClr val="FF9DE7">
                    <a:alpha val="10127"/>
                  </a:srgbClr>
                </a:gs>
                <a:gs pos="14286">
                  <a:srgbClr val="FF9DE7">
                    <a:alpha val="9347"/>
                  </a:srgbClr>
                </a:gs>
                <a:gs pos="28571">
                  <a:srgbClr val="FF9DE7">
                    <a:alpha val="7336"/>
                  </a:srgbClr>
                </a:gs>
                <a:gs pos="42857">
                  <a:srgbClr val="FF9DE7">
                    <a:alpha val="4875"/>
                  </a:srgbClr>
                </a:gs>
                <a:gs pos="57143">
                  <a:srgbClr val="FF9DE7">
                    <a:alpha val="2731"/>
                  </a:srgbClr>
                </a:gs>
                <a:gs pos="71429">
                  <a:srgbClr val="FF9DE7">
                    <a:alpha val="1288"/>
                  </a:srgbClr>
                </a:gs>
                <a:gs pos="85714">
                  <a:srgbClr val="FF9DE7">
                    <a:alpha val="511"/>
                  </a:srgbClr>
                </a:gs>
                <a:gs pos="100000">
                  <a:srgbClr val="FF9DE7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8431412">
              <a:off x="1049480" y="273611"/>
              <a:ext cx="573338" cy="84817"/>
            </a:xfrm>
            <a:prstGeom prst="ellipse">
              <a:avLst/>
            </a:prstGeom>
            <a:gradFill>
              <a:gsLst>
                <a:gs pos="0">
                  <a:srgbClr val="FFFFD9">
                    <a:alpha val="32968"/>
                  </a:srgbClr>
                </a:gs>
                <a:gs pos="14286">
                  <a:srgbClr val="FFFFD9">
                    <a:alpha val="30764"/>
                  </a:srgbClr>
                </a:gs>
                <a:gs pos="28571">
                  <a:srgbClr val="FFFFD9">
                    <a:alpha val="24833"/>
                  </a:srgbClr>
                </a:gs>
                <a:gs pos="42857">
                  <a:srgbClr val="FFFFD9">
                    <a:alpha val="17075"/>
                  </a:srgbClr>
                </a:gs>
                <a:gs pos="57143">
                  <a:srgbClr val="FFFFD9">
                    <a:alpha val="9855"/>
                  </a:srgbClr>
                </a:gs>
                <a:gs pos="71429">
                  <a:srgbClr val="FFFFD9">
                    <a:alpha val="4740"/>
                  </a:srgbClr>
                </a:gs>
                <a:gs pos="85714">
                  <a:srgbClr val="FFFFD9">
                    <a:alpha val="1902"/>
                  </a:srgbClr>
                </a:gs>
                <a:gs pos="100000">
                  <a:srgbClr val="FFFFD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-9936626">
              <a:off x="1300728" y="994255"/>
              <a:ext cx="572532" cy="17593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4276811">
              <a:off x="2173292" y="1594505"/>
              <a:ext cx="499866" cy="1158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7305844">
              <a:off x="903282" y="316401"/>
              <a:ext cx="611569" cy="1987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-9869316">
              <a:off x="133232" y="2221867"/>
              <a:ext cx="597867" cy="262710"/>
            </a:xfrm>
            <a:prstGeom prst="ellipse">
              <a:avLst/>
            </a:prstGeom>
            <a:gradFill>
              <a:gsLst>
                <a:gs pos="0">
                  <a:srgbClr val="FFFFF0">
                    <a:alpha val="32257"/>
                  </a:srgbClr>
                </a:gs>
                <a:gs pos="14286">
                  <a:srgbClr val="FFFFF0">
                    <a:alpha val="30089"/>
                  </a:srgbClr>
                </a:gs>
                <a:gs pos="28571">
                  <a:srgbClr val="FFFFF0">
                    <a:alpha val="24265"/>
                  </a:srgbClr>
                </a:gs>
                <a:gs pos="42857">
                  <a:srgbClr val="FFFFF0">
                    <a:alpha val="16665"/>
                  </a:srgbClr>
                </a:gs>
                <a:gs pos="57143">
                  <a:srgbClr val="FFFFF0">
                    <a:alpha val="9608"/>
                  </a:srgbClr>
                </a:gs>
                <a:gs pos="71429">
                  <a:srgbClr val="FFFFF0">
                    <a:alpha val="4618"/>
                  </a:srgbClr>
                </a:gs>
                <a:gs pos="85714">
                  <a:srgbClr val="FFFFF0">
                    <a:alpha val="1852"/>
                  </a:srgbClr>
                </a:gs>
                <a:gs pos="100000">
                  <a:srgbClr val="FFFFF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-8963516">
              <a:off x="1794787" y="354779"/>
              <a:ext cx="463192" cy="192011"/>
            </a:xfrm>
            <a:prstGeom prst="ellipse">
              <a:avLst/>
            </a:prstGeom>
            <a:gradFill>
              <a:gsLst>
                <a:gs pos="0">
                  <a:srgbClr val="FFFFFF">
                    <a:alpha val="26751"/>
                  </a:srgbClr>
                </a:gs>
                <a:gs pos="14286">
                  <a:srgbClr val="FFFFFF">
                    <a:alpha val="24883"/>
                  </a:srgbClr>
                </a:gs>
                <a:gs pos="28571">
                  <a:srgbClr val="FFFFFF">
                    <a:alpha val="19921"/>
                  </a:srgbClr>
                </a:gs>
                <a:gs pos="42857">
                  <a:srgbClr val="FFFFFF">
                    <a:alpha val="13560"/>
                  </a:srgbClr>
                </a:gs>
                <a:gs pos="57143">
                  <a:srgbClr val="FFFFFF">
                    <a:alpha val="7757"/>
                  </a:srgbClr>
                </a:gs>
                <a:gs pos="71429">
                  <a:srgbClr val="FFFFFF">
                    <a:alpha val="3709"/>
                  </a:srgbClr>
                </a:gs>
                <a:gs pos="85714">
                  <a:srgbClr val="FFFFFF">
                    <a:alpha val="1483"/>
                  </a:srgbClr>
                </a:gs>
                <a:gs pos="100000">
                  <a:srgbClr val="FFFFFF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-10142571">
              <a:off x="956255" y="1822888"/>
              <a:ext cx="713377" cy="1461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-8125956">
              <a:off x="3318758" y="240126"/>
              <a:ext cx="563729" cy="297124"/>
            </a:xfrm>
            <a:prstGeom prst="ellipse">
              <a:avLst/>
            </a:prstGeom>
            <a:gradFill>
              <a:gsLst>
                <a:gs pos="0">
                  <a:srgbClr val="FFFFE4">
                    <a:alpha val="19242"/>
                  </a:srgbClr>
                </a:gs>
                <a:gs pos="14286">
                  <a:srgbClr val="FFFFE4">
                    <a:alpha val="17834"/>
                  </a:srgbClr>
                </a:gs>
                <a:gs pos="28571">
                  <a:srgbClr val="FFFFE4">
                    <a:alpha val="14146"/>
                  </a:srgbClr>
                </a:gs>
                <a:gs pos="42857">
                  <a:srgbClr val="FFFFE4">
                    <a:alpha val="9520"/>
                  </a:srgbClr>
                </a:gs>
                <a:gs pos="57143">
                  <a:srgbClr val="FFFFE4">
                    <a:alpha val="5392"/>
                  </a:srgbClr>
                </a:gs>
                <a:gs pos="71429">
                  <a:srgbClr val="FFFFE4">
                    <a:alpha val="2561"/>
                  </a:srgbClr>
                </a:gs>
                <a:gs pos="85714">
                  <a:srgbClr val="FFFFE4">
                    <a:alpha val="1021"/>
                  </a:srgbClr>
                </a:gs>
                <a:gs pos="100000">
                  <a:srgbClr val="FFFFE4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7888469">
              <a:off x="2351390" y="2386527"/>
              <a:ext cx="557089" cy="52233"/>
            </a:xfrm>
            <a:prstGeom prst="ellipse">
              <a:avLst/>
            </a:prstGeom>
            <a:gradFill>
              <a:gsLst>
                <a:gs pos="0">
                  <a:srgbClr val="FFFFA8">
                    <a:alpha val="32854"/>
                  </a:srgbClr>
                </a:gs>
                <a:gs pos="14286">
                  <a:srgbClr val="FFFFA8">
                    <a:alpha val="30656"/>
                  </a:srgbClr>
                </a:gs>
                <a:gs pos="28571">
                  <a:srgbClr val="FFFFA8">
                    <a:alpha val="24742"/>
                  </a:srgbClr>
                </a:gs>
                <a:gs pos="42857">
                  <a:srgbClr val="FFFFA8">
                    <a:alpha val="17010"/>
                  </a:srgbClr>
                </a:gs>
                <a:gs pos="57143">
                  <a:srgbClr val="FFFFA8">
                    <a:alpha val="9815"/>
                  </a:srgbClr>
                </a:gs>
                <a:gs pos="71429">
                  <a:srgbClr val="FFFFA8">
                    <a:alpha val="4721"/>
                  </a:srgbClr>
                </a:gs>
                <a:gs pos="85714">
                  <a:srgbClr val="FFFFA8">
                    <a:alpha val="1894"/>
                  </a:srgbClr>
                </a:gs>
                <a:gs pos="100000">
                  <a:srgbClr val="FFFFA8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10532911">
              <a:off x="1508551" y="2127312"/>
              <a:ext cx="589680" cy="1034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6995317">
              <a:off x="1027731" y="1652177"/>
              <a:ext cx="779757" cy="5609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7924152">
              <a:off x="2457375" y="2033117"/>
              <a:ext cx="751279" cy="46699"/>
            </a:xfrm>
            <a:prstGeom prst="ellipse">
              <a:avLst/>
            </a:prstGeom>
            <a:gradFill>
              <a:gsLst>
                <a:gs pos="0">
                  <a:srgbClr val="FF0000">
                    <a:alpha val="31445"/>
                  </a:srgbClr>
                </a:gs>
                <a:gs pos="14286">
                  <a:srgbClr val="FF0000">
                    <a:alpha val="29319"/>
                  </a:srgbClr>
                </a:gs>
                <a:gs pos="28571">
                  <a:srgbClr val="FF0000">
                    <a:alpha val="23618"/>
                  </a:srgbClr>
                </a:gs>
                <a:gs pos="42857">
                  <a:srgbClr val="FF0000">
                    <a:alpha val="16199"/>
                  </a:srgbClr>
                </a:gs>
                <a:gs pos="57143">
                  <a:srgbClr val="FF0000">
                    <a:alpha val="9328"/>
                  </a:srgbClr>
                </a:gs>
                <a:gs pos="71429">
                  <a:srgbClr val="FF0000">
                    <a:alpha val="4480"/>
                  </a:srgbClr>
                </a:gs>
                <a:gs pos="85714">
                  <a:srgbClr val="FF0000">
                    <a:alpha val="1796"/>
                  </a:srgbClr>
                </a:gs>
                <a:gs pos="100000">
                  <a:srgbClr val="FF0000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8661062">
              <a:off x="-218611" y="847933"/>
              <a:ext cx="756379" cy="547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9375249">
              <a:off x="1177120" y="150040"/>
              <a:ext cx="463354" cy="286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-9150487">
              <a:off x="1065694" y="1625129"/>
              <a:ext cx="629871" cy="5950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5266109">
              <a:off x="1258649" y="1454657"/>
              <a:ext cx="635728" cy="3448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3061882">
              <a:off x="2165974" y="365747"/>
              <a:ext cx="393990" cy="24909"/>
            </a:xfrm>
            <a:prstGeom prst="ellipse">
              <a:avLst/>
            </a:prstGeom>
            <a:gradFill>
              <a:gsLst>
                <a:gs pos="0">
                  <a:srgbClr val="000000">
                    <a:alpha val="29481"/>
                  </a:srgbClr>
                </a:gs>
                <a:gs pos="14286">
                  <a:srgbClr val="000000">
                    <a:alpha val="27460"/>
                  </a:srgbClr>
                </a:gs>
                <a:gs pos="28571">
                  <a:srgbClr val="000000">
                    <a:alpha val="22063"/>
                  </a:srgbClr>
                </a:gs>
                <a:gs pos="42857">
                  <a:srgbClr val="000000">
                    <a:alpha val="15083"/>
                  </a:srgbClr>
                </a:gs>
                <a:gs pos="57143">
                  <a:srgbClr val="000000">
                    <a:alpha val="8661"/>
                  </a:srgbClr>
                </a:gs>
                <a:gs pos="71429">
                  <a:srgbClr val="000000">
                    <a:alpha val="4152"/>
                  </a:srgbClr>
                </a:gs>
                <a:gs pos="85714">
                  <a:srgbClr val="000000">
                    <a:alpha val="1663"/>
                  </a:srgbClr>
                </a:gs>
                <a:gs pos="100000">
                  <a:srgbClr val="000000">
                    <a:alpha val="5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8151370">
              <a:off x="2584405" y="2362864"/>
              <a:ext cx="388938" cy="37425"/>
            </a:xfrm>
            <a:prstGeom prst="ellipse">
              <a:avLst/>
            </a:prstGeom>
            <a:gradFill>
              <a:gsLst>
                <a:gs pos="0">
                  <a:srgbClr val="FF6E00">
                    <a:alpha val="32968"/>
                  </a:srgbClr>
                </a:gs>
                <a:gs pos="14286">
                  <a:srgbClr val="FF6E00">
                    <a:alpha val="30764"/>
                  </a:srgbClr>
                </a:gs>
                <a:gs pos="28571">
                  <a:srgbClr val="FF6E00">
                    <a:alpha val="24833"/>
                  </a:srgbClr>
                </a:gs>
                <a:gs pos="42857">
                  <a:srgbClr val="FF6E00">
                    <a:alpha val="17075"/>
                  </a:srgbClr>
                </a:gs>
                <a:gs pos="57143">
                  <a:srgbClr val="FF6E00">
                    <a:alpha val="9855"/>
                  </a:srgbClr>
                </a:gs>
                <a:gs pos="71429">
                  <a:srgbClr val="FF6E00">
                    <a:alpha val="4740"/>
                  </a:srgbClr>
                </a:gs>
                <a:gs pos="85714">
                  <a:srgbClr val="FF6E00">
                    <a:alpha val="1902"/>
                  </a:srgbClr>
                </a:gs>
                <a:gs pos="100000">
                  <a:srgbClr val="FF6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3934543">
              <a:off x="2533670" y="994781"/>
              <a:ext cx="558866" cy="230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4252773">
              <a:off x="292327" y="1650813"/>
              <a:ext cx="212076" cy="190812"/>
            </a:xfrm>
            <a:prstGeom prst="ellipse">
              <a:avLst/>
            </a:prstGeom>
            <a:gradFill>
              <a:gsLst>
                <a:gs pos="0">
                  <a:srgbClr val="FFFFC0">
                    <a:alpha val="26821"/>
                  </a:srgbClr>
                </a:gs>
                <a:gs pos="14286">
                  <a:srgbClr val="FFFFC0">
                    <a:alpha val="24949"/>
                  </a:srgbClr>
                </a:gs>
                <a:gs pos="28571">
                  <a:srgbClr val="FFFFC0">
                    <a:alpha val="19976"/>
                  </a:srgbClr>
                </a:gs>
                <a:gs pos="42857">
                  <a:srgbClr val="FFFFC0">
                    <a:alpha val="13599"/>
                  </a:srgbClr>
                </a:gs>
                <a:gs pos="57143">
                  <a:srgbClr val="FFFFC0">
                    <a:alpha val="7780"/>
                  </a:srgbClr>
                </a:gs>
                <a:gs pos="71429">
                  <a:srgbClr val="FFFFC0">
                    <a:alpha val="3720"/>
                  </a:srgbClr>
                </a:gs>
                <a:gs pos="85714">
                  <a:srgbClr val="FFFFC0">
                    <a:alpha val="1488"/>
                  </a:srgbClr>
                </a:gs>
                <a:gs pos="100000">
                  <a:srgbClr val="FFFFC0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3376222">
              <a:off x="394187" y="1764544"/>
              <a:ext cx="450569" cy="43179"/>
            </a:xfrm>
            <a:prstGeom prst="ellipse">
              <a:avLst/>
            </a:prstGeom>
            <a:gradFill>
              <a:gsLst>
                <a:gs pos="0">
                  <a:srgbClr val="FFFF00">
                    <a:alpha val="26136"/>
                  </a:srgbClr>
                </a:gs>
                <a:gs pos="14286">
                  <a:srgbClr val="FFFF00">
                    <a:alpha val="24304"/>
                  </a:srgbClr>
                </a:gs>
                <a:gs pos="28571">
                  <a:srgbClr val="FFFF00">
                    <a:alpha val="19442"/>
                  </a:srgbClr>
                </a:gs>
                <a:gs pos="42857">
                  <a:srgbClr val="FFFF00">
                    <a:alpha val="13221"/>
                  </a:srgbClr>
                </a:gs>
                <a:gs pos="57143">
                  <a:srgbClr val="FFFF00">
                    <a:alpha val="7557"/>
                  </a:srgbClr>
                </a:gs>
                <a:gs pos="71429">
                  <a:srgbClr val="FFFF00">
                    <a:alpha val="3611"/>
                  </a:srgbClr>
                </a:gs>
                <a:gs pos="85714">
                  <a:srgbClr val="FFFF00">
                    <a:alpha val="1444"/>
                  </a:srgbClr>
                </a:gs>
                <a:gs pos="100000">
                  <a:srgbClr val="FFFF00">
                    <a:alpha val="4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4932587">
              <a:off x="273324" y="1709474"/>
              <a:ext cx="362900" cy="73043"/>
            </a:xfrm>
            <a:prstGeom prst="ellipse">
              <a:avLst/>
            </a:prstGeom>
            <a:gradFill>
              <a:gsLst>
                <a:gs pos="0">
                  <a:srgbClr val="FFFF82">
                    <a:alpha val="29083"/>
                  </a:srgbClr>
                </a:gs>
                <a:gs pos="14286">
                  <a:srgbClr val="FFFF82">
                    <a:alpha val="27085"/>
                  </a:srgbClr>
                </a:gs>
                <a:gs pos="28571">
                  <a:srgbClr val="FFFF82">
                    <a:alpha val="21750"/>
                  </a:srgbClr>
                </a:gs>
                <a:gs pos="42857">
                  <a:srgbClr val="FFFF82">
                    <a:alpha val="14860"/>
                  </a:srgbClr>
                </a:gs>
                <a:gs pos="57143">
                  <a:srgbClr val="FFFF82">
                    <a:alpha val="8528"/>
                  </a:srgbClr>
                </a:gs>
                <a:gs pos="71429">
                  <a:srgbClr val="FFFF82">
                    <a:alpha val="4087"/>
                  </a:srgbClr>
                </a:gs>
                <a:gs pos="85714">
                  <a:srgbClr val="FFFF82">
                    <a:alpha val="1636"/>
                  </a:srgbClr>
                </a:gs>
                <a:gs pos="100000">
                  <a:srgbClr val="FFFF82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-8547288">
              <a:off x="936087" y="1113005"/>
              <a:ext cx="801446" cy="1627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7560666">
              <a:off x="1560068" y="1863034"/>
              <a:ext cx="636573" cy="4494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-9885010">
              <a:off x="1332895" y="1336435"/>
              <a:ext cx="683106" cy="3855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6255306">
              <a:off x="2065780" y="1314212"/>
              <a:ext cx="618149" cy="86774"/>
            </a:xfrm>
            <a:prstGeom prst="ellipse">
              <a:avLst/>
            </a:prstGeom>
            <a:gradFill>
              <a:gsLst>
                <a:gs pos="0">
                  <a:srgbClr val="FF0000">
                    <a:alpha val="29926"/>
                  </a:srgbClr>
                </a:gs>
                <a:gs pos="14286">
                  <a:srgbClr val="FF0000">
                    <a:alpha val="27881"/>
                  </a:srgbClr>
                </a:gs>
                <a:gs pos="28571">
                  <a:srgbClr val="FF0000">
                    <a:alpha val="22414"/>
                  </a:srgbClr>
                </a:gs>
                <a:gs pos="42857">
                  <a:srgbClr val="FF0000">
                    <a:alpha val="15335"/>
                  </a:srgbClr>
                </a:gs>
                <a:gs pos="57143">
                  <a:srgbClr val="FF0000">
                    <a:alpha val="8811"/>
                  </a:srgbClr>
                </a:gs>
                <a:gs pos="71429">
                  <a:srgbClr val="FF0000">
                    <a:alpha val="4226"/>
                  </a:srgbClr>
                </a:gs>
                <a:gs pos="85714">
                  <a:srgbClr val="FF0000">
                    <a:alpha val="1693"/>
                  </a:srgbClr>
                </a:gs>
                <a:gs pos="100000">
                  <a:srgbClr val="FF00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-9941331">
              <a:off x="1519863" y="92930"/>
              <a:ext cx="469593" cy="253322"/>
            </a:xfrm>
            <a:prstGeom prst="ellipse">
              <a:avLst/>
            </a:prstGeom>
            <a:gradFill>
              <a:gsLst>
                <a:gs pos="0">
                  <a:srgbClr val="FFFFD9">
                    <a:alpha val="26649"/>
                  </a:srgbClr>
                </a:gs>
                <a:gs pos="14286">
                  <a:srgbClr val="FFFFD9">
                    <a:alpha val="24787"/>
                  </a:srgbClr>
                </a:gs>
                <a:gs pos="28571">
                  <a:srgbClr val="FFFFD9">
                    <a:alpha val="19842"/>
                  </a:srgbClr>
                </a:gs>
                <a:gs pos="42857">
                  <a:srgbClr val="FFFFD9">
                    <a:alpha val="13504"/>
                  </a:srgbClr>
                </a:gs>
                <a:gs pos="57143">
                  <a:srgbClr val="FFFFD9">
                    <a:alpha val="7724"/>
                  </a:srgbClr>
                </a:gs>
                <a:gs pos="71429">
                  <a:srgbClr val="FFFFD9">
                    <a:alpha val="3693"/>
                  </a:srgbClr>
                </a:gs>
                <a:gs pos="85714">
                  <a:srgbClr val="FFFFD9">
                    <a:alpha val="1477"/>
                  </a:srgbClr>
                </a:gs>
                <a:gs pos="100000">
                  <a:srgbClr val="FFFFD9">
                    <a:alpha val="4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5202932">
              <a:off x="85223" y="1265432"/>
              <a:ext cx="694929" cy="99524"/>
            </a:xfrm>
            <a:prstGeom prst="ellipse">
              <a:avLst/>
            </a:prstGeom>
            <a:gradFill>
              <a:gsLst>
                <a:gs pos="0">
                  <a:srgbClr val="FFFFB8">
                    <a:alpha val="21066"/>
                  </a:srgbClr>
                </a:gs>
                <a:gs pos="14286">
                  <a:srgbClr val="FFFFB8">
                    <a:alpha val="19542"/>
                  </a:srgbClr>
                </a:gs>
                <a:gs pos="28571">
                  <a:srgbClr val="FFFFB8">
                    <a:alpha val="15534"/>
                  </a:srgbClr>
                </a:gs>
                <a:gs pos="42857">
                  <a:srgbClr val="FFFFB8">
                    <a:alpha val="10482"/>
                  </a:srgbClr>
                </a:gs>
                <a:gs pos="57143">
                  <a:srgbClr val="FFFFB8">
                    <a:alpha val="5951"/>
                  </a:srgbClr>
                </a:gs>
                <a:gs pos="71429">
                  <a:srgbClr val="FFFFB8">
                    <a:alpha val="2831"/>
                  </a:srgbClr>
                </a:gs>
                <a:gs pos="85714">
                  <a:srgbClr val="FFFFB8">
                    <a:alpha val="1129"/>
                  </a:srgbClr>
                </a:gs>
                <a:gs pos="100000">
                  <a:srgbClr val="FFFFB8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8058625">
              <a:off x="3138132" y="1958993"/>
              <a:ext cx="671322" cy="196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9987244">
              <a:off x="1396155" y="95050"/>
              <a:ext cx="469071" cy="227722"/>
            </a:xfrm>
            <a:prstGeom prst="ellipse">
              <a:avLst/>
            </a:prstGeom>
            <a:gradFill>
              <a:gsLst>
                <a:gs pos="0">
                  <a:srgbClr val="FFFFDA">
                    <a:alpha val="24172"/>
                  </a:srgbClr>
                </a:gs>
                <a:gs pos="14286">
                  <a:srgbClr val="FFFFDA">
                    <a:alpha val="22456"/>
                  </a:srgbClr>
                </a:gs>
                <a:gs pos="28571">
                  <a:srgbClr val="FFFFDA">
                    <a:alpha val="17919"/>
                  </a:srgbClr>
                </a:gs>
                <a:gs pos="42857">
                  <a:srgbClr val="FFFFDA">
                    <a:alpha val="12148"/>
                  </a:srgbClr>
                </a:gs>
                <a:gs pos="57143">
                  <a:srgbClr val="FFFFDA">
                    <a:alpha val="6925"/>
                  </a:srgbClr>
                </a:gs>
                <a:gs pos="71429">
                  <a:srgbClr val="FFFFDA">
                    <a:alpha val="3304"/>
                  </a:srgbClr>
                </a:gs>
                <a:gs pos="85714">
                  <a:srgbClr val="FFFFDA">
                    <a:alpha val="1320"/>
                  </a:srgbClr>
                </a:gs>
                <a:gs pos="100000">
                  <a:srgbClr val="FFFFDA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8600807">
              <a:off x="228292" y="1433295"/>
              <a:ext cx="353883" cy="18261"/>
            </a:xfrm>
            <a:prstGeom prst="ellipse">
              <a:avLst/>
            </a:prstGeom>
            <a:gradFill>
              <a:gsLst>
                <a:gs pos="0">
                  <a:srgbClr val="FFFFD6">
                    <a:alpha val="32968"/>
                  </a:srgbClr>
                </a:gs>
                <a:gs pos="14286">
                  <a:srgbClr val="FFFFD6">
                    <a:alpha val="30764"/>
                  </a:srgbClr>
                </a:gs>
                <a:gs pos="28571">
                  <a:srgbClr val="FFFFD6">
                    <a:alpha val="24833"/>
                  </a:srgbClr>
                </a:gs>
                <a:gs pos="42857">
                  <a:srgbClr val="FFFFD6">
                    <a:alpha val="17075"/>
                  </a:srgbClr>
                </a:gs>
                <a:gs pos="57143">
                  <a:srgbClr val="FFFFD6">
                    <a:alpha val="9855"/>
                  </a:srgbClr>
                </a:gs>
                <a:gs pos="71429">
                  <a:srgbClr val="FFFFD6">
                    <a:alpha val="4740"/>
                  </a:srgbClr>
                </a:gs>
                <a:gs pos="85714">
                  <a:srgbClr val="FFFFD6">
                    <a:alpha val="1902"/>
                  </a:srgbClr>
                </a:gs>
                <a:gs pos="100000">
                  <a:srgbClr val="FFFFD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8273524">
              <a:off x="2891997" y="2121905"/>
              <a:ext cx="460420" cy="28098"/>
            </a:xfrm>
            <a:prstGeom prst="ellipse">
              <a:avLst/>
            </a:prstGeom>
            <a:gradFill>
              <a:gsLst>
                <a:gs pos="0">
                  <a:srgbClr val="270000">
                    <a:alpha val="32968"/>
                  </a:srgbClr>
                </a:gs>
                <a:gs pos="14286">
                  <a:srgbClr val="270000">
                    <a:alpha val="30764"/>
                  </a:srgbClr>
                </a:gs>
                <a:gs pos="28571">
                  <a:srgbClr val="270000">
                    <a:alpha val="24833"/>
                  </a:srgbClr>
                </a:gs>
                <a:gs pos="42857">
                  <a:srgbClr val="270000">
                    <a:alpha val="17075"/>
                  </a:srgbClr>
                </a:gs>
                <a:gs pos="57143">
                  <a:srgbClr val="270000">
                    <a:alpha val="9855"/>
                  </a:srgbClr>
                </a:gs>
                <a:gs pos="71429">
                  <a:srgbClr val="270000">
                    <a:alpha val="4740"/>
                  </a:srgbClr>
                </a:gs>
                <a:gs pos="85714">
                  <a:srgbClr val="270000">
                    <a:alpha val="1902"/>
                  </a:srgbClr>
                </a:gs>
                <a:gs pos="100000">
                  <a:srgbClr val="2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8545774">
              <a:off x="796876" y="224243"/>
              <a:ext cx="626981" cy="154708"/>
            </a:xfrm>
            <a:prstGeom prst="ellipse">
              <a:avLst/>
            </a:prstGeom>
            <a:gradFill>
              <a:gsLst>
                <a:gs pos="0">
                  <a:srgbClr val="000000">
                    <a:alpha val="19319"/>
                  </a:srgbClr>
                </a:gs>
                <a:gs pos="14286">
                  <a:srgbClr val="000000">
                    <a:alpha val="17906"/>
                  </a:srgbClr>
                </a:gs>
                <a:gs pos="28571">
                  <a:srgbClr val="000000">
                    <a:alpha val="14204"/>
                  </a:srgbClr>
                </a:gs>
                <a:gs pos="42857">
                  <a:srgbClr val="000000">
                    <a:alpha val="9560"/>
                  </a:srgbClr>
                </a:gs>
                <a:gs pos="57143">
                  <a:srgbClr val="000000">
                    <a:alpha val="5416"/>
                  </a:srgbClr>
                </a:gs>
                <a:gs pos="71429">
                  <a:srgbClr val="000000">
                    <a:alpha val="2573"/>
                  </a:srgbClr>
                </a:gs>
                <a:gs pos="85714">
                  <a:srgbClr val="000000">
                    <a:alpha val="1025"/>
                  </a:srgbClr>
                </a:gs>
                <a:gs pos="100000">
                  <a:srgbClr val="000000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2919947">
              <a:off x="417784" y="1846451"/>
              <a:ext cx="600725" cy="3375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6294422">
              <a:off x="794528" y="529319"/>
              <a:ext cx="511635" cy="540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7108321">
              <a:off x="868042" y="383805"/>
              <a:ext cx="564453" cy="8407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8557334">
              <a:off x="-145622" y="442495"/>
              <a:ext cx="864521" cy="111714"/>
            </a:xfrm>
            <a:prstGeom prst="ellipse">
              <a:avLst/>
            </a:prstGeom>
            <a:gradFill>
              <a:gsLst>
                <a:gs pos="0">
                  <a:srgbClr val="FF0000">
                    <a:alpha val="25680"/>
                  </a:srgbClr>
                </a:gs>
                <a:gs pos="14286">
                  <a:srgbClr val="FF0000">
                    <a:alpha val="23874"/>
                  </a:srgbClr>
                </a:gs>
                <a:gs pos="28571">
                  <a:srgbClr val="FF0000">
                    <a:alpha val="19087"/>
                  </a:srgbClr>
                </a:gs>
                <a:gs pos="42857">
                  <a:srgbClr val="FF0000">
                    <a:alpha val="12970"/>
                  </a:srgbClr>
                </a:gs>
                <a:gs pos="57143">
                  <a:srgbClr val="FF0000">
                    <a:alpha val="7409"/>
                  </a:srgbClr>
                </a:gs>
                <a:gs pos="71429">
                  <a:srgbClr val="FF0000">
                    <a:alpha val="3539"/>
                  </a:srgbClr>
                </a:gs>
                <a:gs pos="85714">
                  <a:srgbClr val="FF0000">
                    <a:alpha val="1415"/>
                  </a:srgbClr>
                </a:gs>
                <a:gs pos="100000">
                  <a:srgbClr val="FF0000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10497532">
              <a:off x="1546048" y="1030319"/>
              <a:ext cx="624016" cy="15955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-10105861">
              <a:off x="1132721" y="1814279"/>
              <a:ext cx="645929" cy="2603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5283348">
              <a:off x="195874" y="1290424"/>
              <a:ext cx="574261" cy="101422"/>
            </a:xfrm>
            <a:prstGeom prst="ellipse">
              <a:avLst/>
            </a:prstGeom>
            <a:gradFill>
              <a:gsLst>
                <a:gs pos="0">
                  <a:srgbClr val="000000">
                    <a:alpha val="28602"/>
                  </a:srgbClr>
                </a:gs>
                <a:gs pos="14286">
                  <a:srgbClr val="000000">
                    <a:alpha val="26630"/>
                  </a:srgbClr>
                </a:gs>
                <a:gs pos="28571">
                  <a:srgbClr val="000000">
                    <a:alpha val="21371"/>
                  </a:srgbClr>
                </a:gs>
                <a:gs pos="42857">
                  <a:srgbClr val="000000">
                    <a:alpha val="14589"/>
                  </a:srgbClr>
                </a:gs>
                <a:gs pos="57143">
                  <a:srgbClr val="000000">
                    <a:alpha val="8367"/>
                  </a:srgbClr>
                </a:gs>
                <a:gs pos="71429">
                  <a:srgbClr val="000000">
                    <a:alpha val="4008"/>
                  </a:srgbClr>
                </a:gs>
                <a:gs pos="85714">
                  <a:srgbClr val="000000">
                    <a:alpha val="1604"/>
                  </a:srgbClr>
                </a:gs>
                <a:gs pos="100000">
                  <a:srgbClr val="000000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8808820">
              <a:off x="177716" y="1256663"/>
              <a:ext cx="363644" cy="143825"/>
            </a:xfrm>
            <a:prstGeom prst="ellipse">
              <a:avLst/>
            </a:prstGeom>
            <a:gradFill>
              <a:gsLst>
                <a:gs pos="0">
                  <a:srgbClr val="FFFFDB">
                    <a:alpha val="32968"/>
                  </a:srgbClr>
                </a:gs>
                <a:gs pos="14286">
                  <a:srgbClr val="FFFFDB">
                    <a:alpha val="30764"/>
                  </a:srgbClr>
                </a:gs>
                <a:gs pos="28571">
                  <a:srgbClr val="FFFFDB">
                    <a:alpha val="24833"/>
                  </a:srgbClr>
                </a:gs>
                <a:gs pos="42857">
                  <a:srgbClr val="FFFFDB">
                    <a:alpha val="17075"/>
                  </a:srgbClr>
                </a:gs>
                <a:gs pos="57143">
                  <a:srgbClr val="FFFFDB">
                    <a:alpha val="9855"/>
                  </a:srgbClr>
                </a:gs>
                <a:gs pos="71429">
                  <a:srgbClr val="FFFFDB">
                    <a:alpha val="4740"/>
                  </a:srgbClr>
                </a:gs>
                <a:gs pos="85714">
                  <a:srgbClr val="FFFFDB">
                    <a:alpha val="1902"/>
                  </a:srgbClr>
                </a:gs>
                <a:gs pos="100000">
                  <a:srgbClr val="FFFFD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8076142">
              <a:off x="773177" y="329322"/>
              <a:ext cx="764317" cy="36135"/>
            </a:xfrm>
            <a:prstGeom prst="ellipse">
              <a:avLst/>
            </a:prstGeom>
            <a:gradFill>
              <a:gsLst>
                <a:gs pos="0">
                  <a:srgbClr val="940000">
                    <a:alpha val="32968"/>
                  </a:srgbClr>
                </a:gs>
                <a:gs pos="14286">
                  <a:srgbClr val="940000">
                    <a:alpha val="30764"/>
                  </a:srgbClr>
                </a:gs>
                <a:gs pos="28571">
                  <a:srgbClr val="940000">
                    <a:alpha val="24833"/>
                  </a:srgbClr>
                </a:gs>
                <a:gs pos="42857">
                  <a:srgbClr val="940000">
                    <a:alpha val="17075"/>
                  </a:srgbClr>
                </a:gs>
                <a:gs pos="57143">
                  <a:srgbClr val="940000">
                    <a:alpha val="9855"/>
                  </a:srgbClr>
                </a:gs>
                <a:gs pos="71429">
                  <a:srgbClr val="940000">
                    <a:alpha val="4740"/>
                  </a:srgbClr>
                </a:gs>
                <a:gs pos="85714">
                  <a:srgbClr val="940000">
                    <a:alpha val="1902"/>
                  </a:srgbClr>
                </a:gs>
                <a:gs pos="100000">
                  <a:srgbClr val="9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7408100">
              <a:off x="1052932" y="1536795"/>
              <a:ext cx="797646" cy="10556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6775114">
              <a:off x="52932" y="465553"/>
              <a:ext cx="608275" cy="150206"/>
            </a:xfrm>
            <a:prstGeom prst="ellipse">
              <a:avLst/>
            </a:prstGeom>
            <a:gradFill>
              <a:gsLst>
                <a:gs pos="0">
                  <a:srgbClr val="FFE800">
                    <a:alpha val="10193"/>
                  </a:srgbClr>
                </a:gs>
                <a:gs pos="14286">
                  <a:srgbClr val="FFE800">
                    <a:alpha val="9409"/>
                  </a:srgbClr>
                </a:gs>
                <a:gs pos="28571">
                  <a:srgbClr val="FFE800">
                    <a:alpha val="7386"/>
                  </a:srgbClr>
                </a:gs>
                <a:gs pos="42857">
                  <a:srgbClr val="FFE800">
                    <a:alpha val="4908"/>
                  </a:srgbClr>
                </a:gs>
                <a:gs pos="57143">
                  <a:srgbClr val="FFE800">
                    <a:alpha val="2750"/>
                  </a:srgbClr>
                </a:gs>
                <a:gs pos="71429">
                  <a:srgbClr val="FFE800">
                    <a:alpha val="1297"/>
                  </a:srgbClr>
                </a:gs>
                <a:gs pos="85714">
                  <a:srgbClr val="FFE800">
                    <a:alpha val="515"/>
                  </a:srgbClr>
                </a:gs>
                <a:gs pos="100000">
                  <a:srgbClr val="FFE800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7196046">
              <a:off x="1070163" y="416462"/>
              <a:ext cx="396882" cy="103867"/>
            </a:xfrm>
            <a:prstGeom prst="ellipse">
              <a:avLst/>
            </a:prstGeom>
            <a:gradFill>
              <a:gsLst>
                <a:gs pos="0">
                  <a:srgbClr val="480000">
                    <a:alpha val="25597"/>
                  </a:srgbClr>
                </a:gs>
                <a:gs pos="14286">
                  <a:srgbClr val="480000">
                    <a:alpha val="23796"/>
                  </a:srgbClr>
                </a:gs>
                <a:gs pos="28571">
                  <a:srgbClr val="480000">
                    <a:alpha val="19023"/>
                  </a:srgbClr>
                </a:gs>
                <a:gs pos="42857">
                  <a:srgbClr val="480000">
                    <a:alpha val="12925"/>
                  </a:srgbClr>
                </a:gs>
                <a:gs pos="57143">
                  <a:srgbClr val="480000">
                    <a:alpha val="7382"/>
                  </a:srgbClr>
                </a:gs>
                <a:gs pos="71429">
                  <a:srgbClr val="480000">
                    <a:alpha val="3526"/>
                  </a:srgbClr>
                </a:gs>
                <a:gs pos="85714">
                  <a:srgbClr val="480000">
                    <a:alpha val="1409"/>
                  </a:srgbClr>
                </a:gs>
                <a:gs pos="100000">
                  <a:srgbClr val="480000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-9852577">
              <a:off x="966382" y="2264646"/>
              <a:ext cx="708996" cy="179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9066610">
              <a:off x="1209022" y="692541"/>
              <a:ext cx="576363" cy="88484"/>
            </a:xfrm>
            <a:prstGeom prst="ellipse">
              <a:avLst/>
            </a:prstGeom>
            <a:gradFill>
              <a:gsLst>
                <a:gs pos="0">
                  <a:srgbClr val="000000">
                    <a:alpha val="21911"/>
                  </a:srgbClr>
                </a:gs>
                <a:gs pos="14286">
                  <a:srgbClr val="000000">
                    <a:alpha val="20333"/>
                  </a:srgbClr>
                </a:gs>
                <a:gs pos="28571">
                  <a:srgbClr val="000000">
                    <a:alpha val="16180"/>
                  </a:srgbClr>
                </a:gs>
                <a:gs pos="42857">
                  <a:srgbClr val="000000">
                    <a:alpha val="10932"/>
                  </a:srgbClr>
                </a:gs>
                <a:gs pos="57143">
                  <a:srgbClr val="000000">
                    <a:alpha val="6214"/>
                  </a:srgbClr>
                </a:gs>
                <a:gs pos="71429">
                  <a:srgbClr val="000000">
                    <a:alpha val="2958"/>
                  </a:srgbClr>
                </a:gs>
                <a:gs pos="85714">
                  <a:srgbClr val="000000">
                    <a:alpha val="1180"/>
                  </a:srgbClr>
                </a:gs>
                <a:gs pos="100000">
                  <a:srgbClr val="000000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10609663">
              <a:off x="1239488" y="1977015"/>
              <a:ext cx="674111" cy="3492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8477780">
              <a:off x="-49809" y="1907546"/>
              <a:ext cx="724296" cy="21987"/>
            </a:xfrm>
            <a:prstGeom prst="ellipse">
              <a:avLst/>
            </a:prstGeom>
            <a:gradFill>
              <a:gsLst>
                <a:gs pos="0">
                  <a:srgbClr val="FFFFDA">
                    <a:alpha val="32968"/>
                  </a:srgbClr>
                </a:gs>
                <a:gs pos="14286">
                  <a:srgbClr val="FFFFDA">
                    <a:alpha val="30764"/>
                  </a:srgbClr>
                </a:gs>
                <a:gs pos="28571">
                  <a:srgbClr val="FFFFDA">
                    <a:alpha val="24833"/>
                  </a:srgbClr>
                </a:gs>
                <a:gs pos="42857">
                  <a:srgbClr val="FFFFDA">
                    <a:alpha val="17075"/>
                  </a:srgbClr>
                </a:gs>
                <a:gs pos="57143">
                  <a:srgbClr val="FFFFDA">
                    <a:alpha val="9855"/>
                  </a:srgbClr>
                </a:gs>
                <a:gs pos="71429">
                  <a:srgbClr val="FFFFDA">
                    <a:alpha val="4740"/>
                  </a:srgbClr>
                </a:gs>
                <a:gs pos="85714">
                  <a:srgbClr val="FFFFDA">
                    <a:alpha val="1902"/>
                  </a:srgbClr>
                </a:gs>
                <a:gs pos="100000">
                  <a:srgbClr val="FFFF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6107392">
              <a:off x="1994808" y="1714974"/>
              <a:ext cx="788808" cy="1583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7747904">
              <a:off x="2838163" y="2232795"/>
              <a:ext cx="163280" cy="83448"/>
            </a:xfrm>
            <a:prstGeom prst="ellipse">
              <a:avLst/>
            </a:prstGeom>
            <a:gradFill>
              <a:gsLst>
                <a:gs pos="0">
                  <a:srgbClr val="FFFFBC">
                    <a:alpha val="32968"/>
                  </a:srgbClr>
                </a:gs>
                <a:gs pos="14286">
                  <a:srgbClr val="FFFFBC">
                    <a:alpha val="30764"/>
                  </a:srgbClr>
                </a:gs>
                <a:gs pos="28571">
                  <a:srgbClr val="FFFFBC">
                    <a:alpha val="24833"/>
                  </a:srgbClr>
                </a:gs>
                <a:gs pos="42857">
                  <a:srgbClr val="FFFFBC">
                    <a:alpha val="17075"/>
                  </a:srgbClr>
                </a:gs>
                <a:gs pos="57143">
                  <a:srgbClr val="FFFFBC">
                    <a:alpha val="9855"/>
                  </a:srgbClr>
                </a:gs>
                <a:gs pos="71429">
                  <a:srgbClr val="FFFFBC">
                    <a:alpha val="4740"/>
                  </a:srgbClr>
                </a:gs>
                <a:gs pos="85714">
                  <a:srgbClr val="FFFFBC">
                    <a:alpha val="1902"/>
                  </a:srgbClr>
                </a:gs>
                <a:gs pos="100000">
                  <a:srgbClr val="FFFF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7242884">
              <a:off x="348254" y="562705"/>
              <a:ext cx="541141" cy="82099"/>
            </a:xfrm>
            <a:prstGeom prst="ellipse">
              <a:avLst/>
            </a:prstGeom>
            <a:gradFill>
              <a:gsLst>
                <a:gs pos="0">
                  <a:srgbClr val="000000">
                    <a:alpha val="21857"/>
                  </a:srgbClr>
                </a:gs>
                <a:gs pos="14286">
                  <a:srgbClr val="000000">
                    <a:alpha val="20283"/>
                  </a:srgbClr>
                </a:gs>
                <a:gs pos="28571">
                  <a:srgbClr val="000000">
                    <a:alpha val="16139"/>
                  </a:srgbClr>
                </a:gs>
                <a:gs pos="42857">
                  <a:srgbClr val="000000">
                    <a:alpha val="10903"/>
                  </a:srgbClr>
                </a:gs>
                <a:gs pos="57143">
                  <a:srgbClr val="000000">
                    <a:alpha val="6197"/>
                  </a:srgbClr>
                </a:gs>
                <a:gs pos="71429">
                  <a:srgbClr val="000000">
                    <a:alpha val="2950"/>
                  </a:srgbClr>
                </a:gs>
                <a:gs pos="85714">
                  <a:srgbClr val="000000">
                    <a:alpha val="1177"/>
                  </a:srgbClr>
                </a:gs>
                <a:gs pos="100000">
                  <a:srgbClr val="000000">
                    <a:alpha val="3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4136572">
              <a:off x="713258" y="1219439"/>
              <a:ext cx="792257" cy="19924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7903880">
              <a:off x="3323472" y="864997"/>
              <a:ext cx="337890" cy="36278"/>
            </a:xfrm>
            <a:prstGeom prst="ellipse">
              <a:avLst/>
            </a:prstGeom>
            <a:gradFill>
              <a:gsLst>
                <a:gs pos="0">
                  <a:srgbClr val="7C0000">
                    <a:alpha val="9825"/>
                  </a:srgbClr>
                </a:gs>
                <a:gs pos="14286">
                  <a:srgbClr val="7C0000">
                    <a:alpha val="9068"/>
                  </a:srgbClr>
                </a:gs>
                <a:gs pos="28571">
                  <a:srgbClr val="7C0000">
                    <a:alpha val="7115"/>
                  </a:srgbClr>
                </a:gs>
                <a:gs pos="42857">
                  <a:srgbClr val="7C0000">
                    <a:alpha val="4726"/>
                  </a:srgbClr>
                </a:gs>
                <a:gs pos="57143">
                  <a:srgbClr val="7C0000">
                    <a:alpha val="2647"/>
                  </a:srgbClr>
                </a:gs>
                <a:gs pos="71429">
                  <a:srgbClr val="7C0000">
                    <a:alpha val="1248"/>
                  </a:srgbClr>
                </a:gs>
                <a:gs pos="85714">
                  <a:srgbClr val="7C0000">
                    <a:alpha val="495"/>
                  </a:srgbClr>
                </a:gs>
                <a:gs pos="100000">
                  <a:srgbClr val="7C0000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8405627">
              <a:off x="2220810" y="2020995"/>
              <a:ext cx="637834" cy="8990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8820500">
              <a:off x="10603" y="592624"/>
              <a:ext cx="543395" cy="67744"/>
            </a:xfrm>
            <a:prstGeom prst="ellipse">
              <a:avLst/>
            </a:prstGeom>
            <a:gradFill>
              <a:gsLst>
                <a:gs pos="0">
                  <a:srgbClr val="FFFF00">
                    <a:alpha val="32893"/>
                  </a:srgbClr>
                </a:gs>
                <a:gs pos="14286">
                  <a:srgbClr val="FFFF00">
                    <a:alpha val="30693"/>
                  </a:srgbClr>
                </a:gs>
                <a:gs pos="28571">
                  <a:srgbClr val="FFFF00">
                    <a:alpha val="24773"/>
                  </a:srgbClr>
                </a:gs>
                <a:gs pos="42857">
                  <a:srgbClr val="FFFF00">
                    <a:alpha val="17032"/>
                  </a:srgbClr>
                </a:gs>
                <a:gs pos="57143">
                  <a:srgbClr val="FFFF00">
                    <a:alpha val="9829"/>
                  </a:srgbClr>
                </a:gs>
                <a:gs pos="71429">
                  <a:srgbClr val="FFFF00">
                    <a:alpha val="4728"/>
                  </a:srgbClr>
                </a:gs>
                <a:gs pos="85714">
                  <a:srgbClr val="FFFF00">
                    <a:alpha val="1897"/>
                  </a:srgbClr>
                </a:gs>
                <a:gs pos="100000">
                  <a:srgbClr val="FFFF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5218823">
              <a:off x="65171" y="2132945"/>
              <a:ext cx="524868" cy="298526"/>
            </a:xfrm>
            <a:prstGeom prst="ellipse">
              <a:avLst/>
            </a:prstGeom>
            <a:gradFill>
              <a:gsLst>
                <a:gs pos="0">
                  <a:srgbClr val="FF0000">
                    <a:alpha val="8733"/>
                  </a:srgbClr>
                </a:gs>
                <a:gs pos="14286">
                  <a:srgbClr val="FF0000">
                    <a:alpha val="8056"/>
                  </a:srgbClr>
                </a:gs>
                <a:gs pos="28571">
                  <a:srgbClr val="FF0000">
                    <a:alpha val="6314"/>
                  </a:srgbClr>
                </a:gs>
                <a:gs pos="42857">
                  <a:srgbClr val="FF0000">
                    <a:alpha val="4188"/>
                  </a:srgbClr>
                </a:gs>
                <a:gs pos="57143">
                  <a:srgbClr val="FF0000">
                    <a:alpha val="2342"/>
                  </a:srgbClr>
                </a:gs>
                <a:gs pos="71429">
                  <a:srgbClr val="FF0000">
                    <a:alpha val="1103"/>
                  </a:srgbClr>
                </a:gs>
                <a:gs pos="85714">
                  <a:srgbClr val="FF0000">
                    <a:alpha val="438"/>
                  </a:srgbClr>
                </a:gs>
                <a:gs pos="100000">
                  <a:srgbClr val="FF0000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8559047">
              <a:off x="423624" y="456903"/>
              <a:ext cx="632222" cy="334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9077052">
              <a:off x="3438550" y="866771"/>
              <a:ext cx="297846" cy="93063"/>
            </a:xfrm>
            <a:prstGeom prst="ellipse">
              <a:avLst/>
            </a:prstGeom>
            <a:gradFill>
              <a:gsLst>
                <a:gs pos="0">
                  <a:srgbClr val="000000">
                    <a:alpha val="15326"/>
                  </a:srgbClr>
                </a:gs>
                <a:gs pos="14286">
                  <a:srgbClr val="000000">
                    <a:alpha val="14179"/>
                  </a:srgbClr>
                </a:gs>
                <a:gs pos="28571">
                  <a:srgbClr val="000000">
                    <a:alpha val="11195"/>
                  </a:srgbClr>
                </a:gs>
                <a:gs pos="42857">
                  <a:srgbClr val="000000">
                    <a:alpha val="7492"/>
                  </a:srgbClr>
                </a:gs>
                <a:gs pos="57143">
                  <a:srgbClr val="000000">
                    <a:alpha val="4223"/>
                  </a:srgbClr>
                </a:gs>
                <a:gs pos="71429">
                  <a:srgbClr val="000000">
                    <a:alpha val="2000"/>
                  </a:srgbClr>
                </a:gs>
                <a:gs pos="85714">
                  <a:srgbClr val="000000">
                    <a:alpha val="796"/>
                  </a:srgbClr>
                </a:gs>
                <a:gs pos="100000">
                  <a:srgbClr val="000000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4117672">
              <a:off x="2019367" y="847987"/>
              <a:ext cx="369494" cy="70975"/>
            </a:xfrm>
            <a:prstGeom prst="ellipse">
              <a:avLst/>
            </a:prstGeom>
            <a:gradFill>
              <a:gsLst>
                <a:gs pos="0">
                  <a:srgbClr val="9A0000">
                    <a:alpha val="32968"/>
                  </a:srgbClr>
                </a:gs>
                <a:gs pos="14286">
                  <a:srgbClr val="9A0000">
                    <a:alpha val="30764"/>
                  </a:srgbClr>
                </a:gs>
                <a:gs pos="28571">
                  <a:srgbClr val="9A0000">
                    <a:alpha val="24833"/>
                  </a:srgbClr>
                </a:gs>
                <a:gs pos="42857">
                  <a:srgbClr val="9A0000">
                    <a:alpha val="17075"/>
                  </a:srgbClr>
                </a:gs>
                <a:gs pos="57143">
                  <a:srgbClr val="9A0000">
                    <a:alpha val="9855"/>
                  </a:srgbClr>
                </a:gs>
                <a:gs pos="71429">
                  <a:srgbClr val="9A0000">
                    <a:alpha val="4740"/>
                  </a:srgbClr>
                </a:gs>
                <a:gs pos="85714">
                  <a:srgbClr val="9A0000">
                    <a:alpha val="1902"/>
                  </a:srgbClr>
                </a:gs>
                <a:gs pos="100000">
                  <a:srgbClr val="9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9358650">
              <a:off x="-62920" y="1484236"/>
              <a:ext cx="276773" cy="88641"/>
            </a:xfrm>
            <a:prstGeom prst="ellipse">
              <a:avLst/>
            </a:prstGeom>
            <a:gradFill>
              <a:gsLst>
                <a:gs pos="0">
                  <a:srgbClr val="FFFFB1">
                    <a:alpha val="32807"/>
                  </a:srgbClr>
                </a:gs>
                <a:gs pos="14286">
                  <a:srgbClr val="FFFFB1">
                    <a:alpha val="30611"/>
                  </a:srgbClr>
                </a:gs>
                <a:gs pos="28571">
                  <a:srgbClr val="FFFFB1">
                    <a:alpha val="24704"/>
                  </a:srgbClr>
                </a:gs>
                <a:gs pos="42857">
                  <a:srgbClr val="FFFFB1">
                    <a:alpha val="16982"/>
                  </a:srgbClr>
                </a:gs>
                <a:gs pos="57143">
                  <a:srgbClr val="FFFFB1">
                    <a:alpha val="9799"/>
                  </a:srgbClr>
                </a:gs>
                <a:gs pos="71429">
                  <a:srgbClr val="FFFFB1">
                    <a:alpha val="4713"/>
                  </a:srgbClr>
                </a:gs>
                <a:gs pos="85714">
                  <a:srgbClr val="FFFFB1">
                    <a:alpha val="1891"/>
                  </a:srgbClr>
                </a:gs>
                <a:gs pos="100000">
                  <a:srgbClr val="FFFFB1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-10607040">
              <a:off x="1357799" y="1951449"/>
              <a:ext cx="880250" cy="41137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9864331">
              <a:off x="-53081" y="2390394"/>
              <a:ext cx="471955" cy="76962"/>
            </a:xfrm>
            <a:prstGeom prst="ellipse">
              <a:avLst/>
            </a:prstGeom>
            <a:gradFill>
              <a:gsLst>
                <a:gs pos="0">
                  <a:srgbClr val="FFFFEA">
                    <a:alpha val="28013"/>
                  </a:srgbClr>
                </a:gs>
                <a:gs pos="14286">
                  <a:srgbClr val="FFFFEA">
                    <a:alpha val="26073"/>
                  </a:srgbClr>
                </a:gs>
                <a:gs pos="28571">
                  <a:srgbClr val="FFFFEA">
                    <a:alpha val="20908"/>
                  </a:srgbClr>
                </a:gs>
                <a:gs pos="42857">
                  <a:srgbClr val="FFFFEA">
                    <a:alpha val="14260"/>
                  </a:srgbClr>
                </a:gs>
                <a:gs pos="57143">
                  <a:srgbClr val="FFFFEA">
                    <a:alpha val="8172"/>
                  </a:srgbClr>
                </a:gs>
                <a:gs pos="71429">
                  <a:srgbClr val="FFFFEA">
                    <a:alpha val="3912"/>
                  </a:srgbClr>
                </a:gs>
                <a:gs pos="85714">
                  <a:srgbClr val="FFFFEA">
                    <a:alpha val="1566"/>
                  </a:srgbClr>
                </a:gs>
                <a:gs pos="100000">
                  <a:srgbClr val="FFFFEA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4035137">
              <a:off x="160820" y="1614666"/>
              <a:ext cx="710080" cy="656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8560686">
              <a:off x="-150409" y="2041112"/>
              <a:ext cx="579462" cy="21838"/>
            </a:xfrm>
            <a:prstGeom prst="ellipse">
              <a:avLst/>
            </a:prstGeom>
            <a:gradFill>
              <a:gsLst>
                <a:gs pos="0">
                  <a:srgbClr val="FFFFC5">
                    <a:alpha val="32968"/>
                  </a:srgbClr>
                </a:gs>
                <a:gs pos="14286">
                  <a:srgbClr val="FFFFC5">
                    <a:alpha val="30764"/>
                  </a:srgbClr>
                </a:gs>
                <a:gs pos="28571">
                  <a:srgbClr val="FFFFC5">
                    <a:alpha val="24833"/>
                  </a:srgbClr>
                </a:gs>
                <a:gs pos="42857">
                  <a:srgbClr val="FFFFC5">
                    <a:alpha val="17075"/>
                  </a:srgbClr>
                </a:gs>
                <a:gs pos="57143">
                  <a:srgbClr val="FFFFC5">
                    <a:alpha val="9855"/>
                  </a:srgbClr>
                </a:gs>
                <a:gs pos="71429">
                  <a:srgbClr val="FFFFC5">
                    <a:alpha val="4740"/>
                  </a:srgbClr>
                </a:gs>
                <a:gs pos="85714">
                  <a:srgbClr val="FFFFC5">
                    <a:alpha val="1902"/>
                  </a:srgbClr>
                </a:gs>
                <a:gs pos="100000">
                  <a:srgbClr val="FFFFC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-10411078">
              <a:off x="1557349" y="1908349"/>
              <a:ext cx="865975" cy="47287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-9553888">
              <a:off x="1750242" y="158440"/>
              <a:ext cx="607819" cy="872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-8275901">
              <a:off x="2371438" y="372451"/>
              <a:ext cx="141655" cy="107466"/>
            </a:xfrm>
            <a:prstGeom prst="ellipse">
              <a:avLst/>
            </a:prstGeom>
            <a:gradFill>
              <a:gsLst>
                <a:gs pos="0">
                  <a:srgbClr val="000000">
                    <a:alpha val="25299"/>
                  </a:srgbClr>
                </a:gs>
                <a:gs pos="14286">
                  <a:srgbClr val="000000">
                    <a:alpha val="23516"/>
                  </a:srgbClr>
                </a:gs>
                <a:gs pos="28571">
                  <a:srgbClr val="000000">
                    <a:alpha val="18792"/>
                  </a:srgbClr>
                </a:gs>
                <a:gs pos="42857">
                  <a:srgbClr val="000000">
                    <a:alpha val="12762"/>
                  </a:srgbClr>
                </a:gs>
                <a:gs pos="57143">
                  <a:srgbClr val="000000">
                    <a:alpha val="7286"/>
                  </a:srgbClr>
                </a:gs>
                <a:gs pos="71429">
                  <a:srgbClr val="000000">
                    <a:alpha val="3479"/>
                  </a:srgbClr>
                </a:gs>
                <a:gs pos="85714">
                  <a:srgbClr val="000000">
                    <a:alpha val="1391"/>
                  </a:srgbClr>
                </a:gs>
                <a:gs pos="100000">
                  <a:srgbClr val="000000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9115688">
              <a:off x="1190101" y="179362"/>
              <a:ext cx="377173" cy="415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7786726">
              <a:off x="116413" y="465909"/>
              <a:ext cx="616767" cy="168589"/>
            </a:xfrm>
            <a:prstGeom prst="ellipse">
              <a:avLst/>
            </a:prstGeom>
            <a:gradFill>
              <a:gsLst>
                <a:gs pos="0">
                  <a:srgbClr val="000000">
                    <a:alpha val="10667"/>
                  </a:srgbClr>
                </a:gs>
                <a:gs pos="14286">
                  <a:srgbClr val="000000">
                    <a:alpha val="9848"/>
                  </a:srgbClr>
                </a:gs>
                <a:gs pos="28571">
                  <a:srgbClr val="000000">
                    <a:alpha val="7734"/>
                  </a:srgbClr>
                </a:gs>
                <a:gs pos="42857">
                  <a:srgbClr val="000000">
                    <a:alpha val="5143"/>
                  </a:srgbClr>
                </a:gs>
                <a:gs pos="57143">
                  <a:srgbClr val="000000">
                    <a:alpha val="2883"/>
                  </a:srgbClr>
                </a:gs>
                <a:gs pos="71429">
                  <a:srgbClr val="000000">
                    <a:alpha val="1360"/>
                  </a:srgbClr>
                </a:gs>
                <a:gs pos="85714">
                  <a:srgbClr val="000000">
                    <a:alpha val="540"/>
                  </a:srgbClr>
                </a:gs>
                <a:gs pos="100000">
                  <a:srgbClr val="0000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3635011">
              <a:off x="860323" y="831696"/>
              <a:ext cx="689576" cy="5568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2805115">
              <a:off x="1799783" y="642738"/>
              <a:ext cx="638739" cy="100402"/>
            </a:xfrm>
            <a:prstGeom prst="ellipse">
              <a:avLst/>
            </a:prstGeom>
            <a:gradFill>
              <a:gsLst>
                <a:gs pos="0">
                  <a:srgbClr val="FFFFE8">
                    <a:alpha val="22896"/>
                  </a:srgbClr>
                </a:gs>
                <a:gs pos="14286">
                  <a:srgbClr val="FFFFE8">
                    <a:alpha val="21258"/>
                  </a:srgbClr>
                </a:gs>
                <a:gs pos="28571">
                  <a:srgbClr val="FFFFE8">
                    <a:alpha val="16936"/>
                  </a:srgbClr>
                </a:gs>
                <a:gs pos="42857">
                  <a:srgbClr val="FFFFE8">
                    <a:alpha val="11460"/>
                  </a:srgbClr>
                </a:gs>
                <a:gs pos="57143">
                  <a:srgbClr val="FFFFE8">
                    <a:alpha val="6522"/>
                  </a:srgbClr>
                </a:gs>
                <a:gs pos="71429">
                  <a:srgbClr val="FFFFE8">
                    <a:alpha val="3108"/>
                  </a:srgbClr>
                </a:gs>
                <a:gs pos="85714">
                  <a:srgbClr val="FFFFE8">
                    <a:alpha val="1241"/>
                  </a:srgbClr>
                </a:gs>
                <a:gs pos="100000">
                  <a:srgbClr val="FFFFE8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9491784">
              <a:off x="1002227" y="96972"/>
              <a:ext cx="577609" cy="133559"/>
            </a:xfrm>
            <a:prstGeom prst="ellipse">
              <a:avLst/>
            </a:prstGeom>
            <a:gradFill>
              <a:gsLst>
                <a:gs pos="0">
                  <a:srgbClr val="000000">
                    <a:alpha val="25701"/>
                  </a:srgbClr>
                </a:gs>
                <a:gs pos="14286">
                  <a:srgbClr val="000000">
                    <a:alpha val="23894"/>
                  </a:srgbClr>
                </a:gs>
                <a:gs pos="28571">
                  <a:srgbClr val="000000">
                    <a:alpha val="19104"/>
                  </a:srgbClr>
                </a:gs>
                <a:gs pos="42857">
                  <a:srgbClr val="000000">
                    <a:alpha val="12982"/>
                  </a:srgbClr>
                </a:gs>
                <a:gs pos="57143">
                  <a:srgbClr val="000000">
                    <a:alpha val="7416"/>
                  </a:srgbClr>
                </a:gs>
                <a:gs pos="71429">
                  <a:srgbClr val="000000">
                    <a:alpha val="3542"/>
                  </a:srgbClr>
                </a:gs>
                <a:gs pos="85714">
                  <a:srgbClr val="000000">
                    <a:alpha val="1416"/>
                  </a:srgbClr>
                </a:gs>
                <a:gs pos="100000">
                  <a:srgbClr val="000000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7396373">
              <a:off x="2499036" y="2291553"/>
              <a:ext cx="470734" cy="174076"/>
            </a:xfrm>
            <a:prstGeom prst="ellipse">
              <a:avLst/>
            </a:prstGeom>
            <a:gradFill>
              <a:gsLst>
                <a:gs pos="0">
                  <a:srgbClr val="FFA964">
                    <a:alpha val="32635"/>
                  </a:srgbClr>
                </a:gs>
                <a:gs pos="14286">
                  <a:srgbClr val="FFA964">
                    <a:alpha val="30447"/>
                  </a:srgbClr>
                </a:gs>
                <a:gs pos="28571">
                  <a:srgbClr val="FFA964">
                    <a:alpha val="24566"/>
                  </a:srgbClr>
                </a:gs>
                <a:gs pos="42857">
                  <a:srgbClr val="FFA964">
                    <a:alpha val="16883"/>
                  </a:srgbClr>
                </a:gs>
                <a:gs pos="57143">
                  <a:srgbClr val="FFA964">
                    <a:alpha val="9739"/>
                  </a:srgbClr>
                </a:gs>
                <a:gs pos="71429">
                  <a:srgbClr val="FFA964">
                    <a:alpha val="4683"/>
                  </a:srgbClr>
                </a:gs>
                <a:gs pos="85714">
                  <a:srgbClr val="FFA964">
                    <a:alpha val="1879"/>
                  </a:srgbClr>
                </a:gs>
                <a:gs pos="100000">
                  <a:srgbClr val="FFA964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8546408">
              <a:off x="218706" y="1527542"/>
              <a:ext cx="370196" cy="294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8313342">
              <a:off x="-287820" y="294107"/>
              <a:ext cx="672840" cy="4260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-8624911">
              <a:off x="386878" y="1748719"/>
              <a:ext cx="752734" cy="170931"/>
            </a:xfrm>
            <a:prstGeom prst="ellipse">
              <a:avLst/>
            </a:prstGeom>
            <a:gradFill>
              <a:gsLst>
                <a:gs pos="0">
                  <a:srgbClr val="FF0000">
                    <a:alpha val="32590"/>
                  </a:srgbClr>
                </a:gs>
                <a:gs pos="14286">
                  <a:srgbClr val="FF0000">
                    <a:alpha val="30405"/>
                  </a:srgbClr>
                </a:gs>
                <a:gs pos="28571">
                  <a:srgbClr val="FF0000">
                    <a:alpha val="24530"/>
                  </a:srgbClr>
                </a:gs>
                <a:gs pos="42857">
                  <a:srgbClr val="FF0000">
                    <a:alpha val="16857"/>
                  </a:srgbClr>
                </a:gs>
                <a:gs pos="57143">
                  <a:srgbClr val="FF0000">
                    <a:alpha val="9723"/>
                  </a:srgbClr>
                </a:gs>
                <a:gs pos="71429">
                  <a:srgbClr val="FF0000">
                    <a:alpha val="4675"/>
                  </a:srgbClr>
                </a:gs>
                <a:gs pos="85714">
                  <a:srgbClr val="FF0000">
                    <a:alpha val="1876"/>
                  </a:srgbClr>
                </a:gs>
                <a:gs pos="100000">
                  <a:srgbClr val="FF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8663982">
              <a:off x="-260601" y="578763"/>
              <a:ext cx="698896" cy="726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6578108">
              <a:off x="2569996" y="1601990"/>
              <a:ext cx="567080" cy="71632"/>
            </a:xfrm>
            <a:prstGeom prst="ellipse">
              <a:avLst/>
            </a:prstGeom>
            <a:gradFill>
              <a:gsLst>
                <a:gs pos="0">
                  <a:srgbClr val="FF4200">
                    <a:alpha val="32968"/>
                  </a:srgbClr>
                </a:gs>
                <a:gs pos="14286">
                  <a:srgbClr val="FF4200">
                    <a:alpha val="30764"/>
                  </a:srgbClr>
                </a:gs>
                <a:gs pos="28571">
                  <a:srgbClr val="FF4200">
                    <a:alpha val="24833"/>
                  </a:srgbClr>
                </a:gs>
                <a:gs pos="42857">
                  <a:srgbClr val="FF4200">
                    <a:alpha val="17075"/>
                  </a:srgbClr>
                </a:gs>
                <a:gs pos="57143">
                  <a:srgbClr val="FF4200">
                    <a:alpha val="9855"/>
                  </a:srgbClr>
                </a:gs>
                <a:gs pos="71429">
                  <a:srgbClr val="FF4200">
                    <a:alpha val="4740"/>
                  </a:srgbClr>
                </a:gs>
                <a:gs pos="85714">
                  <a:srgbClr val="FF4200">
                    <a:alpha val="1902"/>
                  </a:srgbClr>
                </a:gs>
                <a:gs pos="100000">
                  <a:srgbClr val="FF4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9282338">
              <a:off x="1190577" y="-68067"/>
              <a:ext cx="559365" cy="181480"/>
            </a:xfrm>
            <a:prstGeom prst="ellipse">
              <a:avLst/>
            </a:prstGeom>
            <a:gradFill>
              <a:gsLst>
                <a:gs pos="0">
                  <a:srgbClr val="000000">
                    <a:alpha val="24312"/>
                  </a:srgbClr>
                </a:gs>
                <a:gs pos="14286">
                  <a:srgbClr val="000000">
                    <a:alpha val="22587"/>
                  </a:srgbClr>
                </a:gs>
                <a:gs pos="28571">
                  <a:srgbClr val="000000">
                    <a:alpha val="18028"/>
                  </a:srgbClr>
                </a:gs>
                <a:gs pos="42857">
                  <a:srgbClr val="000000">
                    <a:alpha val="12225"/>
                  </a:srgbClr>
                </a:gs>
                <a:gs pos="57143">
                  <a:srgbClr val="000000">
                    <a:alpha val="6970"/>
                  </a:srgbClr>
                </a:gs>
                <a:gs pos="71429">
                  <a:srgbClr val="000000">
                    <a:alpha val="3325"/>
                  </a:srgbClr>
                </a:gs>
                <a:gs pos="85714">
                  <a:srgbClr val="000000">
                    <a:alpha val="1328"/>
                  </a:srgbClr>
                </a:gs>
                <a:gs pos="100000">
                  <a:srgbClr val="000000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-10217892">
              <a:off x="1327080" y="948469"/>
              <a:ext cx="710593" cy="23308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-9469936">
              <a:off x="2786764" y="1684866"/>
              <a:ext cx="303535" cy="82339"/>
            </a:xfrm>
            <a:prstGeom prst="ellipse">
              <a:avLst/>
            </a:prstGeom>
            <a:gradFill>
              <a:gsLst>
                <a:gs pos="0">
                  <a:srgbClr val="370000">
                    <a:alpha val="32968"/>
                  </a:srgbClr>
                </a:gs>
                <a:gs pos="14286">
                  <a:srgbClr val="370000">
                    <a:alpha val="30764"/>
                  </a:srgbClr>
                </a:gs>
                <a:gs pos="28571">
                  <a:srgbClr val="370000">
                    <a:alpha val="24833"/>
                  </a:srgbClr>
                </a:gs>
                <a:gs pos="42857">
                  <a:srgbClr val="370000">
                    <a:alpha val="17075"/>
                  </a:srgbClr>
                </a:gs>
                <a:gs pos="57143">
                  <a:srgbClr val="370000">
                    <a:alpha val="9855"/>
                  </a:srgbClr>
                </a:gs>
                <a:gs pos="71429">
                  <a:srgbClr val="370000">
                    <a:alpha val="4740"/>
                  </a:srgbClr>
                </a:gs>
                <a:gs pos="85714">
                  <a:srgbClr val="370000">
                    <a:alpha val="1902"/>
                  </a:srgbClr>
                </a:gs>
                <a:gs pos="100000">
                  <a:srgbClr val="3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-8694873">
              <a:off x="1746602" y="769241"/>
              <a:ext cx="465584" cy="507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2772040">
              <a:off x="2241887" y="702141"/>
              <a:ext cx="680687" cy="377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8177560">
              <a:off x="410127" y="672577"/>
              <a:ext cx="548209" cy="48124"/>
            </a:xfrm>
            <a:prstGeom prst="ellipse">
              <a:avLst/>
            </a:prstGeom>
            <a:gradFill>
              <a:gsLst>
                <a:gs pos="0">
                  <a:srgbClr val="FFFF00">
                    <a:alpha val="32820"/>
                  </a:srgbClr>
                </a:gs>
                <a:gs pos="14286">
                  <a:srgbClr val="FFFF00">
                    <a:alpha val="30624"/>
                  </a:srgbClr>
                </a:gs>
                <a:gs pos="28571">
                  <a:srgbClr val="FFFF00">
                    <a:alpha val="24715"/>
                  </a:srgbClr>
                </a:gs>
                <a:gs pos="42857">
                  <a:srgbClr val="FFFF00">
                    <a:alpha val="16990"/>
                  </a:srgbClr>
                </a:gs>
                <a:gs pos="57143">
                  <a:srgbClr val="FFFF00">
                    <a:alpha val="9803"/>
                  </a:srgbClr>
                </a:gs>
                <a:gs pos="71429">
                  <a:srgbClr val="FFFF00">
                    <a:alpha val="4715"/>
                  </a:srgbClr>
                </a:gs>
                <a:gs pos="85714">
                  <a:srgbClr val="FFFF00">
                    <a:alpha val="1892"/>
                  </a:srgbClr>
                </a:gs>
                <a:gs pos="100000">
                  <a:srgbClr val="FFFF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6041302">
              <a:off x="1365362" y="1678391"/>
              <a:ext cx="658664" cy="5346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-10100782">
              <a:off x="1418927" y="1755577"/>
              <a:ext cx="634146" cy="5732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6530212">
              <a:off x="-306597" y="-145356"/>
              <a:ext cx="642503" cy="4139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8262473">
              <a:off x="-123612" y="2361560"/>
              <a:ext cx="515799" cy="31705"/>
            </a:xfrm>
            <a:prstGeom prst="ellipse">
              <a:avLst/>
            </a:prstGeom>
            <a:gradFill>
              <a:gsLst>
                <a:gs pos="0">
                  <a:srgbClr val="5E0000">
                    <a:alpha val="32968"/>
                  </a:srgbClr>
                </a:gs>
                <a:gs pos="14286">
                  <a:srgbClr val="5E0000">
                    <a:alpha val="30764"/>
                  </a:srgbClr>
                </a:gs>
                <a:gs pos="28571">
                  <a:srgbClr val="5E0000">
                    <a:alpha val="24833"/>
                  </a:srgbClr>
                </a:gs>
                <a:gs pos="42857">
                  <a:srgbClr val="5E0000">
                    <a:alpha val="17075"/>
                  </a:srgbClr>
                </a:gs>
                <a:gs pos="57143">
                  <a:srgbClr val="5E0000">
                    <a:alpha val="9855"/>
                  </a:srgbClr>
                </a:gs>
                <a:gs pos="71429">
                  <a:srgbClr val="5E0000">
                    <a:alpha val="4740"/>
                  </a:srgbClr>
                </a:gs>
                <a:gs pos="85714">
                  <a:srgbClr val="5E0000">
                    <a:alpha val="1902"/>
                  </a:srgbClr>
                </a:gs>
                <a:gs pos="100000">
                  <a:srgbClr val="5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9225589">
              <a:off x="140766" y="662425"/>
              <a:ext cx="663860" cy="183555"/>
            </a:xfrm>
            <a:prstGeom prst="ellipse">
              <a:avLst/>
            </a:prstGeom>
            <a:gradFill>
              <a:gsLst>
                <a:gs pos="0">
                  <a:srgbClr val="7D0000">
                    <a:alpha val="32968"/>
                  </a:srgbClr>
                </a:gs>
                <a:gs pos="14286">
                  <a:srgbClr val="7D0000">
                    <a:alpha val="30764"/>
                  </a:srgbClr>
                </a:gs>
                <a:gs pos="28571">
                  <a:srgbClr val="7D0000">
                    <a:alpha val="24833"/>
                  </a:srgbClr>
                </a:gs>
                <a:gs pos="42857">
                  <a:srgbClr val="7D0000">
                    <a:alpha val="17075"/>
                  </a:srgbClr>
                </a:gs>
                <a:gs pos="57143">
                  <a:srgbClr val="7D0000">
                    <a:alpha val="9855"/>
                  </a:srgbClr>
                </a:gs>
                <a:gs pos="71429">
                  <a:srgbClr val="7D0000">
                    <a:alpha val="4740"/>
                  </a:srgbClr>
                </a:gs>
                <a:gs pos="85714">
                  <a:srgbClr val="7D0000">
                    <a:alpha val="1902"/>
                  </a:srgbClr>
                </a:gs>
                <a:gs pos="100000">
                  <a:srgbClr val="7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8082333">
              <a:off x="3229727" y="1978268"/>
              <a:ext cx="376273" cy="15812"/>
            </a:xfrm>
            <a:prstGeom prst="ellipse">
              <a:avLst/>
            </a:prstGeom>
            <a:gradFill>
              <a:gsLst>
                <a:gs pos="0">
                  <a:srgbClr val="5B0000">
                    <a:alpha val="32968"/>
                  </a:srgbClr>
                </a:gs>
                <a:gs pos="14286">
                  <a:srgbClr val="5B0000">
                    <a:alpha val="30764"/>
                  </a:srgbClr>
                </a:gs>
                <a:gs pos="28571">
                  <a:srgbClr val="5B0000">
                    <a:alpha val="24833"/>
                  </a:srgbClr>
                </a:gs>
                <a:gs pos="42857">
                  <a:srgbClr val="5B0000">
                    <a:alpha val="17075"/>
                  </a:srgbClr>
                </a:gs>
                <a:gs pos="57143">
                  <a:srgbClr val="5B0000">
                    <a:alpha val="9855"/>
                  </a:srgbClr>
                </a:gs>
                <a:gs pos="71429">
                  <a:srgbClr val="5B0000">
                    <a:alpha val="4740"/>
                  </a:srgbClr>
                </a:gs>
                <a:gs pos="85714">
                  <a:srgbClr val="5B0000">
                    <a:alpha val="1902"/>
                  </a:srgbClr>
                </a:gs>
                <a:gs pos="100000">
                  <a:srgbClr val="5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-8923638">
              <a:off x="1248960" y="793824"/>
              <a:ext cx="513724" cy="33233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8688580">
              <a:off x="1207594" y="782738"/>
              <a:ext cx="404946" cy="114823"/>
            </a:xfrm>
            <a:prstGeom prst="ellipse">
              <a:avLst/>
            </a:prstGeom>
            <a:gradFill>
              <a:gsLst>
                <a:gs pos="0">
                  <a:srgbClr val="FFE800">
                    <a:alpha val="15887"/>
                  </a:srgbClr>
                </a:gs>
                <a:gs pos="14286">
                  <a:srgbClr val="FFE800">
                    <a:alpha val="14702"/>
                  </a:srgbClr>
                </a:gs>
                <a:gs pos="28571">
                  <a:srgbClr val="FFE800">
                    <a:alpha val="11615"/>
                  </a:srgbClr>
                </a:gs>
                <a:gs pos="42857">
                  <a:srgbClr val="FFE800">
                    <a:alpha val="7779"/>
                  </a:srgbClr>
                </a:gs>
                <a:gs pos="57143">
                  <a:srgbClr val="FFE800">
                    <a:alpha val="4388"/>
                  </a:srgbClr>
                </a:gs>
                <a:gs pos="71429">
                  <a:srgbClr val="FFE800">
                    <a:alpha val="2079"/>
                  </a:srgbClr>
                </a:gs>
                <a:gs pos="85714">
                  <a:srgbClr val="FFE800">
                    <a:alpha val="827"/>
                  </a:srgbClr>
                </a:gs>
                <a:gs pos="100000">
                  <a:srgbClr val="FFE800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8696675">
              <a:off x="366557" y="350156"/>
              <a:ext cx="843238" cy="40987"/>
            </a:xfrm>
            <a:prstGeom prst="ellipse">
              <a:avLst/>
            </a:prstGeom>
            <a:gradFill>
              <a:gsLst>
                <a:gs pos="0">
                  <a:srgbClr val="FFA200">
                    <a:alpha val="32968"/>
                  </a:srgbClr>
                </a:gs>
                <a:gs pos="14286">
                  <a:srgbClr val="FFA200">
                    <a:alpha val="30764"/>
                  </a:srgbClr>
                </a:gs>
                <a:gs pos="28571">
                  <a:srgbClr val="FFA200">
                    <a:alpha val="24833"/>
                  </a:srgbClr>
                </a:gs>
                <a:gs pos="42857">
                  <a:srgbClr val="FFA200">
                    <a:alpha val="17075"/>
                  </a:srgbClr>
                </a:gs>
                <a:gs pos="57143">
                  <a:srgbClr val="FFA200">
                    <a:alpha val="9855"/>
                  </a:srgbClr>
                </a:gs>
                <a:gs pos="71429">
                  <a:srgbClr val="FFA200">
                    <a:alpha val="4740"/>
                  </a:srgbClr>
                </a:gs>
                <a:gs pos="85714">
                  <a:srgbClr val="FFA200">
                    <a:alpha val="1902"/>
                  </a:srgbClr>
                </a:gs>
                <a:gs pos="100000">
                  <a:srgbClr val="FFA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5376798">
              <a:off x="2406765" y="730122"/>
              <a:ext cx="258613" cy="117599"/>
            </a:xfrm>
            <a:prstGeom prst="ellipse">
              <a:avLst/>
            </a:prstGeom>
            <a:gradFill>
              <a:gsLst>
                <a:gs pos="0">
                  <a:srgbClr val="000000">
                    <a:alpha val="17064"/>
                  </a:srgbClr>
                </a:gs>
                <a:gs pos="14286">
                  <a:srgbClr val="000000">
                    <a:alpha val="15800"/>
                  </a:srgbClr>
                </a:gs>
                <a:gs pos="28571">
                  <a:srgbClr val="000000">
                    <a:alpha val="12499"/>
                  </a:srgbClr>
                </a:gs>
                <a:gs pos="42857">
                  <a:srgbClr val="000000">
                    <a:alpha val="8386"/>
                  </a:srgbClr>
                </a:gs>
                <a:gs pos="57143">
                  <a:srgbClr val="000000">
                    <a:alpha val="4737"/>
                  </a:srgbClr>
                </a:gs>
                <a:gs pos="71429">
                  <a:srgbClr val="000000">
                    <a:alpha val="2246"/>
                  </a:srgbClr>
                </a:gs>
                <a:gs pos="85714">
                  <a:srgbClr val="000000">
                    <a:alpha val="894"/>
                  </a:srgbClr>
                </a:gs>
                <a:gs pos="100000">
                  <a:srgbClr val="000000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10234180">
              <a:off x="59591" y="-303971"/>
              <a:ext cx="675720" cy="6401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-8816212">
              <a:off x="3122249" y="1037578"/>
              <a:ext cx="736637" cy="92824"/>
            </a:xfrm>
            <a:prstGeom prst="ellipse">
              <a:avLst/>
            </a:prstGeom>
            <a:gradFill>
              <a:gsLst>
                <a:gs pos="0">
                  <a:srgbClr val="FFE3A7">
                    <a:alpha val="32968"/>
                  </a:srgbClr>
                </a:gs>
                <a:gs pos="14286">
                  <a:srgbClr val="FFE3A7">
                    <a:alpha val="30764"/>
                  </a:srgbClr>
                </a:gs>
                <a:gs pos="28571">
                  <a:srgbClr val="FFE3A7">
                    <a:alpha val="24833"/>
                  </a:srgbClr>
                </a:gs>
                <a:gs pos="42857">
                  <a:srgbClr val="FFE3A7">
                    <a:alpha val="17075"/>
                  </a:srgbClr>
                </a:gs>
                <a:gs pos="57143">
                  <a:srgbClr val="FFE3A7">
                    <a:alpha val="9855"/>
                  </a:srgbClr>
                </a:gs>
                <a:gs pos="71429">
                  <a:srgbClr val="FFE3A7">
                    <a:alpha val="4740"/>
                  </a:srgbClr>
                </a:gs>
                <a:gs pos="85714">
                  <a:srgbClr val="FFE3A7">
                    <a:alpha val="1902"/>
                  </a:srgbClr>
                </a:gs>
                <a:gs pos="100000">
                  <a:srgbClr val="FFE3A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5400851">
              <a:off x="-292689" y="-32259"/>
              <a:ext cx="684245" cy="6540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8545688">
              <a:off x="133449" y="130256"/>
              <a:ext cx="674915" cy="2443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8934244">
              <a:off x="-37804" y="146162"/>
              <a:ext cx="679371" cy="3622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7062566">
              <a:off x="1152872" y="731279"/>
              <a:ext cx="294499" cy="103405"/>
            </a:xfrm>
            <a:prstGeom prst="ellipse">
              <a:avLst/>
            </a:prstGeom>
            <a:gradFill>
              <a:gsLst>
                <a:gs pos="0">
                  <a:srgbClr val="C10000">
                    <a:alpha val="30609"/>
                  </a:srgbClr>
                </a:gs>
                <a:gs pos="14286">
                  <a:srgbClr val="C10000">
                    <a:alpha val="28527"/>
                  </a:srgbClr>
                </a:gs>
                <a:gs pos="28571">
                  <a:srgbClr val="C10000">
                    <a:alpha val="22954"/>
                  </a:srgbClr>
                </a:gs>
                <a:gs pos="42857">
                  <a:srgbClr val="C10000">
                    <a:alpha val="15722"/>
                  </a:srgbClr>
                </a:gs>
                <a:gs pos="57143">
                  <a:srgbClr val="C10000">
                    <a:alpha val="9042"/>
                  </a:srgbClr>
                </a:gs>
                <a:gs pos="71429">
                  <a:srgbClr val="C10000">
                    <a:alpha val="4339"/>
                  </a:srgbClr>
                </a:gs>
                <a:gs pos="85714">
                  <a:srgbClr val="C10000">
                    <a:alpha val="1739"/>
                  </a:srgbClr>
                </a:gs>
                <a:gs pos="100000">
                  <a:srgbClr val="C10000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8495429">
              <a:off x="-273074" y="-224806"/>
              <a:ext cx="674557" cy="4999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5399915">
              <a:off x="2698270" y="1988203"/>
              <a:ext cx="455400" cy="89532"/>
            </a:xfrm>
            <a:prstGeom prst="ellipse">
              <a:avLst/>
            </a:prstGeom>
            <a:gradFill>
              <a:gsLst>
                <a:gs pos="0">
                  <a:srgbClr val="000000">
                    <a:alpha val="15447"/>
                  </a:srgbClr>
                </a:gs>
                <a:gs pos="14286">
                  <a:srgbClr val="000000">
                    <a:alpha val="14292"/>
                  </a:srgbClr>
                </a:gs>
                <a:gs pos="28571">
                  <a:srgbClr val="000000">
                    <a:alpha val="11285"/>
                  </a:srgbClr>
                </a:gs>
                <a:gs pos="42857">
                  <a:srgbClr val="000000">
                    <a:alpha val="7554"/>
                  </a:srgbClr>
                </a:gs>
                <a:gs pos="57143">
                  <a:srgbClr val="000000">
                    <a:alpha val="4259"/>
                  </a:srgbClr>
                </a:gs>
                <a:gs pos="71429">
                  <a:srgbClr val="000000">
                    <a:alpha val="2017"/>
                  </a:srgbClr>
                </a:gs>
                <a:gs pos="85714">
                  <a:srgbClr val="000000">
                    <a:alpha val="802"/>
                  </a:srgbClr>
                </a:gs>
                <a:gs pos="100000">
                  <a:srgbClr val="0000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-9877328">
              <a:off x="-103550" y="-311631"/>
              <a:ext cx="670334" cy="6674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-10569831">
              <a:off x="1284864" y="1234515"/>
              <a:ext cx="833468" cy="1033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8832145">
              <a:off x="65225" y="1930397"/>
              <a:ext cx="533145" cy="28650"/>
            </a:xfrm>
            <a:prstGeom prst="ellipse">
              <a:avLst/>
            </a:prstGeom>
            <a:gradFill>
              <a:gsLst>
                <a:gs pos="0">
                  <a:srgbClr val="FFFFE6">
                    <a:alpha val="32968"/>
                  </a:srgbClr>
                </a:gs>
                <a:gs pos="14286">
                  <a:srgbClr val="FFFFE6">
                    <a:alpha val="30764"/>
                  </a:srgbClr>
                </a:gs>
                <a:gs pos="28571">
                  <a:srgbClr val="FFFFE6">
                    <a:alpha val="24833"/>
                  </a:srgbClr>
                </a:gs>
                <a:gs pos="42857">
                  <a:srgbClr val="FFFFE6">
                    <a:alpha val="17075"/>
                  </a:srgbClr>
                </a:gs>
                <a:gs pos="57143">
                  <a:srgbClr val="FFFFE6">
                    <a:alpha val="9855"/>
                  </a:srgbClr>
                </a:gs>
                <a:gs pos="71429">
                  <a:srgbClr val="FFFFE6">
                    <a:alpha val="4740"/>
                  </a:srgbClr>
                </a:gs>
                <a:gs pos="85714">
                  <a:srgbClr val="FFFFE6">
                    <a:alpha val="1902"/>
                  </a:srgbClr>
                </a:gs>
                <a:gs pos="100000">
                  <a:srgbClr val="FFFFE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4382986">
              <a:off x="397062" y="1350989"/>
              <a:ext cx="453384" cy="142817"/>
            </a:xfrm>
            <a:prstGeom prst="ellipse">
              <a:avLst/>
            </a:prstGeom>
            <a:gradFill>
              <a:gsLst>
                <a:gs pos="0">
                  <a:srgbClr val="440000">
                    <a:alpha val="30545"/>
                  </a:srgbClr>
                </a:gs>
                <a:gs pos="14286">
                  <a:srgbClr val="440000">
                    <a:alpha val="28466"/>
                  </a:srgbClr>
                </a:gs>
                <a:gs pos="28571">
                  <a:srgbClr val="440000">
                    <a:alpha val="22903"/>
                  </a:srgbClr>
                </a:gs>
                <a:gs pos="42857">
                  <a:srgbClr val="440000">
                    <a:alpha val="15685"/>
                  </a:srgbClr>
                </a:gs>
                <a:gs pos="57143">
                  <a:srgbClr val="440000">
                    <a:alpha val="9021"/>
                  </a:srgbClr>
                </a:gs>
                <a:gs pos="71429">
                  <a:srgbClr val="440000">
                    <a:alpha val="4329"/>
                  </a:srgbClr>
                </a:gs>
                <a:gs pos="85714">
                  <a:srgbClr val="440000">
                    <a:alpha val="1735"/>
                  </a:srgbClr>
                </a:gs>
                <a:gs pos="100000">
                  <a:srgbClr val="440000">
                    <a:alpha val="5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-8674628">
              <a:off x="1108112" y="1523929"/>
              <a:ext cx="374525" cy="115494"/>
            </a:xfrm>
            <a:prstGeom prst="ellipse">
              <a:avLst/>
            </a:prstGeom>
            <a:gradFill>
              <a:gsLst>
                <a:gs pos="0">
                  <a:srgbClr val="FF0000">
                    <a:alpha val="32651"/>
                  </a:srgbClr>
                </a:gs>
                <a:gs pos="14286">
                  <a:srgbClr val="FF0000">
                    <a:alpha val="30463"/>
                  </a:srgbClr>
                </a:gs>
                <a:gs pos="28571">
                  <a:srgbClr val="FF0000">
                    <a:alpha val="24579"/>
                  </a:srgbClr>
                </a:gs>
                <a:gs pos="42857">
                  <a:srgbClr val="FF0000">
                    <a:alpha val="16892"/>
                  </a:srgbClr>
                </a:gs>
                <a:gs pos="57143">
                  <a:srgbClr val="FF0000">
                    <a:alpha val="9744"/>
                  </a:srgbClr>
                </a:gs>
                <a:gs pos="71429">
                  <a:srgbClr val="FF0000">
                    <a:alpha val="4686"/>
                  </a:srgbClr>
                </a:gs>
                <a:gs pos="85714">
                  <a:srgbClr val="FF0000">
                    <a:alpha val="1880"/>
                  </a:srgbClr>
                </a:gs>
                <a:gs pos="100000">
                  <a:srgbClr val="FF00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8431714">
              <a:off x="3216866" y="1848507"/>
              <a:ext cx="664722" cy="560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10040272">
              <a:off x="-258853" y="2284842"/>
              <a:ext cx="666454" cy="69951"/>
            </a:xfrm>
            <a:prstGeom prst="ellipse">
              <a:avLst/>
            </a:prstGeom>
            <a:gradFill>
              <a:gsLst>
                <a:gs pos="0">
                  <a:srgbClr val="FFF4CD">
                    <a:alpha val="20515"/>
                  </a:srgbClr>
                </a:gs>
                <a:gs pos="14286">
                  <a:srgbClr val="FFF4CD">
                    <a:alpha val="19025"/>
                  </a:srgbClr>
                </a:gs>
                <a:gs pos="28571">
                  <a:srgbClr val="FFF4CD">
                    <a:alpha val="15113"/>
                  </a:srgbClr>
                </a:gs>
                <a:gs pos="42857">
                  <a:srgbClr val="FFF4CD">
                    <a:alpha val="10190"/>
                  </a:srgbClr>
                </a:gs>
                <a:gs pos="57143">
                  <a:srgbClr val="FFF4CD">
                    <a:alpha val="5781"/>
                  </a:srgbClr>
                </a:gs>
                <a:gs pos="71429">
                  <a:srgbClr val="FFF4CD">
                    <a:alpha val="2749"/>
                  </a:srgbClr>
                </a:gs>
                <a:gs pos="85714">
                  <a:srgbClr val="FFF4CD">
                    <a:alpha val="1096"/>
                  </a:srgbClr>
                </a:gs>
                <a:gs pos="100000">
                  <a:srgbClr val="FFF4CD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3830172">
              <a:off x="180935" y="1999466"/>
              <a:ext cx="713393" cy="129874"/>
            </a:xfrm>
            <a:prstGeom prst="ellipse">
              <a:avLst/>
            </a:prstGeom>
            <a:gradFill>
              <a:gsLst>
                <a:gs pos="0">
                  <a:srgbClr val="FFFFD7">
                    <a:alpha val="32968"/>
                  </a:srgbClr>
                </a:gs>
                <a:gs pos="14286">
                  <a:srgbClr val="FFFFD7">
                    <a:alpha val="30764"/>
                  </a:srgbClr>
                </a:gs>
                <a:gs pos="28571">
                  <a:srgbClr val="FFFFD7">
                    <a:alpha val="24833"/>
                  </a:srgbClr>
                </a:gs>
                <a:gs pos="42857">
                  <a:srgbClr val="FFFFD7">
                    <a:alpha val="17075"/>
                  </a:srgbClr>
                </a:gs>
                <a:gs pos="57143">
                  <a:srgbClr val="FFFFD7">
                    <a:alpha val="9855"/>
                  </a:srgbClr>
                </a:gs>
                <a:gs pos="71429">
                  <a:srgbClr val="FFFFD7">
                    <a:alpha val="4740"/>
                  </a:srgbClr>
                </a:gs>
                <a:gs pos="85714">
                  <a:srgbClr val="FFFFD7">
                    <a:alpha val="1902"/>
                  </a:srgbClr>
                </a:gs>
                <a:gs pos="100000">
                  <a:srgbClr val="FFFFD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-8871165">
              <a:off x="822781" y="1571498"/>
              <a:ext cx="854778" cy="40826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9818875">
              <a:off x="1626398" y="934651"/>
              <a:ext cx="684444" cy="2231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7828612">
              <a:off x="606441" y="1249143"/>
              <a:ext cx="477115" cy="9042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9270170">
              <a:off x="260807" y="563027"/>
              <a:ext cx="722545" cy="59557"/>
            </a:xfrm>
            <a:prstGeom prst="ellipse">
              <a:avLst/>
            </a:prstGeom>
            <a:gradFill>
              <a:gsLst>
                <a:gs pos="0">
                  <a:srgbClr val="650000">
                    <a:alpha val="26363"/>
                  </a:srgbClr>
                </a:gs>
                <a:gs pos="14286">
                  <a:srgbClr val="650000">
                    <a:alpha val="24518"/>
                  </a:srgbClr>
                </a:gs>
                <a:gs pos="28571">
                  <a:srgbClr val="650000">
                    <a:alpha val="19619"/>
                  </a:srgbClr>
                </a:gs>
                <a:gs pos="42857">
                  <a:srgbClr val="650000">
                    <a:alpha val="13346"/>
                  </a:srgbClr>
                </a:gs>
                <a:gs pos="57143">
                  <a:srgbClr val="650000">
                    <a:alpha val="7631"/>
                  </a:srgbClr>
                </a:gs>
                <a:gs pos="71429">
                  <a:srgbClr val="650000">
                    <a:alpha val="3647"/>
                  </a:srgbClr>
                </a:gs>
                <a:gs pos="85714">
                  <a:srgbClr val="650000">
                    <a:alpha val="1458"/>
                  </a:srgbClr>
                </a:gs>
                <a:gs pos="100000">
                  <a:srgbClr val="6500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9187227">
              <a:off x="-136794" y="2364673"/>
              <a:ext cx="423551" cy="91727"/>
            </a:xfrm>
            <a:prstGeom prst="ellipse">
              <a:avLst/>
            </a:prstGeom>
            <a:gradFill>
              <a:gsLst>
                <a:gs pos="0">
                  <a:srgbClr val="FFFFE5">
                    <a:alpha val="26683"/>
                  </a:srgbClr>
                </a:gs>
                <a:gs pos="14286">
                  <a:srgbClr val="FFFFE5">
                    <a:alpha val="24819"/>
                  </a:srgbClr>
                </a:gs>
                <a:gs pos="28571">
                  <a:srgbClr val="FFFFE5">
                    <a:alpha val="19868"/>
                  </a:srgbClr>
                </a:gs>
                <a:gs pos="42857">
                  <a:srgbClr val="FFFFE5">
                    <a:alpha val="13522"/>
                  </a:srgbClr>
                </a:gs>
                <a:gs pos="57143">
                  <a:srgbClr val="FFFFE5">
                    <a:alpha val="7735"/>
                  </a:srgbClr>
                </a:gs>
                <a:gs pos="71429">
                  <a:srgbClr val="FFFFE5">
                    <a:alpha val="3698"/>
                  </a:srgbClr>
                </a:gs>
                <a:gs pos="85714">
                  <a:srgbClr val="FFFFE5">
                    <a:alpha val="1479"/>
                  </a:srgbClr>
                </a:gs>
                <a:gs pos="100000">
                  <a:srgbClr val="FFFFE5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8022930">
              <a:off x="1165147" y="334838"/>
              <a:ext cx="369024" cy="191490"/>
            </a:xfrm>
            <a:prstGeom prst="ellipse">
              <a:avLst/>
            </a:prstGeom>
            <a:gradFill>
              <a:gsLst>
                <a:gs pos="0">
                  <a:srgbClr val="680000">
                    <a:alpha val="25937"/>
                  </a:srgbClr>
                </a:gs>
                <a:gs pos="14286">
                  <a:srgbClr val="680000">
                    <a:alpha val="24116"/>
                  </a:srgbClr>
                </a:gs>
                <a:gs pos="28571">
                  <a:srgbClr val="680000">
                    <a:alpha val="19287"/>
                  </a:srgbClr>
                </a:gs>
                <a:gs pos="42857">
                  <a:srgbClr val="680000">
                    <a:alpha val="13112"/>
                  </a:srgbClr>
                </a:gs>
                <a:gs pos="57143">
                  <a:srgbClr val="680000">
                    <a:alpha val="7492"/>
                  </a:srgbClr>
                </a:gs>
                <a:gs pos="71429">
                  <a:srgbClr val="680000">
                    <a:alpha val="3580"/>
                  </a:srgbClr>
                </a:gs>
                <a:gs pos="85714">
                  <a:srgbClr val="680000">
                    <a:alpha val="1431"/>
                  </a:srgbClr>
                </a:gs>
                <a:gs pos="100000">
                  <a:srgbClr val="680000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10249792">
              <a:off x="-67073" y="2155428"/>
              <a:ext cx="440149" cy="77531"/>
            </a:xfrm>
            <a:prstGeom prst="ellipse">
              <a:avLst/>
            </a:prstGeom>
            <a:gradFill>
              <a:gsLst>
                <a:gs pos="0">
                  <a:srgbClr val="FFDCAC">
                    <a:alpha val="32968"/>
                  </a:srgbClr>
                </a:gs>
                <a:gs pos="14286">
                  <a:srgbClr val="FFDCAC">
                    <a:alpha val="30764"/>
                  </a:srgbClr>
                </a:gs>
                <a:gs pos="28571">
                  <a:srgbClr val="FFDCAC">
                    <a:alpha val="24833"/>
                  </a:srgbClr>
                </a:gs>
                <a:gs pos="42857">
                  <a:srgbClr val="FFDCAC">
                    <a:alpha val="17075"/>
                  </a:srgbClr>
                </a:gs>
                <a:gs pos="57143">
                  <a:srgbClr val="FFDCAC">
                    <a:alpha val="9855"/>
                  </a:srgbClr>
                </a:gs>
                <a:gs pos="71429">
                  <a:srgbClr val="FFDCAC">
                    <a:alpha val="4740"/>
                  </a:srgbClr>
                </a:gs>
                <a:gs pos="85714">
                  <a:srgbClr val="FFDCAC">
                    <a:alpha val="1902"/>
                  </a:srgbClr>
                </a:gs>
                <a:gs pos="100000">
                  <a:srgbClr val="FFDCA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-8288614">
              <a:off x="486156" y="2323577"/>
              <a:ext cx="656883" cy="75692"/>
            </a:xfrm>
            <a:prstGeom prst="ellipse">
              <a:avLst/>
            </a:prstGeom>
            <a:gradFill>
              <a:gsLst>
                <a:gs pos="0">
                  <a:srgbClr val="FFFFA5">
                    <a:alpha val="32968"/>
                  </a:srgbClr>
                </a:gs>
                <a:gs pos="14286">
                  <a:srgbClr val="FFFFA5">
                    <a:alpha val="30764"/>
                  </a:srgbClr>
                </a:gs>
                <a:gs pos="28571">
                  <a:srgbClr val="FFFFA5">
                    <a:alpha val="24833"/>
                  </a:srgbClr>
                </a:gs>
                <a:gs pos="42857">
                  <a:srgbClr val="FFFFA5">
                    <a:alpha val="17075"/>
                  </a:srgbClr>
                </a:gs>
                <a:gs pos="57143">
                  <a:srgbClr val="FFFFA5">
                    <a:alpha val="9855"/>
                  </a:srgbClr>
                </a:gs>
                <a:gs pos="71429">
                  <a:srgbClr val="FFFFA5">
                    <a:alpha val="4740"/>
                  </a:srgbClr>
                </a:gs>
                <a:gs pos="85714">
                  <a:srgbClr val="FFFFA5">
                    <a:alpha val="1902"/>
                  </a:srgbClr>
                </a:gs>
                <a:gs pos="100000">
                  <a:srgbClr val="FFFFA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8589766">
              <a:off x="736794" y="192018"/>
              <a:ext cx="724630" cy="33070"/>
            </a:xfrm>
            <a:prstGeom prst="ellipse">
              <a:avLst/>
            </a:prstGeom>
            <a:gradFill>
              <a:gsLst>
                <a:gs pos="0">
                  <a:srgbClr val="4B0000">
                    <a:alpha val="32968"/>
                  </a:srgbClr>
                </a:gs>
                <a:gs pos="14286">
                  <a:srgbClr val="4B0000">
                    <a:alpha val="30764"/>
                  </a:srgbClr>
                </a:gs>
                <a:gs pos="28571">
                  <a:srgbClr val="4B0000">
                    <a:alpha val="24833"/>
                  </a:srgbClr>
                </a:gs>
                <a:gs pos="42857">
                  <a:srgbClr val="4B0000">
                    <a:alpha val="17075"/>
                  </a:srgbClr>
                </a:gs>
                <a:gs pos="57143">
                  <a:srgbClr val="4B0000">
                    <a:alpha val="9855"/>
                  </a:srgbClr>
                </a:gs>
                <a:gs pos="71429">
                  <a:srgbClr val="4B0000">
                    <a:alpha val="4740"/>
                  </a:srgbClr>
                </a:gs>
                <a:gs pos="85714">
                  <a:srgbClr val="4B0000">
                    <a:alpha val="1902"/>
                  </a:srgbClr>
                </a:gs>
                <a:gs pos="100000">
                  <a:srgbClr val="4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8182267">
              <a:off x="3121791" y="-147321"/>
              <a:ext cx="316175" cy="295542"/>
            </a:xfrm>
            <a:prstGeom prst="ellipse">
              <a:avLst/>
            </a:prstGeom>
            <a:gradFill>
              <a:gsLst>
                <a:gs pos="0">
                  <a:srgbClr val="FFFFE0">
                    <a:alpha val="32968"/>
                  </a:srgbClr>
                </a:gs>
                <a:gs pos="14286">
                  <a:srgbClr val="FFFFE0">
                    <a:alpha val="30764"/>
                  </a:srgbClr>
                </a:gs>
                <a:gs pos="28571">
                  <a:srgbClr val="FFFFE0">
                    <a:alpha val="24833"/>
                  </a:srgbClr>
                </a:gs>
                <a:gs pos="42857">
                  <a:srgbClr val="FFFFE0">
                    <a:alpha val="17075"/>
                  </a:srgbClr>
                </a:gs>
                <a:gs pos="57143">
                  <a:srgbClr val="FFFFE0">
                    <a:alpha val="9855"/>
                  </a:srgbClr>
                </a:gs>
                <a:gs pos="71429">
                  <a:srgbClr val="FFFFE0">
                    <a:alpha val="4740"/>
                  </a:srgbClr>
                </a:gs>
                <a:gs pos="85714">
                  <a:srgbClr val="FFFFE0">
                    <a:alpha val="1902"/>
                  </a:srgbClr>
                </a:gs>
                <a:gs pos="100000">
                  <a:srgbClr val="FFFFE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-8542515">
              <a:off x="2464657" y="408053"/>
              <a:ext cx="186120" cy="25559"/>
            </a:xfrm>
            <a:prstGeom prst="ellipse">
              <a:avLst/>
            </a:prstGeom>
            <a:gradFill>
              <a:gsLst>
                <a:gs pos="0">
                  <a:srgbClr val="7C0000">
                    <a:alpha val="32968"/>
                  </a:srgbClr>
                </a:gs>
                <a:gs pos="14286">
                  <a:srgbClr val="7C0000">
                    <a:alpha val="30764"/>
                  </a:srgbClr>
                </a:gs>
                <a:gs pos="28571">
                  <a:srgbClr val="7C0000">
                    <a:alpha val="24833"/>
                  </a:srgbClr>
                </a:gs>
                <a:gs pos="42857">
                  <a:srgbClr val="7C0000">
                    <a:alpha val="17075"/>
                  </a:srgbClr>
                </a:gs>
                <a:gs pos="57143">
                  <a:srgbClr val="7C0000">
                    <a:alpha val="9855"/>
                  </a:srgbClr>
                </a:gs>
                <a:gs pos="71429">
                  <a:srgbClr val="7C0000">
                    <a:alpha val="4740"/>
                  </a:srgbClr>
                </a:gs>
                <a:gs pos="85714">
                  <a:srgbClr val="7C0000">
                    <a:alpha val="1902"/>
                  </a:srgbClr>
                </a:gs>
                <a:gs pos="100000">
                  <a:srgbClr val="7C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8003657">
              <a:off x="3057645" y="1870596"/>
              <a:ext cx="537098" cy="165772"/>
            </a:xfrm>
            <a:prstGeom prst="ellipse">
              <a:avLst/>
            </a:prstGeom>
            <a:gradFill>
              <a:gsLst>
                <a:gs pos="0">
                  <a:srgbClr val="FFFF7E">
                    <a:alpha val="32813"/>
                  </a:srgbClr>
                </a:gs>
                <a:gs pos="14286">
                  <a:srgbClr val="FFFF7E">
                    <a:alpha val="30617"/>
                  </a:srgbClr>
                </a:gs>
                <a:gs pos="28571">
                  <a:srgbClr val="FFFF7E">
                    <a:alpha val="24709"/>
                  </a:srgbClr>
                </a:gs>
                <a:gs pos="42857">
                  <a:srgbClr val="FFFF7E">
                    <a:alpha val="16986"/>
                  </a:srgbClr>
                </a:gs>
                <a:gs pos="57143">
                  <a:srgbClr val="FFFF7E">
                    <a:alpha val="9801"/>
                  </a:srgbClr>
                </a:gs>
                <a:gs pos="71429">
                  <a:srgbClr val="FFFF7E">
                    <a:alpha val="4714"/>
                  </a:srgbClr>
                </a:gs>
                <a:gs pos="85714">
                  <a:srgbClr val="FFFF7E">
                    <a:alpha val="1891"/>
                  </a:srgbClr>
                </a:gs>
                <a:gs pos="100000">
                  <a:srgbClr val="FFFF7E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8384581">
              <a:off x="3348157" y="1836699"/>
              <a:ext cx="440212" cy="130483"/>
            </a:xfrm>
            <a:prstGeom prst="ellipse">
              <a:avLst/>
            </a:prstGeom>
            <a:gradFill>
              <a:gsLst>
                <a:gs pos="0">
                  <a:srgbClr val="FFFFD1">
                    <a:alpha val="14808"/>
                  </a:srgbClr>
                </a:gs>
                <a:gs pos="14286">
                  <a:srgbClr val="FFFFD1">
                    <a:alpha val="13696"/>
                  </a:srgbClr>
                </a:gs>
                <a:gs pos="28571">
                  <a:srgbClr val="FFFFD1">
                    <a:alpha val="10807"/>
                  </a:srgbClr>
                </a:gs>
                <a:gs pos="42857">
                  <a:srgbClr val="FFFFD1">
                    <a:alpha val="7227"/>
                  </a:srgbClr>
                </a:gs>
                <a:gs pos="57143">
                  <a:srgbClr val="FFFFD1">
                    <a:alpha val="4072"/>
                  </a:srgbClr>
                </a:gs>
                <a:gs pos="71429">
                  <a:srgbClr val="FFFFD1">
                    <a:alpha val="1927"/>
                  </a:srgbClr>
                </a:gs>
                <a:gs pos="85714">
                  <a:srgbClr val="FFFFD1">
                    <a:alpha val="766"/>
                  </a:srgbClr>
                </a:gs>
                <a:gs pos="100000">
                  <a:srgbClr val="FFFFD1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-8733187">
              <a:off x="591773" y="1956579"/>
              <a:ext cx="818465" cy="13940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6838103">
              <a:off x="3010392" y="856731"/>
              <a:ext cx="449671" cy="388138"/>
            </a:xfrm>
            <a:prstGeom prst="ellipse">
              <a:avLst/>
            </a:prstGeom>
            <a:gradFill>
              <a:gsLst>
                <a:gs pos="0">
                  <a:srgbClr val="85B600">
                    <a:alpha val="8818"/>
                  </a:srgbClr>
                </a:gs>
                <a:gs pos="14286">
                  <a:srgbClr val="85B600">
                    <a:alpha val="8135"/>
                  </a:srgbClr>
                </a:gs>
                <a:gs pos="28571">
                  <a:srgbClr val="85B600">
                    <a:alpha val="6376"/>
                  </a:srgbClr>
                </a:gs>
                <a:gs pos="42857">
                  <a:srgbClr val="85B600">
                    <a:alpha val="4229"/>
                  </a:srgbClr>
                </a:gs>
                <a:gs pos="57143">
                  <a:srgbClr val="85B600">
                    <a:alpha val="2366"/>
                  </a:srgbClr>
                </a:gs>
                <a:gs pos="71429">
                  <a:srgbClr val="85B600">
                    <a:alpha val="1115"/>
                  </a:srgbClr>
                </a:gs>
                <a:gs pos="85714">
                  <a:srgbClr val="85B600">
                    <a:alpha val="442"/>
                  </a:srgbClr>
                </a:gs>
                <a:gs pos="100000">
                  <a:srgbClr val="85B600">
                    <a:alpha val="1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-10605389">
              <a:off x="1686681" y="1897862"/>
              <a:ext cx="864488" cy="46841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-9870625">
              <a:off x="1485624" y="627411"/>
              <a:ext cx="652717" cy="98444"/>
            </a:xfrm>
            <a:prstGeom prst="ellipse">
              <a:avLst/>
            </a:prstGeom>
            <a:gradFill>
              <a:gsLst>
                <a:gs pos="0">
                  <a:srgbClr val="000000">
                    <a:alpha val="30165"/>
                  </a:srgbClr>
                </a:gs>
                <a:gs pos="14286">
                  <a:srgbClr val="000000">
                    <a:alpha val="28107"/>
                  </a:srgbClr>
                </a:gs>
                <a:gs pos="28571">
                  <a:srgbClr val="000000">
                    <a:alpha val="22603"/>
                  </a:srgbClr>
                </a:gs>
                <a:gs pos="42857">
                  <a:srgbClr val="000000">
                    <a:alpha val="15470"/>
                  </a:srgbClr>
                </a:gs>
                <a:gs pos="57143">
                  <a:srgbClr val="000000">
                    <a:alpha val="8892"/>
                  </a:srgbClr>
                </a:gs>
                <a:gs pos="71429">
                  <a:srgbClr val="000000">
                    <a:alpha val="4265"/>
                  </a:srgbClr>
                </a:gs>
                <a:gs pos="85714">
                  <a:srgbClr val="000000">
                    <a:alpha val="1709"/>
                  </a:srgbClr>
                </a:gs>
                <a:gs pos="100000">
                  <a:srgbClr val="000000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8751382">
              <a:off x="795403" y="60241"/>
              <a:ext cx="799391" cy="60793"/>
            </a:xfrm>
            <a:prstGeom prst="ellipse">
              <a:avLst/>
            </a:prstGeom>
            <a:gradFill>
              <a:gsLst>
                <a:gs pos="0">
                  <a:srgbClr val="FFFFFF">
                    <a:alpha val="18204"/>
                  </a:srgbClr>
                </a:gs>
                <a:gs pos="14286">
                  <a:srgbClr val="FFFFFF">
                    <a:alpha val="16863"/>
                  </a:srgbClr>
                </a:gs>
                <a:gs pos="28571">
                  <a:srgbClr val="FFFFFF">
                    <a:alpha val="13359"/>
                  </a:srgbClr>
                </a:gs>
                <a:gs pos="42857">
                  <a:srgbClr val="FFFFFF">
                    <a:alpha val="8977"/>
                  </a:srgbClr>
                </a:gs>
                <a:gs pos="57143">
                  <a:srgbClr val="FFFFFF">
                    <a:alpha val="5078"/>
                  </a:srgbClr>
                </a:gs>
                <a:gs pos="71429">
                  <a:srgbClr val="FFFFFF">
                    <a:alpha val="2410"/>
                  </a:srgbClr>
                </a:gs>
                <a:gs pos="85714">
                  <a:srgbClr val="FFFFFF">
                    <a:alpha val="960"/>
                  </a:srgbClr>
                </a:gs>
                <a:gs pos="100000">
                  <a:srgbClr val="FFFFFF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9312557">
              <a:off x="-184279" y="1507513"/>
              <a:ext cx="547090" cy="48487"/>
            </a:xfrm>
            <a:prstGeom prst="ellipse">
              <a:avLst/>
            </a:prstGeom>
            <a:gradFill>
              <a:gsLst>
                <a:gs pos="0">
                  <a:srgbClr val="820000">
                    <a:alpha val="19165"/>
                  </a:srgbClr>
                </a:gs>
                <a:gs pos="14286">
                  <a:srgbClr val="820000">
                    <a:alpha val="17762"/>
                  </a:srgbClr>
                </a:gs>
                <a:gs pos="28571">
                  <a:srgbClr val="820000">
                    <a:alpha val="14087"/>
                  </a:srgbClr>
                </a:gs>
                <a:gs pos="42857">
                  <a:srgbClr val="820000">
                    <a:alpha val="9479"/>
                  </a:srgbClr>
                </a:gs>
                <a:gs pos="57143">
                  <a:srgbClr val="820000">
                    <a:alpha val="5369"/>
                  </a:srgbClr>
                </a:gs>
                <a:gs pos="71429">
                  <a:srgbClr val="820000">
                    <a:alpha val="2550"/>
                  </a:srgbClr>
                </a:gs>
                <a:gs pos="85714">
                  <a:srgbClr val="820000">
                    <a:alpha val="1016"/>
                  </a:srgbClr>
                </a:gs>
                <a:gs pos="100000">
                  <a:srgbClr val="820000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-8183690">
              <a:off x="2781438" y="1533759"/>
              <a:ext cx="643955" cy="86384"/>
            </a:xfrm>
            <a:prstGeom prst="ellipse">
              <a:avLst/>
            </a:prstGeom>
            <a:gradFill>
              <a:gsLst>
                <a:gs pos="0">
                  <a:srgbClr val="410000">
                    <a:alpha val="28917"/>
                  </a:srgbClr>
                </a:gs>
                <a:gs pos="14286">
                  <a:srgbClr val="410000">
                    <a:alpha val="26927"/>
                  </a:srgbClr>
                </a:gs>
                <a:gs pos="28571">
                  <a:srgbClr val="410000">
                    <a:alpha val="21619"/>
                  </a:srgbClr>
                </a:gs>
                <a:gs pos="42857">
                  <a:srgbClr val="410000">
                    <a:alpha val="14766"/>
                  </a:srgbClr>
                </a:gs>
                <a:gs pos="57143">
                  <a:srgbClr val="410000">
                    <a:alpha val="8472"/>
                  </a:srgbClr>
                </a:gs>
                <a:gs pos="71429">
                  <a:srgbClr val="410000">
                    <a:alpha val="4059"/>
                  </a:srgbClr>
                </a:gs>
                <a:gs pos="85714">
                  <a:srgbClr val="410000">
                    <a:alpha val="1625"/>
                  </a:srgbClr>
                </a:gs>
                <a:gs pos="100000">
                  <a:srgbClr val="4100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3938333">
              <a:off x="3183222" y="915633"/>
              <a:ext cx="369163" cy="67401"/>
            </a:xfrm>
            <a:prstGeom prst="ellipse">
              <a:avLst/>
            </a:prstGeom>
            <a:gradFill>
              <a:gsLst>
                <a:gs pos="0">
                  <a:srgbClr val="FFD7B3">
                    <a:alpha val="27450"/>
                  </a:srgbClr>
                </a:gs>
                <a:gs pos="14286">
                  <a:srgbClr val="FFD7B3">
                    <a:alpha val="25542"/>
                  </a:srgbClr>
                </a:gs>
                <a:gs pos="28571">
                  <a:srgbClr val="FFD7B3">
                    <a:alpha val="20467"/>
                  </a:srgbClr>
                </a:gs>
                <a:gs pos="42857">
                  <a:srgbClr val="FFD7B3">
                    <a:alpha val="13947"/>
                  </a:srgbClr>
                </a:gs>
                <a:gs pos="57143">
                  <a:srgbClr val="FFD7B3">
                    <a:alpha val="7986"/>
                  </a:srgbClr>
                </a:gs>
                <a:gs pos="71429">
                  <a:srgbClr val="FFD7B3">
                    <a:alpha val="3821"/>
                  </a:srgbClr>
                </a:gs>
                <a:gs pos="85714">
                  <a:srgbClr val="FFD7B3">
                    <a:alpha val="1529"/>
                  </a:srgbClr>
                </a:gs>
                <a:gs pos="100000">
                  <a:srgbClr val="FFD7B3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7384303">
              <a:off x="3318118" y="354940"/>
              <a:ext cx="564278" cy="299016"/>
            </a:xfrm>
            <a:prstGeom prst="ellipse">
              <a:avLst/>
            </a:prstGeom>
            <a:gradFill>
              <a:gsLst>
                <a:gs pos="0">
                  <a:srgbClr val="FF6C00">
                    <a:alpha val="21241"/>
                  </a:srgbClr>
                </a:gs>
                <a:gs pos="14286">
                  <a:srgbClr val="FF6C00">
                    <a:alpha val="19706"/>
                  </a:srgbClr>
                </a:gs>
                <a:gs pos="28571">
                  <a:srgbClr val="FF6C00">
                    <a:alpha val="15668"/>
                  </a:srgbClr>
                </a:gs>
                <a:gs pos="42857">
                  <a:srgbClr val="FF6C00">
                    <a:alpha val="10575"/>
                  </a:srgbClr>
                </a:gs>
                <a:gs pos="57143">
                  <a:srgbClr val="FF6C00">
                    <a:alpha val="6006"/>
                  </a:srgbClr>
                </a:gs>
                <a:gs pos="71429">
                  <a:srgbClr val="FF6C00">
                    <a:alpha val="2857"/>
                  </a:srgbClr>
                </a:gs>
                <a:gs pos="85714">
                  <a:srgbClr val="FF6C00">
                    <a:alpha val="1140"/>
                  </a:srgbClr>
                </a:gs>
                <a:gs pos="100000">
                  <a:srgbClr val="FF6C00">
                    <a:alpha val="3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9395376">
              <a:off x="-163053" y="1374953"/>
              <a:ext cx="500413" cy="48871"/>
            </a:xfrm>
            <a:prstGeom prst="ellipse">
              <a:avLst/>
            </a:prstGeom>
            <a:gradFill>
              <a:gsLst>
                <a:gs pos="0">
                  <a:srgbClr val="FFFFDB">
                    <a:alpha val="32968"/>
                  </a:srgbClr>
                </a:gs>
                <a:gs pos="14286">
                  <a:srgbClr val="FFFFDB">
                    <a:alpha val="30764"/>
                  </a:srgbClr>
                </a:gs>
                <a:gs pos="28571">
                  <a:srgbClr val="FFFFDB">
                    <a:alpha val="24833"/>
                  </a:srgbClr>
                </a:gs>
                <a:gs pos="42857">
                  <a:srgbClr val="FFFFDB">
                    <a:alpha val="17075"/>
                  </a:srgbClr>
                </a:gs>
                <a:gs pos="57143">
                  <a:srgbClr val="FFFFDB">
                    <a:alpha val="9855"/>
                  </a:srgbClr>
                </a:gs>
                <a:gs pos="71429">
                  <a:srgbClr val="FFFFDB">
                    <a:alpha val="4740"/>
                  </a:srgbClr>
                </a:gs>
                <a:gs pos="85714">
                  <a:srgbClr val="FFFFDB">
                    <a:alpha val="1902"/>
                  </a:srgbClr>
                </a:gs>
                <a:gs pos="100000">
                  <a:srgbClr val="FFFFD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10453243">
              <a:off x="1307254" y="89299"/>
              <a:ext cx="688938" cy="27742"/>
            </a:xfrm>
            <a:prstGeom prst="ellipse">
              <a:avLst/>
            </a:prstGeom>
            <a:gradFill>
              <a:gsLst>
                <a:gs pos="0">
                  <a:srgbClr val="800000">
                    <a:alpha val="32968"/>
                  </a:srgbClr>
                </a:gs>
                <a:gs pos="14286">
                  <a:srgbClr val="800000">
                    <a:alpha val="30764"/>
                  </a:srgbClr>
                </a:gs>
                <a:gs pos="28571">
                  <a:srgbClr val="800000">
                    <a:alpha val="24833"/>
                  </a:srgbClr>
                </a:gs>
                <a:gs pos="42857">
                  <a:srgbClr val="800000">
                    <a:alpha val="17075"/>
                  </a:srgbClr>
                </a:gs>
                <a:gs pos="57143">
                  <a:srgbClr val="800000">
                    <a:alpha val="9855"/>
                  </a:srgbClr>
                </a:gs>
                <a:gs pos="71429">
                  <a:srgbClr val="800000">
                    <a:alpha val="4740"/>
                  </a:srgbClr>
                </a:gs>
                <a:gs pos="85714">
                  <a:srgbClr val="800000">
                    <a:alpha val="1902"/>
                  </a:srgbClr>
                </a:gs>
                <a:gs pos="100000">
                  <a:srgbClr val="8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8409953">
              <a:off x="3260406" y="1965421"/>
              <a:ext cx="364057" cy="30640"/>
            </a:xfrm>
            <a:prstGeom prst="ellipse">
              <a:avLst/>
            </a:prstGeom>
            <a:gradFill>
              <a:gsLst>
                <a:gs pos="0">
                  <a:srgbClr val="460000">
                    <a:alpha val="30502"/>
                  </a:srgbClr>
                </a:gs>
                <a:gs pos="14286">
                  <a:srgbClr val="460000">
                    <a:alpha val="28426"/>
                  </a:srgbClr>
                </a:gs>
                <a:gs pos="28571">
                  <a:srgbClr val="460000">
                    <a:alpha val="22870"/>
                  </a:srgbClr>
                </a:gs>
                <a:gs pos="42857">
                  <a:srgbClr val="460000">
                    <a:alpha val="15661"/>
                  </a:srgbClr>
                </a:gs>
                <a:gs pos="57143">
                  <a:srgbClr val="460000">
                    <a:alpha val="9006"/>
                  </a:srgbClr>
                </a:gs>
                <a:gs pos="71429">
                  <a:srgbClr val="460000">
                    <a:alpha val="4322"/>
                  </a:srgbClr>
                </a:gs>
                <a:gs pos="85714">
                  <a:srgbClr val="460000">
                    <a:alpha val="1732"/>
                  </a:srgbClr>
                </a:gs>
                <a:gs pos="100000">
                  <a:srgbClr val="4600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7938981">
              <a:off x="3037114" y="1069104"/>
              <a:ext cx="444278" cy="224720"/>
            </a:xfrm>
            <a:prstGeom prst="ellipse">
              <a:avLst/>
            </a:prstGeom>
            <a:gradFill>
              <a:gsLst>
                <a:gs pos="0">
                  <a:srgbClr val="FFD88C">
                    <a:alpha val="32526"/>
                  </a:srgbClr>
                </a:gs>
                <a:gs pos="14286">
                  <a:srgbClr val="FFD88C">
                    <a:alpha val="30345"/>
                  </a:srgbClr>
                </a:gs>
                <a:gs pos="28571">
                  <a:srgbClr val="FFD88C">
                    <a:alpha val="24480"/>
                  </a:srgbClr>
                </a:gs>
                <a:gs pos="42857">
                  <a:srgbClr val="FFD88C">
                    <a:alpha val="16820"/>
                  </a:srgbClr>
                </a:gs>
                <a:gs pos="57143">
                  <a:srgbClr val="FFD88C">
                    <a:alpha val="9701"/>
                  </a:srgbClr>
                </a:gs>
                <a:gs pos="71429">
                  <a:srgbClr val="FFD88C">
                    <a:alpha val="4664"/>
                  </a:srgbClr>
                </a:gs>
                <a:gs pos="85714">
                  <a:srgbClr val="FFD88C">
                    <a:alpha val="1871"/>
                  </a:srgbClr>
                </a:gs>
                <a:gs pos="100000">
                  <a:srgbClr val="FFD88C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4078845">
              <a:off x="745537" y="1656004"/>
              <a:ext cx="831204" cy="3052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8245808">
              <a:off x="2811034" y="1577868"/>
              <a:ext cx="691026" cy="35915"/>
            </a:xfrm>
            <a:prstGeom prst="ellipse">
              <a:avLst/>
            </a:prstGeom>
            <a:gradFill>
              <a:gsLst>
                <a:gs pos="0">
                  <a:srgbClr val="000000">
                    <a:alpha val="28597"/>
                  </a:srgbClr>
                </a:gs>
                <a:gs pos="14286">
                  <a:srgbClr val="000000">
                    <a:alpha val="26625"/>
                  </a:srgbClr>
                </a:gs>
                <a:gs pos="28571">
                  <a:srgbClr val="000000">
                    <a:alpha val="21367"/>
                  </a:srgbClr>
                </a:gs>
                <a:gs pos="42857">
                  <a:srgbClr val="000000">
                    <a:alpha val="14587"/>
                  </a:srgbClr>
                </a:gs>
                <a:gs pos="57143">
                  <a:srgbClr val="000000">
                    <a:alpha val="8366"/>
                  </a:srgbClr>
                </a:gs>
                <a:gs pos="71429">
                  <a:srgbClr val="000000">
                    <a:alpha val="4007"/>
                  </a:srgbClr>
                </a:gs>
                <a:gs pos="85714">
                  <a:srgbClr val="000000">
                    <a:alpha val="1604"/>
                  </a:srgbClr>
                </a:gs>
                <a:gs pos="100000">
                  <a:srgbClr val="000000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8056944">
              <a:off x="2947149" y="872793"/>
              <a:ext cx="665554" cy="63608"/>
            </a:xfrm>
            <a:prstGeom prst="ellipse">
              <a:avLst/>
            </a:prstGeom>
            <a:gradFill>
              <a:gsLst>
                <a:gs pos="0">
                  <a:srgbClr val="FFC682">
                    <a:alpha val="30073"/>
                  </a:srgbClr>
                </a:gs>
                <a:gs pos="14286">
                  <a:srgbClr val="FFC682">
                    <a:alpha val="28021"/>
                  </a:srgbClr>
                </a:gs>
                <a:gs pos="28571">
                  <a:srgbClr val="FFC682">
                    <a:alpha val="22531"/>
                  </a:srgbClr>
                </a:gs>
                <a:gs pos="42857">
                  <a:srgbClr val="FFC682">
                    <a:alpha val="15418"/>
                  </a:srgbClr>
                </a:gs>
                <a:gs pos="57143">
                  <a:srgbClr val="FFC682">
                    <a:alpha val="8861"/>
                  </a:srgbClr>
                </a:gs>
                <a:gs pos="71429">
                  <a:srgbClr val="FFC682">
                    <a:alpha val="4250"/>
                  </a:srgbClr>
                </a:gs>
                <a:gs pos="85714">
                  <a:srgbClr val="FFC682">
                    <a:alpha val="1703"/>
                  </a:srgbClr>
                </a:gs>
                <a:gs pos="100000">
                  <a:srgbClr val="FFC682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6830568">
              <a:off x="204680" y="911551"/>
              <a:ext cx="633490" cy="63870"/>
            </a:xfrm>
            <a:prstGeom prst="ellipse">
              <a:avLst/>
            </a:prstGeom>
            <a:gradFill>
              <a:gsLst>
                <a:gs pos="0">
                  <a:srgbClr val="AEFFA3">
                    <a:alpha val="29799"/>
                  </a:srgbClr>
                </a:gs>
                <a:gs pos="14286">
                  <a:srgbClr val="AEFFA3">
                    <a:alpha val="27761"/>
                  </a:srgbClr>
                </a:gs>
                <a:gs pos="28571">
                  <a:srgbClr val="AEFFA3">
                    <a:alpha val="22313"/>
                  </a:srgbClr>
                </a:gs>
                <a:gs pos="42857">
                  <a:srgbClr val="AEFFA3">
                    <a:alpha val="15262"/>
                  </a:srgbClr>
                </a:gs>
                <a:gs pos="57143">
                  <a:srgbClr val="AEFFA3">
                    <a:alpha val="8768"/>
                  </a:srgbClr>
                </a:gs>
                <a:gs pos="71429">
                  <a:srgbClr val="AEFFA3">
                    <a:alpha val="4205"/>
                  </a:srgbClr>
                </a:gs>
                <a:gs pos="85714">
                  <a:srgbClr val="AEFFA3">
                    <a:alpha val="1684"/>
                  </a:srgbClr>
                </a:gs>
                <a:gs pos="100000">
                  <a:srgbClr val="AEFFA3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6379867">
              <a:off x="3568737" y="2261351"/>
              <a:ext cx="157185" cy="597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5026978">
              <a:off x="685789" y="494385"/>
              <a:ext cx="560191" cy="21687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-9413231">
              <a:off x="-118660" y="1304485"/>
              <a:ext cx="513010" cy="136739"/>
            </a:xfrm>
            <a:prstGeom prst="ellipse">
              <a:avLst/>
            </a:prstGeom>
            <a:gradFill>
              <a:gsLst>
                <a:gs pos="0">
                  <a:srgbClr val="B20000">
                    <a:alpha val="12683"/>
                  </a:srgbClr>
                </a:gs>
                <a:gs pos="14286">
                  <a:srgbClr val="B20000">
                    <a:alpha val="11719"/>
                  </a:srgbClr>
                </a:gs>
                <a:gs pos="28571">
                  <a:srgbClr val="B20000">
                    <a:alpha val="9225"/>
                  </a:srgbClr>
                </a:gs>
                <a:gs pos="42857">
                  <a:srgbClr val="B20000">
                    <a:alpha val="6151"/>
                  </a:srgbClr>
                </a:gs>
                <a:gs pos="57143">
                  <a:srgbClr val="B20000">
                    <a:alpha val="3456"/>
                  </a:srgbClr>
                </a:gs>
                <a:gs pos="71429">
                  <a:srgbClr val="B20000">
                    <a:alpha val="1633"/>
                  </a:srgbClr>
                </a:gs>
                <a:gs pos="85714">
                  <a:srgbClr val="B20000">
                    <a:alpha val="649"/>
                  </a:srgbClr>
                </a:gs>
                <a:gs pos="100000">
                  <a:srgbClr val="B20000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6477947">
              <a:off x="739285" y="1233585"/>
              <a:ext cx="336556" cy="225149"/>
            </a:xfrm>
            <a:prstGeom prst="ellipse">
              <a:avLst/>
            </a:prstGeom>
            <a:gradFill>
              <a:gsLst>
                <a:gs pos="0">
                  <a:srgbClr val="890000">
                    <a:alpha val="32968"/>
                  </a:srgbClr>
                </a:gs>
                <a:gs pos="14286">
                  <a:srgbClr val="890000">
                    <a:alpha val="30764"/>
                  </a:srgbClr>
                </a:gs>
                <a:gs pos="28571">
                  <a:srgbClr val="890000">
                    <a:alpha val="24833"/>
                  </a:srgbClr>
                </a:gs>
                <a:gs pos="42857">
                  <a:srgbClr val="890000">
                    <a:alpha val="17075"/>
                  </a:srgbClr>
                </a:gs>
                <a:gs pos="57143">
                  <a:srgbClr val="890000">
                    <a:alpha val="9855"/>
                  </a:srgbClr>
                </a:gs>
                <a:gs pos="71429">
                  <a:srgbClr val="890000">
                    <a:alpha val="4740"/>
                  </a:srgbClr>
                </a:gs>
                <a:gs pos="85714">
                  <a:srgbClr val="890000">
                    <a:alpha val="1902"/>
                  </a:srgbClr>
                </a:gs>
                <a:gs pos="100000">
                  <a:srgbClr val="89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8984938">
              <a:off x="3090096" y="-33670"/>
              <a:ext cx="419758" cy="133109"/>
            </a:xfrm>
            <a:prstGeom prst="ellipse">
              <a:avLst/>
            </a:prstGeom>
            <a:gradFill>
              <a:gsLst>
                <a:gs pos="0">
                  <a:srgbClr val="FF6A00">
                    <a:alpha val="13225"/>
                  </a:srgbClr>
                </a:gs>
                <a:gs pos="14286">
                  <a:srgbClr val="FF6A00">
                    <a:alpha val="12224"/>
                  </a:srgbClr>
                </a:gs>
                <a:gs pos="28571">
                  <a:srgbClr val="FF6A00">
                    <a:alpha val="9628"/>
                  </a:srgbClr>
                </a:gs>
                <a:gs pos="42857">
                  <a:srgbClr val="FF6A00">
                    <a:alpha val="6425"/>
                  </a:srgbClr>
                </a:gs>
                <a:gs pos="57143">
                  <a:srgbClr val="FF6A00">
                    <a:alpha val="3613"/>
                  </a:srgbClr>
                </a:gs>
                <a:gs pos="71429">
                  <a:srgbClr val="FF6A00">
                    <a:alpha val="1708"/>
                  </a:srgbClr>
                </a:gs>
                <a:gs pos="85714">
                  <a:srgbClr val="FF6A00">
                    <a:alpha val="679"/>
                  </a:srgbClr>
                </a:gs>
                <a:gs pos="100000">
                  <a:srgbClr val="FF6A00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-8544033">
              <a:off x="514790" y="1887579"/>
              <a:ext cx="869777" cy="181089"/>
            </a:xfrm>
            <a:prstGeom prst="ellipse">
              <a:avLst/>
            </a:prstGeom>
            <a:gradFill>
              <a:gsLst>
                <a:gs pos="0">
                  <a:srgbClr val="000000">
                    <a:alpha val="31116"/>
                  </a:srgbClr>
                </a:gs>
                <a:gs pos="14286">
                  <a:srgbClr val="000000">
                    <a:alpha val="29007"/>
                  </a:srgbClr>
                </a:gs>
                <a:gs pos="28571">
                  <a:srgbClr val="000000">
                    <a:alpha val="23357"/>
                  </a:srgbClr>
                </a:gs>
                <a:gs pos="42857">
                  <a:srgbClr val="000000">
                    <a:alpha val="16011"/>
                  </a:srgbClr>
                </a:gs>
                <a:gs pos="57143">
                  <a:srgbClr val="000000">
                    <a:alpha val="9215"/>
                  </a:srgbClr>
                </a:gs>
                <a:gs pos="71429">
                  <a:srgbClr val="000000">
                    <a:alpha val="4425"/>
                  </a:srgbClr>
                </a:gs>
                <a:gs pos="85714">
                  <a:srgbClr val="000000">
                    <a:alpha val="1774"/>
                  </a:srgbClr>
                </a:gs>
                <a:gs pos="100000">
                  <a:srgbClr val="000000">
                    <a:alpha val="5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10398300">
              <a:off x="1275132" y="552385"/>
              <a:ext cx="637091" cy="55102"/>
            </a:xfrm>
            <a:prstGeom prst="ellipse">
              <a:avLst/>
            </a:prstGeom>
            <a:gradFill>
              <a:gsLst>
                <a:gs pos="0">
                  <a:srgbClr val="CEFFAA">
                    <a:alpha val="24445"/>
                  </a:srgbClr>
                </a:gs>
                <a:gs pos="14286">
                  <a:srgbClr val="CEFFAA">
                    <a:alpha val="22712"/>
                  </a:srgbClr>
                </a:gs>
                <a:gs pos="28571">
                  <a:srgbClr val="CEFFAA">
                    <a:alpha val="18130"/>
                  </a:srgbClr>
                </a:gs>
                <a:gs pos="42857">
                  <a:srgbClr val="CEFFAA">
                    <a:alpha val="12297"/>
                  </a:srgbClr>
                </a:gs>
                <a:gs pos="57143">
                  <a:srgbClr val="CEFFAA">
                    <a:alpha val="7012"/>
                  </a:srgbClr>
                </a:gs>
                <a:gs pos="71429">
                  <a:srgbClr val="CEFFAA">
                    <a:alpha val="3346"/>
                  </a:srgbClr>
                </a:gs>
                <a:gs pos="85714">
                  <a:srgbClr val="CEFFAA">
                    <a:alpha val="1337"/>
                  </a:srgbClr>
                </a:gs>
                <a:gs pos="100000">
                  <a:srgbClr val="CEFFAA">
                    <a:alpha val="4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-10629913">
              <a:off x="1428020" y="82653"/>
              <a:ext cx="710603" cy="34399"/>
            </a:xfrm>
            <a:prstGeom prst="ellipse">
              <a:avLst/>
            </a:prstGeom>
            <a:gradFill>
              <a:gsLst>
                <a:gs pos="0">
                  <a:srgbClr val="780000">
                    <a:alpha val="32968"/>
                  </a:srgbClr>
                </a:gs>
                <a:gs pos="14286">
                  <a:srgbClr val="780000">
                    <a:alpha val="30764"/>
                  </a:srgbClr>
                </a:gs>
                <a:gs pos="28571">
                  <a:srgbClr val="780000">
                    <a:alpha val="24833"/>
                  </a:srgbClr>
                </a:gs>
                <a:gs pos="42857">
                  <a:srgbClr val="780000">
                    <a:alpha val="17075"/>
                  </a:srgbClr>
                </a:gs>
                <a:gs pos="57143">
                  <a:srgbClr val="780000">
                    <a:alpha val="9855"/>
                  </a:srgbClr>
                </a:gs>
                <a:gs pos="71429">
                  <a:srgbClr val="780000">
                    <a:alpha val="4740"/>
                  </a:srgbClr>
                </a:gs>
                <a:gs pos="85714">
                  <a:srgbClr val="780000">
                    <a:alpha val="1902"/>
                  </a:srgbClr>
                </a:gs>
                <a:gs pos="100000">
                  <a:srgbClr val="78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8144419">
              <a:off x="2986963" y="1342139"/>
              <a:ext cx="347266" cy="81607"/>
            </a:xfrm>
            <a:prstGeom prst="ellipse">
              <a:avLst/>
            </a:prstGeom>
            <a:gradFill>
              <a:gsLst>
                <a:gs pos="0">
                  <a:srgbClr val="3F0000">
                    <a:alpha val="29866"/>
                  </a:srgbClr>
                </a:gs>
                <a:gs pos="14286">
                  <a:srgbClr val="3F0000">
                    <a:alpha val="27824"/>
                  </a:srgbClr>
                </a:gs>
                <a:gs pos="28571">
                  <a:srgbClr val="3F0000">
                    <a:alpha val="22367"/>
                  </a:srgbClr>
                </a:gs>
                <a:gs pos="42857">
                  <a:srgbClr val="3F0000">
                    <a:alpha val="15301"/>
                  </a:srgbClr>
                </a:gs>
                <a:gs pos="57143">
                  <a:srgbClr val="3F0000">
                    <a:alpha val="8791"/>
                  </a:srgbClr>
                </a:gs>
                <a:gs pos="71429">
                  <a:srgbClr val="3F0000">
                    <a:alpha val="4216"/>
                  </a:srgbClr>
                </a:gs>
                <a:gs pos="85714">
                  <a:srgbClr val="3F0000">
                    <a:alpha val="1689"/>
                  </a:srgbClr>
                </a:gs>
                <a:gs pos="100000">
                  <a:srgbClr val="3F0000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10657540">
              <a:off x="3494092" y="1295883"/>
              <a:ext cx="115043" cy="7106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2908309">
              <a:off x="3342377" y="685615"/>
              <a:ext cx="196738" cy="177950"/>
            </a:xfrm>
            <a:prstGeom prst="ellipse">
              <a:avLst/>
            </a:prstGeom>
            <a:gradFill>
              <a:gsLst>
                <a:gs pos="0">
                  <a:srgbClr val="FFF1C2">
                    <a:alpha val="32619"/>
                  </a:srgbClr>
                </a:gs>
                <a:gs pos="14286">
                  <a:srgbClr val="FFF1C2">
                    <a:alpha val="30433"/>
                  </a:srgbClr>
                </a:gs>
                <a:gs pos="28571">
                  <a:srgbClr val="FFF1C2">
                    <a:alpha val="24554"/>
                  </a:srgbClr>
                </a:gs>
                <a:gs pos="42857">
                  <a:srgbClr val="FFF1C2">
                    <a:alpha val="16874"/>
                  </a:srgbClr>
                </a:gs>
                <a:gs pos="57143">
                  <a:srgbClr val="FFF1C2">
                    <a:alpha val="9733"/>
                  </a:srgbClr>
                </a:gs>
                <a:gs pos="71429">
                  <a:srgbClr val="FFF1C2">
                    <a:alpha val="4680"/>
                  </a:srgbClr>
                </a:gs>
                <a:gs pos="85714">
                  <a:srgbClr val="FFF1C2">
                    <a:alpha val="1878"/>
                  </a:srgbClr>
                </a:gs>
                <a:gs pos="100000">
                  <a:srgbClr val="FFF1C2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7987088">
              <a:off x="405448" y="647242"/>
              <a:ext cx="591728" cy="284913"/>
            </a:xfrm>
            <a:prstGeom prst="ellipse">
              <a:avLst/>
            </a:prstGeom>
            <a:gradFill>
              <a:gsLst>
                <a:gs pos="0">
                  <a:srgbClr val="FF0000">
                    <a:alpha val="25218"/>
                  </a:srgbClr>
                </a:gs>
                <a:gs pos="14286">
                  <a:srgbClr val="FF0000">
                    <a:alpha val="23439"/>
                  </a:srgbClr>
                </a:gs>
                <a:gs pos="28571">
                  <a:srgbClr val="FF0000">
                    <a:alpha val="18729"/>
                  </a:srgbClr>
                </a:gs>
                <a:gs pos="42857">
                  <a:srgbClr val="FF0000">
                    <a:alpha val="12718"/>
                  </a:srgbClr>
                </a:gs>
                <a:gs pos="57143">
                  <a:srgbClr val="FF0000">
                    <a:alpha val="7260"/>
                  </a:srgbClr>
                </a:gs>
                <a:gs pos="71429">
                  <a:srgbClr val="FF0000">
                    <a:alpha val="3467"/>
                  </a:srgbClr>
                </a:gs>
                <a:gs pos="85714">
                  <a:srgbClr val="FF0000">
                    <a:alpha val="1385"/>
                  </a:srgbClr>
                </a:gs>
                <a:gs pos="100000">
                  <a:srgbClr val="FF0000">
                    <a:alpha val="4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5967330">
              <a:off x="195000" y="1131282"/>
              <a:ext cx="542089" cy="25943"/>
            </a:xfrm>
            <a:prstGeom prst="ellipse">
              <a:avLst/>
            </a:prstGeom>
            <a:gradFill>
              <a:gsLst>
                <a:gs pos="0">
                  <a:srgbClr val="DDFFA5">
                    <a:alpha val="29432"/>
                  </a:srgbClr>
                </a:gs>
                <a:gs pos="14286">
                  <a:srgbClr val="DDFFA5">
                    <a:alpha val="27414"/>
                  </a:srgbClr>
                </a:gs>
                <a:gs pos="28571">
                  <a:srgbClr val="DDFFA5">
                    <a:alpha val="22024"/>
                  </a:srgbClr>
                </a:gs>
                <a:gs pos="42857">
                  <a:srgbClr val="DDFFA5">
                    <a:alpha val="15056"/>
                  </a:srgbClr>
                </a:gs>
                <a:gs pos="57143">
                  <a:srgbClr val="DDFFA5">
                    <a:alpha val="8645"/>
                  </a:srgbClr>
                </a:gs>
                <a:gs pos="71429">
                  <a:srgbClr val="DDFFA5">
                    <a:alpha val="4144"/>
                  </a:srgbClr>
                </a:gs>
                <a:gs pos="85714">
                  <a:srgbClr val="DDFFA5">
                    <a:alpha val="1660"/>
                  </a:srgbClr>
                </a:gs>
                <a:gs pos="100000">
                  <a:srgbClr val="DDFFA5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9367767">
              <a:off x="739099" y="1242125"/>
              <a:ext cx="736972" cy="4649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-8589302">
              <a:off x="2865915" y="20731"/>
              <a:ext cx="606471" cy="141656"/>
            </a:xfrm>
            <a:prstGeom prst="ellipse">
              <a:avLst/>
            </a:prstGeom>
            <a:gradFill>
              <a:gsLst>
                <a:gs pos="0">
                  <a:srgbClr val="FFF4D2">
                    <a:alpha val="16039"/>
                  </a:srgbClr>
                </a:gs>
                <a:gs pos="14286">
                  <a:srgbClr val="FFF4D2">
                    <a:alpha val="14844"/>
                  </a:srgbClr>
                </a:gs>
                <a:gs pos="28571">
                  <a:srgbClr val="FFF4D2">
                    <a:alpha val="11729"/>
                  </a:srgbClr>
                </a:gs>
                <a:gs pos="42857">
                  <a:srgbClr val="FFF4D2">
                    <a:alpha val="7857"/>
                  </a:srgbClr>
                </a:gs>
                <a:gs pos="57143">
                  <a:srgbClr val="FFF4D2">
                    <a:alpha val="4433"/>
                  </a:srgbClr>
                </a:gs>
                <a:gs pos="71429">
                  <a:srgbClr val="FFF4D2">
                    <a:alpha val="2100"/>
                  </a:srgbClr>
                </a:gs>
                <a:gs pos="85714">
                  <a:srgbClr val="FFF4D2">
                    <a:alpha val="836"/>
                  </a:srgbClr>
                </a:gs>
                <a:gs pos="100000">
                  <a:srgbClr val="FFF4D2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7790593">
              <a:off x="199242" y="2008816"/>
              <a:ext cx="521437" cy="163587"/>
            </a:xfrm>
            <a:prstGeom prst="ellipse">
              <a:avLst/>
            </a:prstGeom>
            <a:gradFill>
              <a:gsLst>
                <a:gs pos="0">
                  <a:srgbClr val="FF0000">
                    <a:alpha val="5439"/>
                  </a:srgbClr>
                </a:gs>
                <a:gs pos="14286">
                  <a:srgbClr val="FF0000">
                    <a:alpha val="5010"/>
                  </a:srgbClr>
                </a:gs>
                <a:gs pos="28571">
                  <a:srgbClr val="FF0000">
                    <a:alpha val="3912"/>
                  </a:srgbClr>
                </a:gs>
                <a:gs pos="42857">
                  <a:srgbClr val="FF0000">
                    <a:alpha val="2584"/>
                  </a:srgbClr>
                </a:gs>
                <a:gs pos="57143">
                  <a:srgbClr val="FF0000">
                    <a:alpha val="1440"/>
                  </a:srgbClr>
                </a:gs>
                <a:gs pos="71429">
                  <a:srgbClr val="FF0000">
                    <a:alpha val="677"/>
                  </a:srgbClr>
                </a:gs>
                <a:gs pos="85714">
                  <a:srgbClr val="FF0000">
                    <a:alpha val="268"/>
                  </a:srgbClr>
                </a:gs>
                <a:gs pos="100000">
                  <a:srgbClr val="FF0000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5570598">
              <a:off x="195665" y="1592282"/>
              <a:ext cx="456368" cy="120709"/>
            </a:xfrm>
            <a:prstGeom prst="ellipse">
              <a:avLst/>
            </a:prstGeom>
            <a:gradFill>
              <a:gsLst>
                <a:gs pos="0">
                  <a:srgbClr val="FFFFA5">
                    <a:alpha val="24347"/>
                  </a:srgbClr>
                </a:gs>
                <a:gs pos="14286">
                  <a:srgbClr val="FFFFA5">
                    <a:alpha val="22620"/>
                  </a:srgbClr>
                </a:gs>
                <a:gs pos="28571">
                  <a:srgbClr val="FFFFA5">
                    <a:alpha val="18054"/>
                  </a:srgbClr>
                </a:gs>
                <a:gs pos="42857">
                  <a:srgbClr val="FFFFA5">
                    <a:alpha val="12243"/>
                  </a:srgbClr>
                </a:gs>
                <a:gs pos="57143">
                  <a:srgbClr val="FFFFA5">
                    <a:alpha val="6981"/>
                  </a:srgbClr>
                </a:gs>
                <a:gs pos="71429">
                  <a:srgbClr val="FFFFA5">
                    <a:alpha val="3331"/>
                  </a:srgbClr>
                </a:gs>
                <a:gs pos="85714">
                  <a:srgbClr val="FFFFA5">
                    <a:alpha val="1331"/>
                  </a:srgbClr>
                </a:gs>
                <a:gs pos="100000">
                  <a:srgbClr val="FFFFA5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4157126">
              <a:off x="143802" y="1492136"/>
              <a:ext cx="378444" cy="265242"/>
            </a:xfrm>
            <a:prstGeom prst="ellipse">
              <a:avLst/>
            </a:prstGeom>
            <a:gradFill>
              <a:gsLst>
                <a:gs pos="0">
                  <a:srgbClr val="FFFDC7">
                    <a:alpha val="20056"/>
                  </a:srgbClr>
                </a:gs>
                <a:gs pos="14286">
                  <a:srgbClr val="FFFDC7">
                    <a:alpha val="18595"/>
                  </a:srgbClr>
                </a:gs>
                <a:gs pos="28571">
                  <a:srgbClr val="FFFDC7">
                    <a:alpha val="14764"/>
                  </a:srgbClr>
                </a:gs>
                <a:gs pos="42857">
                  <a:srgbClr val="FFFDC7">
                    <a:alpha val="9948"/>
                  </a:srgbClr>
                </a:gs>
                <a:gs pos="57143">
                  <a:srgbClr val="FFFDC7">
                    <a:alpha val="5641"/>
                  </a:srgbClr>
                </a:gs>
                <a:gs pos="71429">
                  <a:srgbClr val="FFFDC7">
                    <a:alpha val="2681"/>
                  </a:srgbClr>
                </a:gs>
                <a:gs pos="85714">
                  <a:srgbClr val="FFFDC7">
                    <a:alpha val="1069"/>
                  </a:srgbClr>
                </a:gs>
                <a:gs pos="100000">
                  <a:srgbClr val="FFFDC7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8363529">
              <a:off x="3028360" y="2083767"/>
              <a:ext cx="745269" cy="144359"/>
            </a:xfrm>
            <a:prstGeom prst="ellipse">
              <a:avLst/>
            </a:prstGeom>
            <a:gradFill>
              <a:gsLst>
                <a:gs pos="0">
                  <a:srgbClr val="FF9E42">
                    <a:alpha val="32621"/>
                  </a:srgbClr>
                </a:gs>
                <a:gs pos="14286">
                  <a:srgbClr val="FF9E42">
                    <a:alpha val="30434"/>
                  </a:srgbClr>
                </a:gs>
                <a:gs pos="28571">
                  <a:srgbClr val="FF9E42">
                    <a:alpha val="24555"/>
                  </a:srgbClr>
                </a:gs>
                <a:gs pos="42857">
                  <a:srgbClr val="FF9E42">
                    <a:alpha val="16875"/>
                  </a:srgbClr>
                </a:gs>
                <a:gs pos="57143">
                  <a:srgbClr val="FF9E42">
                    <a:alpha val="9734"/>
                  </a:srgbClr>
                </a:gs>
                <a:gs pos="71429">
                  <a:srgbClr val="FF9E42">
                    <a:alpha val="4681"/>
                  </a:srgbClr>
                </a:gs>
                <a:gs pos="85714">
                  <a:srgbClr val="FF9E42">
                    <a:alpha val="1878"/>
                  </a:srgbClr>
                </a:gs>
                <a:gs pos="100000">
                  <a:srgbClr val="FF9E42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8386925">
              <a:off x="2950611" y="575090"/>
              <a:ext cx="471065" cy="96477"/>
            </a:xfrm>
            <a:prstGeom prst="ellipse">
              <a:avLst/>
            </a:prstGeom>
            <a:gradFill>
              <a:gsLst>
                <a:gs pos="0">
                  <a:srgbClr val="FFD792">
                    <a:alpha val="32619"/>
                  </a:srgbClr>
                </a:gs>
                <a:gs pos="14286">
                  <a:srgbClr val="FFD792">
                    <a:alpha val="30432"/>
                  </a:srgbClr>
                </a:gs>
                <a:gs pos="28571">
                  <a:srgbClr val="FFD792">
                    <a:alpha val="24554"/>
                  </a:srgbClr>
                </a:gs>
                <a:gs pos="42857">
                  <a:srgbClr val="FFD792">
                    <a:alpha val="16873"/>
                  </a:srgbClr>
                </a:gs>
                <a:gs pos="57143">
                  <a:srgbClr val="FFD792">
                    <a:alpha val="9733"/>
                  </a:srgbClr>
                </a:gs>
                <a:gs pos="71429">
                  <a:srgbClr val="FFD792">
                    <a:alpha val="4680"/>
                  </a:srgbClr>
                </a:gs>
                <a:gs pos="85714">
                  <a:srgbClr val="FFD792">
                    <a:alpha val="1878"/>
                  </a:srgbClr>
                </a:gs>
                <a:gs pos="100000">
                  <a:srgbClr val="FFD792">
                    <a:alpha val="6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8590776">
              <a:off x="-219763" y="2085441"/>
              <a:ext cx="531485" cy="20160"/>
            </a:xfrm>
            <a:prstGeom prst="ellipse">
              <a:avLst/>
            </a:prstGeom>
            <a:gradFill>
              <a:gsLst>
                <a:gs pos="0">
                  <a:srgbClr val="FFFFE0">
                    <a:alpha val="32968"/>
                  </a:srgbClr>
                </a:gs>
                <a:gs pos="14286">
                  <a:srgbClr val="FFFFE0">
                    <a:alpha val="30764"/>
                  </a:srgbClr>
                </a:gs>
                <a:gs pos="28571">
                  <a:srgbClr val="FFFFE0">
                    <a:alpha val="24833"/>
                  </a:srgbClr>
                </a:gs>
                <a:gs pos="42857">
                  <a:srgbClr val="FFFFE0">
                    <a:alpha val="17075"/>
                  </a:srgbClr>
                </a:gs>
                <a:gs pos="57143">
                  <a:srgbClr val="FFFFE0">
                    <a:alpha val="9855"/>
                  </a:srgbClr>
                </a:gs>
                <a:gs pos="71429">
                  <a:srgbClr val="FFFFE0">
                    <a:alpha val="4740"/>
                  </a:srgbClr>
                </a:gs>
                <a:gs pos="85714">
                  <a:srgbClr val="FFFFE0">
                    <a:alpha val="1902"/>
                  </a:srgbClr>
                </a:gs>
                <a:gs pos="100000">
                  <a:srgbClr val="FFFFE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8530691">
              <a:off x="3485367" y="1903308"/>
              <a:ext cx="244320" cy="25135"/>
            </a:xfrm>
            <a:prstGeom prst="ellipse">
              <a:avLst/>
            </a:prstGeom>
            <a:gradFill>
              <a:gsLst>
                <a:gs pos="0">
                  <a:srgbClr val="000000">
                    <a:alpha val="18228"/>
                  </a:srgbClr>
                </a:gs>
                <a:gs pos="14286">
                  <a:srgbClr val="000000">
                    <a:alpha val="16886"/>
                  </a:srgbClr>
                </a:gs>
                <a:gs pos="28571">
                  <a:srgbClr val="000000">
                    <a:alpha val="13377"/>
                  </a:srgbClr>
                </a:gs>
                <a:gs pos="42857">
                  <a:srgbClr val="000000">
                    <a:alpha val="8989"/>
                  </a:srgbClr>
                </a:gs>
                <a:gs pos="57143">
                  <a:srgbClr val="000000">
                    <a:alpha val="5085"/>
                  </a:srgbClr>
                </a:gs>
                <a:gs pos="71429">
                  <a:srgbClr val="000000">
                    <a:alpha val="2414"/>
                  </a:srgbClr>
                </a:gs>
                <a:gs pos="85714">
                  <a:srgbClr val="000000">
                    <a:alpha val="961"/>
                  </a:srgbClr>
                </a:gs>
                <a:gs pos="100000">
                  <a:srgbClr val="000000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8350278">
              <a:off x="2910598" y="826850"/>
              <a:ext cx="741187" cy="65521"/>
            </a:xfrm>
            <a:prstGeom prst="ellipse">
              <a:avLst/>
            </a:prstGeom>
            <a:gradFill>
              <a:gsLst>
                <a:gs pos="0">
                  <a:srgbClr val="FFD796">
                    <a:alpha val="32968"/>
                  </a:srgbClr>
                </a:gs>
                <a:gs pos="14286">
                  <a:srgbClr val="FFD796">
                    <a:alpha val="30764"/>
                  </a:srgbClr>
                </a:gs>
                <a:gs pos="28571">
                  <a:srgbClr val="FFD796">
                    <a:alpha val="24833"/>
                  </a:srgbClr>
                </a:gs>
                <a:gs pos="42857">
                  <a:srgbClr val="FFD796">
                    <a:alpha val="17075"/>
                  </a:srgbClr>
                </a:gs>
                <a:gs pos="57143">
                  <a:srgbClr val="FFD796">
                    <a:alpha val="9855"/>
                  </a:srgbClr>
                </a:gs>
                <a:gs pos="71429">
                  <a:srgbClr val="FFD796">
                    <a:alpha val="4740"/>
                  </a:srgbClr>
                </a:gs>
                <a:gs pos="85714">
                  <a:srgbClr val="FFD796">
                    <a:alpha val="1902"/>
                  </a:srgbClr>
                </a:gs>
                <a:gs pos="100000">
                  <a:srgbClr val="FFD79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4250668">
              <a:off x="332436" y="1280777"/>
              <a:ext cx="788197" cy="295451"/>
            </a:xfrm>
            <a:prstGeom prst="ellipse">
              <a:avLst/>
            </a:prstGeom>
            <a:gradFill>
              <a:gsLst>
                <a:gs pos="0">
                  <a:srgbClr val="630000">
                    <a:alpha val="32968"/>
                  </a:srgbClr>
                </a:gs>
                <a:gs pos="14286">
                  <a:srgbClr val="630000">
                    <a:alpha val="30764"/>
                  </a:srgbClr>
                </a:gs>
                <a:gs pos="28571">
                  <a:srgbClr val="630000">
                    <a:alpha val="24833"/>
                  </a:srgbClr>
                </a:gs>
                <a:gs pos="42857">
                  <a:srgbClr val="630000">
                    <a:alpha val="17075"/>
                  </a:srgbClr>
                </a:gs>
                <a:gs pos="57143">
                  <a:srgbClr val="630000">
                    <a:alpha val="9855"/>
                  </a:srgbClr>
                </a:gs>
                <a:gs pos="71429">
                  <a:srgbClr val="630000">
                    <a:alpha val="4740"/>
                  </a:srgbClr>
                </a:gs>
                <a:gs pos="85714">
                  <a:srgbClr val="630000">
                    <a:alpha val="1902"/>
                  </a:srgbClr>
                </a:gs>
                <a:gs pos="100000">
                  <a:srgbClr val="6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9362568">
              <a:off x="408850" y="201329"/>
              <a:ext cx="490306" cy="76792"/>
            </a:xfrm>
            <a:prstGeom prst="ellipse">
              <a:avLst/>
            </a:prstGeom>
            <a:gradFill>
              <a:gsLst>
                <a:gs pos="0">
                  <a:srgbClr val="FFFF00">
                    <a:alpha val="13456"/>
                  </a:srgbClr>
                </a:gs>
                <a:gs pos="14286">
                  <a:srgbClr val="FFFF00">
                    <a:alpha val="12438"/>
                  </a:srgbClr>
                </a:gs>
                <a:gs pos="28571">
                  <a:srgbClr val="FFFF00">
                    <a:alpha val="9799"/>
                  </a:srgbClr>
                </a:gs>
                <a:gs pos="42857">
                  <a:srgbClr val="FFFF00">
                    <a:alpha val="6541"/>
                  </a:srgbClr>
                </a:gs>
                <a:gs pos="57143">
                  <a:srgbClr val="FFFF00">
                    <a:alpha val="3679"/>
                  </a:srgbClr>
                </a:gs>
                <a:gs pos="71429">
                  <a:srgbClr val="FFFF00">
                    <a:alpha val="1739"/>
                  </a:srgbClr>
                </a:gs>
                <a:gs pos="85714">
                  <a:srgbClr val="FFFF00">
                    <a:alpha val="691"/>
                  </a:srgbClr>
                </a:gs>
                <a:gs pos="100000">
                  <a:srgbClr val="FFFF00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8374642">
              <a:off x="2716340" y="1745154"/>
              <a:ext cx="811716" cy="50610"/>
            </a:xfrm>
            <a:prstGeom prst="ellipse">
              <a:avLst/>
            </a:prstGeom>
            <a:gradFill>
              <a:gsLst>
                <a:gs pos="0">
                  <a:srgbClr val="FFA300">
                    <a:alpha val="32968"/>
                  </a:srgbClr>
                </a:gs>
                <a:gs pos="14286">
                  <a:srgbClr val="FFA300">
                    <a:alpha val="30764"/>
                  </a:srgbClr>
                </a:gs>
                <a:gs pos="28571">
                  <a:srgbClr val="FFA300">
                    <a:alpha val="24833"/>
                  </a:srgbClr>
                </a:gs>
                <a:gs pos="42857">
                  <a:srgbClr val="FFA300">
                    <a:alpha val="17075"/>
                  </a:srgbClr>
                </a:gs>
                <a:gs pos="57143">
                  <a:srgbClr val="FFA300">
                    <a:alpha val="9855"/>
                  </a:srgbClr>
                </a:gs>
                <a:gs pos="71429">
                  <a:srgbClr val="FFA300">
                    <a:alpha val="4740"/>
                  </a:srgbClr>
                </a:gs>
                <a:gs pos="85714">
                  <a:srgbClr val="FFA300">
                    <a:alpha val="1902"/>
                  </a:srgbClr>
                </a:gs>
                <a:gs pos="100000">
                  <a:srgbClr val="FFA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8674919">
              <a:off x="255952" y="182346"/>
              <a:ext cx="800916" cy="84534"/>
            </a:xfrm>
            <a:prstGeom prst="ellipse">
              <a:avLst/>
            </a:prstGeom>
            <a:gradFill>
              <a:gsLst>
                <a:gs pos="0">
                  <a:srgbClr val="FF0000">
                    <a:alpha val="32813"/>
                  </a:srgbClr>
                </a:gs>
                <a:gs pos="14286">
                  <a:srgbClr val="FF0000">
                    <a:alpha val="30617"/>
                  </a:srgbClr>
                </a:gs>
                <a:gs pos="28571">
                  <a:srgbClr val="FF0000">
                    <a:alpha val="24709"/>
                  </a:srgbClr>
                </a:gs>
                <a:gs pos="42857">
                  <a:srgbClr val="FF0000">
                    <a:alpha val="16986"/>
                  </a:srgbClr>
                </a:gs>
                <a:gs pos="57143">
                  <a:srgbClr val="FF0000">
                    <a:alpha val="9801"/>
                  </a:srgbClr>
                </a:gs>
                <a:gs pos="71429">
                  <a:srgbClr val="FF0000">
                    <a:alpha val="4714"/>
                  </a:srgbClr>
                </a:gs>
                <a:gs pos="85714">
                  <a:srgbClr val="FF0000">
                    <a:alpha val="1891"/>
                  </a:srgbClr>
                </a:gs>
                <a:gs pos="100000">
                  <a:srgbClr val="FF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9001037">
              <a:off x="2714812" y="1858317"/>
              <a:ext cx="706487" cy="68129"/>
            </a:xfrm>
            <a:prstGeom prst="ellipse">
              <a:avLst/>
            </a:prstGeom>
            <a:gradFill>
              <a:gsLst>
                <a:gs pos="0">
                  <a:srgbClr val="380000">
                    <a:alpha val="26638"/>
                  </a:srgbClr>
                </a:gs>
                <a:gs pos="14286">
                  <a:srgbClr val="380000">
                    <a:alpha val="24776"/>
                  </a:srgbClr>
                </a:gs>
                <a:gs pos="28571">
                  <a:srgbClr val="380000">
                    <a:alpha val="19833"/>
                  </a:srgbClr>
                </a:gs>
                <a:gs pos="42857">
                  <a:srgbClr val="380000">
                    <a:alpha val="13497"/>
                  </a:srgbClr>
                </a:gs>
                <a:gs pos="57143">
                  <a:srgbClr val="380000">
                    <a:alpha val="7720"/>
                  </a:srgbClr>
                </a:gs>
                <a:gs pos="71429">
                  <a:srgbClr val="380000">
                    <a:alpha val="3691"/>
                  </a:srgbClr>
                </a:gs>
                <a:gs pos="85714">
                  <a:srgbClr val="380000">
                    <a:alpha val="1476"/>
                  </a:srgbClr>
                </a:gs>
                <a:gs pos="100000">
                  <a:srgbClr val="380000">
                    <a:alpha val="4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8272289">
              <a:off x="2721596" y="518738"/>
              <a:ext cx="738384" cy="213048"/>
            </a:xfrm>
            <a:prstGeom prst="ellipse">
              <a:avLst/>
            </a:prstGeom>
            <a:gradFill>
              <a:gsLst>
                <a:gs pos="0">
                  <a:srgbClr val="FFBF6D">
                    <a:alpha val="32968"/>
                  </a:srgbClr>
                </a:gs>
                <a:gs pos="14286">
                  <a:srgbClr val="FFBF6D">
                    <a:alpha val="30764"/>
                  </a:srgbClr>
                </a:gs>
                <a:gs pos="28571">
                  <a:srgbClr val="FFBF6D">
                    <a:alpha val="24833"/>
                  </a:srgbClr>
                </a:gs>
                <a:gs pos="42857">
                  <a:srgbClr val="FFBF6D">
                    <a:alpha val="17075"/>
                  </a:srgbClr>
                </a:gs>
                <a:gs pos="57143">
                  <a:srgbClr val="FFBF6D">
                    <a:alpha val="9855"/>
                  </a:srgbClr>
                </a:gs>
                <a:gs pos="71429">
                  <a:srgbClr val="FFBF6D">
                    <a:alpha val="4740"/>
                  </a:srgbClr>
                </a:gs>
                <a:gs pos="85714">
                  <a:srgbClr val="FFBF6D">
                    <a:alpha val="1902"/>
                  </a:srgbClr>
                </a:gs>
                <a:gs pos="100000">
                  <a:srgbClr val="FFBF6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8808287">
              <a:off x="2841816" y="1140270"/>
              <a:ext cx="675496" cy="150126"/>
            </a:xfrm>
            <a:prstGeom prst="ellipse">
              <a:avLst/>
            </a:prstGeom>
            <a:gradFill>
              <a:gsLst>
                <a:gs pos="0">
                  <a:srgbClr val="6B0000">
                    <a:alpha val="29099"/>
                  </a:srgbClr>
                </a:gs>
                <a:gs pos="14286">
                  <a:srgbClr val="6B0000">
                    <a:alpha val="27099"/>
                  </a:srgbClr>
                </a:gs>
                <a:gs pos="28571">
                  <a:srgbClr val="6B0000">
                    <a:alpha val="21762"/>
                  </a:srgbClr>
                </a:gs>
                <a:gs pos="42857">
                  <a:srgbClr val="6B0000">
                    <a:alpha val="14868"/>
                  </a:srgbClr>
                </a:gs>
                <a:gs pos="57143">
                  <a:srgbClr val="6B0000">
                    <a:alpha val="8533"/>
                  </a:srgbClr>
                </a:gs>
                <a:gs pos="71429">
                  <a:srgbClr val="6B0000">
                    <a:alpha val="4089"/>
                  </a:srgbClr>
                </a:gs>
                <a:gs pos="85714">
                  <a:srgbClr val="6B0000">
                    <a:alpha val="1637"/>
                  </a:srgbClr>
                </a:gs>
                <a:gs pos="100000">
                  <a:srgbClr val="6B0000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-9444957">
              <a:off x="1746603" y="139130"/>
              <a:ext cx="607561" cy="3268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8334784">
              <a:off x="498163" y="1122858"/>
              <a:ext cx="679258" cy="159199"/>
            </a:xfrm>
            <a:prstGeom prst="ellipse">
              <a:avLst/>
            </a:prstGeom>
            <a:gradFill>
              <a:gsLst>
                <a:gs pos="0">
                  <a:srgbClr val="820000">
                    <a:alpha val="32968"/>
                  </a:srgbClr>
                </a:gs>
                <a:gs pos="14286">
                  <a:srgbClr val="820000">
                    <a:alpha val="30764"/>
                  </a:srgbClr>
                </a:gs>
                <a:gs pos="28571">
                  <a:srgbClr val="820000">
                    <a:alpha val="24833"/>
                  </a:srgbClr>
                </a:gs>
                <a:gs pos="42857">
                  <a:srgbClr val="820000">
                    <a:alpha val="17075"/>
                  </a:srgbClr>
                </a:gs>
                <a:gs pos="57143">
                  <a:srgbClr val="820000">
                    <a:alpha val="9855"/>
                  </a:srgbClr>
                </a:gs>
                <a:gs pos="71429">
                  <a:srgbClr val="820000">
                    <a:alpha val="4740"/>
                  </a:srgbClr>
                </a:gs>
                <a:gs pos="85714">
                  <a:srgbClr val="820000">
                    <a:alpha val="1902"/>
                  </a:srgbClr>
                </a:gs>
                <a:gs pos="100000">
                  <a:srgbClr val="82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-8169259">
              <a:off x="3488379" y="943644"/>
              <a:ext cx="272408" cy="54746"/>
            </a:xfrm>
            <a:prstGeom prst="ellipse">
              <a:avLst/>
            </a:prstGeom>
            <a:gradFill>
              <a:gsLst>
                <a:gs pos="0">
                  <a:srgbClr val="FFAD00">
                    <a:alpha val="15843"/>
                  </a:srgbClr>
                </a:gs>
                <a:gs pos="14286">
                  <a:srgbClr val="FFAD00">
                    <a:alpha val="14660"/>
                  </a:srgbClr>
                </a:gs>
                <a:gs pos="28571">
                  <a:srgbClr val="FFAD00">
                    <a:alpha val="11582"/>
                  </a:srgbClr>
                </a:gs>
                <a:gs pos="42857">
                  <a:srgbClr val="FFAD00">
                    <a:alpha val="7756"/>
                  </a:srgbClr>
                </a:gs>
                <a:gs pos="57143">
                  <a:srgbClr val="FFAD00">
                    <a:alpha val="4375"/>
                  </a:srgbClr>
                </a:gs>
                <a:gs pos="71429">
                  <a:srgbClr val="FFAD00">
                    <a:alpha val="2072"/>
                  </a:srgbClr>
                </a:gs>
                <a:gs pos="85714">
                  <a:srgbClr val="FFAD00">
                    <a:alpha val="825"/>
                  </a:srgbClr>
                </a:gs>
                <a:gs pos="100000">
                  <a:srgbClr val="FFAD00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8709935">
              <a:off x="-165184" y="1282410"/>
              <a:ext cx="765659" cy="25597"/>
            </a:xfrm>
            <a:prstGeom prst="ellipse">
              <a:avLst/>
            </a:prstGeom>
            <a:gradFill>
              <a:gsLst>
                <a:gs pos="0">
                  <a:srgbClr val="710000">
                    <a:alpha val="32968"/>
                  </a:srgbClr>
                </a:gs>
                <a:gs pos="14286">
                  <a:srgbClr val="710000">
                    <a:alpha val="30764"/>
                  </a:srgbClr>
                </a:gs>
                <a:gs pos="28571">
                  <a:srgbClr val="710000">
                    <a:alpha val="24833"/>
                  </a:srgbClr>
                </a:gs>
                <a:gs pos="42857">
                  <a:srgbClr val="710000">
                    <a:alpha val="17075"/>
                  </a:srgbClr>
                </a:gs>
                <a:gs pos="57143">
                  <a:srgbClr val="710000">
                    <a:alpha val="9855"/>
                  </a:srgbClr>
                </a:gs>
                <a:gs pos="71429">
                  <a:srgbClr val="710000">
                    <a:alpha val="4740"/>
                  </a:srgbClr>
                </a:gs>
                <a:gs pos="85714">
                  <a:srgbClr val="710000">
                    <a:alpha val="1902"/>
                  </a:srgbClr>
                </a:gs>
                <a:gs pos="100000">
                  <a:srgbClr val="7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8615055">
              <a:off x="2535662" y="191425"/>
              <a:ext cx="711248" cy="124255"/>
            </a:xfrm>
            <a:prstGeom prst="ellipse">
              <a:avLst/>
            </a:prstGeom>
            <a:gradFill>
              <a:gsLst>
                <a:gs pos="0">
                  <a:srgbClr val="FF7100">
                    <a:alpha val="20127"/>
                  </a:srgbClr>
                </a:gs>
                <a:gs pos="14286">
                  <a:srgbClr val="FF7100">
                    <a:alpha val="18662"/>
                  </a:srgbClr>
                </a:gs>
                <a:gs pos="28571">
                  <a:srgbClr val="FF7100">
                    <a:alpha val="14818"/>
                  </a:srgbClr>
                </a:gs>
                <a:gs pos="42857">
                  <a:srgbClr val="FF7100">
                    <a:alpha val="9985"/>
                  </a:srgbClr>
                </a:gs>
                <a:gs pos="57143">
                  <a:srgbClr val="FF7100">
                    <a:alpha val="5662"/>
                  </a:srgbClr>
                </a:gs>
                <a:gs pos="71429">
                  <a:srgbClr val="FF7100">
                    <a:alpha val="2692"/>
                  </a:srgbClr>
                </a:gs>
                <a:gs pos="85714">
                  <a:srgbClr val="FF7100">
                    <a:alpha val="1073"/>
                  </a:srgbClr>
                </a:gs>
                <a:gs pos="100000">
                  <a:srgbClr val="FF7100">
                    <a:alpha val="3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8947005">
              <a:off x="3107849" y="1895359"/>
              <a:ext cx="485110" cy="89781"/>
            </a:xfrm>
            <a:prstGeom prst="ellipse">
              <a:avLst/>
            </a:prstGeom>
            <a:gradFill>
              <a:gsLst>
                <a:gs pos="0">
                  <a:srgbClr val="000000">
                    <a:alpha val="31032"/>
                  </a:srgbClr>
                </a:gs>
                <a:gs pos="14286">
                  <a:srgbClr val="000000">
                    <a:alpha val="28928"/>
                  </a:srgbClr>
                </a:gs>
                <a:gs pos="28571">
                  <a:srgbClr val="000000">
                    <a:alpha val="23290"/>
                  </a:srgbClr>
                </a:gs>
                <a:gs pos="42857">
                  <a:srgbClr val="000000">
                    <a:alpha val="15963"/>
                  </a:srgbClr>
                </a:gs>
                <a:gs pos="57143">
                  <a:srgbClr val="000000">
                    <a:alpha val="9187"/>
                  </a:srgbClr>
                </a:gs>
                <a:gs pos="71429">
                  <a:srgbClr val="000000">
                    <a:alpha val="4411"/>
                  </a:srgbClr>
                </a:gs>
                <a:gs pos="85714">
                  <a:srgbClr val="000000">
                    <a:alpha val="1768"/>
                  </a:srgbClr>
                </a:gs>
                <a:gs pos="100000">
                  <a:srgbClr val="0000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8695680">
              <a:off x="2690501" y="791611"/>
              <a:ext cx="337884" cy="174097"/>
            </a:xfrm>
            <a:prstGeom prst="ellipse">
              <a:avLst/>
            </a:prstGeom>
            <a:gradFill>
              <a:gsLst>
                <a:gs pos="0">
                  <a:srgbClr val="FFFF9A">
                    <a:alpha val="24503"/>
                  </a:srgbClr>
                </a:gs>
                <a:gs pos="14286">
                  <a:srgbClr val="FFFF9A">
                    <a:alpha val="22767"/>
                  </a:srgbClr>
                </a:gs>
                <a:gs pos="28571">
                  <a:srgbClr val="FFFF9A">
                    <a:alpha val="18175"/>
                  </a:srgbClr>
                </a:gs>
                <a:gs pos="42857">
                  <a:srgbClr val="FFFF9A">
                    <a:alpha val="12328"/>
                  </a:srgbClr>
                </a:gs>
                <a:gs pos="57143">
                  <a:srgbClr val="FFFF9A">
                    <a:alpha val="7031"/>
                  </a:srgbClr>
                </a:gs>
                <a:gs pos="71429">
                  <a:srgbClr val="FFFF9A">
                    <a:alpha val="3355"/>
                  </a:srgbClr>
                </a:gs>
                <a:gs pos="85714">
                  <a:srgbClr val="FFFF9A">
                    <a:alpha val="1340"/>
                  </a:srgbClr>
                </a:gs>
                <a:gs pos="100000">
                  <a:srgbClr val="FFFF9A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6639820">
              <a:off x="-192943" y="1547319"/>
              <a:ext cx="658885" cy="173582"/>
            </a:xfrm>
            <a:prstGeom prst="ellipse">
              <a:avLst/>
            </a:prstGeom>
            <a:gradFill>
              <a:gsLst>
                <a:gs pos="0">
                  <a:srgbClr val="FFBF96">
                    <a:alpha val="26229"/>
                  </a:srgbClr>
                </a:gs>
                <a:gs pos="14286">
                  <a:srgbClr val="FFBF96">
                    <a:alpha val="24392"/>
                  </a:srgbClr>
                </a:gs>
                <a:gs pos="28571">
                  <a:srgbClr val="FFBF96">
                    <a:alpha val="19515"/>
                  </a:srgbClr>
                </a:gs>
                <a:gs pos="42857">
                  <a:srgbClr val="FFBF96">
                    <a:alpha val="13272"/>
                  </a:srgbClr>
                </a:gs>
                <a:gs pos="57143">
                  <a:srgbClr val="FFBF96">
                    <a:alpha val="7587"/>
                  </a:srgbClr>
                </a:gs>
                <a:gs pos="71429">
                  <a:srgbClr val="FFBF96">
                    <a:alpha val="3626"/>
                  </a:srgbClr>
                </a:gs>
                <a:gs pos="85714">
                  <a:srgbClr val="FFBF96">
                    <a:alpha val="1450"/>
                  </a:srgbClr>
                </a:gs>
                <a:gs pos="100000">
                  <a:srgbClr val="FFBF96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5980268">
              <a:off x="218504" y="1017215"/>
              <a:ext cx="597766" cy="202560"/>
            </a:xfrm>
            <a:prstGeom prst="ellipse">
              <a:avLst/>
            </a:prstGeom>
            <a:gradFill>
              <a:gsLst>
                <a:gs pos="0">
                  <a:srgbClr val="FF0000">
                    <a:alpha val="28865"/>
                  </a:srgbClr>
                </a:gs>
                <a:gs pos="14286">
                  <a:srgbClr val="FF0000">
                    <a:alpha val="26878"/>
                  </a:srgbClr>
                </a:gs>
                <a:gs pos="28571">
                  <a:srgbClr val="FF0000">
                    <a:alpha val="21578"/>
                  </a:srgbClr>
                </a:gs>
                <a:gs pos="42857">
                  <a:srgbClr val="FF0000">
                    <a:alpha val="14737"/>
                  </a:srgbClr>
                </a:gs>
                <a:gs pos="57143">
                  <a:srgbClr val="FF0000">
                    <a:alpha val="8455"/>
                  </a:srgbClr>
                </a:gs>
                <a:gs pos="71429">
                  <a:srgbClr val="FF0000">
                    <a:alpha val="4051"/>
                  </a:srgbClr>
                </a:gs>
                <a:gs pos="85714">
                  <a:srgbClr val="FF0000">
                    <a:alpha val="1622"/>
                  </a:srgbClr>
                </a:gs>
                <a:gs pos="100000">
                  <a:srgbClr val="FF0000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-10418120">
              <a:off x="2013711" y="-120441"/>
              <a:ext cx="649495" cy="240950"/>
            </a:xfrm>
            <a:prstGeom prst="ellipse">
              <a:avLst/>
            </a:prstGeom>
            <a:gradFill>
              <a:gsLst>
                <a:gs pos="0">
                  <a:srgbClr val="FF9843">
                    <a:alpha val="32968"/>
                  </a:srgbClr>
                </a:gs>
                <a:gs pos="14286">
                  <a:srgbClr val="FF9843">
                    <a:alpha val="30764"/>
                  </a:srgbClr>
                </a:gs>
                <a:gs pos="28571">
                  <a:srgbClr val="FF9843">
                    <a:alpha val="24833"/>
                  </a:srgbClr>
                </a:gs>
                <a:gs pos="42857">
                  <a:srgbClr val="FF9843">
                    <a:alpha val="17075"/>
                  </a:srgbClr>
                </a:gs>
                <a:gs pos="57143">
                  <a:srgbClr val="FF9843">
                    <a:alpha val="9855"/>
                  </a:srgbClr>
                </a:gs>
                <a:gs pos="71429">
                  <a:srgbClr val="FF9843">
                    <a:alpha val="4740"/>
                  </a:srgbClr>
                </a:gs>
                <a:gs pos="85714">
                  <a:srgbClr val="FF9843">
                    <a:alpha val="1902"/>
                  </a:srgbClr>
                </a:gs>
                <a:gs pos="100000">
                  <a:srgbClr val="FF984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8328494">
              <a:off x="444690" y="600997"/>
              <a:ext cx="680247" cy="45692"/>
            </a:xfrm>
            <a:prstGeom prst="ellipse">
              <a:avLst/>
            </a:prstGeom>
            <a:gradFill>
              <a:gsLst>
                <a:gs pos="0">
                  <a:srgbClr val="FF0000">
                    <a:alpha val="29454"/>
                  </a:srgbClr>
                </a:gs>
                <a:gs pos="14286">
                  <a:srgbClr val="FF0000">
                    <a:alpha val="27434"/>
                  </a:srgbClr>
                </a:gs>
                <a:gs pos="28571">
                  <a:srgbClr val="FF0000">
                    <a:alpha val="22041"/>
                  </a:srgbClr>
                </a:gs>
                <a:gs pos="42857">
                  <a:srgbClr val="FF0000">
                    <a:alpha val="15068"/>
                  </a:srgbClr>
                </a:gs>
                <a:gs pos="57143">
                  <a:srgbClr val="FF0000">
                    <a:alpha val="8652"/>
                  </a:srgbClr>
                </a:gs>
                <a:gs pos="71429">
                  <a:srgbClr val="FF0000">
                    <a:alpha val="4148"/>
                  </a:srgbClr>
                </a:gs>
                <a:gs pos="85714">
                  <a:srgbClr val="FF0000">
                    <a:alpha val="1661"/>
                  </a:srgbClr>
                </a:gs>
                <a:gs pos="100000">
                  <a:srgbClr val="FF0000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5482392">
              <a:off x="3005291" y="2328106"/>
              <a:ext cx="400131" cy="158144"/>
            </a:xfrm>
            <a:prstGeom prst="ellipse">
              <a:avLst/>
            </a:prstGeom>
            <a:gradFill>
              <a:gsLst>
                <a:gs pos="0">
                  <a:srgbClr val="FBB66F">
                    <a:alpha val="32959"/>
                  </a:srgbClr>
                </a:gs>
                <a:gs pos="14286">
                  <a:srgbClr val="FBB66F">
                    <a:alpha val="30755"/>
                  </a:srgbClr>
                </a:gs>
                <a:gs pos="28571">
                  <a:srgbClr val="FBB66F">
                    <a:alpha val="24826"/>
                  </a:srgbClr>
                </a:gs>
                <a:gs pos="42857">
                  <a:srgbClr val="FBB66F">
                    <a:alpha val="17070"/>
                  </a:srgbClr>
                </a:gs>
                <a:gs pos="57143">
                  <a:srgbClr val="FBB66F">
                    <a:alpha val="9852"/>
                  </a:srgbClr>
                </a:gs>
                <a:gs pos="71429">
                  <a:srgbClr val="FBB66F">
                    <a:alpha val="4739"/>
                  </a:srgbClr>
                </a:gs>
                <a:gs pos="85714">
                  <a:srgbClr val="FBB66F">
                    <a:alpha val="1901"/>
                  </a:srgbClr>
                </a:gs>
                <a:gs pos="100000">
                  <a:srgbClr val="FBB66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7269144">
              <a:off x="617815" y="575965"/>
              <a:ext cx="666744" cy="144698"/>
            </a:xfrm>
            <a:prstGeom prst="ellipse">
              <a:avLst/>
            </a:prstGeom>
            <a:gradFill>
              <a:gsLst>
                <a:gs pos="0">
                  <a:srgbClr val="840000">
                    <a:alpha val="32968"/>
                  </a:srgbClr>
                </a:gs>
                <a:gs pos="14286">
                  <a:srgbClr val="840000">
                    <a:alpha val="30764"/>
                  </a:srgbClr>
                </a:gs>
                <a:gs pos="28571">
                  <a:srgbClr val="840000">
                    <a:alpha val="24833"/>
                  </a:srgbClr>
                </a:gs>
                <a:gs pos="42857">
                  <a:srgbClr val="840000">
                    <a:alpha val="17075"/>
                  </a:srgbClr>
                </a:gs>
                <a:gs pos="57143">
                  <a:srgbClr val="840000">
                    <a:alpha val="9855"/>
                  </a:srgbClr>
                </a:gs>
                <a:gs pos="71429">
                  <a:srgbClr val="840000">
                    <a:alpha val="4740"/>
                  </a:srgbClr>
                </a:gs>
                <a:gs pos="85714">
                  <a:srgbClr val="840000">
                    <a:alpha val="1902"/>
                  </a:srgbClr>
                </a:gs>
                <a:gs pos="100000">
                  <a:srgbClr val="8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-9271839">
              <a:off x="3143245" y="524908"/>
              <a:ext cx="439427" cy="91361"/>
            </a:xfrm>
            <a:prstGeom prst="ellipse">
              <a:avLst/>
            </a:prstGeom>
            <a:gradFill>
              <a:gsLst>
                <a:gs pos="0">
                  <a:srgbClr val="E7D3A5">
                    <a:alpha val="20698"/>
                  </a:srgbClr>
                </a:gs>
                <a:gs pos="14286">
                  <a:srgbClr val="E7D3A5">
                    <a:alpha val="19196"/>
                  </a:srgbClr>
                </a:gs>
                <a:gs pos="28571">
                  <a:srgbClr val="E7D3A5">
                    <a:alpha val="15253"/>
                  </a:srgbClr>
                </a:gs>
                <a:gs pos="42857">
                  <a:srgbClr val="E7D3A5">
                    <a:alpha val="10287"/>
                  </a:srgbClr>
                </a:gs>
                <a:gs pos="57143">
                  <a:srgbClr val="E7D3A5">
                    <a:alpha val="5838"/>
                  </a:srgbClr>
                </a:gs>
                <a:gs pos="71429">
                  <a:srgbClr val="E7D3A5">
                    <a:alpha val="2776"/>
                  </a:srgbClr>
                </a:gs>
                <a:gs pos="85714">
                  <a:srgbClr val="E7D3A5">
                    <a:alpha val="1107"/>
                  </a:srgbClr>
                </a:gs>
                <a:gs pos="100000">
                  <a:srgbClr val="E7D3A5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9468181">
              <a:off x="-251019" y="1009098"/>
              <a:ext cx="713513" cy="208726"/>
            </a:xfrm>
            <a:prstGeom prst="ellipse">
              <a:avLst/>
            </a:prstGeom>
            <a:gradFill>
              <a:gsLst>
                <a:gs pos="0">
                  <a:srgbClr val="FFFFA5">
                    <a:alpha val="22518"/>
                  </a:srgbClr>
                </a:gs>
                <a:gs pos="14286">
                  <a:srgbClr val="FFFFA5">
                    <a:alpha val="20903"/>
                  </a:srgbClr>
                </a:gs>
                <a:gs pos="28571">
                  <a:srgbClr val="FFFFA5">
                    <a:alpha val="16646"/>
                  </a:srgbClr>
                </a:gs>
                <a:gs pos="42857">
                  <a:srgbClr val="FFFFA5">
                    <a:alpha val="11257"/>
                  </a:srgbClr>
                </a:gs>
                <a:gs pos="57143">
                  <a:srgbClr val="FFFFA5">
                    <a:alpha val="6403"/>
                  </a:srgbClr>
                </a:gs>
                <a:gs pos="71429">
                  <a:srgbClr val="FFFFA5">
                    <a:alpha val="3050"/>
                  </a:srgbClr>
                </a:gs>
                <a:gs pos="85714">
                  <a:srgbClr val="FFFFA5">
                    <a:alpha val="1217"/>
                  </a:srgbClr>
                </a:gs>
                <a:gs pos="100000">
                  <a:srgbClr val="FFFFA5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3648204">
              <a:off x="3070500" y="2186030"/>
              <a:ext cx="465910" cy="258780"/>
            </a:xfrm>
            <a:prstGeom prst="ellipse">
              <a:avLst/>
            </a:prstGeom>
            <a:gradFill>
              <a:gsLst>
                <a:gs pos="0">
                  <a:srgbClr val="FFC375">
                    <a:alpha val="30893"/>
                  </a:srgbClr>
                </a:gs>
                <a:gs pos="14286">
                  <a:srgbClr val="FFC375">
                    <a:alpha val="28796"/>
                  </a:srgbClr>
                </a:gs>
                <a:gs pos="28571">
                  <a:srgbClr val="FFC375">
                    <a:alpha val="23179"/>
                  </a:srgbClr>
                </a:gs>
                <a:gs pos="42857">
                  <a:srgbClr val="FFC375">
                    <a:alpha val="15883"/>
                  </a:srgbClr>
                </a:gs>
                <a:gs pos="57143">
                  <a:srgbClr val="FFC375">
                    <a:alpha val="9139"/>
                  </a:srgbClr>
                </a:gs>
                <a:gs pos="71429">
                  <a:srgbClr val="FFC375">
                    <a:alpha val="4387"/>
                  </a:srgbClr>
                </a:gs>
                <a:gs pos="85714">
                  <a:srgbClr val="FFC375">
                    <a:alpha val="1758"/>
                  </a:srgbClr>
                </a:gs>
                <a:gs pos="100000">
                  <a:srgbClr val="FFC375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7734185">
              <a:off x="3055710" y="1228358"/>
              <a:ext cx="571150" cy="216209"/>
            </a:xfrm>
            <a:prstGeom prst="ellipse">
              <a:avLst/>
            </a:prstGeom>
            <a:gradFill>
              <a:gsLst>
                <a:gs pos="0">
                  <a:srgbClr val="FF9300">
                    <a:alpha val="27316"/>
                  </a:srgbClr>
                </a:gs>
                <a:gs pos="14286">
                  <a:srgbClr val="FF9300">
                    <a:alpha val="25416"/>
                  </a:srgbClr>
                </a:gs>
                <a:gs pos="28571">
                  <a:srgbClr val="FF9300">
                    <a:alpha val="20363"/>
                  </a:srgbClr>
                </a:gs>
                <a:gs pos="42857">
                  <a:srgbClr val="FF9300">
                    <a:alpha val="13873"/>
                  </a:srgbClr>
                </a:gs>
                <a:gs pos="57143">
                  <a:srgbClr val="FF9300">
                    <a:alpha val="7942"/>
                  </a:srgbClr>
                </a:gs>
                <a:gs pos="71429">
                  <a:srgbClr val="FF9300">
                    <a:alpha val="3799"/>
                  </a:srgbClr>
                </a:gs>
                <a:gs pos="85714">
                  <a:srgbClr val="FF9300">
                    <a:alpha val="1520"/>
                  </a:srgbClr>
                </a:gs>
                <a:gs pos="100000">
                  <a:srgbClr val="FF9300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7790811">
              <a:off x="3500598" y="1712949"/>
              <a:ext cx="286233" cy="280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9488997">
              <a:off x="-278504" y="1620765"/>
              <a:ext cx="635041" cy="132926"/>
            </a:xfrm>
            <a:prstGeom prst="ellipse">
              <a:avLst/>
            </a:prstGeom>
            <a:gradFill>
              <a:gsLst>
                <a:gs pos="0">
                  <a:srgbClr val="FFFFCB">
                    <a:alpha val="27261"/>
                  </a:srgbClr>
                </a:gs>
                <a:gs pos="14286">
                  <a:srgbClr val="FFFFCB">
                    <a:alpha val="25364"/>
                  </a:srgbClr>
                </a:gs>
                <a:gs pos="28571">
                  <a:srgbClr val="FFFFCB">
                    <a:alpha val="20319"/>
                  </a:srgbClr>
                </a:gs>
                <a:gs pos="42857">
                  <a:srgbClr val="FFFFCB">
                    <a:alpha val="13842"/>
                  </a:srgbClr>
                </a:gs>
                <a:gs pos="57143">
                  <a:srgbClr val="FFFFCB">
                    <a:alpha val="7924"/>
                  </a:srgbClr>
                </a:gs>
                <a:gs pos="71429">
                  <a:srgbClr val="FFFFCB">
                    <a:alpha val="3791"/>
                  </a:srgbClr>
                </a:gs>
                <a:gs pos="85714">
                  <a:srgbClr val="FFFFCB">
                    <a:alpha val="1516"/>
                  </a:srgbClr>
                </a:gs>
                <a:gs pos="100000">
                  <a:srgbClr val="FFFFCB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8760423">
              <a:off x="2337676" y="120487"/>
              <a:ext cx="595552" cy="200152"/>
            </a:xfrm>
            <a:prstGeom prst="ellipse">
              <a:avLst/>
            </a:prstGeom>
            <a:gradFill>
              <a:gsLst>
                <a:gs pos="0">
                  <a:srgbClr val="790000">
                    <a:alpha val="32760"/>
                  </a:srgbClr>
                </a:gs>
                <a:gs pos="14286">
                  <a:srgbClr val="790000">
                    <a:alpha val="30566"/>
                  </a:srgbClr>
                </a:gs>
                <a:gs pos="28571">
                  <a:srgbClr val="790000">
                    <a:alpha val="24667"/>
                  </a:srgbClr>
                </a:gs>
                <a:gs pos="42857">
                  <a:srgbClr val="790000">
                    <a:alpha val="16955"/>
                  </a:srgbClr>
                </a:gs>
                <a:gs pos="57143">
                  <a:srgbClr val="790000">
                    <a:alpha val="9782"/>
                  </a:srgbClr>
                </a:gs>
                <a:gs pos="71429">
                  <a:srgbClr val="790000">
                    <a:alpha val="4705"/>
                  </a:srgbClr>
                </a:gs>
                <a:gs pos="85714">
                  <a:srgbClr val="790000">
                    <a:alpha val="1887"/>
                  </a:srgbClr>
                </a:gs>
                <a:gs pos="100000">
                  <a:srgbClr val="79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7465867">
              <a:off x="74048" y="1101270"/>
              <a:ext cx="551509" cy="226080"/>
            </a:xfrm>
            <a:prstGeom prst="ellipse">
              <a:avLst/>
            </a:prstGeom>
            <a:gradFill>
              <a:gsLst>
                <a:gs pos="0">
                  <a:srgbClr val="FFFFDA">
                    <a:alpha val="16768"/>
                  </a:srgbClr>
                </a:gs>
                <a:gs pos="14286">
                  <a:srgbClr val="FFFFDA">
                    <a:alpha val="15523"/>
                  </a:srgbClr>
                </a:gs>
                <a:gs pos="28571">
                  <a:srgbClr val="FFFFDA">
                    <a:alpha val="12276"/>
                  </a:srgbClr>
                </a:gs>
                <a:gs pos="42857">
                  <a:srgbClr val="FFFFDA">
                    <a:alpha val="8232"/>
                  </a:srgbClr>
                </a:gs>
                <a:gs pos="57143">
                  <a:srgbClr val="FFFFDA">
                    <a:alpha val="4649"/>
                  </a:srgbClr>
                </a:gs>
                <a:gs pos="71429">
                  <a:srgbClr val="FFFFDA">
                    <a:alpha val="2204"/>
                  </a:srgbClr>
                </a:gs>
                <a:gs pos="85714">
                  <a:srgbClr val="FFFFDA">
                    <a:alpha val="877"/>
                  </a:srgbClr>
                </a:gs>
                <a:gs pos="100000">
                  <a:srgbClr val="FFFFDA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5626515">
              <a:off x="2689854" y="261279"/>
              <a:ext cx="527164" cy="292488"/>
            </a:xfrm>
            <a:prstGeom prst="ellipse">
              <a:avLst/>
            </a:prstGeom>
            <a:gradFill>
              <a:gsLst>
                <a:gs pos="0">
                  <a:srgbClr val="520000">
                    <a:alpha val="26814"/>
                  </a:srgbClr>
                </a:gs>
                <a:gs pos="14286">
                  <a:srgbClr val="520000">
                    <a:alpha val="24943"/>
                  </a:srgbClr>
                </a:gs>
                <a:gs pos="28571">
                  <a:srgbClr val="520000">
                    <a:alpha val="19971"/>
                  </a:srgbClr>
                </a:gs>
                <a:gs pos="42857">
                  <a:srgbClr val="520000">
                    <a:alpha val="13595"/>
                  </a:srgbClr>
                </a:gs>
                <a:gs pos="57143">
                  <a:srgbClr val="520000">
                    <a:alpha val="7778"/>
                  </a:srgbClr>
                </a:gs>
                <a:gs pos="71429">
                  <a:srgbClr val="520000">
                    <a:alpha val="3719"/>
                  </a:srgbClr>
                </a:gs>
                <a:gs pos="85714">
                  <a:srgbClr val="520000">
                    <a:alpha val="1488"/>
                  </a:srgbClr>
                </a:gs>
                <a:gs pos="100000">
                  <a:srgbClr val="520000">
                    <a:alpha val="4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-9569070">
              <a:off x="2751177" y="770263"/>
              <a:ext cx="464413" cy="254005"/>
            </a:xfrm>
            <a:prstGeom prst="ellipse">
              <a:avLst/>
            </a:prstGeom>
            <a:gradFill>
              <a:gsLst>
                <a:gs pos="0">
                  <a:srgbClr val="450000">
                    <a:alpha val="32653"/>
                  </a:srgbClr>
                </a:gs>
                <a:gs pos="14286">
                  <a:srgbClr val="450000">
                    <a:alpha val="30465"/>
                  </a:srgbClr>
                </a:gs>
                <a:gs pos="28571">
                  <a:srgbClr val="450000">
                    <a:alpha val="24581"/>
                  </a:srgbClr>
                </a:gs>
                <a:gs pos="42857">
                  <a:srgbClr val="450000">
                    <a:alpha val="16893"/>
                  </a:srgbClr>
                </a:gs>
                <a:gs pos="57143">
                  <a:srgbClr val="450000">
                    <a:alpha val="9745"/>
                  </a:srgbClr>
                </a:gs>
                <a:gs pos="71429">
                  <a:srgbClr val="450000">
                    <a:alpha val="4686"/>
                  </a:srgbClr>
                </a:gs>
                <a:gs pos="85714">
                  <a:srgbClr val="450000">
                    <a:alpha val="1880"/>
                  </a:srgbClr>
                </a:gs>
                <a:gs pos="100000">
                  <a:srgbClr val="4500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6030774">
              <a:off x="3485859" y="1616534"/>
              <a:ext cx="183409" cy="82425"/>
            </a:xfrm>
            <a:prstGeom prst="ellipse">
              <a:avLst/>
            </a:prstGeom>
            <a:gradFill>
              <a:gsLst>
                <a:gs pos="0">
                  <a:srgbClr val="FFC990">
                    <a:alpha val="26765"/>
                  </a:srgbClr>
                </a:gs>
                <a:gs pos="14286">
                  <a:srgbClr val="FFC990">
                    <a:alpha val="24897"/>
                  </a:srgbClr>
                </a:gs>
                <a:gs pos="28571">
                  <a:srgbClr val="FFC990">
                    <a:alpha val="19933"/>
                  </a:srgbClr>
                </a:gs>
                <a:gs pos="42857">
                  <a:srgbClr val="FFC990">
                    <a:alpha val="13568"/>
                  </a:srgbClr>
                </a:gs>
                <a:gs pos="57143">
                  <a:srgbClr val="FFC990">
                    <a:alpha val="7762"/>
                  </a:srgbClr>
                </a:gs>
                <a:gs pos="71429">
                  <a:srgbClr val="FFC990">
                    <a:alpha val="3711"/>
                  </a:srgbClr>
                </a:gs>
                <a:gs pos="85714">
                  <a:srgbClr val="FFC990">
                    <a:alpha val="1484"/>
                  </a:srgbClr>
                </a:gs>
                <a:gs pos="100000">
                  <a:srgbClr val="FFC990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10481041">
              <a:off x="2411020" y="12357"/>
              <a:ext cx="721070" cy="195500"/>
            </a:xfrm>
            <a:prstGeom prst="ellipse">
              <a:avLst/>
            </a:prstGeom>
            <a:gradFill>
              <a:gsLst>
                <a:gs pos="0">
                  <a:srgbClr val="7D0000">
                    <a:alpha val="18682"/>
                  </a:srgbClr>
                </a:gs>
                <a:gs pos="14286">
                  <a:srgbClr val="7D0000">
                    <a:alpha val="17310"/>
                  </a:srgbClr>
                </a:gs>
                <a:gs pos="28571">
                  <a:srgbClr val="7D0000">
                    <a:alpha val="13721"/>
                  </a:srgbClr>
                </a:gs>
                <a:gs pos="42857">
                  <a:srgbClr val="7D0000">
                    <a:alpha val="9226"/>
                  </a:srgbClr>
                </a:gs>
                <a:gs pos="57143">
                  <a:srgbClr val="7D0000">
                    <a:alpha val="5223"/>
                  </a:srgbClr>
                </a:gs>
                <a:gs pos="71429">
                  <a:srgbClr val="7D0000">
                    <a:alpha val="2480"/>
                  </a:srgbClr>
                </a:gs>
                <a:gs pos="85714">
                  <a:srgbClr val="7D0000">
                    <a:alpha val="988"/>
                  </a:srgbClr>
                </a:gs>
                <a:gs pos="100000">
                  <a:srgbClr val="7D0000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9511417">
              <a:off x="3381784" y="1213271"/>
              <a:ext cx="418993" cy="322721"/>
            </a:xfrm>
            <a:prstGeom prst="ellipse">
              <a:avLst/>
            </a:prstGeom>
            <a:gradFill>
              <a:gsLst>
                <a:gs pos="0">
                  <a:srgbClr val="000000">
                    <a:alpha val="21019"/>
                  </a:srgbClr>
                </a:gs>
                <a:gs pos="14286">
                  <a:srgbClr val="000000">
                    <a:alpha val="19497"/>
                  </a:srgbClr>
                </a:gs>
                <a:gs pos="28571">
                  <a:srgbClr val="000000">
                    <a:alpha val="15498"/>
                  </a:srgbClr>
                </a:gs>
                <a:gs pos="42857">
                  <a:srgbClr val="000000">
                    <a:alpha val="10457"/>
                  </a:srgbClr>
                </a:gs>
                <a:gs pos="57143">
                  <a:srgbClr val="000000">
                    <a:alpha val="5937"/>
                  </a:srgbClr>
                </a:gs>
                <a:gs pos="71429">
                  <a:srgbClr val="000000">
                    <a:alpha val="2824"/>
                  </a:srgbClr>
                </a:gs>
                <a:gs pos="85714">
                  <a:srgbClr val="000000">
                    <a:alpha val="1126"/>
                  </a:srgbClr>
                </a:gs>
                <a:gs pos="100000">
                  <a:srgbClr val="000000">
                    <a:alpha val="3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10672533">
              <a:off x="1051891" y="-71517"/>
              <a:ext cx="458476" cy="211839"/>
            </a:xfrm>
            <a:prstGeom prst="ellipse">
              <a:avLst/>
            </a:prstGeom>
            <a:gradFill>
              <a:gsLst>
                <a:gs pos="0">
                  <a:srgbClr val="00FF00">
                    <a:alpha val="14070"/>
                  </a:srgbClr>
                </a:gs>
                <a:gs pos="14286">
                  <a:srgbClr val="00FF00">
                    <a:alpha val="13010"/>
                  </a:srgbClr>
                </a:gs>
                <a:gs pos="28571">
                  <a:srgbClr val="00FF00">
                    <a:alpha val="10256"/>
                  </a:srgbClr>
                </a:gs>
                <a:gs pos="42857">
                  <a:srgbClr val="00FF00">
                    <a:alpha val="6852"/>
                  </a:srgbClr>
                </a:gs>
                <a:gs pos="57143">
                  <a:srgbClr val="00FF00">
                    <a:alpha val="3857"/>
                  </a:srgbClr>
                </a:gs>
                <a:gs pos="71429">
                  <a:srgbClr val="00FF00">
                    <a:alpha val="1824"/>
                  </a:srgbClr>
                </a:gs>
                <a:gs pos="85714">
                  <a:srgbClr val="00FF00">
                    <a:alpha val="725"/>
                  </a:srgbClr>
                </a:gs>
                <a:gs pos="100000">
                  <a:srgbClr val="00FF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-9667164">
              <a:off x="2287144" y="88316"/>
              <a:ext cx="514328" cy="310009"/>
            </a:xfrm>
            <a:prstGeom prst="ellipse">
              <a:avLst/>
            </a:prstGeom>
            <a:gradFill>
              <a:gsLst>
                <a:gs pos="0">
                  <a:srgbClr val="DFFF98">
                    <a:alpha val="32968"/>
                  </a:srgbClr>
                </a:gs>
                <a:gs pos="14286">
                  <a:srgbClr val="DFFF98">
                    <a:alpha val="30764"/>
                  </a:srgbClr>
                </a:gs>
                <a:gs pos="28571">
                  <a:srgbClr val="DFFF98">
                    <a:alpha val="24833"/>
                  </a:srgbClr>
                </a:gs>
                <a:gs pos="42857">
                  <a:srgbClr val="DFFF98">
                    <a:alpha val="17075"/>
                  </a:srgbClr>
                </a:gs>
                <a:gs pos="57143">
                  <a:srgbClr val="DFFF98">
                    <a:alpha val="9855"/>
                  </a:srgbClr>
                </a:gs>
                <a:gs pos="71429">
                  <a:srgbClr val="DFFF98">
                    <a:alpha val="4740"/>
                  </a:srgbClr>
                </a:gs>
                <a:gs pos="85714">
                  <a:srgbClr val="DFFF98">
                    <a:alpha val="1902"/>
                  </a:srgbClr>
                </a:gs>
                <a:gs pos="100000">
                  <a:srgbClr val="DFFF9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7665016">
              <a:off x="72844" y="1319859"/>
              <a:ext cx="493331" cy="302196"/>
            </a:xfrm>
            <a:prstGeom prst="ellipse">
              <a:avLst/>
            </a:prstGeom>
            <a:gradFill>
              <a:gsLst>
                <a:gs pos="0">
                  <a:srgbClr val="FFFFC2">
                    <a:alpha val="20799"/>
                  </a:srgbClr>
                </a:gs>
                <a:gs pos="14286">
                  <a:srgbClr val="FFFFC2">
                    <a:alpha val="19291"/>
                  </a:srgbClr>
                </a:gs>
                <a:gs pos="28571">
                  <a:srgbClr val="FFFFC2">
                    <a:alpha val="15330"/>
                  </a:srgbClr>
                </a:gs>
                <a:gs pos="42857">
                  <a:srgbClr val="FFFFC2">
                    <a:alpha val="10341"/>
                  </a:srgbClr>
                </a:gs>
                <a:gs pos="57143">
                  <a:srgbClr val="FFFFC2">
                    <a:alpha val="5869"/>
                  </a:srgbClr>
                </a:gs>
                <a:gs pos="71429">
                  <a:srgbClr val="FFFFC2">
                    <a:alpha val="2791"/>
                  </a:srgbClr>
                </a:gs>
                <a:gs pos="85714">
                  <a:srgbClr val="FFFFC2">
                    <a:alpha val="1113"/>
                  </a:srgbClr>
                </a:gs>
                <a:gs pos="100000">
                  <a:srgbClr val="FFFFC2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-10528152">
              <a:off x="1878879" y="-15367"/>
              <a:ext cx="807057" cy="216286"/>
            </a:xfrm>
            <a:prstGeom prst="ellipse">
              <a:avLst/>
            </a:prstGeom>
            <a:gradFill>
              <a:gsLst>
                <a:gs pos="0">
                  <a:srgbClr val="FF9051">
                    <a:alpha val="17995"/>
                  </a:srgbClr>
                </a:gs>
                <a:gs pos="14286">
                  <a:srgbClr val="FF9051">
                    <a:alpha val="16668"/>
                  </a:srgbClr>
                </a:gs>
                <a:gs pos="28571">
                  <a:srgbClr val="FF9051">
                    <a:alpha val="13201"/>
                  </a:srgbClr>
                </a:gs>
                <a:gs pos="42857">
                  <a:srgbClr val="FF9051">
                    <a:alpha val="8868"/>
                  </a:srgbClr>
                </a:gs>
                <a:gs pos="57143">
                  <a:srgbClr val="FF9051">
                    <a:alpha val="5016"/>
                  </a:srgbClr>
                </a:gs>
                <a:gs pos="71429">
                  <a:srgbClr val="FF9051">
                    <a:alpha val="2380"/>
                  </a:srgbClr>
                </a:gs>
                <a:gs pos="85714">
                  <a:srgbClr val="FF9051">
                    <a:alpha val="948"/>
                  </a:srgbClr>
                </a:gs>
                <a:gs pos="100000">
                  <a:srgbClr val="FF9051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6316843">
              <a:off x="2410209" y="243292"/>
              <a:ext cx="614159" cy="42559"/>
            </a:xfrm>
            <a:prstGeom prst="ellipse">
              <a:avLst/>
            </a:prstGeom>
            <a:gradFill>
              <a:gsLst>
                <a:gs pos="0">
                  <a:srgbClr val="6E0000">
                    <a:alpha val="4854"/>
                  </a:srgbClr>
                </a:gs>
                <a:gs pos="14286">
                  <a:srgbClr val="6E0000">
                    <a:alpha val="4470"/>
                  </a:srgbClr>
                </a:gs>
                <a:gs pos="28571">
                  <a:srgbClr val="6E0000">
                    <a:alpha val="3489"/>
                  </a:srgbClr>
                </a:gs>
                <a:gs pos="42857">
                  <a:srgbClr val="6E0000">
                    <a:alpha val="2302"/>
                  </a:srgbClr>
                </a:gs>
                <a:gs pos="57143">
                  <a:srgbClr val="6E0000">
                    <a:alpha val="1282"/>
                  </a:srgbClr>
                </a:gs>
                <a:gs pos="71429">
                  <a:srgbClr val="6E0000">
                    <a:alpha val="602"/>
                  </a:srgbClr>
                </a:gs>
                <a:gs pos="85714">
                  <a:srgbClr val="6E0000">
                    <a:alpha val="239"/>
                  </a:srgbClr>
                </a:gs>
                <a:gs pos="100000">
                  <a:srgbClr val="6E0000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5484640">
              <a:off x="3180884" y="1319446"/>
              <a:ext cx="455272" cy="189969"/>
            </a:xfrm>
            <a:prstGeom prst="ellipse">
              <a:avLst/>
            </a:prstGeom>
            <a:gradFill>
              <a:gsLst>
                <a:gs pos="0">
                  <a:srgbClr val="FF9400">
                    <a:alpha val="32968"/>
                  </a:srgbClr>
                </a:gs>
                <a:gs pos="14286">
                  <a:srgbClr val="FF9400">
                    <a:alpha val="30764"/>
                  </a:srgbClr>
                </a:gs>
                <a:gs pos="28571">
                  <a:srgbClr val="FF9400">
                    <a:alpha val="24833"/>
                  </a:srgbClr>
                </a:gs>
                <a:gs pos="42857">
                  <a:srgbClr val="FF9400">
                    <a:alpha val="17075"/>
                  </a:srgbClr>
                </a:gs>
                <a:gs pos="57143">
                  <a:srgbClr val="FF9400">
                    <a:alpha val="9855"/>
                  </a:srgbClr>
                </a:gs>
                <a:gs pos="71429">
                  <a:srgbClr val="FF9400">
                    <a:alpha val="4740"/>
                  </a:srgbClr>
                </a:gs>
                <a:gs pos="85714">
                  <a:srgbClr val="FF9400">
                    <a:alpha val="1902"/>
                  </a:srgbClr>
                </a:gs>
                <a:gs pos="100000">
                  <a:srgbClr val="FF9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7337963">
              <a:off x="3266105" y="1666207"/>
              <a:ext cx="636899" cy="164883"/>
            </a:xfrm>
            <a:prstGeom prst="ellipse">
              <a:avLst/>
            </a:prstGeom>
            <a:gradFill>
              <a:gsLst>
                <a:gs pos="0">
                  <a:srgbClr val="750000">
                    <a:alpha val="29747"/>
                  </a:srgbClr>
                </a:gs>
                <a:gs pos="14286">
                  <a:srgbClr val="750000">
                    <a:alpha val="27712"/>
                  </a:srgbClr>
                </a:gs>
                <a:gs pos="28571">
                  <a:srgbClr val="750000">
                    <a:alpha val="22273"/>
                  </a:srgbClr>
                </a:gs>
                <a:gs pos="42857">
                  <a:srgbClr val="750000">
                    <a:alpha val="15233"/>
                  </a:srgbClr>
                </a:gs>
                <a:gs pos="57143">
                  <a:srgbClr val="750000">
                    <a:alpha val="8751"/>
                  </a:srgbClr>
                </a:gs>
                <a:gs pos="71429">
                  <a:srgbClr val="750000">
                    <a:alpha val="4196"/>
                  </a:srgbClr>
                </a:gs>
                <a:gs pos="85714">
                  <a:srgbClr val="750000">
                    <a:alpha val="1681"/>
                  </a:srgbClr>
                </a:gs>
                <a:gs pos="100000">
                  <a:srgbClr val="750000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3575585">
              <a:off x="2742702" y="2272066"/>
              <a:ext cx="787012" cy="54546"/>
            </a:xfrm>
            <a:prstGeom prst="ellipse">
              <a:avLst/>
            </a:prstGeom>
            <a:gradFill>
              <a:gsLst>
                <a:gs pos="0">
                  <a:srgbClr val="903400">
                    <a:alpha val="32968"/>
                  </a:srgbClr>
                </a:gs>
                <a:gs pos="14286">
                  <a:srgbClr val="903400">
                    <a:alpha val="30764"/>
                  </a:srgbClr>
                </a:gs>
                <a:gs pos="28571">
                  <a:srgbClr val="903400">
                    <a:alpha val="24833"/>
                  </a:srgbClr>
                </a:gs>
                <a:gs pos="42857">
                  <a:srgbClr val="903400">
                    <a:alpha val="17075"/>
                  </a:srgbClr>
                </a:gs>
                <a:gs pos="57143">
                  <a:srgbClr val="903400">
                    <a:alpha val="9855"/>
                  </a:srgbClr>
                </a:gs>
                <a:gs pos="71429">
                  <a:srgbClr val="903400">
                    <a:alpha val="4740"/>
                  </a:srgbClr>
                </a:gs>
                <a:gs pos="85714">
                  <a:srgbClr val="903400">
                    <a:alpha val="1902"/>
                  </a:srgbClr>
                </a:gs>
                <a:gs pos="100000">
                  <a:srgbClr val="9034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10266298">
              <a:off x="1464178" y="2290639"/>
              <a:ext cx="1033425" cy="2067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10644782">
              <a:off x="1334504" y="2310267"/>
              <a:ext cx="1082223" cy="1838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-10505925">
              <a:off x="1017051" y="2299415"/>
              <a:ext cx="1005661" cy="1969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-10092158">
              <a:off x="780849" y="2197528"/>
              <a:ext cx="961741" cy="4025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-9897534">
              <a:off x="698914" y="2185537"/>
              <a:ext cx="969945" cy="3673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-9781850">
              <a:off x="667502" y="2171797"/>
              <a:ext cx="962030" cy="3796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-9098441">
              <a:off x="512652" y="2113149"/>
              <a:ext cx="996633" cy="3786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-8313390">
              <a:off x="175238" y="2208478"/>
              <a:ext cx="852452" cy="323775"/>
            </a:xfrm>
            <a:prstGeom prst="ellipse">
              <a:avLst/>
            </a:prstGeom>
            <a:gradFill>
              <a:gsLst>
                <a:gs pos="0">
                  <a:srgbClr val="FFFFC5">
                    <a:alpha val="32968"/>
                  </a:srgbClr>
                </a:gs>
                <a:gs pos="14286">
                  <a:srgbClr val="FFFFC5">
                    <a:alpha val="30764"/>
                  </a:srgbClr>
                </a:gs>
                <a:gs pos="28571">
                  <a:srgbClr val="FFFFC5">
                    <a:alpha val="24833"/>
                  </a:srgbClr>
                </a:gs>
                <a:gs pos="42857">
                  <a:srgbClr val="FFFFC5">
                    <a:alpha val="17075"/>
                  </a:srgbClr>
                </a:gs>
                <a:gs pos="57143">
                  <a:srgbClr val="FFFFC5">
                    <a:alpha val="9855"/>
                  </a:srgbClr>
                </a:gs>
                <a:gs pos="71429">
                  <a:srgbClr val="FFFFC5">
                    <a:alpha val="4740"/>
                  </a:srgbClr>
                </a:gs>
                <a:gs pos="85714">
                  <a:srgbClr val="FFFFC5">
                    <a:alpha val="1902"/>
                  </a:srgbClr>
                </a:gs>
                <a:gs pos="100000">
                  <a:srgbClr val="FFFFC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-9590284">
              <a:off x="87024" y="2127705"/>
              <a:ext cx="703605" cy="475630"/>
            </a:xfrm>
            <a:prstGeom prst="ellipse">
              <a:avLst/>
            </a:prstGeom>
            <a:gradFill>
              <a:gsLst>
                <a:gs pos="0">
                  <a:srgbClr val="FFFFC7">
                    <a:alpha val="32783"/>
                  </a:srgbClr>
                </a:gs>
                <a:gs pos="14286">
                  <a:srgbClr val="FFFFC7">
                    <a:alpha val="30588"/>
                  </a:srgbClr>
                </a:gs>
                <a:gs pos="28571">
                  <a:srgbClr val="FFFFC7">
                    <a:alpha val="24685"/>
                  </a:srgbClr>
                </a:gs>
                <a:gs pos="42857">
                  <a:srgbClr val="FFFFC7">
                    <a:alpha val="16968"/>
                  </a:srgbClr>
                </a:gs>
                <a:gs pos="57143">
                  <a:srgbClr val="FFFFC7">
                    <a:alpha val="9790"/>
                  </a:srgbClr>
                </a:gs>
                <a:gs pos="71429">
                  <a:srgbClr val="FFFFC7">
                    <a:alpha val="4708"/>
                  </a:srgbClr>
                </a:gs>
                <a:gs pos="85714">
                  <a:srgbClr val="FFFFC7">
                    <a:alpha val="1889"/>
                  </a:srgbClr>
                </a:gs>
                <a:gs pos="100000">
                  <a:srgbClr val="FFFFC7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-9138664">
              <a:off x="-57040" y="2116862"/>
              <a:ext cx="611951" cy="538933"/>
            </a:xfrm>
            <a:prstGeom prst="ellipse">
              <a:avLst/>
            </a:prstGeom>
            <a:gradFill>
              <a:gsLst>
                <a:gs pos="0">
                  <a:srgbClr val="FFFFF6">
                    <a:alpha val="32691"/>
                  </a:srgbClr>
                </a:gs>
                <a:gs pos="14286">
                  <a:srgbClr val="FFFFF6">
                    <a:alpha val="30500"/>
                  </a:srgbClr>
                </a:gs>
                <a:gs pos="28571">
                  <a:srgbClr val="FFFFF6">
                    <a:alpha val="24611"/>
                  </a:srgbClr>
                </a:gs>
                <a:gs pos="42857">
                  <a:srgbClr val="FFFFF6">
                    <a:alpha val="16915"/>
                  </a:srgbClr>
                </a:gs>
                <a:gs pos="57143">
                  <a:srgbClr val="FFFFF6">
                    <a:alpha val="9758"/>
                  </a:srgbClr>
                </a:gs>
                <a:gs pos="71429">
                  <a:srgbClr val="FFFFF6">
                    <a:alpha val="4693"/>
                  </a:srgbClr>
                </a:gs>
                <a:gs pos="85714">
                  <a:srgbClr val="FFFFF6">
                    <a:alpha val="1883"/>
                  </a:srgbClr>
                </a:gs>
                <a:gs pos="100000">
                  <a:srgbClr val="FFFFF6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10254928">
              <a:off x="-256746" y="2095141"/>
              <a:ext cx="809926" cy="506673"/>
            </a:xfrm>
            <a:prstGeom prst="ellipse">
              <a:avLst/>
            </a:prstGeom>
            <a:gradFill>
              <a:gsLst>
                <a:gs pos="0">
                  <a:srgbClr val="FFE038">
                    <a:alpha val="9918"/>
                  </a:srgbClr>
                </a:gs>
                <a:gs pos="14286">
                  <a:srgbClr val="FFE038">
                    <a:alpha val="9154"/>
                  </a:srgbClr>
                </a:gs>
                <a:gs pos="28571">
                  <a:srgbClr val="FFE038">
                    <a:alpha val="7183"/>
                  </a:srgbClr>
                </a:gs>
                <a:gs pos="42857">
                  <a:srgbClr val="FFE038">
                    <a:alpha val="4772"/>
                  </a:srgbClr>
                </a:gs>
                <a:gs pos="57143">
                  <a:srgbClr val="FFE038">
                    <a:alpha val="2673"/>
                  </a:srgbClr>
                </a:gs>
                <a:gs pos="71429">
                  <a:srgbClr val="FFE038">
                    <a:alpha val="1260"/>
                  </a:srgbClr>
                </a:gs>
                <a:gs pos="85714">
                  <a:srgbClr val="FFE038">
                    <a:alpha val="500"/>
                  </a:srgbClr>
                </a:gs>
                <a:gs pos="100000">
                  <a:srgbClr val="FFE038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10071711">
              <a:off x="3124208" y="1807079"/>
              <a:ext cx="818151" cy="816917"/>
            </a:xfrm>
            <a:prstGeom prst="ellipse">
              <a:avLst/>
            </a:prstGeom>
            <a:gradFill>
              <a:gsLst>
                <a:gs pos="0">
                  <a:srgbClr val="5A0000">
                    <a:alpha val="15631"/>
                  </a:srgbClr>
                </a:gs>
                <a:gs pos="14286">
                  <a:srgbClr val="5A0000">
                    <a:alpha val="14463"/>
                  </a:srgbClr>
                </a:gs>
                <a:gs pos="28571">
                  <a:srgbClr val="5A0000">
                    <a:alpha val="11423"/>
                  </a:srgbClr>
                </a:gs>
                <a:gs pos="42857">
                  <a:srgbClr val="5A0000">
                    <a:alpha val="7648"/>
                  </a:srgbClr>
                </a:gs>
                <a:gs pos="57143">
                  <a:srgbClr val="5A0000">
                    <a:alpha val="4313"/>
                  </a:srgbClr>
                </a:gs>
                <a:gs pos="71429">
                  <a:srgbClr val="5A0000">
                    <a:alpha val="2042"/>
                  </a:srgbClr>
                </a:gs>
                <a:gs pos="85714">
                  <a:srgbClr val="5A0000">
                    <a:alpha val="813"/>
                  </a:srgbClr>
                </a:gs>
                <a:gs pos="100000">
                  <a:srgbClr val="5A000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9664413">
              <a:off x="2391681" y="1920116"/>
              <a:ext cx="614302" cy="4545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9267686">
              <a:off x="2021087" y="2099700"/>
              <a:ext cx="976050" cy="2401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9378512">
              <a:off x="1881363" y="2133004"/>
              <a:ext cx="997978" cy="3524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9017467">
              <a:off x="1832530" y="2000916"/>
              <a:ext cx="1084108" cy="5615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4164252">
              <a:off x="1587925" y="1973144"/>
              <a:ext cx="909725" cy="249098"/>
            </a:xfrm>
            <a:prstGeom prst="ellipse">
              <a:avLst/>
            </a:prstGeom>
            <a:gradFill>
              <a:gsLst>
                <a:gs pos="0">
                  <a:srgbClr val="000000">
                    <a:alpha val="13967"/>
                  </a:srgbClr>
                </a:gs>
                <a:gs pos="14286">
                  <a:srgbClr val="000000">
                    <a:alpha val="12914"/>
                  </a:srgbClr>
                </a:gs>
                <a:gs pos="28571">
                  <a:srgbClr val="000000">
                    <a:alpha val="10180"/>
                  </a:srgbClr>
                </a:gs>
                <a:gs pos="42857">
                  <a:srgbClr val="000000">
                    <a:alpha val="6800"/>
                  </a:srgbClr>
                </a:gs>
                <a:gs pos="57143">
                  <a:srgbClr val="000000">
                    <a:alpha val="3827"/>
                  </a:srgbClr>
                </a:gs>
                <a:gs pos="71429">
                  <a:srgbClr val="000000">
                    <a:alpha val="1810"/>
                  </a:srgbClr>
                </a:gs>
                <a:gs pos="85714">
                  <a:srgbClr val="000000">
                    <a:alpha val="720"/>
                  </a:srgbClr>
                </a:gs>
                <a:gs pos="100000">
                  <a:srgbClr val="00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10052886">
              <a:off x="1458222" y="1892719"/>
              <a:ext cx="927206" cy="4355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-9449706">
              <a:off x="1415112" y="1865768"/>
              <a:ext cx="738785" cy="4918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-10549145">
              <a:off x="1081182" y="1962359"/>
              <a:ext cx="928982" cy="3698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7840171">
              <a:off x="1071049" y="1938291"/>
              <a:ext cx="606438" cy="3872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6340456">
              <a:off x="846971" y="2052891"/>
              <a:ext cx="931492" cy="3865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-9275627">
              <a:off x="546534" y="2127689"/>
              <a:ext cx="1000484" cy="3780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-9045016">
              <a:off x="442660" y="2083054"/>
              <a:ext cx="1020984" cy="3131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-8912267">
              <a:off x="320808" y="2022529"/>
              <a:ext cx="1060818" cy="2680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5" name="Splat 1395"/>
            <p:cNvSpPr>
              <a:spLocks noGrp="1"/>
            </p:cNvSpPr>
            <p:nvPr/>
          </p:nvSpPr>
          <p:spPr>
            <a:xfrm rot="10373328">
              <a:off x="149474" y="1920473"/>
              <a:ext cx="857488" cy="651842"/>
            </a:xfrm>
            <a:prstGeom prst="ellipse">
              <a:avLst/>
            </a:prstGeom>
            <a:gradFill>
              <a:gsLst>
                <a:gs pos="0">
                  <a:srgbClr val="FF0000">
                    <a:alpha val="12175"/>
                  </a:srgbClr>
                </a:gs>
                <a:gs pos="14286">
                  <a:srgbClr val="FF0000">
                    <a:alpha val="11248"/>
                  </a:srgbClr>
                </a:gs>
                <a:gs pos="28571">
                  <a:srgbClr val="FF0000">
                    <a:alpha val="8849"/>
                  </a:srgbClr>
                </a:gs>
                <a:gs pos="42857">
                  <a:srgbClr val="FF0000">
                    <a:alpha val="5896"/>
                  </a:srgbClr>
                </a:gs>
                <a:gs pos="57143">
                  <a:srgbClr val="FF0000">
                    <a:alpha val="3311"/>
                  </a:srgbClr>
                </a:gs>
                <a:gs pos="71429">
                  <a:srgbClr val="FF0000">
                    <a:alpha val="1564"/>
                  </a:srgbClr>
                </a:gs>
                <a:gs pos="85714">
                  <a:srgbClr val="FF0000">
                    <a:alpha val="621"/>
                  </a:srgbClr>
                </a:gs>
                <a:gs pos="100000">
                  <a:srgbClr val="FF0000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6" name="Splat 1396"/>
            <p:cNvSpPr>
              <a:spLocks noGrp="1"/>
            </p:cNvSpPr>
            <p:nvPr/>
          </p:nvSpPr>
          <p:spPr>
            <a:xfrm rot="-8543053">
              <a:off x="101801" y="2067197"/>
              <a:ext cx="772946" cy="314951"/>
            </a:xfrm>
            <a:prstGeom prst="ellipse">
              <a:avLst/>
            </a:prstGeom>
            <a:gradFill>
              <a:gsLst>
                <a:gs pos="0">
                  <a:srgbClr val="FFFFC5">
                    <a:alpha val="32968"/>
                  </a:srgbClr>
                </a:gs>
                <a:gs pos="14286">
                  <a:srgbClr val="FFFFC5">
                    <a:alpha val="30764"/>
                  </a:srgbClr>
                </a:gs>
                <a:gs pos="28571">
                  <a:srgbClr val="FFFFC5">
                    <a:alpha val="24833"/>
                  </a:srgbClr>
                </a:gs>
                <a:gs pos="42857">
                  <a:srgbClr val="FFFFC5">
                    <a:alpha val="17075"/>
                  </a:srgbClr>
                </a:gs>
                <a:gs pos="57143">
                  <a:srgbClr val="FFFFC5">
                    <a:alpha val="9855"/>
                  </a:srgbClr>
                </a:gs>
                <a:gs pos="71429">
                  <a:srgbClr val="FFFFC5">
                    <a:alpha val="4740"/>
                  </a:srgbClr>
                </a:gs>
                <a:gs pos="85714">
                  <a:srgbClr val="FFFFC5">
                    <a:alpha val="1902"/>
                  </a:srgbClr>
                </a:gs>
                <a:gs pos="100000">
                  <a:srgbClr val="FFFFC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7" name="Splat 1397"/>
            <p:cNvSpPr>
              <a:spLocks noGrp="1"/>
            </p:cNvSpPr>
            <p:nvPr/>
          </p:nvSpPr>
          <p:spPr>
            <a:xfrm rot="10664104">
              <a:off x="-70460" y="1941373"/>
              <a:ext cx="663663" cy="556659"/>
            </a:xfrm>
            <a:prstGeom prst="ellipse">
              <a:avLst/>
            </a:prstGeom>
            <a:gradFill>
              <a:gsLst>
                <a:gs pos="0">
                  <a:srgbClr val="FFFF00">
                    <a:alpha val="2748"/>
                  </a:srgbClr>
                </a:gs>
                <a:gs pos="14286">
                  <a:srgbClr val="FFFF00">
                    <a:alpha val="2529"/>
                  </a:srgbClr>
                </a:gs>
                <a:gs pos="28571">
                  <a:srgbClr val="FFFF00">
                    <a:alpha val="1969"/>
                  </a:srgbClr>
                </a:gs>
                <a:gs pos="42857">
                  <a:srgbClr val="FFFF00">
                    <a:alpha val="1296"/>
                  </a:srgbClr>
                </a:gs>
                <a:gs pos="57143">
                  <a:srgbClr val="FFFF00">
                    <a:alpha val="720"/>
                  </a:srgbClr>
                </a:gs>
                <a:gs pos="71429">
                  <a:srgbClr val="FFFF00">
                    <a:alpha val="338"/>
                  </a:srgbClr>
                </a:gs>
                <a:gs pos="85714">
                  <a:srgbClr val="FFFF00">
                    <a:alpha val="134"/>
                  </a:srgbClr>
                </a:gs>
                <a:gs pos="100000">
                  <a:srgbClr val="FFFF00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8" name="Splat 1398"/>
            <p:cNvSpPr>
              <a:spLocks noGrp="1"/>
            </p:cNvSpPr>
            <p:nvPr/>
          </p:nvSpPr>
          <p:spPr>
            <a:xfrm rot="5990949">
              <a:off x="3197827" y="1988439"/>
              <a:ext cx="771234" cy="277346"/>
            </a:xfrm>
            <a:prstGeom prst="ellipse">
              <a:avLst/>
            </a:prstGeom>
            <a:gradFill>
              <a:gsLst>
                <a:gs pos="0">
                  <a:srgbClr val="FF8B47">
                    <a:alpha val="24294"/>
                  </a:srgbClr>
                </a:gs>
                <a:gs pos="14286">
                  <a:srgbClr val="FF8B47">
                    <a:alpha val="22571"/>
                  </a:srgbClr>
                </a:gs>
                <a:gs pos="28571">
                  <a:srgbClr val="FF8B47">
                    <a:alpha val="18014"/>
                  </a:srgbClr>
                </a:gs>
                <a:gs pos="42857">
                  <a:srgbClr val="FF8B47">
                    <a:alpha val="12215"/>
                  </a:srgbClr>
                </a:gs>
                <a:gs pos="57143">
                  <a:srgbClr val="FF8B47">
                    <a:alpha val="6964"/>
                  </a:srgbClr>
                </a:gs>
                <a:gs pos="71429">
                  <a:srgbClr val="FF8B47">
                    <a:alpha val="3323"/>
                  </a:srgbClr>
                </a:gs>
                <a:gs pos="85714">
                  <a:srgbClr val="FF8B47">
                    <a:alpha val="1327"/>
                  </a:srgbClr>
                </a:gs>
                <a:gs pos="100000">
                  <a:srgbClr val="FF8B47">
                    <a:alpha val="4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9" name="Splat 1399"/>
            <p:cNvSpPr>
              <a:spLocks noGrp="1"/>
            </p:cNvSpPr>
            <p:nvPr/>
          </p:nvSpPr>
          <p:spPr>
            <a:xfrm rot="-8346253">
              <a:off x="3037087" y="1840936"/>
              <a:ext cx="930242" cy="331125"/>
            </a:xfrm>
            <a:prstGeom prst="ellipse">
              <a:avLst/>
            </a:prstGeom>
            <a:gradFill>
              <a:gsLst>
                <a:gs pos="0">
                  <a:srgbClr val="000000">
                    <a:alpha val="17148"/>
                  </a:srgbClr>
                </a:gs>
                <a:gs pos="14286">
                  <a:srgbClr val="000000">
                    <a:alpha val="15878"/>
                  </a:srgbClr>
                </a:gs>
                <a:gs pos="28571">
                  <a:srgbClr val="000000">
                    <a:alpha val="12563"/>
                  </a:srgbClr>
                </a:gs>
                <a:gs pos="42857">
                  <a:srgbClr val="000000">
                    <a:alpha val="8429"/>
                  </a:srgbClr>
                </a:gs>
                <a:gs pos="57143">
                  <a:srgbClr val="000000">
                    <a:alpha val="4762"/>
                  </a:srgbClr>
                </a:gs>
                <a:gs pos="71429">
                  <a:srgbClr val="000000">
                    <a:alpha val="2258"/>
                  </a:srgbClr>
                </a:gs>
                <a:gs pos="85714">
                  <a:srgbClr val="000000">
                    <a:alpha val="899"/>
                  </a:srgbClr>
                </a:gs>
                <a:gs pos="100000">
                  <a:srgbClr val="000000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0" name="Splat 1400"/>
            <p:cNvSpPr>
              <a:spLocks noGrp="1"/>
            </p:cNvSpPr>
            <p:nvPr/>
          </p:nvSpPr>
          <p:spPr>
            <a:xfrm rot="10793906">
              <a:off x="2908669" y="1708188"/>
              <a:ext cx="627754" cy="485586"/>
            </a:xfrm>
            <a:prstGeom prst="ellipse">
              <a:avLst/>
            </a:prstGeom>
            <a:gradFill>
              <a:gsLst>
                <a:gs pos="0">
                  <a:srgbClr val="390000">
                    <a:alpha val="20574"/>
                  </a:srgbClr>
                </a:gs>
                <a:gs pos="14286">
                  <a:srgbClr val="390000">
                    <a:alpha val="19080"/>
                  </a:srgbClr>
                </a:gs>
                <a:gs pos="28571">
                  <a:srgbClr val="390000">
                    <a:alpha val="15158"/>
                  </a:srgbClr>
                </a:gs>
                <a:gs pos="42857">
                  <a:srgbClr val="390000">
                    <a:alpha val="10221"/>
                  </a:srgbClr>
                </a:gs>
                <a:gs pos="57143">
                  <a:srgbClr val="390000">
                    <a:alpha val="5799"/>
                  </a:srgbClr>
                </a:gs>
                <a:gs pos="71429">
                  <a:srgbClr val="390000">
                    <a:alpha val="2758"/>
                  </a:srgbClr>
                </a:gs>
                <a:gs pos="85714">
                  <a:srgbClr val="390000">
                    <a:alpha val="1100"/>
                  </a:srgbClr>
                </a:gs>
                <a:gs pos="100000">
                  <a:srgbClr val="390000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1" name="Splat 1401"/>
            <p:cNvSpPr>
              <a:spLocks noGrp="1"/>
            </p:cNvSpPr>
            <p:nvPr/>
          </p:nvSpPr>
          <p:spPr>
            <a:xfrm rot="8517255">
              <a:off x="2433437" y="1821074"/>
              <a:ext cx="799347" cy="304112"/>
            </a:xfrm>
            <a:prstGeom prst="ellipse">
              <a:avLst/>
            </a:prstGeom>
            <a:gradFill>
              <a:gsLst>
                <a:gs pos="0">
                  <a:srgbClr val="000000">
                    <a:alpha val="13034"/>
                  </a:srgbClr>
                </a:gs>
                <a:gs pos="14286">
                  <a:srgbClr val="000000">
                    <a:alpha val="12046"/>
                  </a:srgbClr>
                </a:gs>
                <a:gs pos="28571">
                  <a:srgbClr val="000000">
                    <a:alpha val="9486"/>
                  </a:srgbClr>
                </a:gs>
                <a:gs pos="42857">
                  <a:srgbClr val="000000">
                    <a:alpha val="6328"/>
                  </a:srgbClr>
                </a:gs>
                <a:gs pos="57143">
                  <a:srgbClr val="000000">
                    <a:alpha val="3558"/>
                  </a:srgbClr>
                </a:gs>
                <a:gs pos="71429">
                  <a:srgbClr val="000000">
                    <a:alpha val="1681"/>
                  </a:srgbClr>
                </a:gs>
                <a:gs pos="85714">
                  <a:srgbClr val="000000">
                    <a:alpha val="668"/>
                  </a:srgbClr>
                </a:gs>
                <a:gs pos="100000">
                  <a:srgbClr val="000000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2" name="Splat 1402"/>
            <p:cNvSpPr>
              <a:spLocks noGrp="1"/>
            </p:cNvSpPr>
            <p:nvPr/>
          </p:nvSpPr>
          <p:spPr>
            <a:xfrm rot="7722001">
              <a:off x="2184649" y="1966946"/>
              <a:ext cx="975548" cy="2028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3" name="Splat 1403"/>
            <p:cNvSpPr>
              <a:spLocks noGrp="1"/>
            </p:cNvSpPr>
            <p:nvPr/>
          </p:nvSpPr>
          <p:spPr>
            <a:xfrm rot="8815479">
              <a:off x="2095837" y="2045541"/>
              <a:ext cx="1002925" cy="1309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4" name="Splat 1404"/>
            <p:cNvSpPr>
              <a:spLocks noGrp="1"/>
            </p:cNvSpPr>
            <p:nvPr/>
          </p:nvSpPr>
          <p:spPr>
            <a:xfrm rot="8963703">
              <a:off x="1945270" y="2063145"/>
              <a:ext cx="931227" cy="1431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5" name="Splat 1405"/>
            <p:cNvSpPr>
              <a:spLocks noGrp="1"/>
            </p:cNvSpPr>
            <p:nvPr/>
          </p:nvSpPr>
          <p:spPr>
            <a:xfrm rot="10438271">
              <a:off x="1714142" y="1920236"/>
              <a:ext cx="963761" cy="1923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6" name="Splat 1406"/>
            <p:cNvSpPr>
              <a:spLocks noGrp="1"/>
            </p:cNvSpPr>
            <p:nvPr/>
          </p:nvSpPr>
          <p:spPr>
            <a:xfrm rot="-9225921">
              <a:off x="1620722" y="1890170"/>
              <a:ext cx="891603" cy="2283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7" name="Splat 1407"/>
            <p:cNvSpPr>
              <a:spLocks noGrp="1"/>
            </p:cNvSpPr>
            <p:nvPr/>
          </p:nvSpPr>
          <p:spPr>
            <a:xfrm rot="-8690327">
              <a:off x="1528069" y="1754265"/>
              <a:ext cx="831528" cy="4126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8" name="Splat 1408"/>
            <p:cNvSpPr>
              <a:spLocks noGrp="1"/>
            </p:cNvSpPr>
            <p:nvPr/>
          </p:nvSpPr>
          <p:spPr>
            <a:xfrm rot="-10512203">
              <a:off x="1383744" y="1795741"/>
              <a:ext cx="905092" cy="4567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9" name="Splat 1409"/>
            <p:cNvSpPr>
              <a:spLocks noGrp="1"/>
            </p:cNvSpPr>
            <p:nvPr/>
          </p:nvSpPr>
          <p:spPr>
            <a:xfrm rot="8959872">
              <a:off x="1059064" y="1867237"/>
              <a:ext cx="901346" cy="418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0" name="Splat 1410"/>
            <p:cNvSpPr>
              <a:spLocks noGrp="1"/>
            </p:cNvSpPr>
            <p:nvPr/>
          </p:nvSpPr>
          <p:spPr>
            <a:xfrm rot="-9983129">
              <a:off x="1021740" y="1686735"/>
              <a:ext cx="863610" cy="6369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1" name="Splat 1411"/>
            <p:cNvSpPr>
              <a:spLocks noGrp="1"/>
            </p:cNvSpPr>
            <p:nvPr/>
          </p:nvSpPr>
          <p:spPr>
            <a:xfrm rot="-8891791">
              <a:off x="772821" y="1746624"/>
              <a:ext cx="955787" cy="4846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2" name="Splat 1412"/>
            <p:cNvSpPr>
              <a:spLocks noGrp="1"/>
            </p:cNvSpPr>
            <p:nvPr/>
          </p:nvSpPr>
          <p:spPr>
            <a:xfrm rot="3281109">
              <a:off x="245502" y="1971198"/>
              <a:ext cx="1007936" cy="2860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3" name="Splat 1413"/>
            <p:cNvSpPr>
              <a:spLocks noGrp="1"/>
            </p:cNvSpPr>
            <p:nvPr/>
          </p:nvSpPr>
          <p:spPr>
            <a:xfrm rot="-9758063">
              <a:off x="52307" y="1946123"/>
              <a:ext cx="545901" cy="336863"/>
            </a:xfrm>
            <a:prstGeom prst="ellipse">
              <a:avLst/>
            </a:prstGeom>
            <a:gradFill>
              <a:gsLst>
                <a:gs pos="0">
                  <a:srgbClr val="FFFFDA">
                    <a:alpha val="21316"/>
                  </a:srgbClr>
                </a:gs>
                <a:gs pos="14286">
                  <a:srgbClr val="FFFFDA">
                    <a:alpha val="19775"/>
                  </a:srgbClr>
                </a:gs>
                <a:gs pos="28571">
                  <a:srgbClr val="FFFFDA">
                    <a:alpha val="15725"/>
                  </a:srgbClr>
                </a:gs>
                <a:gs pos="42857">
                  <a:srgbClr val="FFFFDA">
                    <a:alpha val="10615"/>
                  </a:srgbClr>
                </a:gs>
                <a:gs pos="57143">
                  <a:srgbClr val="FFFFDA">
                    <a:alpha val="6029"/>
                  </a:srgbClr>
                </a:gs>
                <a:gs pos="71429">
                  <a:srgbClr val="FFFFDA">
                    <a:alpha val="2869"/>
                  </a:srgbClr>
                </a:gs>
                <a:gs pos="85714">
                  <a:srgbClr val="FFFFDA">
                    <a:alpha val="1144"/>
                  </a:srgbClr>
                </a:gs>
                <a:gs pos="100000">
                  <a:srgbClr val="FFFFDA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4" name="Splat 1414"/>
            <p:cNvSpPr>
              <a:spLocks noGrp="1"/>
            </p:cNvSpPr>
            <p:nvPr/>
          </p:nvSpPr>
          <p:spPr>
            <a:xfrm rot="10538652">
              <a:off x="3328318" y="1689562"/>
              <a:ext cx="516918" cy="392262"/>
            </a:xfrm>
            <a:prstGeom prst="ellipse">
              <a:avLst/>
            </a:prstGeom>
            <a:gradFill>
              <a:gsLst>
                <a:gs pos="0">
                  <a:srgbClr val="000000">
                    <a:alpha val="5290"/>
                  </a:srgbClr>
                </a:gs>
                <a:gs pos="14286">
                  <a:srgbClr val="000000">
                    <a:alpha val="4873"/>
                  </a:srgbClr>
                </a:gs>
                <a:gs pos="28571">
                  <a:srgbClr val="000000">
                    <a:alpha val="3804"/>
                  </a:srgbClr>
                </a:gs>
                <a:gs pos="42857">
                  <a:srgbClr val="000000">
                    <a:alpha val="2512"/>
                  </a:srgbClr>
                </a:gs>
                <a:gs pos="57143">
                  <a:srgbClr val="000000">
                    <a:alpha val="1400"/>
                  </a:srgbClr>
                </a:gs>
                <a:gs pos="71429">
                  <a:srgbClr val="000000">
                    <a:alpha val="658"/>
                  </a:srgbClr>
                </a:gs>
                <a:gs pos="85714">
                  <a:srgbClr val="000000">
                    <a:alpha val="261"/>
                  </a:srgbClr>
                </a:gs>
                <a:gs pos="100000">
                  <a:srgbClr val="000000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5" name="Splat 1415"/>
            <p:cNvSpPr>
              <a:spLocks noGrp="1"/>
            </p:cNvSpPr>
            <p:nvPr/>
          </p:nvSpPr>
          <p:spPr>
            <a:xfrm rot="8498793">
              <a:off x="3028273" y="1760800"/>
              <a:ext cx="729519" cy="327651"/>
            </a:xfrm>
            <a:prstGeom prst="ellipse">
              <a:avLst/>
            </a:prstGeom>
            <a:gradFill>
              <a:gsLst>
                <a:gs pos="0">
                  <a:srgbClr val="FF0000">
                    <a:alpha val="20656"/>
                  </a:srgbClr>
                </a:gs>
                <a:gs pos="14286">
                  <a:srgbClr val="FF0000">
                    <a:alpha val="19157"/>
                  </a:srgbClr>
                </a:gs>
                <a:gs pos="28571">
                  <a:srgbClr val="FF0000">
                    <a:alpha val="15221"/>
                  </a:srgbClr>
                </a:gs>
                <a:gs pos="42857">
                  <a:srgbClr val="FF0000">
                    <a:alpha val="10265"/>
                  </a:srgbClr>
                </a:gs>
                <a:gs pos="57143">
                  <a:srgbClr val="FF0000">
                    <a:alpha val="5825"/>
                  </a:srgbClr>
                </a:gs>
                <a:gs pos="71429">
                  <a:srgbClr val="FF0000">
                    <a:alpha val="2770"/>
                  </a:srgbClr>
                </a:gs>
                <a:gs pos="85714">
                  <a:srgbClr val="FF0000">
                    <a:alpha val="1105"/>
                  </a:srgbClr>
                </a:gs>
                <a:gs pos="100000">
                  <a:srgbClr val="FF0000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6" name="Splat 1416"/>
            <p:cNvSpPr>
              <a:spLocks noGrp="1"/>
            </p:cNvSpPr>
            <p:nvPr/>
          </p:nvSpPr>
          <p:spPr>
            <a:xfrm rot="10433645">
              <a:off x="2844081" y="1624453"/>
              <a:ext cx="627861" cy="482413"/>
            </a:xfrm>
            <a:prstGeom prst="ellipse">
              <a:avLst/>
            </a:prstGeom>
            <a:gradFill>
              <a:gsLst>
                <a:gs pos="0">
                  <a:srgbClr val="FF0000">
                    <a:alpha val="2570"/>
                  </a:srgbClr>
                </a:gs>
                <a:gs pos="14286">
                  <a:srgbClr val="FF0000">
                    <a:alpha val="2365"/>
                  </a:srgbClr>
                </a:gs>
                <a:gs pos="28571">
                  <a:srgbClr val="FF0000">
                    <a:alpha val="1841"/>
                  </a:srgbClr>
                </a:gs>
                <a:gs pos="42857">
                  <a:srgbClr val="FF0000">
                    <a:alpha val="1211"/>
                  </a:srgbClr>
                </a:gs>
                <a:gs pos="57143">
                  <a:srgbClr val="FF0000">
                    <a:alpha val="673"/>
                  </a:srgbClr>
                </a:gs>
                <a:gs pos="71429">
                  <a:srgbClr val="FF0000">
                    <a:alpha val="316"/>
                  </a:srgbClr>
                </a:gs>
                <a:gs pos="85714">
                  <a:srgbClr val="FF0000">
                    <a:alpha val="125"/>
                  </a:srgbClr>
                </a:gs>
                <a:gs pos="100000">
                  <a:srgbClr val="FF0000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7" name="Splat 1417"/>
            <p:cNvSpPr>
              <a:spLocks noGrp="1"/>
            </p:cNvSpPr>
            <p:nvPr/>
          </p:nvSpPr>
          <p:spPr>
            <a:xfrm rot="8396706">
              <a:off x="2493234" y="1770938"/>
              <a:ext cx="760029" cy="196104"/>
            </a:xfrm>
            <a:prstGeom prst="ellipse">
              <a:avLst/>
            </a:prstGeom>
            <a:gradFill>
              <a:gsLst>
                <a:gs pos="0">
                  <a:srgbClr val="000000">
                    <a:alpha val="21436"/>
                  </a:srgbClr>
                </a:gs>
                <a:gs pos="14286">
                  <a:srgbClr val="000000">
                    <a:alpha val="19888"/>
                  </a:srgbClr>
                </a:gs>
                <a:gs pos="28571">
                  <a:srgbClr val="000000">
                    <a:alpha val="15816"/>
                  </a:srgbClr>
                </a:gs>
                <a:gs pos="42857">
                  <a:srgbClr val="000000">
                    <a:alpha val="10679"/>
                  </a:srgbClr>
                </a:gs>
                <a:gs pos="57143">
                  <a:srgbClr val="000000">
                    <a:alpha val="6066"/>
                  </a:srgbClr>
                </a:gs>
                <a:gs pos="71429">
                  <a:srgbClr val="000000">
                    <a:alpha val="2887"/>
                  </a:srgbClr>
                </a:gs>
                <a:gs pos="85714">
                  <a:srgbClr val="000000">
                    <a:alpha val="1152"/>
                  </a:srgbClr>
                </a:gs>
                <a:gs pos="100000">
                  <a:srgbClr val="000000">
                    <a:alpha val="3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8" name="Splat 1418"/>
            <p:cNvSpPr>
              <a:spLocks noGrp="1"/>
            </p:cNvSpPr>
            <p:nvPr/>
          </p:nvSpPr>
          <p:spPr>
            <a:xfrm rot="8463397">
              <a:off x="1930420" y="1839769"/>
              <a:ext cx="1044740" cy="30986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9" name="Splat 1419"/>
            <p:cNvSpPr>
              <a:spLocks noGrp="1"/>
            </p:cNvSpPr>
            <p:nvPr/>
          </p:nvSpPr>
          <p:spPr>
            <a:xfrm rot="8255898">
              <a:off x="1818453" y="1815527"/>
              <a:ext cx="879399" cy="2763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0" name="Splat 1420"/>
            <p:cNvSpPr>
              <a:spLocks noGrp="1"/>
            </p:cNvSpPr>
            <p:nvPr/>
          </p:nvSpPr>
          <p:spPr>
            <a:xfrm rot="3335817">
              <a:off x="1588321" y="1867123"/>
              <a:ext cx="861541" cy="1712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1" name="Splat 1421"/>
            <p:cNvSpPr>
              <a:spLocks noGrp="1"/>
            </p:cNvSpPr>
            <p:nvPr/>
          </p:nvSpPr>
          <p:spPr>
            <a:xfrm rot="4867944">
              <a:off x="1458188" y="1681608"/>
              <a:ext cx="896352" cy="4046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2" name="Splat 1422"/>
            <p:cNvSpPr>
              <a:spLocks noGrp="1"/>
            </p:cNvSpPr>
            <p:nvPr/>
          </p:nvSpPr>
          <p:spPr>
            <a:xfrm rot="4252573">
              <a:off x="1285889" y="1551728"/>
              <a:ext cx="921099" cy="7167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3" name="Splat 1423"/>
            <p:cNvSpPr>
              <a:spLocks noGrp="1"/>
            </p:cNvSpPr>
            <p:nvPr/>
          </p:nvSpPr>
          <p:spPr>
            <a:xfrm rot="5307603">
              <a:off x="1252402" y="1388467"/>
              <a:ext cx="903355" cy="7150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4" name="Splat 1424"/>
            <p:cNvSpPr>
              <a:spLocks noGrp="1"/>
            </p:cNvSpPr>
            <p:nvPr/>
          </p:nvSpPr>
          <p:spPr>
            <a:xfrm rot="-9780433">
              <a:off x="968045" y="1637172"/>
              <a:ext cx="899833" cy="6613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5" name="Splat 1425"/>
            <p:cNvSpPr>
              <a:spLocks noGrp="1"/>
            </p:cNvSpPr>
            <p:nvPr/>
          </p:nvSpPr>
          <p:spPr>
            <a:xfrm rot="-8500789">
              <a:off x="694264" y="1587342"/>
              <a:ext cx="932979" cy="5733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6" name="Splat 1426"/>
            <p:cNvSpPr>
              <a:spLocks noGrp="1"/>
            </p:cNvSpPr>
            <p:nvPr/>
          </p:nvSpPr>
          <p:spPr>
            <a:xfrm rot="-8328968">
              <a:off x="662130" y="1562856"/>
              <a:ext cx="872944" cy="5687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7" name="Splat 1427"/>
            <p:cNvSpPr>
              <a:spLocks noGrp="1"/>
            </p:cNvSpPr>
            <p:nvPr/>
          </p:nvSpPr>
          <p:spPr>
            <a:xfrm rot="-8392247">
              <a:off x="489871" y="1631434"/>
              <a:ext cx="1053848" cy="4572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8" name="Splat 1428"/>
            <p:cNvSpPr>
              <a:spLocks noGrp="1"/>
            </p:cNvSpPr>
            <p:nvPr/>
          </p:nvSpPr>
          <p:spPr>
            <a:xfrm rot="3759106">
              <a:off x="142961" y="1769993"/>
              <a:ext cx="914101" cy="2312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9" name="Splat 1429"/>
            <p:cNvSpPr>
              <a:spLocks noGrp="1"/>
            </p:cNvSpPr>
            <p:nvPr/>
          </p:nvSpPr>
          <p:spPr>
            <a:xfrm rot="7538856">
              <a:off x="-268764" y="1704313"/>
              <a:ext cx="741140" cy="412030"/>
            </a:xfrm>
            <a:prstGeom prst="ellipse">
              <a:avLst/>
            </a:prstGeom>
            <a:gradFill>
              <a:gsLst>
                <a:gs pos="0">
                  <a:srgbClr val="FFFFE7">
                    <a:alpha val="13907"/>
                  </a:srgbClr>
                </a:gs>
                <a:gs pos="14286">
                  <a:srgbClr val="FFFFE7">
                    <a:alpha val="12858"/>
                  </a:srgbClr>
                </a:gs>
                <a:gs pos="28571">
                  <a:srgbClr val="FFFFE7">
                    <a:alpha val="10135"/>
                  </a:srgbClr>
                </a:gs>
                <a:gs pos="42857">
                  <a:srgbClr val="FFFFE7">
                    <a:alpha val="6769"/>
                  </a:srgbClr>
                </a:gs>
                <a:gs pos="57143">
                  <a:srgbClr val="FFFFE7">
                    <a:alpha val="3809"/>
                  </a:srgbClr>
                </a:gs>
                <a:gs pos="71429">
                  <a:srgbClr val="FFFFE7">
                    <a:alpha val="1802"/>
                  </a:srgbClr>
                </a:gs>
                <a:gs pos="85714">
                  <a:srgbClr val="FFFFE7">
                    <a:alpha val="716"/>
                  </a:srgbClr>
                </a:gs>
                <a:gs pos="100000">
                  <a:srgbClr val="FFFFE7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0" name="Splat 1430"/>
            <p:cNvSpPr>
              <a:spLocks noGrp="1"/>
            </p:cNvSpPr>
            <p:nvPr/>
          </p:nvSpPr>
          <p:spPr>
            <a:xfrm rot="-10638579">
              <a:off x="3281998" y="1492660"/>
              <a:ext cx="547997" cy="395162"/>
            </a:xfrm>
            <a:prstGeom prst="ellipse">
              <a:avLst/>
            </a:prstGeom>
            <a:gradFill>
              <a:gsLst>
                <a:gs pos="0">
                  <a:srgbClr val="FFC35D">
                    <a:alpha val="10296"/>
                  </a:srgbClr>
                </a:gs>
                <a:gs pos="14286">
                  <a:srgbClr val="FFC35D">
                    <a:alpha val="9504"/>
                  </a:srgbClr>
                </a:gs>
                <a:gs pos="28571">
                  <a:srgbClr val="FFC35D">
                    <a:alpha val="7461"/>
                  </a:srgbClr>
                </a:gs>
                <a:gs pos="42857">
                  <a:srgbClr val="FFC35D">
                    <a:alpha val="4959"/>
                  </a:srgbClr>
                </a:gs>
                <a:gs pos="57143">
                  <a:srgbClr val="FFC35D">
                    <a:alpha val="2779"/>
                  </a:srgbClr>
                </a:gs>
                <a:gs pos="71429">
                  <a:srgbClr val="FFC35D">
                    <a:alpha val="1311"/>
                  </a:srgbClr>
                </a:gs>
                <a:gs pos="85714">
                  <a:srgbClr val="FFC35D">
                    <a:alpha val="520"/>
                  </a:srgbClr>
                </a:gs>
                <a:gs pos="100000">
                  <a:srgbClr val="FFC35D">
                    <a:alpha val="1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1" name="Splat 1431"/>
            <p:cNvSpPr>
              <a:spLocks noGrp="1"/>
            </p:cNvSpPr>
            <p:nvPr/>
          </p:nvSpPr>
          <p:spPr>
            <a:xfrm rot="4470463">
              <a:off x="3061375" y="1479271"/>
              <a:ext cx="700164" cy="454060"/>
            </a:xfrm>
            <a:prstGeom prst="ellipse">
              <a:avLst/>
            </a:prstGeom>
            <a:gradFill>
              <a:gsLst>
                <a:gs pos="0">
                  <a:srgbClr val="5F0000">
                    <a:alpha val="19811"/>
                  </a:srgbClr>
                </a:gs>
                <a:gs pos="14286">
                  <a:srgbClr val="5F0000">
                    <a:alpha val="18367"/>
                  </a:srgbClr>
                </a:gs>
                <a:gs pos="28571">
                  <a:srgbClr val="5F0000">
                    <a:alpha val="14578"/>
                  </a:srgbClr>
                </a:gs>
                <a:gs pos="42857">
                  <a:srgbClr val="5F0000">
                    <a:alpha val="9819"/>
                  </a:srgbClr>
                </a:gs>
                <a:gs pos="57143">
                  <a:srgbClr val="5F0000">
                    <a:alpha val="5566"/>
                  </a:srgbClr>
                </a:gs>
                <a:gs pos="71429">
                  <a:srgbClr val="5F0000">
                    <a:alpha val="2645"/>
                  </a:srgbClr>
                </a:gs>
                <a:gs pos="85714">
                  <a:srgbClr val="5F0000">
                    <a:alpha val="1054"/>
                  </a:srgbClr>
                </a:gs>
                <a:gs pos="100000">
                  <a:srgbClr val="5F0000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2" name="Splat 1432"/>
            <p:cNvSpPr>
              <a:spLocks noGrp="1"/>
            </p:cNvSpPr>
            <p:nvPr/>
          </p:nvSpPr>
          <p:spPr>
            <a:xfrm rot="8864074">
              <a:off x="2761211" y="1548721"/>
              <a:ext cx="711569" cy="366676"/>
            </a:xfrm>
            <a:prstGeom prst="ellipse">
              <a:avLst/>
            </a:prstGeom>
            <a:gradFill>
              <a:gsLst>
                <a:gs pos="0">
                  <a:srgbClr val="540000">
                    <a:alpha val="25906"/>
                  </a:srgbClr>
                </a:gs>
                <a:gs pos="14286">
                  <a:srgbClr val="540000">
                    <a:alpha val="24087"/>
                  </a:srgbClr>
                </a:gs>
                <a:gs pos="28571">
                  <a:srgbClr val="540000">
                    <a:alpha val="19263"/>
                  </a:srgbClr>
                </a:gs>
                <a:gs pos="42857">
                  <a:srgbClr val="540000">
                    <a:alpha val="13095"/>
                  </a:srgbClr>
                </a:gs>
                <a:gs pos="57143">
                  <a:srgbClr val="540000">
                    <a:alpha val="7482"/>
                  </a:srgbClr>
                </a:gs>
                <a:gs pos="71429">
                  <a:srgbClr val="540000">
                    <a:alpha val="3575"/>
                  </a:srgbClr>
                </a:gs>
                <a:gs pos="85714">
                  <a:srgbClr val="540000">
                    <a:alpha val="1429"/>
                  </a:srgbClr>
                </a:gs>
                <a:gs pos="100000">
                  <a:srgbClr val="540000">
                    <a:alpha val="4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3" name="Splat 1433"/>
            <p:cNvSpPr>
              <a:spLocks noGrp="1"/>
            </p:cNvSpPr>
            <p:nvPr/>
          </p:nvSpPr>
          <p:spPr>
            <a:xfrm rot="7565807">
              <a:off x="2247918" y="1599232"/>
              <a:ext cx="958380" cy="236282"/>
            </a:xfrm>
            <a:prstGeom prst="ellipse">
              <a:avLst/>
            </a:prstGeom>
            <a:gradFill>
              <a:gsLst>
                <a:gs pos="0">
                  <a:srgbClr val="FF0000">
                    <a:alpha val="17032"/>
                  </a:srgbClr>
                </a:gs>
                <a:gs pos="14286">
                  <a:srgbClr val="FF0000">
                    <a:alpha val="15769"/>
                  </a:srgbClr>
                </a:gs>
                <a:gs pos="28571">
                  <a:srgbClr val="FF0000">
                    <a:alpha val="12475"/>
                  </a:srgbClr>
                </a:gs>
                <a:gs pos="42857">
                  <a:srgbClr val="FF0000">
                    <a:alpha val="8369"/>
                  </a:srgbClr>
                </a:gs>
                <a:gs pos="57143">
                  <a:srgbClr val="FF0000">
                    <a:alpha val="4727"/>
                  </a:srgbClr>
                </a:gs>
                <a:gs pos="71429">
                  <a:srgbClr val="FF0000">
                    <a:alpha val="2241"/>
                  </a:srgbClr>
                </a:gs>
                <a:gs pos="85714">
                  <a:srgbClr val="FF0000">
                    <a:alpha val="892"/>
                  </a:srgbClr>
                </a:gs>
                <a:gs pos="100000">
                  <a:srgbClr val="FF00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4" name="Splat 1434"/>
            <p:cNvSpPr>
              <a:spLocks noGrp="1"/>
            </p:cNvSpPr>
            <p:nvPr/>
          </p:nvSpPr>
          <p:spPr>
            <a:xfrm rot="4782197">
              <a:off x="1975056" y="1587371"/>
              <a:ext cx="847519" cy="2714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" name="Splat 1435"/>
            <p:cNvSpPr>
              <a:spLocks noGrp="1"/>
            </p:cNvSpPr>
            <p:nvPr/>
          </p:nvSpPr>
          <p:spPr>
            <a:xfrm rot="5096440">
              <a:off x="1453146" y="1594710"/>
              <a:ext cx="916165" cy="3282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" name="Splat 1436"/>
            <p:cNvSpPr>
              <a:spLocks noGrp="1"/>
            </p:cNvSpPr>
            <p:nvPr/>
          </p:nvSpPr>
          <p:spPr>
            <a:xfrm rot="4909743">
              <a:off x="1407757" y="1496785"/>
              <a:ext cx="889537" cy="4673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" name="Splat 1437"/>
            <p:cNvSpPr>
              <a:spLocks noGrp="1"/>
            </p:cNvSpPr>
            <p:nvPr/>
          </p:nvSpPr>
          <p:spPr>
            <a:xfrm rot="9113504">
              <a:off x="1163499" y="1457271"/>
              <a:ext cx="900243" cy="5058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8" name="Splat 1438"/>
            <p:cNvSpPr>
              <a:spLocks noGrp="1"/>
            </p:cNvSpPr>
            <p:nvPr/>
          </p:nvSpPr>
          <p:spPr>
            <a:xfrm rot="7883502">
              <a:off x="1056618" y="1556237"/>
              <a:ext cx="898944" cy="266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9" name="Splat 1439"/>
            <p:cNvSpPr>
              <a:spLocks noGrp="1"/>
            </p:cNvSpPr>
            <p:nvPr/>
          </p:nvSpPr>
          <p:spPr>
            <a:xfrm rot="6104323">
              <a:off x="697117" y="1502933"/>
              <a:ext cx="940872" cy="2225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0" name="Splat 1440"/>
            <p:cNvSpPr>
              <a:spLocks noGrp="1"/>
            </p:cNvSpPr>
            <p:nvPr/>
          </p:nvSpPr>
          <p:spPr>
            <a:xfrm rot="3857786">
              <a:off x="531745" y="1345644"/>
              <a:ext cx="974205" cy="6854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1" name="Splat 1441"/>
            <p:cNvSpPr>
              <a:spLocks noGrp="1"/>
            </p:cNvSpPr>
            <p:nvPr/>
          </p:nvSpPr>
          <p:spPr>
            <a:xfrm rot="-9933013">
              <a:off x="533148" y="1507973"/>
              <a:ext cx="540669" cy="4422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2" name="Splat 1442"/>
            <p:cNvSpPr>
              <a:spLocks noGrp="1"/>
            </p:cNvSpPr>
            <p:nvPr/>
          </p:nvSpPr>
          <p:spPr>
            <a:xfrm rot="4397995">
              <a:off x="54826" y="1694873"/>
              <a:ext cx="959349" cy="1517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3" name="Splat 1443"/>
            <p:cNvSpPr>
              <a:spLocks noGrp="1"/>
            </p:cNvSpPr>
            <p:nvPr/>
          </p:nvSpPr>
          <p:spPr>
            <a:xfrm rot="3663366">
              <a:off x="15579" y="1553992"/>
              <a:ext cx="442821" cy="381231"/>
            </a:xfrm>
            <a:prstGeom prst="ellipse">
              <a:avLst/>
            </a:prstGeom>
            <a:gradFill>
              <a:gsLst>
                <a:gs pos="0">
                  <a:srgbClr val="FFFFDB">
                    <a:alpha val="21753"/>
                  </a:srgbClr>
                </a:gs>
                <a:gs pos="14286">
                  <a:srgbClr val="FFFFDB">
                    <a:alpha val="20185"/>
                  </a:srgbClr>
                </a:gs>
                <a:gs pos="28571">
                  <a:srgbClr val="FFFFDB">
                    <a:alpha val="16059"/>
                  </a:srgbClr>
                </a:gs>
                <a:gs pos="42857">
                  <a:srgbClr val="FFFFDB">
                    <a:alpha val="10848"/>
                  </a:srgbClr>
                </a:gs>
                <a:gs pos="57143">
                  <a:srgbClr val="FFFFDB">
                    <a:alpha val="6164"/>
                  </a:srgbClr>
                </a:gs>
                <a:gs pos="71429">
                  <a:srgbClr val="FFFFDB">
                    <a:alpha val="2934"/>
                  </a:srgbClr>
                </a:gs>
                <a:gs pos="85714">
                  <a:srgbClr val="FFFFDB">
                    <a:alpha val="1171"/>
                  </a:srgbClr>
                </a:gs>
                <a:gs pos="100000">
                  <a:srgbClr val="FFFFDB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4" name="Splat 1444"/>
            <p:cNvSpPr>
              <a:spLocks noGrp="1"/>
            </p:cNvSpPr>
            <p:nvPr/>
          </p:nvSpPr>
          <p:spPr>
            <a:xfrm rot="2838049">
              <a:off x="3288597" y="1295582"/>
              <a:ext cx="587839" cy="476705"/>
            </a:xfrm>
            <a:prstGeom prst="ellipse">
              <a:avLst/>
            </a:prstGeom>
            <a:gradFill>
              <a:gsLst>
                <a:gs pos="0">
                  <a:srgbClr val="A2C260">
                    <a:alpha val="5723"/>
                  </a:srgbClr>
                </a:gs>
                <a:gs pos="14286">
                  <a:srgbClr val="A2C260">
                    <a:alpha val="5273"/>
                  </a:srgbClr>
                </a:gs>
                <a:gs pos="28571">
                  <a:srgbClr val="A2C260">
                    <a:alpha val="4119"/>
                  </a:srgbClr>
                </a:gs>
                <a:gs pos="42857">
                  <a:srgbClr val="A2C260">
                    <a:alpha val="2721"/>
                  </a:srgbClr>
                </a:gs>
                <a:gs pos="57143">
                  <a:srgbClr val="A2C260">
                    <a:alpha val="1517"/>
                  </a:srgbClr>
                </a:gs>
                <a:gs pos="71429">
                  <a:srgbClr val="A2C260">
                    <a:alpha val="713"/>
                  </a:srgbClr>
                </a:gs>
                <a:gs pos="85714">
                  <a:srgbClr val="A2C260">
                    <a:alpha val="283"/>
                  </a:srgbClr>
                </a:gs>
                <a:gs pos="100000">
                  <a:srgbClr val="A2C260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5" name="Splat 1445"/>
            <p:cNvSpPr>
              <a:spLocks noGrp="1"/>
            </p:cNvSpPr>
            <p:nvPr/>
          </p:nvSpPr>
          <p:spPr>
            <a:xfrm rot="-8914869">
              <a:off x="2900164" y="1460644"/>
              <a:ext cx="869970" cy="156643"/>
            </a:xfrm>
            <a:prstGeom prst="ellipse">
              <a:avLst/>
            </a:prstGeom>
            <a:gradFill>
              <a:gsLst>
                <a:gs pos="0">
                  <a:srgbClr val="FFCC00">
                    <a:alpha val="6255"/>
                  </a:srgbClr>
                </a:gs>
                <a:gs pos="14286">
                  <a:srgbClr val="FFCC00">
                    <a:alpha val="5764"/>
                  </a:srgbClr>
                </a:gs>
                <a:gs pos="28571">
                  <a:srgbClr val="FFCC00">
                    <a:alpha val="4505"/>
                  </a:srgbClr>
                </a:gs>
                <a:gs pos="42857">
                  <a:srgbClr val="FFCC00">
                    <a:alpha val="2978"/>
                  </a:srgbClr>
                </a:gs>
                <a:gs pos="57143">
                  <a:srgbClr val="FFCC00">
                    <a:alpha val="1661"/>
                  </a:srgbClr>
                </a:gs>
                <a:gs pos="71429">
                  <a:srgbClr val="FFCC00">
                    <a:alpha val="781"/>
                  </a:srgbClr>
                </a:gs>
                <a:gs pos="85714">
                  <a:srgbClr val="FFCC00">
                    <a:alpha val="310"/>
                  </a:srgbClr>
                </a:gs>
                <a:gs pos="100000">
                  <a:srgbClr val="FFCC00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6" name="Splat 1446"/>
            <p:cNvSpPr>
              <a:spLocks noGrp="1"/>
            </p:cNvSpPr>
            <p:nvPr/>
          </p:nvSpPr>
          <p:spPr>
            <a:xfrm rot="2740856">
              <a:off x="2798561" y="1442640"/>
              <a:ext cx="821000" cy="219463"/>
            </a:xfrm>
            <a:prstGeom prst="ellipse">
              <a:avLst/>
            </a:prstGeom>
            <a:gradFill>
              <a:gsLst>
                <a:gs pos="0">
                  <a:srgbClr val="4D0000">
                    <a:alpha val="18372"/>
                  </a:srgbClr>
                </a:gs>
                <a:gs pos="14286">
                  <a:srgbClr val="4D0000">
                    <a:alpha val="17020"/>
                  </a:srgbClr>
                </a:gs>
                <a:gs pos="28571">
                  <a:srgbClr val="4D0000">
                    <a:alpha val="13486"/>
                  </a:srgbClr>
                </a:gs>
                <a:gs pos="42857">
                  <a:srgbClr val="4D0000">
                    <a:alpha val="9065"/>
                  </a:srgbClr>
                </a:gs>
                <a:gs pos="57143">
                  <a:srgbClr val="4D0000">
                    <a:alpha val="5129"/>
                  </a:srgbClr>
                </a:gs>
                <a:gs pos="71429">
                  <a:srgbClr val="4D0000">
                    <a:alpha val="2434"/>
                  </a:srgbClr>
                </a:gs>
                <a:gs pos="85714">
                  <a:srgbClr val="4D0000">
                    <a:alpha val="970"/>
                  </a:srgbClr>
                </a:gs>
                <a:gs pos="100000">
                  <a:srgbClr val="4D0000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7" name="Splat 1447"/>
            <p:cNvSpPr>
              <a:spLocks noGrp="1"/>
            </p:cNvSpPr>
            <p:nvPr/>
          </p:nvSpPr>
          <p:spPr>
            <a:xfrm rot="-8484412">
              <a:off x="2813446" y="1491942"/>
              <a:ext cx="326576" cy="171481"/>
            </a:xfrm>
            <a:prstGeom prst="ellipse">
              <a:avLst/>
            </a:prstGeom>
            <a:gradFill>
              <a:gsLst>
                <a:gs pos="0">
                  <a:srgbClr val="000000">
                    <a:alpha val="18096"/>
                  </a:srgbClr>
                </a:gs>
                <a:gs pos="14286">
                  <a:srgbClr val="000000">
                    <a:alpha val="16762"/>
                  </a:srgbClr>
                </a:gs>
                <a:gs pos="28571">
                  <a:srgbClr val="000000">
                    <a:alpha val="13277"/>
                  </a:srgbClr>
                </a:gs>
                <a:gs pos="42857">
                  <a:srgbClr val="000000">
                    <a:alpha val="8921"/>
                  </a:srgbClr>
                </a:gs>
                <a:gs pos="57143">
                  <a:srgbClr val="000000">
                    <a:alpha val="5046"/>
                  </a:srgbClr>
                </a:gs>
                <a:gs pos="71429">
                  <a:srgbClr val="000000">
                    <a:alpha val="2394"/>
                  </a:srgbClr>
                </a:gs>
                <a:gs pos="85714">
                  <a:srgbClr val="000000">
                    <a:alpha val="954"/>
                  </a:srgbClr>
                </a:gs>
                <a:gs pos="100000">
                  <a:srgbClr val="000000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8" name="Splat 1448"/>
            <p:cNvSpPr>
              <a:spLocks noGrp="1"/>
            </p:cNvSpPr>
            <p:nvPr/>
          </p:nvSpPr>
          <p:spPr>
            <a:xfrm rot="3412121">
              <a:off x="2272376" y="1238521"/>
              <a:ext cx="778734" cy="539504"/>
            </a:xfrm>
            <a:prstGeom prst="ellipse">
              <a:avLst/>
            </a:prstGeom>
            <a:gradFill>
              <a:gsLst>
                <a:gs pos="0">
                  <a:srgbClr val="FF0000">
                    <a:alpha val="30692"/>
                  </a:srgbClr>
                </a:gs>
                <a:gs pos="14286">
                  <a:srgbClr val="FF0000">
                    <a:alpha val="28606"/>
                  </a:srgbClr>
                </a:gs>
                <a:gs pos="28571">
                  <a:srgbClr val="FF0000">
                    <a:alpha val="23020"/>
                  </a:srgbClr>
                </a:gs>
                <a:gs pos="42857">
                  <a:srgbClr val="FF0000">
                    <a:alpha val="15769"/>
                  </a:srgbClr>
                </a:gs>
                <a:gs pos="57143">
                  <a:srgbClr val="FF0000">
                    <a:alpha val="9071"/>
                  </a:srgbClr>
                </a:gs>
                <a:gs pos="71429">
                  <a:srgbClr val="FF0000">
                    <a:alpha val="4353"/>
                  </a:srgbClr>
                </a:gs>
                <a:gs pos="85714">
                  <a:srgbClr val="FF0000">
                    <a:alpha val="1745"/>
                  </a:srgbClr>
                </a:gs>
                <a:gs pos="100000">
                  <a:srgbClr val="FF0000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9" name="Splat 1449"/>
            <p:cNvSpPr>
              <a:spLocks noGrp="1"/>
            </p:cNvSpPr>
            <p:nvPr/>
          </p:nvSpPr>
          <p:spPr>
            <a:xfrm rot="5921439">
              <a:off x="1985739" y="1595735"/>
              <a:ext cx="1024600" cy="101522"/>
            </a:xfrm>
            <a:prstGeom prst="ellipse">
              <a:avLst/>
            </a:prstGeom>
            <a:gradFill>
              <a:gsLst>
                <a:gs pos="0">
                  <a:srgbClr val="FF0000">
                    <a:alpha val="27447"/>
                  </a:srgbClr>
                </a:gs>
                <a:gs pos="14286">
                  <a:srgbClr val="FF0000">
                    <a:alpha val="25539"/>
                  </a:srgbClr>
                </a:gs>
                <a:gs pos="28571">
                  <a:srgbClr val="FF0000">
                    <a:alpha val="20465"/>
                  </a:srgbClr>
                </a:gs>
                <a:gs pos="42857">
                  <a:srgbClr val="FF0000">
                    <a:alpha val="13945"/>
                  </a:srgbClr>
                </a:gs>
                <a:gs pos="57143">
                  <a:srgbClr val="FF0000">
                    <a:alpha val="7985"/>
                  </a:srgbClr>
                </a:gs>
                <a:gs pos="71429">
                  <a:srgbClr val="FF0000">
                    <a:alpha val="3821"/>
                  </a:srgbClr>
                </a:gs>
                <a:gs pos="85714">
                  <a:srgbClr val="FF0000">
                    <a:alpha val="1529"/>
                  </a:srgbClr>
                </a:gs>
                <a:gs pos="100000">
                  <a:srgbClr val="FF0000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0" name="Splat 1450"/>
            <p:cNvSpPr>
              <a:spLocks noGrp="1"/>
            </p:cNvSpPr>
            <p:nvPr/>
          </p:nvSpPr>
          <p:spPr>
            <a:xfrm rot="-10685368">
              <a:off x="2104593" y="1396319"/>
              <a:ext cx="487795" cy="3093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1" name="Splat 1451"/>
            <p:cNvSpPr>
              <a:spLocks noGrp="1"/>
            </p:cNvSpPr>
            <p:nvPr/>
          </p:nvSpPr>
          <p:spPr>
            <a:xfrm rot="2931104">
              <a:off x="1969182" y="1441163"/>
              <a:ext cx="684501" cy="2367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2" name="Splat 1452"/>
            <p:cNvSpPr>
              <a:spLocks noGrp="1"/>
            </p:cNvSpPr>
            <p:nvPr/>
          </p:nvSpPr>
          <p:spPr>
            <a:xfrm rot="5262629">
              <a:off x="1545939" y="1454213"/>
              <a:ext cx="704392" cy="3448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3" name="Splat 1453"/>
            <p:cNvSpPr>
              <a:spLocks noGrp="1"/>
            </p:cNvSpPr>
            <p:nvPr/>
          </p:nvSpPr>
          <p:spPr>
            <a:xfrm rot="4869680">
              <a:off x="1436611" y="1424533"/>
              <a:ext cx="786250" cy="4905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4" name="Splat 1454"/>
            <p:cNvSpPr>
              <a:spLocks noGrp="1"/>
            </p:cNvSpPr>
            <p:nvPr/>
          </p:nvSpPr>
          <p:spPr>
            <a:xfrm rot="6422834">
              <a:off x="1321219" y="1333800"/>
              <a:ext cx="775821" cy="6857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5" name="Splat 1455"/>
            <p:cNvSpPr>
              <a:spLocks noGrp="1"/>
            </p:cNvSpPr>
            <p:nvPr/>
          </p:nvSpPr>
          <p:spPr>
            <a:xfrm rot="-9193876">
              <a:off x="832493" y="1202685"/>
              <a:ext cx="1027586" cy="903595"/>
            </a:xfrm>
            <a:prstGeom prst="ellipse">
              <a:avLst/>
            </a:prstGeom>
            <a:gradFill>
              <a:gsLst>
                <a:gs pos="0">
                  <a:srgbClr val="FF0000">
                    <a:alpha val="10042"/>
                  </a:srgbClr>
                </a:gs>
                <a:gs pos="14286">
                  <a:srgbClr val="FF0000">
                    <a:alpha val="9269"/>
                  </a:srgbClr>
                </a:gs>
                <a:gs pos="28571">
                  <a:srgbClr val="FF0000">
                    <a:alpha val="7274"/>
                  </a:srgbClr>
                </a:gs>
                <a:gs pos="42857">
                  <a:srgbClr val="FF0000">
                    <a:alpha val="4833"/>
                  </a:srgbClr>
                </a:gs>
                <a:gs pos="57143">
                  <a:srgbClr val="FF0000">
                    <a:alpha val="2708"/>
                  </a:srgbClr>
                </a:gs>
                <a:gs pos="71429">
                  <a:srgbClr val="FF0000">
                    <a:alpha val="1277"/>
                  </a:srgbClr>
                </a:gs>
                <a:gs pos="85714">
                  <a:srgbClr val="FF0000">
                    <a:alpha val="507"/>
                  </a:srgbClr>
                </a:gs>
                <a:gs pos="100000">
                  <a:srgbClr val="FF0000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6" name="Splat 1456"/>
            <p:cNvSpPr>
              <a:spLocks noGrp="1"/>
            </p:cNvSpPr>
            <p:nvPr/>
          </p:nvSpPr>
          <p:spPr>
            <a:xfrm rot="7029754">
              <a:off x="671254" y="1303436"/>
              <a:ext cx="884083" cy="4673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7" name="Splat 1457"/>
            <p:cNvSpPr>
              <a:spLocks noGrp="1"/>
            </p:cNvSpPr>
            <p:nvPr/>
          </p:nvSpPr>
          <p:spPr>
            <a:xfrm rot="8047524">
              <a:off x="517310" y="1237506"/>
              <a:ext cx="899224" cy="6768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8" name="Splat 1458"/>
            <p:cNvSpPr>
              <a:spLocks noGrp="1"/>
            </p:cNvSpPr>
            <p:nvPr/>
          </p:nvSpPr>
          <p:spPr>
            <a:xfrm rot="-9221986">
              <a:off x="527785" y="1489810"/>
              <a:ext cx="631012" cy="444015"/>
            </a:xfrm>
            <a:prstGeom prst="ellipse">
              <a:avLst/>
            </a:prstGeom>
            <a:gradFill>
              <a:gsLst>
                <a:gs pos="0">
                  <a:srgbClr val="FF0000">
                    <a:alpha val="32517"/>
                  </a:srgbClr>
                </a:gs>
                <a:gs pos="14286">
                  <a:srgbClr val="FF0000">
                    <a:alpha val="30336"/>
                  </a:srgbClr>
                </a:gs>
                <a:gs pos="28571">
                  <a:srgbClr val="FF0000">
                    <a:alpha val="24473"/>
                  </a:srgbClr>
                </a:gs>
                <a:gs pos="42857">
                  <a:srgbClr val="FF0000">
                    <a:alpha val="16815"/>
                  </a:srgbClr>
                </a:gs>
                <a:gs pos="57143">
                  <a:srgbClr val="FF0000">
                    <a:alpha val="9698"/>
                  </a:srgbClr>
                </a:gs>
                <a:gs pos="71429">
                  <a:srgbClr val="FF0000">
                    <a:alpha val="4663"/>
                  </a:srgbClr>
                </a:gs>
                <a:gs pos="85714">
                  <a:srgbClr val="FF0000">
                    <a:alpha val="1871"/>
                  </a:srgbClr>
                </a:gs>
                <a:gs pos="100000">
                  <a:srgbClr val="FF00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9" name="Splat 1459"/>
            <p:cNvSpPr>
              <a:spLocks noGrp="1"/>
            </p:cNvSpPr>
            <p:nvPr/>
          </p:nvSpPr>
          <p:spPr>
            <a:xfrm rot="9234258">
              <a:off x="3249245" y="1172295"/>
              <a:ext cx="720943" cy="299940"/>
            </a:xfrm>
            <a:prstGeom prst="ellipse">
              <a:avLst/>
            </a:prstGeom>
            <a:gradFill>
              <a:gsLst>
                <a:gs pos="0">
                  <a:srgbClr val="FF3400">
                    <a:alpha val="11109"/>
                  </a:srgbClr>
                </a:gs>
                <a:gs pos="14286">
                  <a:srgbClr val="FF3400">
                    <a:alpha val="10259"/>
                  </a:srgbClr>
                </a:gs>
                <a:gs pos="28571">
                  <a:srgbClr val="FF3400">
                    <a:alpha val="8061"/>
                  </a:srgbClr>
                </a:gs>
                <a:gs pos="42857">
                  <a:srgbClr val="FF3400">
                    <a:alpha val="5363"/>
                  </a:srgbClr>
                </a:gs>
                <a:gs pos="57143">
                  <a:srgbClr val="FF3400">
                    <a:alpha val="3008"/>
                  </a:srgbClr>
                </a:gs>
                <a:gs pos="71429">
                  <a:srgbClr val="FF3400">
                    <a:alpha val="1420"/>
                  </a:srgbClr>
                </a:gs>
                <a:gs pos="85714">
                  <a:srgbClr val="FF3400">
                    <a:alpha val="564"/>
                  </a:srgbClr>
                </a:gs>
                <a:gs pos="100000">
                  <a:srgbClr val="FF3400">
                    <a:alpha val="1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0" name="Splat 1460"/>
            <p:cNvSpPr>
              <a:spLocks noGrp="1"/>
            </p:cNvSpPr>
            <p:nvPr/>
          </p:nvSpPr>
          <p:spPr>
            <a:xfrm rot="6349576">
              <a:off x="3038621" y="1159609"/>
              <a:ext cx="693252" cy="559722"/>
            </a:xfrm>
            <a:prstGeom prst="ellipse">
              <a:avLst/>
            </a:prstGeom>
            <a:gradFill>
              <a:gsLst>
                <a:gs pos="0">
                  <a:srgbClr val="32006E">
                    <a:alpha val="11251"/>
                  </a:srgbClr>
                </a:gs>
                <a:gs pos="14286">
                  <a:srgbClr val="32006E">
                    <a:alpha val="10390"/>
                  </a:srgbClr>
                </a:gs>
                <a:gs pos="28571">
                  <a:srgbClr val="32006E">
                    <a:alpha val="8165"/>
                  </a:srgbClr>
                </a:gs>
                <a:gs pos="42857">
                  <a:srgbClr val="32006E">
                    <a:alpha val="5434"/>
                  </a:srgbClr>
                </a:gs>
                <a:gs pos="57143">
                  <a:srgbClr val="32006E">
                    <a:alpha val="3048"/>
                  </a:srgbClr>
                </a:gs>
                <a:gs pos="71429">
                  <a:srgbClr val="32006E">
                    <a:alpha val="1439"/>
                  </a:srgbClr>
                </a:gs>
                <a:gs pos="85714">
                  <a:srgbClr val="32006E">
                    <a:alpha val="571"/>
                  </a:srgbClr>
                </a:gs>
                <a:gs pos="100000">
                  <a:srgbClr val="32006E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1" name="Splat 1461"/>
            <p:cNvSpPr>
              <a:spLocks noGrp="1"/>
            </p:cNvSpPr>
            <p:nvPr/>
          </p:nvSpPr>
          <p:spPr>
            <a:xfrm rot="-9210729">
              <a:off x="2855194" y="1174763"/>
              <a:ext cx="783503" cy="444043"/>
            </a:xfrm>
            <a:prstGeom prst="ellipse">
              <a:avLst/>
            </a:prstGeom>
            <a:gradFill>
              <a:gsLst>
                <a:gs pos="0">
                  <a:srgbClr val="4E0000">
                    <a:alpha val="22994"/>
                  </a:srgbClr>
                </a:gs>
                <a:gs pos="14286">
                  <a:srgbClr val="4E0000">
                    <a:alpha val="21349"/>
                  </a:srgbClr>
                </a:gs>
                <a:gs pos="28571">
                  <a:srgbClr val="4E0000">
                    <a:alpha val="17011"/>
                  </a:srgbClr>
                </a:gs>
                <a:gs pos="42857">
                  <a:srgbClr val="4E0000">
                    <a:alpha val="11512"/>
                  </a:srgbClr>
                </a:gs>
                <a:gs pos="57143">
                  <a:srgbClr val="4E0000">
                    <a:alpha val="6553"/>
                  </a:srgbClr>
                </a:gs>
                <a:gs pos="71429">
                  <a:srgbClr val="4E0000">
                    <a:alpha val="3123"/>
                  </a:srgbClr>
                </a:gs>
                <a:gs pos="85714">
                  <a:srgbClr val="4E0000">
                    <a:alpha val="1247"/>
                  </a:srgbClr>
                </a:gs>
                <a:gs pos="100000">
                  <a:srgbClr val="4E0000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2" name="Splat 1462"/>
            <p:cNvSpPr>
              <a:spLocks noGrp="1"/>
            </p:cNvSpPr>
            <p:nvPr/>
          </p:nvSpPr>
          <p:spPr>
            <a:xfrm rot="-9541157">
              <a:off x="2840712" y="1247561"/>
              <a:ext cx="545560" cy="202007"/>
            </a:xfrm>
            <a:prstGeom prst="ellipse">
              <a:avLst/>
            </a:prstGeom>
            <a:gradFill>
              <a:gsLst>
                <a:gs pos="0">
                  <a:srgbClr val="FBDCA6">
                    <a:alpha val="18649"/>
                  </a:srgbClr>
                </a:gs>
                <a:gs pos="14286">
                  <a:srgbClr val="FBDCA6">
                    <a:alpha val="17280"/>
                  </a:srgbClr>
                </a:gs>
                <a:gs pos="28571">
                  <a:srgbClr val="FBDCA6">
                    <a:alpha val="13696"/>
                  </a:srgbClr>
                </a:gs>
                <a:gs pos="42857">
                  <a:srgbClr val="FBDCA6">
                    <a:alpha val="9209"/>
                  </a:srgbClr>
                </a:gs>
                <a:gs pos="57143">
                  <a:srgbClr val="FBDCA6">
                    <a:alpha val="5213"/>
                  </a:srgbClr>
                </a:gs>
                <a:gs pos="71429">
                  <a:srgbClr val="FBDCA6">
                    <a:alpha val="2475"/>
                  </a:srgbClr>
                </a:gs>
                <a:gs pos="85714">
                  <a:srgbClr val="FBDCA6">
                    <a:alpha val="986"/>
                  </a:srgbClr>
                </a:gs>
                <a:gs pos="100000">
                  <a:srgbClr val="FBDCA6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3" name="Splat 1463"/>
            <p:cNvSpPr>
              <a:spLocks noGrp="1"/>
            </p:cNvSpPr>
            <p:nvPr/>
          </p:nvSpPr>
          <p:spPr>
            <a:xfrm rot="5663017">
              <a:off x="2731574" y="1210850"/>
              <a:ext cx="489270" cy="337221"/>
            </a:xfrm>
            <a:prstGeom prst="ellipse">
              <a:avLst/>
            </a:prstGeom>
            <a:gradFill>
              <a:gsLst>
                <a:gs pos="0">
                  <a:srgbClr val="FFFFB9">
                    <a:alpha val="16574"/>
                  </a:srgbClr>
                </a:gs>
                <a:gs pos="14286">
                  <a:srgbClr val="FFFFB9">
                    <a:alpha val="15342"/>
                  </a:srgbClr>
                </a:gs>
                <a:gs pos="28571">
                  <a:srgbClr val="FFFFB9">
                    <a:alpha val="12131"/>
                  </a:srgbClr>
                </a:gs>
                <a:gs pos="42857">
                  <a:srgbClr val="FFFFB9">
                    <a:alpha val="8133"/>
                  </a:srgbClr>
                </a:gs>
                <a:gs pos="57143">
                  <a:srgbClr val="FFFFB9">
                    <a:alpha val="4591"/>
                  </a:srgbClr>
                </a:gs>
                <a:gs pos="71429">
                  <a:srgbClr val="FFFFB9">
                    <a:alpha val="2176"/>
                  </a:srgbClr>
                </a:gs>
                <a:gs pos="85714">
                  <a:srgbClr val="FFFFB9">
                    <a:alpha val="866"/>
                  </a:srgbClr>
                </a:gs>
                <a:gs pos="100000">
                  <a:srgbClr val="FFFFB9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4" name="Splat 1464"/>
            <p:cNvSpPr>
              <a:spLocks noGrp="1"/>
            </p:cNvSpPr>
            <p:nvPr/>
          </p:nvSpPr>
          <p:spPr>
            <a:xfrm rot="6655222">
              <a:off x="2317178" y="1250428"/>
              <a:ext cx="884337" cy="436962"/>
            </a:xfrm>
            <a:prstGeom prst="ellipse">
              <a:avLst/>
            </a:prstGeom>
            <a:gradFill>
              <a:gsLst>
                <a:gs pos="0">
                  <a:srgbClr val="A60000">
                    <a:alpha val="31425"/>
                  </a:srgbClr>
                </a:gs>
                <a:gs pos="14286">
                  <a:srgbClr val="A60000">
                    <a:alpha val="29301"/>
                  </a:srgbClr>
                </a:gs>
                <a:gs pos="28571">
                  <a:srgbClr val="A60000">
                    <a:alpha val="23603"/>
                  </a:srgbClr>
                </a:gs>
                <a:gs pos="42857">
                  <a:srgbClr val="A60000">
                    <a:alpha val="16187"/>
                  </a:srgbClr>
                </a:gs>
                <a:gs pos="57143">
                  <a:srgbClr val="A60000">
                    <a:alpha val="9321"/>
                  </a:srgbClr>
                </a:gs>
                <a:gs pos="71429">
                  <a:srgbClr val="A60000">
                    <a:alpha val="4477"/>
                  </a:srgbClr>
                </a:gs>
                <a:gs pos="85714">
                  <a:srgbClr val="A60000">
                    <a:alpha val="1795"/>
                  </a:srgbClr>
                </a:gs>
                <a:gs pos="100000">
                  <a:srgbClr val="A6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5" name="Splat 1465"/>
            <p:cNvSpPr>
              <a:spLocks noGrp="1"/>
            </p:cNvSpPr>
            <p:nvPr/>
          </p:nvSpPr>
          <p:spPr>
            <a:xfrm rot="5381362">
              <a:off x="2062319" y="1205604"/>
              <a:ext cx="1016917" cy="423625"/>
            </a:xfrm>
            <a:prstGeom prst="ellipse">
              <a:avLst/>
            </a:prstGeom>
            <a:gradFill>
              <a:gsLst>
                <a:gs pos="0">
                  <a:srgbClr val="940000">
                    <a:alpha val="32968"/>
                  </a:srgbClr>
                </a:gs>
                <a:gs pos="14286">
                  <a:srgbClr val="940000">
                    <a:alpha val="30764"/>
                  </a:srgbClr>
                </a:gs>
                <a:gs pos="28571">
                  <a:srgbClr val="940000">
                    <a:alpha val="24833"/>
                  </a:srgbClr>
                </a:gs>
                <a:gs pos="42857">
                  <a:srgbClr val="940000">
                    <a:alpha val="17075"/>
                  </a:srgbClr>
                </a:gs>
                <a:gs pos="57143">
                  <a:srgbClr val="940000">
                    <a:alpha val="9855"/>
                  </a:srgbClr>
                </a:gs>
                <a:gs pos="71429">
                  <a:srgbClr val="940000">
                    <a:alpha val="4740"/>
                  </a:srgbClr>
                </a:gs>
                <a:gs pos="85714">
                  <a:srgbClr val="940000">
                    <a:alpha val="1902"/>
                  </a:srgbClr>
                </a:gs>
                <a:gs pos="100000">
                  <a:srgbClr val="9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6" name="Splat 1466"/>
            <p:cNvSpPr>
              <a:spLocks noGrp="1"/>
            </p:cNvSpPr>
            <p:nvPr/>
          </p:nvSpPr>
          <p:spPr>
            <a:xfrm rot="-10367025">
              <a:off x="1874406" y="1296732"/>
              <a:ext cx="771090" cy="2192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7" name="Splat 1467"/>
            <p:cNvSpPr>
              <a:spLocks noGrp="1"/>
            </p:cNvSpPr>
            <p:nvPr/>
          </p:nvSpPr>
          <p:spPr>
            <a:xfrm rot="9637918">
              <a:off x="1606377" y="1240476"/>
              <a:ext cx="709866" cy="1910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8" name="Splat 1468"/>
            <p:cNvSpPr>
              <a:spLocks noGrp="1"/>
            </p:cNvSpPr>
            <p:nvPr/>
          </p:nvSpPr>
          <p:spPr>
            <a:xfrm rot="4549429">
              <a:off x="1611890" y="1345902"/>
              <a:ext cx="555901" cy="293788"/>
            </a:xfrm>
            <a:prstGeom prst="ellipse">
              <a:avLst/>
            </a:prstGeom>
            <a:gradFill>
              <a:gsLst>
                <a:gs pos="0">
                  <a:srgbClr val="000000">
                    <a:alpha val="17727"/>
                  </a:srgbClr>
                </a:gs>
                <a:gs pos="14286">
                  <a:srgbClr val="000000">
                    <a:alpha val="16418"/>
                  </a:srgbClr>
                </a:gs>
                <a:gs pos="28571">
                  <a:srgbClr val="000000">
                    <a:alpha val="12999"/>
                  </a:srgbClr>
                </a:gs>
                <a:gs pos="42857">
                  <a:srgbClr val="000000">
                    <a:alpha val="8729"/>
                  </a:srgbClr>
                </a:gs>
                <a:gs pos="57143">
                  <a:srgbClr val="000000">
                    <a:alpha val="4935"/>
                  </a:srgbClr>
                </a:gs>
                <a:gs pos="71429">
                  <a:srgbClr val="000000">
                    <a:alpha val="2341"/>
                  </a:srgbClr>
                </a:gs>
                <a:gs pos="85714">
                  <a:srgbClr val="000000">
                    <a:alpha val="932"/>
                  </a:srgbClr>
                </a:gs>
                <a:gs pos="100000">
                  <a:srgbClr val="000000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9" name="Splat 1469"/>
            <p:cNvSpPr>
              <a:spLocks noGrp="1"/>
            </p:cNvSpPr>
            <p:nvPr/>
          </p:nvSpPr>
          <p:spPr>
            <a:xfrm rot="-9148844">
              <a:off x="1215314" y="1268254"/>
              <a:ext cx="899606" cy="3865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0" name="Splat 1470"/>
            <p:cNvSpPr>
              <a:spLocks noGrp="1"/>
            </p:cNvSpPr>
            <p:nvPr/>
          </p:nvSpPr>
          <p:spPr>
            <a:xfrm rot="-8145764">
              <a:off x="1075578" y="1250959"/>
              <a:ext cx="858729" cy="2951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1" name="Splat 1471"/>
            <p:cNvSpPr>
              <a:spLocks noGrp="1"/>
            </p:cNvSpPr>
            <p:nvPr/>
          </p:nvSpPr>
          <p:spPr>
            <a:xfrm rot="10078391">
              <a:off x="964646" y="1264052"/>
              <a:ext cx="936540" cy="2785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2" name="Splat 1472"/>
            <p:cNvSpPr>
              <a:spLocks noGrp="1"/>
            </p:cNvSpPr>
            <p:nvPr/>
          </p:nvSpPr>
          <p:spPr>
            <a:xfrm rot="6738258">
              <a:off x="942511" y="1335618"/>
              <a:ext cx="592146" cy="2228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3" name="Splat 1473"/>
            <p:cNvSpPr>
              <a:spLocks noGrp="1"/>
            </p:cNvSpPr>
            <p:nvPr/>
          </p:nvSpPr>
          <p:spPr>
            <a:xfrm rot="5552667">
              <a:off x="715052" y="1163383"/>
              <a:ext cx="809997" cy="5176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4" name="Splat 1474"/>
            <p:cNvSpPr>
              <a:spLocks noGrp="1"/>
            </p:cNvSpPr>
            <p:nvPr/>
          </p:nvSpPr>
          <p:spPr>
            <a:xfrm rot="5927592">
              <a:off x="519536" y="1241631"/>
              <a:ext cx="981768" cy="410393"/>
            </a:xfrm>
            <a:prstGeom prst="ellipse">
              <a:avLst/>
            </a:prstGeom>
            <a:gradFill>
              <a:gsLst>
                <a:gs pos="0">
                  <a:srgbClr val="FF0000">
                    <a:alpha val="32813"/>
                  </a:srgbClr>
                </a:gs>
                <a:gs pos="14286">
                  <a:srgbClr val="FF0000">
                    <a:alpha val="30617"/>
                  </a:srgbClr>
                </a:gs>
                <a:gs pos="28571">
                  <a:srgbClr val="FF0000">
                    <a:alpha val="24709"/>
                  </a:srgbClr>
                </a:gs>
                <a:gs pos="42857">
                  <a:srgbClr val="FF0000">
                    <a:alpha val="16986"/>
                  </a:srgbClr>
                </a:gs>
                <a:gs pos="57143">
                  <a:srgbClr val="FF0000">
                    <a:alpha val="9801"/>
                  </a:srgbClr>
                </a:gs>
                <a:gs pos="71429">
                  <a:srgbClr val="FF0000">
                    <a:alpha val="4714"/>
                  </a:srgbClr>
                </a:gs>
                <a:gs pos="85714">
                  <a:srgbClr val="FF0000">
                    <a:alpha val="1891"/>
                  </a:srgbClr>
                </a:gs>
                <a:gs pos="100000">
                  <a:srgbClr val="FF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5" name="Splat 1475"/>
            <p:cNvSpPr>
              <a:spLocks noGrp="1"/>
            </p:cNvSpPr>
            <p:nvPr/>
          </p:nvSpPr>
          <p:spPr>
            <a:xfrm rot="3244744">
              <a:off x="277847" y="1277257"/>
              <a:ext cx="1039008" cy="336375"/>
            </a:xfrm>
            <a:prstGeom prst="ellipse">
              <a:avLst/>
            </a:prstGeom>
            <a:gradFill>
              <a:gsLst>
                <a:gs pos="0">
                  <a:srgbClr val="C30000">
                    <a:alpha val="32968"/>
                  </a:srgbClr>
                </a:gs>
                <a:gs pos="14286">
                  <a:srgbClr val="C30000">
                    <a:alpha val="30764"/>
                  </a:srgbClr>
                </a:gs>
                <a:gs pos="28571">
                  <a:srgbClr val="C30000">
                    <a:alpha val="24833"/>
                  </a:srgbClr>
                </a:gs>
                <a:gs pos="42857">
                  <a:srgbClr val="C30000">
                    <a:alpha val="17075"/>
                  </a:srgbClr>
                </a:gs>
                <a:gs pos="57143">
                  <a:srgbClr val="C30000">
                    <a:alpha val="9855"/>
                  </a:srgbClr>
                </a:gs>
                <a:gs pos="71429">
                  <a:srgbClr val="C30000">
                    <a:alpha val="4740"/>
                  </a:srgbClr>
                </a:gs>
                <a:gs pos="85714">
                  <a:srgbClr val="C30000">
                    <a:alpha val="1902"/>
                  </a:srgbClr>
                </a:gs>
                <a:gs pos="100000">
                  <a:srgbClr val="C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6" name="Splat 1476"/>
            <p:cNvSpPr>
              <a:spLocks noGrp="1"/>
            </p:cNvSpPr>
            <p:nvPr/>
          </p:nvSpPr>
          <p:spPr>
            <a:xfrm rot="-9338738">
              <a:off x="18406" y="1167607"/>
              <a:ext cx="466961" cy="318376"/>
            </a:xfrm>
            <a:prstGeom prst="ellipse">
              <a:avLst/>
            </a:prstGeom>
            <a:gradFill>
              <a:gsLst>
                <a:gs pos="0">
                  <a:srgbClr val="FFC02D">
                    <a:alpha val="20574"/>
                  </a:srgbClr>
                </a:gs>
                <a:gs pos="14286">
                  <a:srgbClr val="FFC02D">
                    <a:alpha val="19080"/>
                  </a:srgbClr>
                </a:gs>
                <a:gs pos="28571">
                  <a:srgbClr val="FFC02D">
                    <a:alpha val="15158"/>
                  </a:srgbClr>
                </a:gs>
                <a:gs pos="42857">
                  <a:srgbClr val="FFC02D">
                    <a:alpha val="10221"/>
                  </a:srgbClr>
                </a:gs>
                <a:gs pos="57143">
                  <a:srgbClr val="FFC02D">
                    <a:alpha val="5800"/>
                  </a:srgbClr>
                </a:gs>
                <a:gs pos="71429">
                  <a:srgbClr val="FFC02D">
                    <a:alpha val="2758"/>
                  </a:srgbClr>
                </a:gs>
                <a:gs pos="85714">
                  <a:srgbClr val="FFC02D">
                    <a:alpha val="1100"/>
                  </a:srgbClr>
                </a:gs>
                <a:gs pos="100000">
                  <a:srgbClr val="FFC02D">
                    <a:alpha val="3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7" name="Splat 1477"/>
            <p:cNvSpPr>
              <a:spLocks noGrp="1"/>
            </p:cNvSpPr>
            <p:nvPr/>
          </p:nvSpPr>
          <p:spPr>
            <a:xfrm rot="5867584">
              <a:off x="3289134" y="1048163"/>
              <a:ext cx="714651" cy="274642"/>
            </a:xfrm>
            <a:prstGeom prst="ellipse">
              <a:avLst/>
            </a:prstGeom>
            <a:gradFill>
              <a:gsLst>
                <a:gs pos="0">
                  <a:srgbClr val="FFFFEC">
                    <a:alpha val="19804"/>
                  </a:srgbClr>
                </a:gs>
                <a:gs pos="14286">
                  <a:srgbClr val="FFFFEC">
                    <a:alpha val="18360"/>
                  </a:srgbClr>
                </a:gs>
                <a:gs pos="28571">
                  <a:srgbClr val="FFFFEC">
                    <a:alpha val="14572"/>
                  </a:srgbClr>
                </a:gs>
                <a:gs pos="42857">
                  <a:srgbClr val="FFFFEC">
                    <a:alpha val="9815"/>
                  </a:srgbClr>
                </a:gs>
                <a:gs pos="57143">
                  <a:srgbClr val="FFFFEC">
                    <a:alpha val="5563"/>
                  </a:srgbClr>
                </a:gs>
                <a:gs pos="71429">
                  <a:srgbClr val="FFFFEC">
                    <a:alpha val="2644"/>
                  </a:srgbClr>
                </a:gs>
                <a:gs pos="85714">
                  <a:srgbClr val="FFFFEC">
                    <a:alpha val="1054"/>
                  </a:srgbClr>
                </a:gs>
                <a:gs pos="100000">
                  <a:srgbClr val="FFFFEC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8" name="Splat 1478"/>
            <p:cNvSpPr>
              <a:spLocks noGrp="1"/>
            </p:cNvSpPr>
            <p:nvPr/>
          </p:nvSpPr>
          <p:spPr>
            <a:xfrm rot="7863079">
              <a:off x="3051329" y="1062267"/>
              <a:ext cx="707400" cy="445772"/>
            </a:xfrm>
            <a:prstGeom prst="ellipse">
              <a:avLst/>
            </a:prstGeom>
            <a:gradFill>
              <a:gsLst>
                <a:gs pos="0">
                  <a:srgbClr val="000070">
                    <a:alpha val="12155"/>
                  </a:srgbClr>
                </a:gs>
                <a:gs pos="14286">
                  <a:srgbClr val="000070">
                    <a:alpha val="11230"/>
                  </a:srgbClr>
                </a:gs>
                <a:gs pos="28571">
                  <a:srgbClr val="000070">
                    <a:alpha val="8834"/>
                  </a:srgbClr>
                </a:gs>
                <a:gs pos="42857">
                  <a:srgbClr val="000070">
                    <a:alpha val="5886"/>
                  </a:srgbClr>
                </a:gs>
                <a:gs pos="57143">
                  <a:srgbClr val="000070">
                    <a:alpha val="3306"/>
                  </a:srgbClr>
                </a:gs>
                <a:gs pos="71429">
                  <a:srgbClr val="000070">
                    <a:alpha val="1561"/>
                  </a:srgbClr>
                </a:gs>
                <a:gs pos="85714">
                  <a:srgbClr val="000070">
                    <a:alpha val="620"/>
                  </a:srgbClr>
                </a:gs>
                <a:gs pos="100000">
                  <a:srgbClr val="000070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9" name="Splat 1479"/>
            <p:cNvSpPr>
              <a:spLocks noGrp="1"/>
            </p:cNvSpPr>
            <p:nvPr/>
          </p:nvSpPr>
          <p:spPr>
            <a:xfrm rot="9169596">
              <a:off x="2802907" y="1007634"/>
              <a:ext cx="582972" cy="257166"/>
            </a:xfrm>
            <a:prstGeom prst="ellipse">
              <a:avLst/>
            </a:prstGeom>
            <a:gradFill>
              <a:gsLst>
                <a:gs pos="0">
                  <a:srgbClr val="950000">
                    <a:alpha val="30241"/>
                  </a:srgbClr>
                </a:gs>
                <a:gs pos="14286">
                  <a:srgbClr val="950000">
                    <a:alpha val="28179"/>
                  </a:srgbClr>
                </a:gs>
                <a:gs pos="28571">
                  <a:srgbClr val="950000">
                    <a:alpha val="22663"/>
                  </a:srgbClr>
                </a:gs>
                <a:gs pos="42857">
                  <a:srgbClr val="950000">
                    <a:alpha val="15513"/>
                  </a:srgbClr>
                </a:gs>
                <a:gs pos="57143">
                  <a:srgbClr val="950000">
                    <a:alpha val="8918"/>
                  </a:srgbClr>
                </a:gs>
                <a:gs pos="71429">
                  <a:srgbClr val="950000">
                    <a:alpha val="4278"/>
                  </a:srgbClr>
                </a:gs>
                <a:gs pos="85714">
                  <a:srgbClr val="950000">
                    <a:alpha val="1714"/>
                  </a:srgbClr>
                </a:gs>
                <a:gs pos="100000">
                  <a:srgbClr val="950000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0" name="Splat 1480"/>
            <p:cNvSpPr>
              <a:spLocks noGrp="1"/>
            </p:cNvSpPr>
            <p:nvPr/>
          </p:nvSpPr>
          <p:spPr>
            <a:xfrm rot="10699644">
              <a:off x="2424964" y="1042891"/>
              <a:ext cx="794587" cy="447347"/>
            </a:xfrm>
            <a:prstGeom prst="ellipse">
              <a:avLst/>
            </a:prstGeom>
            <a:gradFill>
              <a:gsLst>
                <a:gs pos="0">
                  <a:srgbClr val="FF0000">
                    <a:alpha val="12350"/>
                  </a:srgbClr>
                </a:gs>
                <a:gs pos="14286">
                  <a:srgbClr val="FF0000">
                    <a:alpha val="11410"/>
                  </a:srgbClr>
                </a:gs>
                <a:gs pos="28571">
                  <a:srgbClr val="FF0000">
                    <a:alpha val="8978"/>
                  </a:srgbClr>
                </a:gs>
                <a:gs pos="42857">
                  <a:srgbClr val="FF0000">
                    <a:alpha val="5984"/>
                  </a:srgbClr>
                </a:gs>
                <a:gs pos="57143">
                  <a:srgbClr val="FF0000">
                    <a:alpha val="3361"/>
                  </a:srgbClr>
                </a:gs>
                <a:gs pos="71429">
                  <a:srgbClr val="FF0000">
                    <a:alpha val="1588"/>
                  </a:srgbClr>
                </a:gs>
                <a:gs pos="85714">
                  <a:srgbClr val="FF0000">
                    <a:alpha val="631"/>
                  </a:srgbClr>
                </a:gs>
                <a:gs pos="100000">
                  <a:srgbClr val="FF0000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1" name="Splat 1481"/>
            <p:cNvSpPr>
              <a:spLocks noGrp="1"/>
            </p:cNvSpPr>
            <p:nvPr/>
          </p:nvSpPr>
          <p:spPr>
            <a:xfrm rot="3354052">
              <a:off x="2281937" y="1019542"/>
              <a:ext cx="787188" cy="465254"/>
            </a:xfrm>
            <a:prstGeom prst="ellipse">
              <a:avLst/>
            </a:prstGeom>
            <a:gradFill>
              <a:gsLst>
                <a:gs pos="0">
                  <a:srgbClr val="B70000">
                    <a:alpha val="32968"/>
                  </a:srgbClr>
                </a:gs>
                <a:gs pos="14286">
                  <a:srgbClr val="B70000">
                    <a:alpha val="30764"/>
                  </a:srgbClr>
                </a:gs>
                <a:gs pos="28571">
                  <a:srgbClr val="B70000">
                    <a:alpha val="24833"/>
                  </a:srgbClr>
                </a:gs>
                <a:gs pos="42857">
                  <a:srgbClr val="B70000">
                    <a:alpha val="17075"/>
                  </a:srgbClr>
                </a:gs>
                <a:gs pos="57143">
                  <a:srgbClr val="B70000">
                    <a:alpha val="9855"/>
                  </a:srgbClr>
                </a:gs>
                <a:gs pos="71429">
                  <a:srgbClr val="B70000">
                    <a:alpha val="4740"/>
                  </a:srgbClr>
                </a:gs>
                <a:gs pos="85714">
                  <a:srgbClr val="B70000">
                    <a:alpha val="1902"/>
                  </a:srgbClr>
                </a:gs>
                <a:gs pos="100000">
                  <a:srgbClr val="B7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2" name="Splat 1482"/>
            <p:cNvSpPr>
              <a:spLocks noGrp="1"/>
            </p:cNvSpPr>
            <p:nvPr/>
          </p:nvSpPr>
          <p:spPr>
            <a:xfrm rot="5706486">
              <a:off x="2023755" y="1110045"/>
              <a:ext cx="896809" cy="223853"/>
            </a:xfrm>
            <a:prstGeom prst="ellipse">
              <a:avLst/>
            </a:prstGeom>
            <a:gradFill>
              <a:gsLst>
                <a:gs pos="0">
                  <a:srgbClr val="FF0000">
                    <a:alpha val="32905"/>
                  </a:srgbClr>
                </a:gs>
                <a:gs pos="14286">
                  <a:srgbClr val="FF0000">
                    <a:alpha val="30704"/>
                  </a:srgbClr>
                </a:gs>
                <a:gs pos="28571">
                  <a:srgbClr val="FF0000">
                    <a:alpha val="24783"/>
                  </a:srgbClr>
                </a:gs>
                <a:gs pos="42857">
                  <a:srgbClr val="FF0000">
                    <a:alpha val="17039"/>
                  </a:srgbClr>
                </a:gs>
                <a:gs pos="57143">
                  <a:srgbClr val="FF0000">
                    <a:alpha val="9833"/>
                  </a:srgbClr>
                </a:gs>
                <a:gs pos="71429">
                  <a:srgbClr val="FF0000">
                    <a:alpha val="4730"/>
                  </a:srgbClr>
                </a:gs>
                <a:gs pos="85714">
                  <a:srgbClr val="FF0000">
                    <a:alpha val="1898"/>
                  </a:srgbClr>
                </a:gs>
                <a:gs pos="100000">
                  <a:srgbClr val="FF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3" name="Splat 1483"/>
            <p:cNvSpPr>
              <a:spLocks noGrp="1"/>
            </p:cNvSpPr>
            <p:nvPr/>
          </p:nvSpPr>
          <p:spPr>
            <a:xfrm rot="6169223">
              <a:off x="1983468" y="1109543"/>
              <a:ext cx="962059" cy="236962"/>
            </a:xfrm>
            <a:prstGeom prst="ellipse">
              <a:avLst/>
            </a:prstGeom>
            <a:gradFill>
              <a:gsLst>
                <a:gs pos="0">
                  <a:srgbClr val="690000">
                    <a:alpha val="32835"/>
                  </a:srgbClr>
                </a:gs>
                <a:gs pos="14286">
                  <a:srgbClr val="690000">
                    <a:alpha val="30637"/>
                  </a:srgbClr>
                </a:gs>
                <a:gs pos="28571">
                  <a:srgbClr val="690000">
                    <a:alpha val="24726"/>
                  </a:srgbClr>
                </a:gs>
                <a:gs pos="42857">
                  <a:srgbClr val="690000">
                    <a:alpha val="16998"/>
                  </a:srgbClr>
                </a:gs>
                <a:gs pos="57143">
                  <a:srgbClr val="690000">
                    <a:alpha val="9808"/>
                  </a:srgbClr>
                </a:gs>
                <a:gs pos="71429">
                  <a:srgbClr val="690000">
                    <a:alpha val="4717"/>
                  </a:srgbClr>
                </a:gs>
                <a:gs pos="85714">
                  <a:srgbClr val="690000">
                    <a:alpha val="1893"/>
                  </a:srgbClr>
                </a:gs>
                <a:gs pos="100000">
                  <a:srgbClr val="69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4" name="Splat 1484"/>
            <p:cNvSpPr>
              <a:spLocks noGrp="1"/>
            </p:cNvSpPr>
            <p:nvPr/>
          </p:nvSpPr>
          <p:spPr>
            <a:xfrm rot="-8109033">
              <a:off x="747012" y="1055555"/>
              <a:ext cx="838833" cy="310089"/>
            </a:xfrm>
            <a:prstGeom prst="ellipse">
              <a:avLst/>
            </a:prstGeom>
            <a:gradFill>
              <a:gsLst>
                <a:gs pos="0">
                  <a:srgbClr val="FF0000">
                    <a:alpha val="17685"/>
                  </a:srgbClr>
                </a:gs>
                <a:gs pos="14286">
                  <a:srgbClr val="FF0000">
                    <a:alpha val="16379"/>
                  </a:srgbClr>
                </a:gs>
                <a:gs pos="28571">
                  <a:srgbClr val="FF0000">
                    <a:alpha val="12967"/>
                  </a:srgbClr>
                </a:gs>
                <a:gs pos="42857">
                  <a:srgbClr val="FF0000">
                    <a:alpha val="8707"/>
                  </a:srgbClr>
                </a:gs>
                <a:gs pos="57143">
                  <a:srgbClr val="FF0000">
                    <a:alpha val="4923"/>
                  </a:srgbClr>
                </a:gs>
                <a:gs pos="71429">
                  <a:srgbClr val="FF0000">
                    <a:alpha val="2335"/>
                  </a:srgbClr>
                </a:gs>
                <a:gs pos="85714">
                  <a:srgbClr val="FF0000">
                    <a:alpha val="930"/>
                  </a:srgbClr>
                </a:gs>
                <a:gs pos="100000">
                  <a:srgbClr val="FF0000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5" name="Splat 1485"/>
            <p:cNvSpPr>
              <a:spLocks noGrp="1"/>
            </p:cNvSpPr>
            <p:nvPr/>
          </p:nvSpPr>
          <p:spPr>
            <a:xfrm rot="5036884">
              <a:off x="465645" y="1080529"/>
              <a:ext cx="796016" cy="421831"/>
            </a:xfrm>
            <a:prstGeom prst="ellipse">
              <a:avLst/>
            </a:prstGeom>
            <a:gradFill>
              <a:gsLst>
                <a:gs pos="0">
                  <a:srgbClr val="FF0000">
                    <a:alpha val="13977"/>
                  </a:srgbClr>
                </a:gs>
                <a:gs pos="14286">
                  <a:srgbClr val="FF0000">
                    <a:alpha val="12923"/>
                  </a:srgbClr>
                </a:gs>
                <a:gs pos="28571">
                  <a:srgbClr val="FF0000">
                    <a:alpha val="10187"/>
                  </a:srgbClr>
                </a:gs>
                <a:gs pos="42857">
                  <a:srgbClr val="FF0000">
                    <a:alpha val="6805"/>
                  </a:srgbClr>
                </a:gs>
                <a:gs pos="57143">
                  <a:srgbClr val="FF0000">
                    <a:alpha val="3830"/>
                  </a:srgbClr>
                </a:gs>
                <a:gs pos="71429">
                  <a:srgbClr val="FF0000">
                    <a:alpha val="1811"/>
                  </a:srgbClr>
                </a:gs>
                <a:gs pos="85714">
                  <a:srgbClr val="FF0000">
                    <a:alpha val="720"/>
                  </a:srgbClr>
                </a:gs>
                <a:gs pos="100000">
                  <a:srgbClr val="FF0000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6" name="Splat 1486"/>
            <p:cNvSpPr>
              <a:spLocks noGrp="1"/>
            </p:cNvSpPr>
            <p:nvPr/>
          </p:nvSpPr>
          <p:spPr>
            <a:xfrm rot="9088608">
              <a:off x="420464" y="970250"/>
              <a:ext cx="760670" cy="324683"/>
            </a:xfrm>
            <a:prstGeom prst="ellipse">
              <a:avLst/>
            </a:prstGeom>
            <a:gradFill>
              <a:gsLst>
                <a:gs pos="0">
                  <a:srgbClr val="900000">
                    <a:alpha val="32968"/>
                  </a:srgbClr>
                </a:gs>
                <a:gs pos="14286">
                  <a:srgbClr val="900000">
                    <a:alpha val="30764"/>
                  </a:srgbClr>
                </a:gs>
                <a:gs pos="28571">
                  <a:srgbClr val="900000">
                    <a:alpha val="24833"/>
                  </a:srgbClr>
                </a:gs>
                <a:gs pos="42857">
                  <a:srgbClr val="900000">
                    <a:alpha val="17075"/>
                  </a:srgbClr>
                </a:gs>
                <a:gs pos="57143">
                  <a:srgbClr val="900000">
                    <a:alpha val="9855"/>
                  </a:srgbClr>
                </a:gs>
                <a:gs pos="71429">
                  <a:srgbClr val="900000">
                    <a:alpha val="4740"/>
                  </a:srgbClr>
                </a:gs>
                <a:gs pos="85714">
                  <a:srgbClr val="900000">
                    <a:alpha val="1902"/>
                  </a:srgbClr>
                </a:gs>
                <a:gs pos="100000">
                  <a:srgbClr val="9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7" name="Splat 1487"/>
            <p:cNvSpPr>
              <a:spLocks noGrp="1"/>
            </p:cNvSpPr>
            <p:nvPr/>
          </p:nvSpPr>
          <p:spPr>
            <a:xfrm rot="9679442">
              <a:off x="-299061" y="1052676"/>
              <a:ext cx="726931" cy="351054"/>
            </a:xfrm>
            <a:prstGeom prst="ellipse">
              <a:avLst/>
            </a:prstGeom>
            <a:gradFill>
              <a:gsLst>
                <a:gs pos="0">
                  <a:srgbClr val="FFDEB4">
                    <a:alpha val="30977"/>
                  </a:srgbClr>
                </a:gs>
                <a:gs pos="14286">
                  <a:srgbClr val="FFDEB4">
                    <a:alpha val="28875"/>
                  </a:srgbClr>
                </a:gs>
                <a:gs pos="28571">
                  <a:srgbClr val="FFDEB4">
                    <a:alpha val="23246"/>
                  </a:srgbClr>
                </a:gs>
                <a:gs pos="42857">
                  <a:srgbClr val="FFDEB4">
                    <a:alpha val="15931"/>
                  </a:srgbClr>
                </a:gs>
                <a:gs pos="57143">
                  <a:srgbClr val="FFDEB4">
                    <a:alpha val="9168"/>
                  </a:srgbClr>
                </a:gs>
                <a:gs pos="71429">
                  <a:srgbClr val="FFDEB4">
                    <a:alpha val="4401"/>
                  </a:srgbClr>
                </a:gs>
                <a:gs pos="85714">
                  <a:srgbClr val="FFDEB4">
                    <a:alpha val="1764"/>
                  </a:srgbClr>
                </a:gs>
                <a:gs pos="100000">
                  <a:srgbClr val="FFDEB4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8" name="Splat 1488"/>
            <p:cNvSpPr>
              <a:spLocks noGrp="1"/>
            </p:cNvSpPr>
            <p:nvPr/>
          </p:nvSpPr>
          <p:spPr>
            <a:xfrm rot="10775326">
              <a:off x="3334260" y="847155"/>
              <a:ext cx="555338" cy="333955"/>
            </a:xfrm>
            <a:prstGeom prst="ellipse">
              <a:avLst/>
            </a:prstGeom>
            <a:gradFill>
              <a:gsLst>
                <a:gs pos="0">
                  <a:srgbClr val="007CDA">
                    <a:alpha val="9657"/>
                  </a:srgbClr>
                </a:gs>
                <a:gs pos="14286">
                  <a:srgbClr val="007CDA">
                    <a:alpha val="8912"/>
                  </a:srgbClr>
                </a:gs>
                <a:gs pos="28571">
                  <a:srgbClr val="007CDA">
                    <a:alpha val="6991"/>
                  </a:srgbClr>
                </a:gs>
                <a:gs pos="42857">
                  <a:srgbClr val="007CDA">
                    <a:alpha val="4643"/>
                  </a:srgbClr>
                </a:gs>
                <a:gs pos="57143">
                  <a:srgbClr val="007CDA">
                    <a:alpha val="2600"/>
                  </a:srgbClr>
                </a:gs>
                <a:gs pos="71429">
                  <a:srgbClr val="007CDA">
                    <a:alpha val="1225"/>
                  </a:srgbClr>
                </a:gs>
                <a:gs pos="85714">
                  <a:srgbClr val="007CDA">
                    <a:alpha val="486"/>
                  </a:srgbClr>
                </a:gs>
                <a:gs pos="100000">
                  <a:srgbClr val="007CDA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9" name="Splat 1489"/>
            <p:cNvSpPr>
              <a:spLocks noGrp="1"/>
            </p:cNvSpPr>
            <p:nvPr/>
          </p:nvSpPr>
          <p:spPr>
            <a:xfrm rot="3439954">
              <a:off x="3101438" y="919192"/>
              <a:ext cx="624507" cy="417037"/>
            </a:xfrm>
            <a:prstGeom prst="ellipse">
              <a:avLst/>
            </a:prstGeom>
            <a:gradFill>
              <a:gsLst>
                <a:gs pos="0">
                  <a:srgbClr val="E3DFA3">
                    <a:alpha val="19728"/>
                  </a:srgbClr>
                </a:gs>
                <a:gs pos="14286">
                  <a:srgbClr val="E3DFA3">
                    <a:alpha val="18288"/>
                  </a:srgbClr>
                </a:gs>
                <a:gs pos="28571">
                  <a:srgbClr val="E3DFA3">
                    <a:alpha val="14514"/>
                  </a:srgbClr>
                </a:gs>
                <a:gs pos="42857">
                  <a:srgbClr val="E3DFA3">
                    <a:alpha val="9775"/>
                  </a:srgbClr>
                </a:gs>
                <a:gs pos="57143">
                  <a:srgbClr val="E3DFA3">
                    <a:alpha val="5540"/>
                  </a:srgbClr>
                </a:gs>
                <a:gs pos="71429">
                  <a:srgbClr val="E3DFA3">
                    <a:alpha val="2633"/>
                  </a:srgbClr>
                </a:gs>
                <a:gs pos="85714">
                  <a:srgbClr val="E3DFA3">
                    <a:alpha val="1049"/>
                  </a:srgbClr>
                </a:gs>
                <a:gs pos="100000">
                  <a:srgbClr val="E3DFA3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0" name="Splat 1490"/>
            <p:cNvSpPr>
              <a:spLocks noGrp="1"/>
            </p:cNvSpPr>
            <p:nvPr/>
          </p:nvSpPr>
          <p:spPr>
            <a:xfrm rot="10110766">
              <a:off x="2856616" y="792751"/>
              <a:ext cx="613731" cy="489447"/>
            </a:xfrm>
            <a:prstGeom prst="ellipse">
              <a:avLst/>
            </a:prstGeom>
            <a:gradFill>
              <a:gsLst>
                <a:gs pos="0">
                  <a:srgbClr val="FF5FFF">
                    <a:alpha val="7060"/>
                  </a:srgbClr>
                </a:gs>
                <a:gs pos="14286">
                  <a:srgbClr val="FF5FFF">
                    <a:alpha val="6508"/>
                  </a:srgbClr>
                </a:gs>
                <a:gs pos="28571">
                  <a:srgbClr val="FF5FFF">
                    <a:alpha val="5091"/>
                  </a:srgbClr>
                </a:gs>
                <a:gs pos="42857">
                  <a:srgbClr val="FF5FFF">
                    <a:alpha val="3369"/>
                  </a:srgbClr>
                </a:gs>
                <a:gs pos="57143">
                  <a:srgbClr val="FF5FFF">
                    <a:alpha val="1881"/>
                  </a:srgbClr>
                </a:gs>
                <a:gs pos="71429">
                  <a:srgbClr val="FF5FFF">
                    <a:alpha val="885"/>
                  </a:srgbClr>
                </a:gs>
                <a:gs pos="85714">
                  <a:srgbClr val="FF5FFF">
                    <a:alpha val="351"/>
                  </a:srgbClr>
                </a:gs>
                <a:gs pos="100000">
                  <a:srgbClr val="FF5FFF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1" name="Splat 1491"/>
            <p:cNvSpPr>
              <a:spLocks noGrp="1"/>
            </p:cNvSpPr>
            <p:nvPr/>
          </p:nvSpPr>
          <p:spPr>
            <a:xfrm rot="7594508">
              <a:off x="2700182" y="859993"/>
              <a:ext cx="796994" cy="467631"/>
            </a:xfrm>
            <a:prstGeom prst="ellipse">
              <a:avLst/>
            </a:prstGeom>
            <a:gradFill>
              <a:gsLst>
                <a:gs pos="0">
                  <a:srgbClr val="9CFF66">
                    <a:alpha val="12293"/>
                  </a:srgbClr>
                </a:gs>
                <a:gs pos="14286">
                  <a:srgbClr val="9CFF66">
                    <a:alpha val="11357"/>
                  </a:srgbClr>
                </a:gs>
                <a:gs pos="28571">
                  <a:srgbClr val="9CFF66">
                    <a:alpha val="8936"/>
                  </a:srgbClr>
                </a:gs>
                <a:gs pos="42857">
                  <a:srgbClr val="9CFF66">
                    <a:alpha val="5955"/>
                  </a:srgbClr>
                </a:gs>
                <a:gs pos="57143">
                  <a:srgbClr val="9CFF66">
                    <a:alpha val="3345"/>
                  </a:srgbClr>
                </a:gs>
                <a:gs pos="71429">
                  <a:srgbClr val="9CFF66">
                    <a:alpha val="1580"/>
                  </a:srgbClr>
                </a:gs>
                <a:gs pos="85714">
                  <a:srgbClr val="9CFF66">
                    <a:alpha val="628"/>
                  </a:srgbClr>
                </a:gs>
                <a:gs pos="100000">
                  <a:srgbClr val="9CFF66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2" name="Splat 1492"/>
            <p:cNvSpPr>
              <a:spLocks noGrp="1"/>
            </p:cNvSpPr>
            <p:nvPr/>
          </p:nvSpPr>
          <p:spPr>
            <a:xfrm rot="4263890">
              <a:off x="2648088" y="920911"/>
              <a:ext cx="502825" cy="213219"/>
            </a:xfrm>
            <a:prstGeom prst="ellipse">
              <a:avLst/>
            </a:prstGeom>
            <a:gradFill>
              <a:gsLst>
                <a:gs pos="0">
                  <a:srgbClr val="FFFFFF">
                    <a:alpha val="15379"/>
                  </a:srgbClr>
                </a:gs>
                <a:gs pos="14286">
                  <a:srgbClr val="FFFFFF">
                    <a:alpha val="14229"/>
                  </a:srgbClr>
                </a:gs>
                <a:gs pos="28571">
                  <a:srgbClr val="FFFFFF">
                    <a:alpha val="11235"/>
                  </a:srgbClr>
                </a:gs>
                <a:gs pos="42857">
                  <a:srgbClr val="FFFFFF">
                    <a:alpha val="7519"/>
                  </a:srgbClr>
                </a:gs>
                <a:gs pos="57143">
                  <a:srgbClr val="FFFFFF">
                    <a:alpha val="4239"/>
                  </a:srgbClr>
                </a:gs>
                <a:gs pos="71429">
                  <a:srgbClr val="FFFFFF">
                    <a:alpha val="2007"/>
                  </a:srgbClr>
                </a:gs>
                <a:gs pos="85714">
                  <a:srgbClr val="FFFFFF">
                    <a:alpha val="799"/>
                  </a:srgbClr>
                </a:gs>
                <a:gs pos="100000">
                  <a:srgbClr val="FFFFFF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3" name="Splat 1493"/>
            <p:cNvSpPr>
              <a:spLocks noGrp="1"/>
            </p:cNvSpPr>
            <p:nvPr/>
          </p:nvSpPr>
          <p:spPr>
            <a:xfrm rot="3742963">
              <a:off x="2301305" y="953273"/>
              <a:ext cx="719736" cy="249692"/>
            </a:xfrm>
            <a:prstGeom prst="ellipse">
              <a:avLst/>
            </a:prstGeom>
            <a:gradFill>
              <a:gsLst>
                <a:gs pos="0">
                  <a:srgbClr val="B00000">
                    <a:alpha val="32968"/>
                  </a:srgbClr>
                </a:gs>
                <a:gs pos="14286">
                  <a:srgbClr val="B00000">
                    <a:alpha val="30764"/>
                  </a:srgbClr>
                </a:gs>
                <a:gs pos="28571">
                  <a:srgbClr val="B00000">
                    <a:alpha val="24833"/>
                  </a:srgbClr>
                </a:gs>
                <a:gs pos="42857">
                  <a:srgbClr val="B00000">
                    <a:alpha val="17075"/>
                  </a:srgbClr>
                </a:gs>
                <a:gs pos="57143">
                  <a:srgbClr val="B00000">
                    <a:alpha val="9855"/>
                  </a:srgbClr>
                </a:gs>
                <a:gs pos="71429">
                  <a:srgbClr val="B00000">
                    <a:alpha val="4740"/>
                  </a:srgbClr>
                </a:gs>
                <a:gs pos="85714">
                  <a:srgbClr val="B00000">
                    <a:alpha val="1902"/>
                  </a:srgbClr>
                </a:gs>
                <a:gs pos="100000">
                  <a:srgbClr val="B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4" name="Splat 1494"/>
            <p:cNvSpPr>
              <a:spLocks noGrp="1"/>
            </p:cNvSpPr>
            <p:nvPr/>
          </p:nvSpPr>
          <p:spPr>
            <a:xfrm rot="4823407">
              <a:off x="2261379" y="912229"/>
              <a:ext cx="610958" cy="287325"/>
            </a:xfrm>
            <a:prstGeom prst="ellipse">
              <a:avLst/>
            </a:prstGeom>
            <a:gradFill>
              <a:gsLst>
                <a:gs pos="0">
                  <a:srgbClr val="B10000">
                    <a:alpha val="32968"/>
                  </a:srgbClr>
                </a:gs>
                <a:gs pos="14286">
                  <a:srgbClr val="B10000">
                    <a:alpha val="30764"/>
                  </a:srgbClr>
                </a:gs>
                <a:gs pos="28571">
                  <a:srgbClr val="B10000">
                    <a:alpha val="24833"/>
                  </a:srgbClr>
                </a:gs>
                <a:gs pos="42857">
                  <a:srgbClr val="B10000">
                    <a:alpha val="17075"/>
                  </a:srgbClr>
                </a:gs>
                <a:gs pos="57143">
                  <a:srgbClr val="B10000">
                    <a:alpha val="9855"/>
                  </a:srgbClr>
                </a:gs>
                <a:gs pos="71429">
                  <a:srgbClr val="B10000">
                    <a:alpha val="4740"/>
                  </a:srgbClr>
                </a:gs>
                <a:gs pos="85714">
                  <a:srgbClr val="B10000">
                    <a:alpha val="1902"/>
                  </a:srgbClr>
                </a:gs>
                <a:gs pos="100000">
                  <a:srgbClr val="B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5" name="Splat 1495"/>
            <p:cNvSpPr>
              <a:spLocks noGrp="1"/>
            </p:cNvSpPr>
            <p:nvPr/>
          </p:nvSpPr>
          <p:spPr>
            <a:xfrm rot="-10660561">
              <a:off x="1767385" y="795504"/>
              <a:ext cx="540756" cy="373743"/>
            </a:xfrm>
            <a:prstGeom prst="ellipse">
              <a:avLst/>
            </a:prstGeom>
            <a:gradFill>
              <a:gsLst>
                <a:gs pos="0">
                  <a:srgbClr val="FFFF68">
                    <a:alpha val="32968"/>
                  </a:srgbClr>
                </a:gs>
                <a:gs pos="14286">
                  <a:srgbClr val="FFFF68">
                    <a:alpha val="30764"/>
                  </a:srgbClr>
                </a:gs>
                <a:gs pos="28571">
                  <a:srgbClr val="FFFF68">
                    <a:alpha val="24833"/>
                  </a:srgbClr>
                </a:gs>
                <a:gs pos="42857">
                  <a:srgbClr val="FFFF68">
                    <a:alpha val="17075"/>
                  </a:srgbClr>
                </a:gs>
                <a:gs pos="57143">
                  <a:srgbClr val="FFFF68">
                    <a:alpha val="9855"/>
                  </a:srgbClr>
                </a:gs>
                <a:gs pos="71429">
                  <a:srgbClr val="FFFF68">
                    <a:alpha val="4740"/>
                  </a:srgbClr>
                </a:gs>
                <a:gs pos="85714">
                  <a:srgbClr val="FFFF68">
                    <a:alpha val="1902"/>
                  </a:srgbClr>
                </a:gs>
                <a:gs pos="100000">
                  <a:srgbClr val="FFFF6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6" name="Splat 1496"/>
            <p:cNvSpPr>
              <a:spLocks noGrp="1"/>
            </p:cNvSpPr>
            <p:nvPr/>
          </p:nvSpPr>
          <p:spPr>
            <a:xfrm rot="9876045">
              <a:off x="1580190" y="975824"/>
              <a:ext cx="764520" cy="246536"/>
            </a:xfrm>
            <a:prstGeom prst="ellipse">
              <a:avLst/>
            </a:prstGeom>
            <a:gradFill>
              <a:gsLst>
                <a:gs pos="0">
                  <a:srgbClr val="FFFFFF">
                    <a:alpha val="29460"/>
                  </a:srgbClr>
                </a:gs>
                <a:gs pos="14286">
                  <a:srgbClr val="FFFFFF">
                    <a:alpha val="27440"/>
                  </a:srgbClr>
                </a:gs>
                <a:gs pos="28571">
                  <a:srgbClr val="FFFFFF">
                    <a:alpha val="22046"/>
                  </a:srgbClr>
                </a:gs>
                <a:gs pos="42857">
                  <a:srgbClr val="FFFFFF">
                    <a:alpha val="15071"/>
                  </a:srgbClr>
                </a:gs>
                <a:gs pos="57143">
                  <a:srgbClr val="FFFFFF">
                    <a:alpha val="8654"/>
                  </a:srgbClr>
                </a:gs>
                <a:gs pos="71429">
                  <a:srgbClr val="FFFFFF">
                    <a:alpha val="4149"/>
                  </a:srgbClr>
                </a:gs>
                <a:gs pos="85714">
                  <a:srgbClr val="FFFFFF">
                    <a:alpha val="1662"/>
                  </a:srgbClr>
                </a:gs>
                <a:gs pos="100000">
                  <a:srgbClr val="FFFFFF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7" name="Splat 1497"/>
            <p:cNvSpPr>
              <a:spLocks noGrp="1"/>
            </p:cNvSpPr>
            <p:nvPr/>
          </p:nvSpPr>
          <p:spPr>
            <a:xfrm rot="-10659197">
              <a:off x="1436343" y="933409"/>
              <a:ext cx="802575" cy="28718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8" name="Splat 1498"/>
            <p:cNvSpPr>
              <a:spLocks noGrp="1"/>
            </p:cNvSpPr>
            <p:nvPr/>
          </p:nvSpPr>
          <p:spPr>
            <a:xfrm rot="-9957097">
              <a:off x="1303163" y="736876"/>
              <a:ext cx="702715" cy="4936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9" name="Splat 1499"/>
            <p:cNvSpPr>
              <a:spLocks noGrp="1"/>
            </p:cNvSpPr>
            <p:nvPr/>
          </p:nvSpPr>
          <p:spPr>
            <a:xfrm rot="3673027">
              <a:off x="863713" y="1034433"/>
              <a:ext cx="515537" cy="1419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0" name="Splat 1500"/>
            <p:cNvSpPr>
              <a:spLocks noGrp="1"/>
            </p:cNvSpPr>
            <p:nvPr/>
          </p:nvSpPr>
          <p:spPr>
            <a:xfrm rot="3550766">
              <a:off x="632498" y="887452"/>
              <a:ext cx="850073" cy="232935"/>
            </a:xfrm>
            <a:prstGeom prst="ellipse">
              <a:avLst/>
            </a:prstGeom>
            <a:gradFill>
              <a:gsLst>
                <a:gs pos="0">
                  <a:srgbClr val="FF0000">
                    <a:alpha val="22355"/>
                  </a:srgbClr>
                </a:gs>
                <a:gs pos="14286">
                  <a:srgbClr val="FF0000">
                    <a:alpha val="20750"/>
                  </a:srgbClr>
                </a:gs>
                <a:gs pos="28571">
                  <a:srgbClr val="FF0000">
                    <a:alpha val="16520"/>
                  </a:srgbClr>
                </a:gs>
                <a:gs pos="42857">
                  <a:srgbClr val="FF0000">
                    <a:alpha val="11169"/>
                  </a:srgbClr>
                </a:gs>
                <a:gs pos="57143">
                  <a:srgbClr val="FF0000">
                    <a:alpha val="6352"/>
                  </a:srgbClr>
                </a:gs>
                <a:gs pos="71429">
                  <a:srgbClr val="FF0000">
                    <a:alpha val="3025"/>
                  </a:srgbClr>
                </a:gs>
                <a:gs pos="85714">
                  <a:srgbClr val="FF0000">
                    <a:alpha val="1207"/>
                  </a:srgbClr>
                </a:gs>
                <a:gs pos="100000">
                  <a:srgbClr val="FF0000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1" name="Splat 1501"/>
            <p:cNvSpPr>
              <a:spLocks noGrp="1"/>
            </p:cNvSpPr>
            <p:nvPr/>
          </p:nvSpPr>
          <p:spPr>
            <a:xfrm rot="9796789">
              <a:off x="354375" y="738370"/>
              <a:ext cx="754961" cy="594258"/>
            </a:xfrm>
            <a:prstGeom prst="ellipse">
              <a:avLst/>
            </a:prstGeom>
            <a:gradFill>
              <a:gsLst>
                <a:gs pos="0">
                  <a:srgbClr val="C00000">
                    <a:alpha val="32968"/>
                  </a:srgbClr>
                </a:gs>
                <a:gs pos="14286">
                  <a:srgbClr val="C00000">
                    <a:alpha val="30764"/>
                  </a:srgbClr>
                </a:gs>
                <a:gs pos="28571">
                  <a:srgbClr val="C00000">
                    <a:alpha val="24833"/>
                  </a:srgbClr>
                </a:gs>
                <a:gs pos="42857">
                  <a:srgbClr val="C00000">
                    <a:alpha val="17075"/>
                  </a:srgbClr>
                </a:gs>
                <a:gs pos="57143">
                  <a:srgbClr val="C00000">
                    <a:alpha val="9855"/>
                  </a:srgbClr>
                </a:gs>
                <a:gs pos="71429">
                  <a:srgbClr val="C00000">
                    <a:alpha val="4740"/>
                  </a:srgbClr>
                </a:gs>
                <a:gs pos="85714">
                  <a:srgbClr val="C00000">
                    <a:alpha val="1902"/>
                  </a:srgbClr>
                </a:gs>
                <a:gs pos="100000">
                  <a:srgbClr val="C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2" name="Splat 1502"/>
            <p:cNvSpPr>
              <a:spLocks noGrp="1"/>
            </p:cNvSpPr>
            <p:nvPr/>
          </p:nvSpPr>
          <p:spPr>
            <a:xfrm rot="4073479">
              <a:off x="200412" y="913870"/>
              <a:ext cx="862822" cy="389237"/>
            </a:xfrm>
            <a:prstGeom prst="ellipse">
              <a:avLst/>
            </a:prstGeom>
            <a:gradFill>
              <a:gsLst>
                <a:gs pos="0">
                  <a:srgbClr val="9D0000">
                    <a:alpha val="32968"/>
                  </a:srgbClr>
                </a:gs>
                <a:gs pos="14286">
                  <a:srgbClr val="9D0000">
                    <a:alpha val="30764"/>
                  </a:srgbClr>
                </a:gs>
                <a:gs pos="28571">
                  <a:srgbClr val="9D0000">
                    <a:alpha val="24833"/>
                  </a:srgbClr>
                </a:gs>
                <a:gs pos="42857">
                  <a:srgbClr val="9D0000">
                    <a:alpha val="17075"/>
                  </a:srgbClr>
                </a:gs>
                <a:gs pos="57143">
                  <a:srgbClr val="9D0000">
                    <a:alpha val="9855"/>
                  </a:srgbClr>
                </a:gs>
                <a:gs pos="71429">
                  <a:srgbClr val="9D0000">
                    <a:alpha val="4740"/>
                  </a:srgbClr>
                </a:gs>
                <a:gs pos="85714">
                  <a:srgbClr val="9D0000">
                    <a:alpha val="1902"/>
                  </a:srgbClr>
                </a:gs>
                <a:gs pos="100000">
                  <a:srgbClr val="9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3" name="Splat 1503"/>
            <p:cNvSpPr>
              <a:spLocks noGrp="1"/>
            </p:cNvSpPr>
            <p:nvPr/>
          </p:nvSpPr>
          <p:spPr>
            <a:xfrm rot="-10196212">
              <a:off x="2917792" y="702577"/>
              <a:ext cx="669281" cy="514420"/>
            </a:xfrm>
            <a:prstGeom prst="ellipse">
              <a:avLst/>
            </a:prstGeom>
            <a:gradFill>
              <a:gsLst>
                <a:gs pos="0">
                  <a:srgbClr val="FFC9B8">
                    <a:alpha val="15888"/>
                  </a:srgbClr>
                </a:gs>
                <a:gs pos="14286">
                  <a:srgbClr val="FFC9B8">
                    <a:alpha val="14703"/>
                  </a:srgbClr>
                </a:gs>
                <a:gs pos="28571">
                  <a:srgbClr val="FFC9B8">
                    <a:alpha val="11616"/>
                  </a:srgbClr>
                </a:gs>
                <a:gs pos="42857">
                  <a:srgbClr val="FFC9B8">
                    <a:alpha val="7780"/>
                  </a:srgbClr>
                </a:gs>
                <a:gs pos="57143">
                  <a:srgbClr val="FFC9B8">
                    <a:alpha val="4388"/>
                  </a:srgbClr>
                </a:gs>
                <a:gs pos="71429">
                  <a:srgbClr val="FFC9B8">
                    <a:alpha val="2079"/>
                  </a:srgbClr>
                </a:gs>
                <a:gs pos="85714">
                  <a:srgbClr val="FFC9B8">
                    <a:alpha val="827"/>
                  </a:srgbClr>
                </a:gs>
                <a:gs pos="100000">
                  <a:srgbClr val="FFC9B8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4" name="Splat 1504"/>
            <p:cNvSpPr>
              <a:spLocks noGrp="1"/>
            </p:cNvSpPr>
            <p:nvPr/>
          </p:nvSpPr>
          <p:spPr>
            <a:xfrm rot="8818944">
              <a:off x="2806502" y="671704"/>
              <a:ext cx="627063" cy="367842"/>
            </a:xfrm>
            <a:prstGeom prst="ellipse">
              <a:avLst/>
            </a:prstGeom>
            <a:gradFill>
              <a:gsLst>
                <a:gs pos="0">
                  <a:srgbClr val="FFC587">
                    <a:alpha val="32968"/>
                  </a:srgbClr>
                </a:gs>
                <a:gs pos="14286">
                  <a:srgbClr val="FFC587">
                    <a:alpha val="30764"/>
                  </a:srgbClr>
                </a:gs>
                <a:gs pos="28571">
                  <a:srgbClr val="FFC587">
                    <a:alpha val="24833"/>
                  </a:srgbClr>
                </a:gs>
                <a:gs pos="42857">
                  <a:srgbClr val="FFC587">
                    <a:alpha val="17075"/>
                  </a:srgbClr>
                </a:gs>
                <a:gs pos="57143">
                  <a:srgbClr val="FFC587">
                    <a:alpha val="9855"/>
                  </a:srgbClr>
                </a:gs>
                <a:gs pos="71429">
                  <a:srgbClr val="FFC587">
                    <a:alpha val="4740"/>
                  </a:srgbClr>
                </a:gs>
                <a:gs pos="85714">
                  <a:srgbClr val="FFC587">
                    <a:alpha val="1902"/>
                  </a:srgbClr>
                </a:gs>
                <a:gs pos="100000">
                  <a:srgbClr val="FFC58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5" name="Splat 1505"/>
            <p:cNvSpPr>
              <a:spLocks noGrp="1"/>
            </p:cNvSpPr>
            <p:nvPr/>
          </p:nvSpPr>
          <p:spPr>
            <a:xfrm rot="3737345">
              <a:off x="2578682" y="711183"/>
              <a:ext cx="766363" cy="348517"/>
            </a:xfrm>
            <a:prstGeom prst="ellipse">
              <a:avLst/>
            </a:prstGeom>
            <a:gradFill>
              <a:gsLst>
                <a:gs pos="0">
                  <a:srgbClr val="FFA85F">
                    <a:alpha val="32568"/>
                  </a:srgbClr>
                </a:gs>
                <a:gs pos="14286">
                  <a:srgbClr val="FFA85F">
                    <a:alpha val="30384"/>
                  </a:srgbClr>
                </a:gs>
                <a:gs pos="28571">
                  <a:srgbClr val="FFA85F">
                    <a:alpha val="24513"/>
                  </a:srgbClr>
                </a:gs>
                <a:gs pos="42857">
                  <a:srgbClr val="FFA85F">
                    <a:alpha val="16844"/>
                  </a:srgbClr>
                </a:gs>
                <a:gs pos="57143">
                  <a:srgbClr val="FFA85F">
                    <a:alpha val="9716"/>
                  </a:srgbClr>
                </a:gs>
                <a:gs pos="71429">
                  <a:srgbClr val="FFA85F">
                    <a:alpha val="4672"/>
                  </a:srgbClr>
                </a:gs>
                <a:gs pos="85714">
                  <a:srgbClr val="FFA85F">
                    <a:alpha val="1874"/>
                  </a:srgbClr>
                </a:gs>
                <a:gs pos="100000">
                  <a:srgbClr val="FFA85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6" name="Splat 1506"/>
            <p:cNvSpPr>
              <a:spLocks noGrp="1"/>
            </p:cNvSpPr>
            <p:nvPr/>
          </p:nvSpPr>
          <p:spPr>
            <a:xfrm rot="8719710">
              <a:off x="1792890" y="784325"/>
              <a:ext cx="772311" cy="319908"/>
            </a:xfrm>
            <a:prstGeom prst="ellipse">
              <a:avLst/>
            </a:prstGeom>
            <a:gradFill>
              <a:gsLst>
                <a:gs pos="0">
                  <a:srgbClr val="FFFF00">
                    <a:alpha val="15326"/>
                  </a:srgbClr>
                </a:gs>
                <a:gs pos="14286">
                  <a:srgbClr val="FFFF00">
                    <a:alpha val="14179"/>
                  </a:srgbClr>
                </a:gs>
                <a:gs pos="28571">
                  <a:srgbClr val="FFFF00">
                    <a:alpha val="11195"/>
                  </a:srgbClr>
                </a:gs>
                <a:gs pos="42857">
                  <a:srgbClr val="FFFF00">
                    <a:alpha val="7492"/>
                  </a:srgbClr>
                </a:gs>
                <a:gs pos="57143">
                  <a:srgbClr val="FFFF00">
                    <a:alpha val="4223"/>
                  </a:srgbClr>
                </a:gs>
                <a:gs pos="71429">
                  <a:srgbClr val="FFFF00">
                    <a:alpha val="2000"/>
                  </a:srgbClr>
                </a:gs>
                <a:gs pos="85714">
                  <a:srgbClr val="FFFF00">
                    <a:alpha val="796"/>
                  </a:srgbClr>
                </a:gs>
                <a:gs pos="100000">
                  <a:srgbClr val="FFFF00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7" name="Splat 1507"/>
            <p:cNvSpPr>
              <a:spLocks noGrp="1"/>
            </p:cNvSpPr>
            <p:nvPr/>
          </p:nvSpPr>
          <p:spPr>
            <a:xfrm rot="10203118">
              <a:off x="1726384" y="781198"/>
              <a:ext cx="674400" cy="310306"/>
            </a:xfrm>
            <a:prstGeom prst="ellipse">
              <a:avLst/>
            </a:prstGeom>
            <a:gradFill>
              <a:gsLst>
                <a:gs pos="0">
                  <a:srgbClr val="FF0000">
                    <a:alpha val="22997"/>
                  </a:srgbClr>
                </a:gs>
                <a:gs pos="14286">
                  <a:srgbClr val="FF0000">
                    <a:alpha val="21352"/>
                  </a:srgbClr>
                </a:gs>
                <a:gs pos="28571">
                  <a:srgbClr val="FF0000">
                    <a:alpha val="17014"/>
                  </a:srgbClr>
                </a:gs>
                <a:gs pos="42857">
                  <a:srgbClr val="FF0000">
                    <a:alpha val="11514"/>
                  </a:srgbClr>
                </a:gs>
                <a:gs pos="57143">
                  <a:srgbClr val="FF0000">
                    <a:alpha val="6553"/>
                  </a:srgbClr>
                </a:gs>
                <a:gs pos="71429">
                  <a:srgbClr val="FF0000">
                    <a:alpha val="3123"/>
                  </a:srgbClr>
                </a:gs>
                <a:gs pos="85714">
                  <a:srgbClr val="FF0000">
                    <a:alpha val="1247"/>
                  </a:srgbClr>
                </a:gs>
                <a:gs pos="100000">
                  <a:srgbClr val="FF0000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8" name="Splat 1508"/>
            <p:cNvSpPr>
              <a:spLocks noGrp="1"/>
            </p:cNvSpPr>
            <p:nvPr/>
          </p:nvSpPr>
          <p:spPr>
            <a:xfrm rot="-10689604">
              <a:off x="1502635" y="715746"/>
              <a:ext cx="849739" cy="447736"/>
            </a:xfrm>
            <a:prstGeom prst="ellipse">
              <a:avLst/>
            </a:prstGeom>
            <a:gradFill>
              <a:gsLst>
                <a:gs pos="0">
                  <a:srgbClr val="FFFF89">
                    <a:alpha val="32968"/>
                  </a:srgbClr>
                </a:gs>
                <a:gs pos="14286">
                  <a:srgbClr val="FFFF89">
                    <a:alpha val="30764"/>
                  </a:srgbClr>
                </a:gs>
                <a:gs pos="28571">
                  <a:srgbClr val="FFFF89">
                    <a:alpha val="24833"/>
                  </a:srgbClr>
                </a:gs>
                <a:gs pos="42857">
                  <a:srgbClr val="FFFF89">
                    <a:alpha val="17075"/>
                  </a:srgbClr>
                </a:gs>
                <a:gs pos="57143">
                  <a:srgbClr val="FFFF89">
                    <a:alpha val="9855"/>
                  </a:srgbClr>
                </a:gs>
                <a:gs pos="71429">
                  <a:srgbClr val="FFFF89">
                    <a:alpha val="4740"/>
                  </a:srgbClr>
                </a:gs>
                <a:gs pos="85714">
                  <a:srgbClr val="FFFF89">
                    <a:alpha val="1902"/>
                  </a:srgbClr>
                </a:gs>
                <a:gs pos="100000">
                  <a:srgbClr val="FFFF8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9" name="Splat 1509"/>
            <p:cNvSpPr>
              <a:spLocks noGrp="1"/>
            </p:cNvSpPr>
            <p:nvPr/>
          </p:nvSpPr>
          <p:spPr>
            <a:xfrm rot="-10520604">
              <a:off x="1328468" y="692652"/>
              <a:ext cx="910985" cy="481017"/>
            </a:xfrm>
            <a:prstGeom prst="ellipse">
              <a:avLst/>
            </a:prstGeom>
            <a:gradFill>
              <a:gsLst>
                <a:gs pos="0">
                  <a:srgbClr val="FF7300">
                    <a:alpha val="32968"/>
                  </a:srgbClr>
                </a:gs>
                <a:gs pos="14286">
                  <a:srgbClr val="FF7300">
                    <a:alpha val="30764"/>
                  </a:srgbClr>
                </a:gs>
                <a:gs pos="28571">
                  <a:srgbClr val="FF7300">
                    <a:alpha val="24833"/>
                  </a:srgbClr>
                </a:gs>
                <a:gs pos="42857">
                  <a:srgbClr val="FF7300">
                    <a:alpha val="17075"/>
                  </a:srgbClr>
                </a:gs>
                <a:gs pos="57143">
                  <a:srgbClr val="FF7300">
                    <a:alpha val="9855"/>
                  </a:srgbClr>
                </a:gs>
                <a:gs pos="71429">
                  <a:srgbClr val="FF7300">
                    <a:alpha val="4740"/>
                  </a:srgbClr>
                </a:gs>
                <a:gs pos="85714">
                  <a:srgbClr val="FF7300">
                    <a:alpha val="1902"/>
                  </a:srgbClr>
                </a:gs>
                <a:gs pos="100000">
                  <a:srgbClr val="FF7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0" name="Splat 1510"/>
            <p:cNvSpPr>
              <a:spLocks noGrp="1"/>
            </p:cNvSpPr>
            <p:nvPr/>
          </p:nvSpPr>
          <p:spPr>
            <a:xfrm rot="-9740026">
              <a:off x="1216225" y="655978"/>
              <a:ext cx="839160" cy="499600"/>
            </a:xfrm>
            <a:prstGeom prst="ellipse">
              <a:avLst/>
            </a:prstGeom>
            <a:gradFill>
              <a:gsLst>
                <a:gs pos="0">
                  <a:srgbClr val="FF9300">
                    <a:alpha val="32968"/>
                  </a:srgbClr>
                </a:gs>
                <a:gs pos="14286">
                  <a:srgbClr val="FF9300">
                    <a:alpha val="30764"/>
                  </a:srgbClr>
                </a:gs>
                <a:gs pos="28571">
                  <a:srgbClr val="FF9300">
                    <a:alpha val="24833"/>
                  </a:srgbClr>
                </a:gs>
                <a:gs pos="42857">
                  <a:srgbClr val="FF9300">
                    <a:alpha val="17075"/>
                  </a:srgbClr>
                </a:gs>
                <a:gs pos="57143">
                  <a:srgbClr val="FF9300">
                    <a:alpha val="9855"/>
                  </a:srgbClr>
                </a:gs>
                <a:gs pos="71429">
                  <a:srgbClr val="FF9300">
                    <a:alpha val="4740"/>
                  </a:srgbClr>
                </a:gs>
                <a:gs pos="85714">
                  <a:srgbClr val="FF9300">
                    <a:alpha val="1902"/>
                  </a:srgbClr>
                </a:gs>
                <a:gs pos="100000">
                  <a:srgbClr val="FF9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1" name="Splat 1511"/>
            <p:cNvSpPr>
              <a:spLocks noGrp="1"/>
            </p:cNvSpPr>
            <p:nvPr/>
          </p:nvSpPr>
          <p:spPr>
            <a:xfrm rot="-9119427">
              <a:off x="1174467" y="773666"/>
              <a:ext cx="585930" cy="360243"/>
            </a:xfrm>
            <a:prstGeom prst="ellipse">
              <a:avLst/>
            </a:prstGeom>
            <a:gradFill>
              <a:gsLst>
                <a:gs pos="0">
                  <a:srgbClr val="FFFF32">
                    <a:alpha val="32223"/>
                  </a:srgbClr>
                </a:gs>
                <a:gs pos="14286">
                  <a:srgbClr val="FFFF32">
                    <a:alpha val="30057"/>
                  </a:srgbClr>
                </a:gs>
                <a:gs pos="28571">
                  <a:srgbClr val="FFFF32">
                    <a:alpha val="24238"/>
                  </a:srgbClr>
                </a:gs>
                <a:gs pos="42857">
                  <a:srgbClr val="FFFF32">
                    <a:alpha val="16645"/>
                  </a:srgbClr>
                </a:gs>
                <a:gs pos="57143">
                  <a:srgbClr val="FFFF32">
                    <a:alpha val="9596"/>
                  </a:srgbClr>
                </a:gs>
                <a:gs pos="71429">
                  <a:srgbClr val="FFFF32">
                    <a:alpha val="4612"/>
                  </a:srgbClr>
                </a:gs>
                <a:gs pos="85714">
                  <a:srgbClr val="FFFF32">
                    <a:alpha val="1850"/>
                  </a:srgbClr>
                </a:gs>
                <a:gs pos="100000">
                  <a:srgbClr val="FFFF32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2" name="Splat 1512"/>
            <p:cNvSpPr>
              <a:spLocks noGrp="1"/>
            </p:cNvSpPr>
            <p:nvPr/>
          </p:nvSpPr>
          <p:spPr>
            <a:xfrm rot="4623628">
              <a:off x="552450" y="800391"/>
              <a:ext cx="853912" cy="287980"/>
            </a:xfrm>
            <a:prstGeom prst="ellipse">
              <a:avLst/>
            </a:prstGeom>
            <a:gradFill>
              <a:gsLst>
                <a:gs pos="0">
                  <a:srgbClr val="860000">
                    <a:alpha val="32968"/>
                  </a:srgbClr>
                </a:gs>
                <a:gs pos="14286">
                  <a:srgbClr val="860000">
                    <a:alpha val="30764"/>
                  </a:srgbClr>
                </a:gs>
                <a:gs pos="28571">
                  <a:srgbClr val="860000">
                    <a:alpha val="24833"/>
                  </a:srgbClr>
                </a:gs>
                <a:gs pos="42857">
                  <a:srgbClr val="860000">
                    <a:alpha val="17075"/>
                  </a:srgbClr>
                </a:gs>
                <a:gs pos="57143">
                  <a:srgbClr val="860000">
                    <a:alpha val="9855"/>
                  </a:srgbClr>
                </a:gs>
                <a:gs pos="71429">
                  <a:srgbClr val="860000">
                    <a:alpha val="4740"/>
                  </a:srgbClr>
                </a:gs>
                <a:gs pos="85714">
                  <a:srgbClr val="860000">
                    <a:alpha val="1902"/>
                  </a:srgbClr>
                </a:gs>
                <a:gs pos="100000">
                  <a:srgbClr val="86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3" name="Splat 1513"/>
            <p:cNvSpPr>
              <a:spLocks noGrp="1"/>
            </p:cNvSpPr>
            <p:nvPr/>
          </p:nvSpPr>
          <p:spPr>
            <a:xfrm rot="5855389">
              <a:off x="318699" y="601021"/>
              <a:ext cx="862128" cy="574955"/>
            </a:xfrm>
            <a:prstGeom prst="ellipse">
              <a:avLst/>
            </a:prstGeom>
            <a:gradFill>
              <a:gsLst>
                <a:gs pos="0">
                  <a:srgbClr val="680000">
                    <a:alpha val="32866"/>
                  </a:srgbClr>
                </a:gs>
                <a:gs pos="14286">
                  <a:srgbClr val="680000">
                    <a:alpha val="30667"/>
                  </a:srgbClr>
                </a:gs>
                <a:gs pos="28571">
                  <a:srgbClr val="680000">
                    <a:alpha val="24751"/>
                  </a:srgbClr>
                </a:gs>
                <a:gs pos="42857">
                  <a:srgbClr val="680000">
                    <a:alpha val="17016"/>
                  </a:srgbClr>
                </a:gs>
                <a:gs pos="57143">
                  <a:srgbClr val="680000">
                    <a:alpha val="9819"/>
                  </a:srgbClr>
                </a:gs>
                <a:gs pos="71429">
                  <a:srgbClr val="680000">
                    <a:alpha val="4723"/>
                  </a:srgbClr>
                </a:gs>
                <a:gs pos="85714">
                  <a:srgbClr val="680000">
                    <a:alpha val="1895"/>
                  </a:srgbClr>
                </a:gs>
                <a:gs pos="100000">
                  <a:srgbClr val="68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4" name="Splat 1514"/>
            <p:cNvSpPr>
              <a:spLocks noGrp="1"/>
            </p:cNvSpPr>
            <p:nvPr/>
          </p:nvSpPr>
          <p:spPr>
            <a:xfrm rot="9907215">
              <a:off x="266567" y="667803"/>
              <a:ext cx="765176" cy="475834"/>
            </a:xfrm>
            <a:prstGeom prst="ellipse">
              <a:avLst/>
            </a:prstGeom>
            <a:gradFill>
              <a:gsLst>
                <a:gs pos="0">
                  <a:srgbClr val="FF0000">
                    <a:alpha val="14292"/>
                  </a:srgbClr>
                </a:gs>
                <a:gs pos="14286">
                  <a:srgbClr val="FF0000">
                    <a:alpha val="13216"/>
                  </a:srgbClr>
                </a:gs>
                <a:gs pos="28571">
                  <a:srgbClr val="FF0000">
                    <a:alpha val="10422"/>
                  </a:srgbClr>
                </a:gs>
                <a:gs pos="42857">
                  <a:srgbClr val="FF0000">
                    <a:alpha val="6965"/>
                  </a:srgbClr>
                </a:gs>
                <a:gs pos="57143">
                  <a:srgbClr val="FF0000">
                    <a:alpha val="3921"/>
                  </a:srgbClr>
                </a:gs>
                <a:gs pos="71429">
                  <a:srgbClr val="FF0000">
                    <a:alpha val="1855"/>
                  </a:srgbClr>
                </a:gs>
                <a:gs pos="85714">
                  <a:srgbClr val="FF0000">
                    <a:alpha val="738"/>
                  </a:srgbClr>
                </a:gs>
                <a:gs pos="100000">
                  <a:srgbClr val="FF0000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5" name="Splat 1515"/>
            <p:cNvSpPr>
              <a:spLocks noGrp="1"/>
            </p:cNvSpPr>
            <p:nvPr/>
          </p:nvSpPr>
          <p:spPr>
            <a:xfrm rot="8575232">
              <a:off x="50372" y="783421"/>
              <a:ext cx="812957" cy="176687"/>
            </a:xfrm>
            <a:prstGeom prst="ellipse">
              <a:avLst/>
            </a:prstGeom>
            <a:gradFill>
              <a:gsLst>
                <a:gs pos="0">
                  <a:srgbClr val="FFFFBF">
                    <a:alpha val="20111"/>
                  </a:srgbClr>
                </a:gs>
                <a:gs pos="14286">
                  <a:srgbClr val="FFFFBF">
                    <a:alpha val="18647"/>
                  </a:srgbClr>
                </a:gs>
                <a:gs pos="28571">
                  <a:srgbClr val="FFFFBF">
                    <a:alpha val="14806"/>
                  </a:srgbClr>
                </a:gs>
                <a:gs pos="42857">
                  <a:srgbClr val="FFFFBF">
                    <a:alpha val="9977"/>
                  </a:srgbClr>
                </a:gs>
                <a:gs pos="57143">
                  <a:srgbClr val="FFFFBF">
                    <a:alpha val="5657"/>
                  </a:srgbClr>
                </a:gs>
                <a:gs pos="71429">
                  <a:srgbClr val="FFFFBF">
                    <a:alpha val="2689"/>
                  </a:srgbClr>
                </a:gs>
                <a:gs pos="85714">
                  <a:srgbClr val="FFFFBF">
                    <a:alpha val="1072"/>
                  </a:srgbClr>
                </a:gs>
                <a:gs pos="100000">
                  <a:srgbClr val="FFFFBF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6" name="Splat 1516"/>
            <p:cNvSpPr>
              <a:spLocks noGrp="1"/>
            </p:cNvSpPr>
            <p:nvPr/>
          </p:nvSpPr>
          <p:spPr>
            <a:xfrm rot="3927625">
              <a:off x="-367182" y="733745"/>
              <a:ext cx="810544" cy="372579"/>
            </a:xfrm>
            <a:prstGeom prst="ellipse">
              <a:avLst/>
            </a:prstGeom>
            <a:gradFill>
              <a:gsLst>
                <a:gs pos="0">
                  <a:srgbClr val="FF0000">
                    <a:alpha val="2666"/>
                  </a:srgbClr>
                </a:gs>
                <a:gs pos="14286">
                  <a:srgbClr val="FF0000">
                    <a:alpha val="2453"/>
                  </a:srgbClr>
                </a:gs>
                <a:gs pos="28571">
                  <a:srgbClr val="FF0000">
                    <a:alpha val="1910"/>
                  </a:srgbClr>
                </a:gs>
                <a:gs pos="42857">
                  <a:srgbClr val="FF0000">
                    <a:alpha val="1257"/>
                  </a:srgbClr>
                </a:gs>
                <a:gs pos="57143">
                  <a:srgbClr val="FF0000">
                    <a:alpha val="698"/>
                  </a:srgbClr>
                </a:gs>
                <a:gs pos="71429">
                  <a:srgbClr val="FF0000">
                    <a:alpha val="328"/>
                  </a:srgbClr>
                </a:gs>
                <a:gs pos="85714">
                  <a:srgbClr val="FF0000">
                    <a:alpha val="130"/>
                  </a:srgbClr>
                </a:gs>
                <a:gs pos="100000">
                  <a:srgbClr val="FF0000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7" name="Splat 1517"/>
            <p:cNvSpPr>
              <a:spLocks noGrp="1"/>
            </p:cNvSpPr>
            <p:nvPr/>
          </p:nvSpPr>
          <p:spPr>
            <a:xfrm rot="-8714364">
              <a:off x="3268715" y="487697"/>
              <a:ext cx="703536" cy="514725"/>
            </a:xfrm>
            <a:prstGeom prst="ellipse">
              <a:avLst/>
            </a:prstGeom>
            <a:gradFill>
              <a:gsLst>
                <a:gs pos="0">
                  <a:srgbClr val="FFFEBD">
                    <a:alpha val="27258"/>
                  </a:srgbClr>
                </a:gs>
                <a:gs pos="14286">
                  <a:srgbClr val="FFFEBD">
                    <a:alpha val="25361"/>
                  </a:srgbClr>
                </a:gs>
                <a:gs pos="28571">
                  <a:srgbClr val="FFFEBD">
                    <a:alpha val="20317"/>
                  </a:srgbClr>
                </a:gs>
                <a:gs pos="42857">
                  <a:srgbClr val="FFFEBD">
                    <a:alpha val="13841"/>
                  </a:srgbClr>
                </a:gs>
                <a:gs pos="57143">
                  <a:srgbClr val="FFFEBD">
                    <a:alpha val="7923"/>
                  </a:srgbClr>
                </a:gs>
                <a:gs pos="71429">
                  <a:srgbClr val="FFFEBD">
                    <a:alpha val="3790"/>
                  </a:srgbClr>
                </a:gs>
                <a:gs pos="85714">
                  <a:srgbClr val="FFFEBD">
                    <a:alpha val="1516"/>
                  </a:srgbClr>
                </a:gs>
                <a:gs pos="100000">
                  <a:srgbClr val="FFFEBD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8" name="Splat 1518"/>
            <p:cNvSpPr>
              <a:spLocks noGrp="1"/>
            </p:cNvSpPr>
            <p:nvPr/>
          </p:nvSpPr>
          <p:spPr>
            <a:xfrm rot="9952110">
              <a:off x="3085651" y="471358"/>
              <a:ext cx="703375" cy="443095"/>
            </a:xfrm>
            <a:prstGeom prst="ellipse">
              <a:avLst/>
            </a:prstGeom>
            <a:gradFill>
              <a:gsLst>
                <a:gs pos="0">
                  <a:srgbClr val="FFB577">
                    <a:alpha val="32164"/>
                  </a:srgbClr>
                </a:gs>
                <a:gs pos="14286">
                  <a:srgbClr val="FFB577">
                    <a:alpha val="30001"/>
                  </a:srgbClr>
                </a:gs>
                <a:gs pos="28571">
                  <a:srgbClr val="FFB577">
                    <a:alpha val="24191"/>
                  </a:srgbClr>
                </a:gs>
                <a:gs pos="42857">
                  <a:srgbClr val="FFB577">
                    <a:alpha val="16611"/>
                  </a:srgbClr>
                </a:gs>
                <a:gs pos="57143">
                  <a:srgbClr val="FFB577">
                    <a:alpha val="9576"/>
                  </a:srgbClr>
                </a:gs>
                <a:gs pos="71429">
                  <a:srgbClr val="FFB577">
                    <a:alpha val="4602"/>
                  </a:srgbClr>
                </a:gs>
                <a:gs pos="85714">
                  <a:srgbClr val="FFB577">
                    <a:alpha val="1846"/>
                  </a:srgbClr>
                </a:gs>
                <a:gs pos="100000">
                  <a:srgbClr val="FFB577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9" name="Splat 1519"/>
            <p:cNvSpPr>
              <a:spLocks noGrp="1"/>
            </p:cNvSpPr>
            <p:nvPr/>
          </p:nvSpPr>
          <p:spPr>
            <a:xfrm rot="6395907">
              <a:off x="2908390" y="518460"/>
              <a:ext cx="680080" cy="465741"/>
            </a:xfrm>
            <a:prstGeom prst="ellipse">
              <a:avLst/>
            </a:prstGeom>
            <a:gradFill>
              <a:gsLst>
                <a:gs pos="0">
                  <a:srgbClr val="FF6600">
                    <a:alpha val="4088"/>
                  </a:srgbClr>
                </a:gs>
                <a:gs pos="14286">
                  <a:srgbClr val="FF6600">
                    <a:alpha val="3763"/>
                  </a:srgbClr>
                </a:gs>
                <a:gs pos="28571">
                  <a:srgbClr val="FF6600">
                    <a:alpha val="2935"/>
                  </a:srgbClr>
                </a:gs>
                <a:gs pos="42857">
                  <a:srgbClr val="FF6600">
                    <a:alpha val="1935"/>
                  </a:srgbClr>
                </a:gs>
                <a:gs pos="57143">
                  <a:srgbClr val="FF6600">
                    <a:alpha val="1077"/>
                  </a:srgbClr>
                </a:gs>
                <a:gs pos="71429">
                  <a:srgbClr val="FF6600">
                    <a:alpha val="505"/>
                  </a:srgbClr>
                </a:gs>
                <a:gs pos="85714">
                  <a:srgbClr val="FF6600">
                    <a:alpha val="200"/>
                  </a:srgbClr>
                </a:gs>
                <a:gs pos="100000">
                  <a:srgbClr val="FF6600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0" name="Splat 1520"/>
            <p:cNvSpPr>
              <a:spLocks noGrp="1"/>
            </p:cNvSpPr>
            <p:nvPr/>
          </p:nvSpPr>
          <p:spPr>
            <a:xfrm rot="10396171">
              <a:off x="2737496" y="548775"/>
              <a:ext cx="555077" cy="371600"/>
            </a:xfrm>
            <a:prstGeom prst="ellipse">
              <a:avLst/>
            </a:prstGeom>
            <a:gradFill>
              <a:gsLst>
                <a:gs pos="0">
                  <a:srgbClr val="FF00B8">
                    <a:alpha val="2428"/>
                  </a:srgbClr>
                </a:gs>
                <a:gs pos="14286">
                  <a:srgbClr val="FF00B8">
                    <a:alpha val="2234"/>
                  </a:srgbClr>
                </a:gs>
                <a:gs pos="28571">
                  <a:srgbClr val="FF00B8">
                    <a:alpha val="1739"/>
                  </a:srgbClr>
                </a:gs>
                <a:gs pos="42857">
                  <a:srgbClr val="FF00B8">
                    <a:alpha val="1144"/>
                  </a:srgbClr>
                </a:gs>
                <a:gs pos="57143">
                  <a:srgbClr val="FF00B8">
                    <a:alpha val="636"/>
                  </a:srgbClr>
                </a:gs>
                <a:gs pos="71429">
                  <a:srgbClr val="FF00B8">
                    <a:alpha val="298"/>
                  </a:srgbClr>
                </a:gs>
                <a:gs pos="85714">
                  <a:srgbClr val="FF00B8">
                    <a:alpha val="118"/>
                  </a:srgbClr>
                </a:gs>
                <a:gs pos="100000">
                  <a:srgbClr val="FF00B8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1" name="Splat 1521"/>
            <p:cNvSpPr>
              <a:spLocks noGrp="1"/>
            </p:cNvSpPr>
            <p:nvPr/>
          </p:nvSpPr>
          <p:spPr>
            <a:xfrm rot="-10334015">
              <a:off x="2528160" y="496964"/>
              <a:ext cx="637889" cy="405692"/>
            </a:xfrm>
            <a:prstGeom prst="ellipse">
              <a:avLst/>
            </a:prstGeom>
            <a:gradFill>
              <a:gsLst>
                <a:gs pos="0">
                  <a:srgbClr val="FFFFB9">
                    <a:alpha val="15189"/>
                  </a:srgbClr>
                </a:gs>
                <a:gs pos="14286">
                  <a:srgbClr val="FFFFB9">
                    <a:alpha val="14051"/>
                  </a:srgbClr>
                </a:gs>
                <a:gs pos="28571">
                  <a:srgbClr val="FFFFB9">
                    <a:alpha val="11092"/>
                  </a:srgbClr>
                </a:gs>
                <a:gs pos="42857">
                  <a:srgbClr val="FFFFB9">
                    <a:alpha val="7422"/>
                  </a:srgbClr>
                </a:gs>
                <a:gs pos="57143">
                  <a:srgbClr val="FFFFB9">
                    <a:alpha val="4183"/>
                  </a:srgbClr>
                </a:gs>
                <a:gs pos="71429">
                  <a:srgbClr val="FFFFB9">
                    <a:alpha val="1980"/>
                  </a:srgbClr>
                </a:gs>
                <a:gs pos="85714">
                  <a:srgbClr val="FFFFB9">
                    <a:alpha val="788"/>
                  </a:srgbClr>
                </a:gs>
                <a:gs pos="100000">
                  <a:srgbClr val="FFFFB9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2" name="Splat 1522"/>
            <p:cNvSpPr>
              <a:spLocks noGrp="1"/>
            </p:cNvSpPr>
            <p:nvPr/>
          </p:nvSpPr>
          <p:spPr>
            <a:xfrm rot="7146641">
              <a:off x="2024730" y="549718"/>
              <a:ext cx="672542" cy="286950"/>
            </a:xfrm>
            <a:prstGeom prst="ellipse">
              <a:avLst/>
            </a:prstGeom>
            <a:gradFill>
              <a:gsLst>
                <a:gs pos="0">
                  <a:srgbClr val="FFFFFF">
                    <a:alpha val="19467"/>
                  </a:srgbClr>
                </a:gs>
                <a:gs pos="14286">
                  <a:srgbClr val="FFFFFF">
                    <a:alpha val="18045"/>
                  </a:srgbClr>
                </a:gs>
                <a:gs pos="28571">
                  <a:srgbClr val="FFFFFF">
                    <a:alpha val="14316"/>
                  </a:srgbClr>
                </a:gs>
                <a:gs pos="42857">
                  <a:srgbClr val="FFFFFF">
                    <a:alpha val="9638"/>
                  </a:srgbClr>
                </a:gs>
                <a:gs pos="57143">
                  <a:srgbClr val="FFFFFF">
                    <a:alpha val="5461"/>
                  </a:srgbClr>
                </a:gs>
                <a:gs pos="71429">
                  <a:srgbClr val="FFFFFF">
                    <a:alpha val="2594"/>
                  </a:srgbClr>
                </a:gs>
                <a:gs pos="85714">
                  <a:srgbClr val="FFFFFF">
                    <a:alpha val="1034"/>
                  </a:srgbClr>
                </a:gs>
                <a:gs pos="100000">
                  <a:srgbClr val="FFFFFF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3" name="Splat 1523"/>
            <p:cNvSpPr>
              <a:spLocks noGrp="1"/>
            </p:cNvSpPr>
            <p:nvPr/>
          </p:nvSpPr>
          <p:spPr>
            <a:xfrm rot="5283916">
              <a:off x="1986979" y="529347"/>
              <a:ext cx="602627" cy="315115"/>
            </a:xfrm>
            <a:prstGeom prst="ellipse">
              <a:avLst/>
            </a:prstGeom>
            <a:gradFill>
              <a:gsLst>
                <a:gs pos="0">
                  <a:srgbClr val="FFFFF2">
                    <a:alpha val="27792"/>
                  </a:srgbClr>
                </a:gs>
                <a:gs pos="14286">
                  <a:srgbClr val="FFFFF2">
                    <a:alpha val="25865"/>
                  </a:srgbClr>
                </a:gs>
                <a:gs pos="28571">
                  <a:srgbClr val="FFFFF2">
                    <a:alpha val="20735"/>
                  </a:srgbClr>
                </a:gs>
                <a:gs pos="42857">
                  <a:srgbClr val="FFFFF2">
                    <a:alpha val="14137"/>
                  </a:srgbClr>
                </a:gs>
                <a:gs pos="57143">
                  <a:srgbClr val="FFFFF2">
                    <a:alpha val="8099"/>
                  </a:srgbClr>
                </a:gs>
                <a:gs pos="71429">
                  <a:srgbClr val="FFFFF2">
                    <a:alpha val="3876"/>
                  </a:srgbClr>
                </a:gs>
                <a:gs pos="85714">
                  <a:srgbClr val="FFFFF2">
                    <a:alpha val="1551"/>
                  </a:srgbClr>
                </a:gs>
                <a:gs pos="100000">
                  <a:srgbClr val="FFFFF2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4" name="Splat 1524"/>
            <p:cNvSpPr>
              <a:spLocks noGrp="1"/>
            </p:cNvSpPr>
            <p:nvPr/>
          </p:nvSpPr>
          <p:spPr>
            <a:xfrm rot="-10556689">
              <a:off x="1299338" y="673894"/>
              <a:ext cx="882643" cy="361770"/>
            </a:xfrm>
            <a:prstGeom prst="ellipse">
              <a:avLst/>
            </a:prstGeom>
            <a:gradFill>
              <a:gsLst>
                <a:gs pos="0">
                  <a:srgbClr val="FFBB4C">
                    <a:alpha val="32968"/>
                  </a:srgbClr>
                </a:gs>
                <a:gs pos="14286">
                  <a:srgbClr val="FFBB4C">
                    <a:alpha val="30764"/>
                  </a:srgbClr>
                </a:gs>
                <a:gs pos="28571">
                  <a:srgbClr val="FFBB4C">
                    <a:alpha val="24833"/>
                  </a:srgbClr>
                </a:gs>
                <a:gs pos="42857">
                  <a:srgbClr val="FFBB4C">
                    <a:alpha val="17075"/>
                  </a:srgbClr>
                </a:gs>
                <a:gs pos="57143">
                  <a:srgbClr val="FFBB4C">
                    <a:alpha val="9855"/>
                  </a:srgbClr>
                </a:gs>
                <a:gs pos="71429">
                  <a:srgbClr val="FFBB4C">
                    <a:alpha val="4740"/>
                  </a:srgbClr>
                </a:gs>
                <a:gs pos="85714">
                  <a:srgbClr val="FFBB4C">
                    <a:alpha val="1902"/>
                  </a:srgbClr>
                </a:gs>
                <a:gs pos="100000">
                  <a:srgbClr val="FFBB4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5" name="Splat 1525"/>
            <p:cNvSpPr>
              <a:spLocks noGrp="1"/>
            </p:cNvSpPr>
            <p:nvPr/>
          </p:nvSpPr>
          <p:spPr>
            <a:xfrm rot="9025521">
              <a:off x="1184640" y="489497"/>
              <a:ext cx="547194" cy="399153"/>
            </a:xfrm>
            <a:prstGeom prst="ellipse">
              <a:avLst/>
            </a:prstGeom>
            <a:gradFill>
              <a:gsLst>
                <a:gs pos="0">
                  <a:srgbClr val="FF0000">
                    <a:alpha val="19842"/>
                  </a:srgbClr>
                </a:gs>
                <a:gs pos="14286">
                  <a:srgbClr val="FF0000">
                    <a:alpha val="18395"/>
                  </a:srgbClr>
                </a:gs>
                <a:gs pos="28571">
                  <a:srgbClr val="FF0000">
                    <a:alpha val="14601"/>
                  </a:srgbClr>
                </a:gs>
                <a:gs pos="42857">
                  <a:srgbClr val="FF0000">
                    <a:alpha val="9835"/>
                  </a:srgbClr>
                </a:gs>
                <a:gs pos="57143">
                  <a:srgbClr val="FF0000">
                    <a:alpha val="5575"/>
                  </a:srgbClr>
                </a:gs>
                <a:gs pos="71429">
                  <a:srgbClr val="FF0000">
                    <a:alpha val="2650"/>
                  </a:srgbClr>
                </a:gs>
                <a:gs pos="85714">
                  <a:srgbClr val="FF0000">
                    <a:alpha val="1056"/>
                  </a:srgbClr>
                </a:gs>
                <a:gs pos="100000">
                  <a:srgbClr val="FF0000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6" name="Splat 1526"/>
            <p:cNvSpPr>
              <a:spLocks noGrp="1"/>
            </p:cNvSpPr>
            <p:nvPr/>
          </p:nvSpPr>
          <p:spPr>
            <a:xfrm rot="4575996">
              <a:off x="460392" y="643665"/>
              <a:ext cx="814811" cy="426400"/>
            </a:xfrm>
            <a:prstGeom prst="ellipse">
              <a:avLst/>
            </a:prstGeom>
            <a:gradFill>
              <a:gsLst>
                <a:gs pos="0">
                  <a:srgbClr val="AE0000">
                    <a:alpha val="32968"/>
                  </a:srgbClr>
                </a:gs>
                <a:gs pos="14286">
                  <a:srgbClr val="AE0000">
                    <a:alpha val="30764"/>
                  </a:srgbClr>
                </a:gs>
                <a:gs pos="28571">
                  <a:srgbClr val="AE0000">
                    <a:alpha val="24833"/>
                  </a:srgbClr>
                </a:gs>
                <a:gs pos="42857">
                  <a:srgbClr val="AE0000">
                    <a:alpha val="17075"/>
                  </a:srgbClr>
                </a:gs>
                <a:gs pos="57143">
                  <a:srgbClr val="AE0000">
                    <a:alpha val="9855"/>
                  </a:srgbClr>
                </a:gs>
                <a:gs pos="71429">
                  <a:srgbClr val="AE0000">
                    <a:alpha val="4740"/>
                  </a:srgbClr>
                </a:gs>
                <a:gs pos="85714">
                  <a:srgbClr val="AE0000">
                    <a:alpha val="1902"/>
                  </a:srgbClr>
                </a:gs>
                <a:gs pos="100000">
                  <a:srgbClr val="A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7" name="Splat 1527"/>
            <p:cNvSpPr>
              <a:spLocks noGrp="1"/>
            </p:cNvSpPr>
            <p:nvPr/>
          </p:nvSpPr>
          <p:spPr>
            <a:xfrm rot="-9035908">
              <a:off x="535546" y="491198"/>
              <a:ext cx="552666" cy="360093"/>
            </a:xfrm>
            <a:prstGeom prst="ellipse">
              <a:avLst/>
            </a:prstGeom>
            <a:gradFill>
              <a:gsLst>
                <a:gs pos="0">
                  <a:srgbClr val="FF0000">
                    <a:alpha val="12855"/>
                  </a:srgbClr>
                </a:gs>
                <a:gs pos="14286">
                  <a:srgbClr val="FF0000">
                    <a:alpha val="11879"/>
                  </a:srgbClr>
                </a:gs>
                <a:gs pos="28571">
                  <a:srgbClr val="FF0000">
                    <a:alpha val="9353"/>
                  </a:srgbClr>
                </a:gs>
                <a:gs pos="42857">
                  <a:srgbClr val="FF0000">
                    <a:alpha val="6238"/>
                  </a:srgbClr>
                </a:gs>
                <a:gs pos="57143">
                  <a:srgbClr val="FF0000">
                    <a:alpha val="3506"/>
                  </a:srgbClr>
                </a:gs>
                <a:gs pos="71429">
                  <a:srgbClr val="FF0000">
                    <a:alpha val="1657"/>
                  </a:srgbClr>
                </a:gs>
                <a:gs pos="85714">
                  <a:srgbClr val="FF0000">
                    <a:alpha val="658"/>
                  </a:srgbClr>
                </a:gs>
                <a:gs pos="100000">
                  <a:srgbClr val="FF000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8" name="Splat 1528"/>
            <p:cNvSpPr>
              <a:spLocks noGrp="1"/>
            </p:cNvSpPr>
            <p:nvPr/>
          </p:nvSpPr>
          <p:spPr>
            <a:xfrm rot="8642396">
              <a:off x="200753" y="595743"/>
              <a:ext cx="580069" cy="293529"/>
            </a:xfrm>
            <a:prstGeom prst="ellipse">
              <a:avLst/>
            </a:prstGeom>
            <a:gradFill>
              <a:gsLst>
                <a:gs pos="0">
                  <a:srgbClr val="000000">
                    <a:alpha val="13469"/>
                  </a:srgbClr>
                </a:gs>
                <a:gs pos="14286">
                  <a:srgbClr val="000000">
                    <a:alpha val="12450"/>
                  </a:srgbClr>
                </a:gs>
                <a:gs pos="28571">
                  <a:srgbClr val="000000">
                    <a:alpha val="9809"/>
                  </a:srgbClr>
                </a:gs>
                <a:gs pos="42857">
                  <a:srgbClr val="000000">
                    <a:alpha val="6547"/>
                  </a:srgbClr>
                </a:gs>
                <a:gs pos="57143">
                  <a:srgbClr val="000000">
                    <a:alpha val="3683"/>
                  </a:srgbClr>
                </a:gs>
                <a:gs pos="71429">
                  <a:srgbClr val="000000">
                    <a:alpha val="1741"/>
                  </a:srgbClr>
                </a:gs>
                <a:gs pos="85714">
                  <a:srgbClr val="000000">
                    <a:alpha val="692"/>
                  </a:srgbClr>
                </a:gs>
                <a:gs pos="100000">
                  <a:srgbClr val="000000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9" name="Splat 1529"/>
            <p:cNvSpPr>
              <a:spLocks noGrp="1"/>
            </p:cNvSpPr>
            <p:nvPr/>
          </p:nvSpPr>
          <p:spPr>
            <a:xfrm rot="8699987">
              <a:off x="-66718" y="534832"/>
              <a:ext cx="662724" cy="387395"/>
            </a:xfrm>
            <a:prstGeom prst="ellipse">
              <a:avLst/>
            </a:prstGeom>
            <a:gradFill>
              <a:gsLst>
                <a:gs pos="0">
                  <a:srgbClr val="FF0000">
                    <a:alpha val="4669"/>
                  </a:srgbClr>
                </a:gs>
                <a:gs pos="14286">
                  <a:srgbClr val="FF0000">
                    <a:alpha val="4300"/>
                  </a:srgbClr>
                </a:gs>
                <a:gs pos="28571">
                  <a:srgbClr val="FF0000">
                    <a:alpha val="3355"/>
                  </a:srgbClr>
                </a:gs>
                <a:gs pos="42857">
                  <a:srgbClr val="FF0000">
                    <a:alpha val="2213"/>
                  </a:srgbClr>
                </a:gs>
                <a:gs pos="57143">
                  <a:srgbClr val="FF0000">
                    <a:alpha val="1233"/>
                  </a:srgbClr>
                </a:gs>
                <a:gs pos="71429">
                  <a:srgbClr val="FF0000">
                    <a:alpha val="579"/>
                  </a:srgbClr>
                </a:gs>
                <a:gs pos="85714">
                  <a:srgbClr val="FF0000">
                    <a:alpha val="229"/>
                  </a:srgbClr>
                </a:gs>
                <a:gs pos="100000">
                  <a:srgbClr val="FF0000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0" name="Splat 1530"/>
            <p:cNvSpPr>
              <a:spLocks noGrp="1"/>
            </p:cNvSpPr>
            <p:nvPr/>
          </p:nvSpPr>
          <p:spPr>
            <a:xfrm rot="7776735">
              <a:off x="-131032" y="582563"/>
              <a:ext cx="517830" cy="344734"/>
            </a:xfrm>
            <a:prstGeom prst="ellipse">
              <a:avLst/>
            </a:prstGeom>
            <a:gradFill>
              <a:gsLst>
                <a:gs pos="0">
                  <a:srgbClr val="FF0000">
                    <a:alpha val="32838"/>
                  </a:srgbClr>
                </a:gs>
                <a:gs pos="14286">
                  <a:srgbClr val="FF0000">
                    <a:alpha val="30640"/>
                  </a:srgbClr>
                </a:gs>
                <a:gs pos="28571">
                  <a:srgbClr val="FF0000">
                    <a:alpha val="24729"/>
                  </a:srgbClr>
                </a:gs>
                <a:gs pos="42857">
                  <a:srgbClr val="FF0000">
                    <a:alpha val="17000"/>
                  </a:srgbClr>
                </a:gs>
                <a:gs pos="57143">
                  <a:srgbClr val="FF0000">
                    <a:alpha val="9809"/>
                  </a:srgbClr>
                </a:gs>
                <a:gs pos="71429">
                  <a:srgbClr val="FF0000">
                    <a:alpha val="4718"/>
                  </a:srgbClr>
                </a:gs>
                <a:gs pos="85714">
                  <a:srgbClr val="FF0000">
                    <a:alpha val="1893"/>
                  </a:srgbClr>
                </a:gs>
                <a:gs pos="100000">
                  <a:srgbClr val="FF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1" name="Splat 1531"/>
            <p:cNvSpPr>
              <a:spLocks noGrp="1"/>
            </p:cNvSpPr>
            <p:nvPr/>
          </p:nvSpPr>
          <p:spPr>
            <a:xfrm rot="9361988">
              <a:off x="3249873" y="350344"/>
              <a:ext cx="739654" cy="399541"/>
            </a:xfrm>
            <a:prstGeom prst="ellipse">
              <a:avLst/>
            </a:prstGeom>
            <a:gradFill>
              <a:gsLst>
                <a:gs pos="0">
                  <a:srgbClr val="FFFFD2">
                    <a:alpha val="32968"/>
                  </a:srgbClr>
                </a:gs>
                <a:gs pos="14286">
                  <a:srgbClr val="FFFFD2">
                    <a:alpha val="30764"/>
                  </a:srgbClr>
                </a:gs>
                <a:gs pos="28571">
                  <a:srgbClr val="FFFFD2">
                    <a:alpha val="24833"/>
                  </a:srgbClr>
                </a:gs>
                <a:gs pos="42857">
                  <a:srgbClr val="FFFFD2">
                    <a:alpha val="17075"/>
                  </a:srgbClr>
                </a:gs>
                <a:gs pos="57143">
                  <a:srgbClr val="FFFFD2">
                    <a:alpha val="9855"/>
                  </a:srgbClr>
                </a:gs>
                <a:gs pos="71429">
                  <a:srgbClr val="FFFFD2">
                    <a:alpha val="4740"/>
                  </a:srgbClr>
                </a:gs>
                <a:gs pos="85714">
                  <a:srgbClr val="FFFFD2">
                    <a:alpha val="1902"/>
                  </a:srgbClr>
                </a:gs>
                <a:gs pos="100000">
                  <a:srgbClr val="FFFFD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2" name="Splat 1532"/>
            <p:cNvSpPr>
              <a:spLocks noGrp="1"/>
            </p:cNvSpPr>
            <p:nvPr/>
          </p:nvSpPr>
          <p:spPr>
            <a:xfrm rot="-9183955">
              <a:off x="3031003" y="295971"/>
              <a:ext cx="759283" cy="529003"/>
            </a:xfrm>
            <a:prstGeom prst="ellipse">
              <a:avLst/>
            </a:prstGeom>
            <a:gradFill>
              <a:gsLst>
                <a:gs pos="0">
                  <a:srgbClr val="FF955D">
                    <a:alpha val="12924"/>
                  </a:srgbClr>
                </a:gs>
                <a:gs pos="14286">
                  <a:srgbClr val="FF955D">
                    <a:alpha val="11944"/>
                  </a:srgbClr>
                </a:gs>
                <a:gs pos="28571">
                  <a:srgbClr val="FF955D">
                    <a:alpha val="9404"/>
                  </a:srgbClr>
                </a:gs>
                <a:gs pos="42857">
                  <a:srgbClr val="FF955D">
                    <a:alpha val="6273"/>
                  </a:srgbClr>
                </a:gs>
                <a:gs pos="57143">
                  <a:srgbClr val="FF955D">
                    <a:alpha val="3526"/>
                  </a:srgbClr>
                </a:gs>
                <a:gs pos="71429">
                  <a:srgbClr val="FF955D">
                    <a:alpha val="1666"/>
                  </a:srgbClr>
                </a:gs>
                <a:gs pos="85714">
                  <a:srgbClr val="FF955D">
                    <a:alpha val="662"/>
                  </a:srgbClr>
                </a:gs>
                <a:gs pos="100000">
                  <a:srgbClr val="FF955D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3" name="Splat 1533"/>
            <p:cNvSpPr>
              <a:spLocks noGrp="1"/>
            </p:cNvSpPr>
            <p:nvPr/>
          </p:nvSpPr>
          <p:spPr>
            <a:xfrm rot="-8973201">
              <a:off x="2859031" y="372755"/>
              <a:ext cx="722389" cy="452761"/>
            </a:xfrm>
            <a:prstGeom prst="ellipse">
              <a:avLst/>
            </a:prstGeom>
            <a:gradFill>
              <a:gsLst>
                <a:gs pos="0">
                  <a:srgbClr val="E6D5BD">
                    <a:alpha val="25040"/>
                  </a:srgbClr>
                </a:gs>
                <a:gs pos="14286">
                  <a:srgbClr val="E6D5BD">
                    <a:alpha val="23272"/>
                  </a:srgbClr>
                </a:gs>
                <a:gs pos="28571">
                  <a:srgbClr val="E6D5BD">
                    <a:alpha val="18591"/>
                  </a:srgbClr>
                </a:gs>
                <a:gs pos="42857">
                  <a:srgbClr val="E6D5BD">
                    <a:alpha val="12621"/>
                  </a:srgbClr>
                </a:gs>
                <a:gs pos="57143">
                  <a:srgbClr val="E6D5BD">
                    <a:alpha val="7203"/>
                  </a:srgbClr>
                </a:gs>
                <a:gs pos="71429">
                  <a:srgbClr val="E6D5BD">
                    <a:alpha val="3439"/>
                  </a:srgbClr>
                </a:gs>
                <a:gs pos="85714">
                  <a:srgbClr val="E6D5BD">
                    <a:alpha val="1374"/>
                  </a:srgbClr>
                </a:gs>
                <a:gs pos="100000">
                  <a:srgbClr val="E6D5BD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4" name="Splat 1534"/>
            <p:cNvSpPr>
              <a:spLocks noGrp="1"/>
            </p:cNvSpPr>
            <p:nvPr/>
          </p:nvSpPr>
          <p:spPr>
            <a:xfrm rot="10686283">
              <a:off x="2898819" y="403080"/>
              <a:ext cx="496472" cy="411206"/>
            </a:xfrm>
            <a:prstGeom prst="ellipse">
              <a:avLst/>
            </a:prstGeom>
            <a:gradFill>
              <a:gsLst>
                <a:gs pos="0">
                  <a:srgbClr val="B13B00">
                    <a:alpha val="30390"/>
                  </a:srgbClr>
                </a:gs>
                <a:gs pos="14286">
                  <a:srgbClr val="B13B00">
                    <a:alpha val="28320"/>
                  </a:srgbClr>
                </a:gs>
                <a:gs pos="28571">
                  <a:srgbClr val="B13B00">
                    <a:alpha val="22781"/>
                  </a:srgbClr>
                </a:gs>
                <a:gs pos="42857">
                  <a:srgbClr val="B13B00">
                    <a:alpha val="15597"/>
                  </a:srgbClr>
                </a:gs>
                <a:gs pos="57143">
                  <a:srgbClr val="B13B00">
                    <a:alpha val="8968"/>
                  </a:srgbClr>
                </a:gs>
                <a:gs pos="71429">
                  <a:srgbClr val="B13B00">
                    <a:alpha val="4303"/>
                  </a:srgbClr>
                </a:gs>
                <a:gs pos="85714">
                  <a:srgbClr val="B13B00">
                    <a:alpha val="1724"/>
                  </a:srgbClr>
                </a:gs>
                <a:gs pos="100000">
                  <a:srgbClr val="B13B00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5" name="Splat 1535"/>
            <p:cNvSpPr>
              <a:spLocks noGrp="1"/>
            </p:cNvSpPr>
            <p:nvPr/>
          </p:nvSpPr>
          <p:spPr>
            <a:xfrm rot="6772169">
              <a:off x="2659081" y="466990"/>
              <a:ext cx="485324" cy="342606"/>
            </a:xfrm>
            <a:prstGeom prst="ellipse">
              <a:avLst/>
            </a:prstGeom>
            <a:gradFill>
              <a:gsLst>
                <a:gs pos="0">
                  <a:srgbClr val="7B0000">
                    <a:alpha val="24744"/>
                  </a:srgbClr>
                </a:gs>
                <a:gs pos="14286">
                  <a:srgbClr val="7B0000">
                    <a:alpha val="22993"/>
                  </a:srgbClr>
                </a:gs>
                <a:gs pos="28571">
                  <a:srgbClr val="7B0000">
                    <a:alpha val="18362"/>
                  </a:srgbClr>
                </a:gs>
                <a:gs pos="42857">
                  <a:srgbClr val="7B0000">
                    <a:alpha val="12459"/>
                  </a:srgbClr>
                </a:gs>
                <a:gs pos="57143">
                  <a:srgbClr val="7B0000">
                    <a:alpha val="7108"/>
                  </a:srgbClr>
                </a:gs>
                <a:gs pos="71429">
                  <a:srgbClr val="7B0000">
                    <a:alpha val="3392"/>
                  </a:srgbClr>
                </a:gs>
                <a:gs pos="85714">
                  <a:srgbClr val="7B0000">
                    <a:alpha val="1356"/>
                  </a:srgbClr>
                </a:gs>
                <a:gs pos="100000">
                  <a:srgbClr val="7B0000">
                    <a:alpha val="4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6" name="Splat 1536"/>
            <p:cNvSpPr>
              <a:spLocks noGrp="1"/>
            </p:cNvSpPr>
            <p:nvPr/>
          </p:nvSpPr>
          <p:spPr>
            <a:xfrm rot="3284500">
              <a:off x="2404333" y="434054"/>
              <a:ext cx="585082" cy="295316"/>
            </a:xfrm>
            <a:prstGeom prst="ellipse">
              <a:avLst/>
            </a:prstGeom>
            <a:gradFill>
              <a:gsLst>
                <a:gs pos="0">
                  <a:srgbClr val="FF8357">
                    <a:alpha val="32712"/>
                  </a:srgbClr>
                </a:gs>
                <a:gs pos="14286">
                  <a:srgbClr val="FF8357">
                    <a:alpha val="30521"/>
                  </a:srgbClr>
                </a:gs>
                <a:gs pos="28571">
                  <a:srgbClr val="FF8357">
                    <a:alpha val="24628"/>
                  </a:srgbClr>
                </a:gs>
                <a:gs pos="42857">
                  <a:srgbClr val="FF8357">
                    <a:alpha val="16927"/>
                  </a:srgbClr>
                </a:gs>
                <a:gs pos="57143">
                  <a:srgbClr val="FF8357">
                    <a:alpha val="9766"/>
                  </a:srgbClr>
                </a:gs>
                <a:gs pos="71429">
                  <a:srgbClr val="FF8357">
                    <a:alpha val="4696"/>
                  </a:srgbClr>
                </a:gs>
                <a:gs pos="85714">
                  <a:srgbClr val="FF8357">
                    <a:alpha val="1884"/>
                  </a:srgbClr>
                </a:gs>
                <a:gs pos="100000">
                  <a:srgbClr val="FF8357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7" name="Splat 1537"/>
            <p:cNvSpPr>
              <a:spLocks noGrp="1"/>
            </p:cNvSpPr>
            <p:nvPr/>
          </p:nvSpPr>
          <p:spPr>
            <a:xfrm rot="9423061">
              <a:off x="2099293" y="382439"/>
              <a:ext cx="565584" cy="384356"/>
            </a:xfrm>
            <a:prstGeom prst="ellipse">
              <a:avLst/>
            </a:prstGeom>
            <a:gradFill>
              <a:gsLst>
                <a:gs pos="0">
                  <a:srgbClr val="FFFFFF">
                    <a:alpha val="9350"/>
                  </a:srgbClr>
                </a:gs>
                <a:gs pos="14286">
                  <a:srgbClr val="FFFFFF">
                    <a:alpha val="8627"/>
                  </a:srgbClr>
                </a:gs>
                <a:gs pos="28571">
                  <a:srgbClr val="FFFFFF">
                    <a:alpha val="6766"/>
                  </a:srgbClr>
                </a:gs>
                <a:gs pos="42857">
                  <a:srgbClr val="FFFFFF">
                    <a:alpha val="4491"/>
                  </a:srgbClr>
                </a:gs>
                <a:gs pos="57143">
                  <a:srgbClr val="FFFFFF">
                    <a:alpha val="2514"/>
                  </a:srgbClr>
                </a:gs>
                <a:gs pos="71429">
                  <a:srgbClr val="FFFFFF">
                    <a:alpha val="1185"/>
                  </a:srgbClr>
                </a:gs>
                <a:gs pos="85714">
                  <a:srgbClr val="FFFFFF">
                    <a:alpha val="470"/>
                  </a:srgbClr>
                </a:gs>
                <a:gs pos="100000">
                  <a:srgbClr val="FFFFFF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8" name="Splat 1538"/>
            <p:cNvSpPr>
              <a:spLocks noGrp="1"/>
            </p:cNvSpPr>
            <p:nvPr/>
          </p:nvSpPr>
          <p:spPr>
            <a:xfrm rot="2983550">
              <a:off x="2021296" y="319413"/>
              <a:ext cx="524033" cy="426444"/>
            </a:xfrm>
            <a:prstGeom prst="ellipse">
              <a:avLst/>
            </a:prstGeom>
            <a:gradFill>
              <a:gsLst>
                <a:gs pos="0">
                  <a:srgbClr val="FFFFD1">
                    <a:alpha val="28282"/>
                  </a:srgbClr>
                </a:gs>
                <a:gs pos="14286">
                  <a:srgbClr val="FFFFD1">
                    <a:alpha val="26328"/>
                  </a:srgbClr>
                </a:gs>
                <a:gs pos="28571">
                  <a:srgbClr val="FFFFD1">
                    <a:alpha val="21120"/>
                  </a:srgbClr>
                </a:gs>
                <a:gs pos="42857">
                  <a:srgbClr val="FFFFD1">
                    <a:alpha val="14411"/>
                  </a:srgbClr>
                </a:gs>
                <a:gs pos="57143">
                  <a:srgbClr val="FFFFD1">
                    <a:alpha val="8261"/>
                  </a:srgbClr>
                </a:gs>
                <a:gs pos="71429">
                  <a:srgbClr val="FFFFD1">
                    <a:alpha val="3956"/>
                  </a:srgbClr>
                </a:gs>
                <a:gs pos="85714">
                  <a:srgbClr val="FFFFD1">
                    <a:alpha val="1583"/>
                  </a:srgbClr>
                </a:gs>
                <a:gs pos="100000">
                  <a:srgbClr val="FFFFD1">
                    <a:alpha val="5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9" name="Splat 1539"/>
            <p:cNvSpPr>
              <a:spLocks noGrp="1"/>
            </p:cNvSpPr>
            <p:nvPr/>
          </p:nvSpPr>
          <p:spPr>
            <a:xfrm rot="-9570577">
              <a:off x="1778196" y="258560"/>
              <a:ext cx="652783" cy="487078"/>
            </a:xfrm>
            <a:prstGeom prst="ellipse">
              <a:avLst/>
            </a:prstGeom>
            <a:gradFill>
              <a:gsLst>
                <a:gs pos="0">
                  <a:srgbClr val="FFFF94">
                    <a:alpha val="22499"/>
                  </a:srgbClr>
                </a:gs>
                <a:gs pos="14286">
                  <a:srgbClr val="FFFF94">
                    <a:alpha val="20885"/>
                  </a:srgbClr>
                </a:gs>
                <a:gs pos="28571">
                  <a:srgbClr val="FFFF94">
                    <a:alpha val="16631"/>
                  </a:srgbClr>
                </a:gs>
                <a:gs pos="42857">
                  <a:srgbClr val="FFFF94">
                    <a:alpha val="11246"/>
                  </a:srgbClr>
                </a:gs>
                <a:gs pos="57143">
                  <a:srgbClr val="FFFF94">
                    <a:alpha val="6397"/>
                  </a:srgbClr>
                </a:gs>
                <a:gs pos="71429">
                  <a:srgbClr val="FFFF94">
                    <a:alpha val="3047"/>
                  </a:srgbClr>
                </a:gs>
                <a:gs pos="85714">
                  <a:srgbClr val="FFFF94">
                    <a:alpha val="1216"/>
                  </a:srgbClr>
                </a:gs>
                <a:gs pos="100000">
                  <a:srgbClr val="FFFF94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0" name="Splat 1540"/>
            <p:cNvSpPr>
              <a:spLocks noGrp="1"/>
            </p:cNvSpPr>
            <p:nvPr/>
          </p:nvSpPr>
          <p:spPr>
            <a:xfrm rot="8610897">
              <a:off x="1521014" y="283383"/>
              <a:ext cx="725108" cy="551417"/>
            </a:xfrm>
            <a:prstGeom prst="ellipse">
              <a:avLst/>
            </a:prstGeom>
            <a:gradFill>
              <a:gsLst>
                <a:gs pos="0">
                  <a:srgbClr val="FF0000">
                    <a:alpha val="6179"/>
                  </a:srgbClr>
                </a:gs>
                <a:gs pos="14286">
                  <a:srgbClr val="FF0000">
                    <a:alpha val="5694"/>
                  </a:srgbClr>
                </a:gs>
                <a:gs pos="28571">
                  <a:srgbClr val="FF0000">
                    <a:alpha val="4450"/>
                  </a:srgbClr>
                </a:gs>
                <a:gs pos="42857">
                  <a:srgbClr val="FF0000">
                    <a:alpha val="2942"/>
                  </a:srgbClr>
                </a:gs>
                <a:gs pos="57143">
                  <a:srgbClr val="FF0000">
                    <a:alpha val="1641"/>
                  </a:srgbClr>
                </a:gs>
                <a:gs pos="71429">
                  <a:srgbClr val="FF0000">
                    <a:alpha val="771"/>
                  </a:srgbClr>
                </a:gs>
                <a:gs pos="85714">
                  <a:srgbClr val="FF0000">
                    <a:alpha val="306"/>
                  </a:srgbClr>
                </a:gs>
                <a:gs pos="100000">
                  <a:srgbClr val="FF0000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1" name="Splat 1541"/>
            <p:cNvSpPr>
              <a:spLocks noGrp="1"/>
            </p:cNvSpPr>
            <p:nvPr/>
          </p:nvSpPr>
          <p:spPr>
            <a:xfrm rot="-10402241">
              <a:off x="1281498" y="568783"/>
              <a:ext cx="989995" cy="166284"/>
            </a:xfrm>
            <a:prstGeom prst="ellipse">
              <a:avLst/>
            </a:prstGeom>
            <a:gradFill>
              <a:gsLst>
                <a:gs pos="0">
                  <a:srgbClr val="7F0000">
                    <a:alpha val="32880"/>
                  </a:srgbClr>
                </a:gs>
                <a:gs pos="14286">
                  <a:srgbClr val="7F0000">
                    <a:alpha val="30680"/>
                  </a:srgbClr>
                </a:gs>
                <a:gs pos="28571">
                  <a:srgbClr val="7F0000">
                    <a:alpha val="24762"/>
                  </a:srgbClr>
                </a:gs>
                <a:gs pos="42857">
                  <a:srgbClr val="7F0000">
                    <a:alpha val="17024"/>
                  </a:srgbClr>
                </a:gs>
                <a:gs pos="57143">
                  <a:srgbClr val="7F0000">
                    <a:alpha val="9824"/>
                  </a:srgbClr>
                </a:gs>
                <a:gs pos="71429">
                  <a:srgbClr val="7F0000">
                    <a:alpha val="4725"/>
                  </a:srgbClr>
                </a:gs>
                <a:gs pos="85714">
                  <a:srgbClr val="7F0000">
                    <a:alpha val="1896"/>
                  </a:srgbClr>
                </a:gs>
                <a:gs pos="100000">
                  <a:srgbClr val="7F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2" name="Splat 1542"/>
            <p:cNvSpPr>
              <a:spLocks noGrp="1"/>
            </p:cNvSpPr>
            <p:nvPr/>
          </p:nvSpPr>
          <p:spPr>
            <a:xfrm rot="10201053">
              <a:off x="1238051" y="450399"/>
              <a:ext cx="671139" cy="315119"/>
            </a:xfrm>
            <a:prstGeom prst="ellipse">
              <a:avLst/>
            </a:prstGeom>
            <a:gradFill>
              <a:gsLst>
                <a:gs pos="0">
                  <a:srgbClr val="B30000">
                    <a:alpha val="23361"/>
                  </a:srgbClr>
                </a:gs>
                <a:gs pos="14286">
                  <a:srgbClr val="B30000">
                    <a:alpha val="21694"/>
                  </a:srgbClr>
                </a:gs>
                <a:gs pos="28571">
                  <a:srgbClr val="B30000">
                    <a:alpha val="17294"/>
                  </a:srgbClr>
                </a:gs>
                <a:gs pos="42857">
                  <a:srgbClr val="B30000">
                    <a:alpha val="11710"/>
                  </a:srgbClr>
                </a:gs>
                <a:gs pos="57143">
                  <a:srgbClr val="B30000">
                    <a:alpha val="6668"/>
                  </a:srgbClr>
                </a:gs>
                <a:gs pos="71429">
                  <a:srgbClr val="B30000">
                    <a:alpha val="3179"/>
                  </a:srgbClr>
                </a:gs>
                <a:gs pos="85714">
                  <a:srgbClr val="B30000">
                    <a:alpha val="1269"/>
                  </a:srgbClr>
                </a:gs>
                <a:gs pos="100000">
                  <a:srgbClr val="B300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3" name="Splat 1543"/>
            <p:cNvSpPr>
              <a:spLocks noGrp="1"/>
            </p:cNvSpPr>
            <p:nvPr/>
          </p:nvSpPr>
          <p:spPr>
            <a:xfrm rot="9383094">
              <a:off x="1057278" y="465693"/>
              <a:ext cx="731424" cy="281929"/>
            </a:xfrm>
            <a:prstGeom prst="ellipse">
              <a:avLst/>
            </a:prstGeom>
            <a:gradFill>
              <a:gsLst>
                <a:gs pos="0">
                  <a:srgbClr val="FFFF00">
                    <a:alpha val="17550"/>
                  </a:srgbClr>
                </a:gs>
                <a:gs pos="14286">
                  <a:srgbClr val="FFFF00">
                    <a:alpha val="16253"/>
                  </a:srgbClr>
                </a:gs>
                <a:gs pos="28571">
                  <a:srgbClr val="FFFF00">
                    <a:alpha val="12866"/>
                  </a:srgbClr>
                </a:gs>
                <a:gs pos="42857">
                  <a:srgbClr val="FFFF00">
                    <a:alpha val="8637"/>
                  </a:srgbClr>
                </a:gs>
                <a:gs pos="57143">
                  <a:srgbClr val="FFFF00">
                    <a:alpha val="4882"/>
                  </a:srgbClr>
                </a:gs>
                <a:gs pos="71429">
                  <a:srgbClr val="FFFF00">
                    <a:alpha val="2316"/>
                  </a:srgbClr>
                </a:gs>
                <a:gs pos="85714">
                  <a:srgbClr val="FFFF00">
                    <a:alpha val="922"/>
                  </a:srgbClr>
                </a:gs>
                <a:gs pos="100000">
                  <a:srgbClr val="FFFF00">
                    <a:alpha val="3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4" name="Splat 1544"/>
            <p:cNvSpPr>
              <a:spLocks noGrp="1"/>
            </p:cNvSpPr>
            <p:nvPr/>
          </p:nvSpPr>
          <p:spPr>
            <a:xfrm rot="6120948">
              <a:off x="935267" y="418766"/>
              <a:ext cx="529001" cy="329458"/>
            </a:xfrm>
            <a:prstGeom prst="ellipse">
              <a:avLst/>
            </a:prstGeom>
            <a:gradFill>
              <a:gsLst>
                <a:gs pos="0">
                  <a:srgbClr val="FFFFC3">
                    <a:alpha val="20889"/>
                  </a:srgbClr>
                </a:gs>
                <a:gs pos="14286">
                  <a:srgbClr val="FFFFC3">
                    <a:alpha val="19376"/>
                  </a:srgbClr>
                </a:gs>
                <a:gs pos="28571">
                  <a:srgbClr val="FFFFC3">
                    <a:alpha val="15399"/>
                  </a:srgbClr>
                </a:gs>
                <a:gs pos="42857">
                  <a:srgbClr val="FFFFC3">
                    <a:alpha val="10388"/>
                  </a:srgbClr>
                </a:gs>
                <a:gs pos="57143">
                  <a:srgbClr val="FFFFC3">
                    <a:alpha val="5897"/>
                  </a:srgbClr>
                </a:gs>
                <a:gs pos="71429">
                  <a:srgbClr val="FFFFC3">
                    <a:alpha val="2805"/>
                  </a:srgbClr>
                </a:gs>
                <a:gs pos="85714">
                  <a:srgbClr val="FFFFC3">
                    <a:alpha val="1119"/>
                  </a:srgbClr>
                </a:gs>
                <a:gs pos="100000">
                  <a:srgbClr val="FFFFC3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5" name="Splat 1545"/>
            <p:cNvSpPr>
              <a:spLocks noGrp="1"/>
            </p:cNvSpPr>
            <p:nvPr/>
          </p:nvSpPr>
          <p:spPr>
            <a:xfrm rot="-9112593">
              <a:off x="452827" y="460897"/>
              <a:ext cx="465272" cy="336758"/>
            </a:xfrm>
            <a:prstGeom prst="ellipse">
              <a:avLst/>
            </a:prstGeom>
            <a:gradFill>
              <a:gsLst>
                <a:gs pos="0">
                  <a:srgbClr val="000000">
                    <a:alpha val="2364"/>
                  </a:srgbClr>
                </a:gs>
                <a:gs pos="14286">
                  <a:srgbClr val="000000">
                    <a:alpha val="2175"/>
                  </a:srgbClr>
                </a:gs>
                <a:gs pos="28571">
                  <a:srgbClr val="000000">
                    <a:alpha val="1693"/>
                  </a:srgbClr>
                </a:gs>
                <a:gs pos="42857">
                  <a:srgbClr val="000000">
                    <a:alpha val="1114"/>
                  </a:srgbClr>
                </a:gs>
                <a:gs pos="57143">
                  <a:srgbClr val="000000">
                    <a:alpha val="619"/>
                  </a:srgbClr>
                </a:gs>
                <a:gs pos="71429">
                  <a:srgbClr val="000000">
                    <a:alpha val="290"/>
                  </a:srgbClr>
                </a:gs>
                <a:gs pos="85714">
                  <a:srgbClr val="000000">
                    <a:alpha val="115"/>
                  </a:srgbClr>
                </a:gs>
                <a:gs pos="100000">
                  <a:srgbClr val="000000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6" name="Splat 1546"/>
            <p:cNvSpPr>
              <a:spLocks noGrp="1"/>
            </p:cNvSpPr>
            <p:nvPr/>
          </p:nvSpPr>
          <p:spPr>
            <a:xfrm rot="9597933">
              <a:off x="-53924" y="423352"/>
              <a:ext cx="897834" cy="251434"/>
            </a:xfrm>
            <a:prstGeom prst="ellipse">
              <a:avLst/>
            </a:prstGeom>
            <a:gradFill>
              <a:gsLst>
                <a:gs pos="0">
                  <a:srgbClr val="FF0000">
                    <a:alpha val="16914"/>
                  </a:srgbClr>
                </a:gs>
                <a:gs pos="14286">
                  <a:srgbClr val="FF0000">
                    <a:alpha val="15659"/>
                  </a:srgbClr>
                </a:gs>
                <a:gs pos="28571">
                  <a:srgbClr val="FF0000">
                    <a:alpha val="12386"/>
                  </a:srgbClr>
                </a:gs>
                <a:gs pos="42857">
                  <a:srgbClr val="FF0000">
                    <a:alpha val="8308"/>
                  </a:srgbClr>
                </a:gs>
                <a:gs pos="57143">
                  <a:srgbClr val="FF0000">
                    <a:alpha val="4692"/>
                  </a:srgbClr>
                </a:gs>
                <a:gs pos="71429">
                  <a:srgbClr val="FF0000">
                    <a:alpha val="2225"/>
                  </a:srgbClr>
                </a:gs>
                <a:gs pos="85714">
                  <a:srgbClr val="FF0000">
                    <a:alpha val="886"/>
                  </a:srgbClr>
                </a:gs>
                <a:gs pos="100000">
                  <a:srgbClr val="FF0000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7" name="Splat 1547"/>
            <p:cNvSpPr>
              <a:spLocks noGrp="1"/>
            </p:cNvSpPr>
            <p:nvPr/>
          </p:nvSpPr>
          <p:spPr>
            <a:xfrm rot="8740884">
              <a:off x="-410148" y="456322"/>
              <a:ext cx="1017658" cy="1509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8" name="Splat 1548"/>
            <p:cNvSpPr>
              <a:spLocks noGrp="1"/>
            </p:cNvSpPr>
            <p:nvPr/>
          </p:nvSpPr>
          <p:spPr>
            <a:xfrm rot="6542623">
              <a:off x="3272690" y="158263"/>
              <a:ext cx="741889" cy="533190"/>
            </a:xfrm>
            <a:prstGeom prst="ellipse">
              <a:avLst/>
            </a:prstGeom>
            <a:gradFill>
              <a:gsLst>
                <a:gs pos="0">
                  <a:srgbClr val="FFEBCF">
                    <a:alpha val="32968"/>
                  </a:srgbClr>
                </a:gs>
                <a:gs pos="14286">
                  <a:srgbClr val="FFEBCF">
                    <a:alpha val="30764"/>
                  </a:srgbClr>
                </a:gs>
                <a:gs pos="28571">
                  <a:srgbClr val="FFEBCF">
                    <a:alpha val="24833"/>
                  </a:srgbClr>
                </a:gs>
                <a:gs pos="42857">
                  <a:srgbClr val="FFEBCF">
                    <a:alpha val="17075"/>
                  </a:srgbClr>
                </a:gs>
                <a:gs pos="57143">
                  <a:srgbClr val="FFEBCF">
                    <a:alpha val="9855"/>
                  </a:srgbClr>
                </a:gs>
                <a:gs pos="71429">
                  <a:srgbClr val="FFEBCF">
                    <a:alpha val="4740"/>
                  </a:srgbClr>
                </a:gs>
                <a:gs pos="85714">
                  <a:srgbClr val="FFEBCF">
                    <a:alpha val="1902"/>
                  </a:srgbClr>
                </a:gs>
                <a:gs pos="100000">
                  <a:srgbClr val="FFEBC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9" name="Splat 1549"/>
            <p:cNvSpPr>
              <a:spLocks noGrp="1"/>
            </p:cNvSpPr>
            <p:nvPr/>
          </p:nvSpPr>
          <p:spPr>
            <a:xfrm rot="5272939">
              <a:off x="3050215" y="136628"/>
              <a:ext cx="658652" cy="480241"/>
            </a:xfrm>
            <a:prstGeom prst="ellipse">
              <a:avLst/>
            </a:prstGeom>
            <a:gradFill>
              <a:gsLst>
                <a:gs pos="0">
                  <a:srgbClr val="C5DEE9">
                    <a:alpha val="31377"/>
                  </a:srgbClr>
                </a:gs>
                <a:gs pos="14286">
                  <a:srgbClr val="C5DEE9">
                    <a:alpha val="29254"/>
                  </a:srgbClr>
                </a:gs>
                <a:gs pos="28571">
                  <a:srgbClr val="C5DEE9">
                    <a:alpha val="23564"/>
                  </a:srgbClr>
                </a:gs>
                <a:gs pos="42857">
                  <a:srgbClr val="C5DEE9">
                    <a:alpha val="16160"/>
                  </a:srgbClr>
                </a:gs>
                <a:gs pos="57143">
                  <a:srgbClr val="C5DEE9">
                    <a:alpha val="9305"/>
                  </a:srgbClr>
                </a:gs>
                <a:gs pos="71429">
                  <a:srgbClr val="C5DEE9">
                    <a:alpha val="4469"/>
                  </a:srgbClr>
                </a:gs>
                <a:gs pos="85714">
                  <a:srgbClr val="C5DEE9">
                    <a:alpha val="1791"/>
                  </a:srgbClr>
                </a:gs>
                <a:gs pos="100000">
                  <a:srgbClr val="C5DEE9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0" name="Splat 1550"/>
            <p:cNvSpPr>
              <a:spLocks noGrp="1"/>
            </p:cNvSpPr>
            <p:nvPr/>
          </p:nvSpPr>
          <p:spPr>
            <a:xfrm rot="3249024">
              <a:off x="3035567" y="102166"/>
              <a:ext cx="537638" cy="512988"/>
            </a:xfrm>
            <a:prstGeom prst="ellipse">
              <a:avLst/>
            </a:prstGeom>
            <a:gradFill>
              <a:gsLst>
                <a:gs pos="0">
                  <a:srgbClr val="D05000">
                    <a:alpha val="32815"/>
                  </a:srgbClr>
                </a:gs>
                <a:gs pos="14286">
                  <a:srgbClr val="D05000">
                    <a:alpha val="30618"/>
                  </a:srgbClr>
                </a:gs>
                <a:gs pos="28571">
                  <a:srgbClr val="D05000">
                    <a:alpha val="24710"/>
                  </a:srgbClr>
                </a:gs>
                <a:gs pos="42857">
                  <a:srgbClr val="D05000">
                    <a:alpha val="16986"/>
                  </a:srgbClr>
                </a:gs>
                <a:gs pos="57143">
                  <a:srgbClr val="D05000">
                    <a:alpha val="9801"/>
                  </a:srgbClr>
                </a:gs>
                <a:gs pos="71429">
                  <a:srgbClr val="D05000">
                    <a:alpha val="4714"/>
                  </a:srgbClr>
                </a:gs>
                <a:gs pos="85714">
                  <a:srgbClr val="D05000">
                    <a:alpha val="1891"/>
                  </a:srgbClr>
                </a:gs>
                <a:gs pos="100000">
                  <a:srgbClr val="D05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1" name="Splat 1551"/>
            <p:cNvSpPr>
              <a:spLocks noGrp="1"/>
            </p:cNvSpPr>
            <p:nvPr/>
          </p:nvSpPr>
          <p:spPr>
            <a:xfrm rot="9080092">
              <a:off x="2731915" y="224509"/>
              <a:ext cx="768221" cy="396730"/>
            </a:xfrm>
            <a:prstGeom prst="ellipse">
              <a:avLst/>
            </a:prstGeom>
            <a:gradFill>
              <a:gsLst>
                <a:gs pos="0">
                  <a:srgbClr val="00379C">
                    <a:alpha val="6082"/>
                  </a:srgbClr>
                </a:gs>
                <a:gs pos="14286">
                  <a:srgbClr val="00379C">
                    <a:alpha val="5604"/>
                  </a:srgbClr>
                </a:gs>
                <a:gs pos="28571">
                  <a:srgbClr val="00379C">
                    <a:alpha val="4379"/>
                  </a:srgbClr>
                </a:gs>
                <a:gs pos="42857">
                  <a:srgbClr val="00379C">
                    <a:alpha val="2895"/>
                  </a:srgbClr>
                </a:gs>
                <a:gs pos="57143">
                  <a:srgbClr val="00379C">
                    <a:alpha val="1614"/>
                  </a:srgbClr>
                </a:gs>
                <a:gs pos="71429">
                  <a:srgbClr val="00379C">
                    <a:alpha val="759"/>
                  </a:srgbClr>
                </a:gs>
                <a:gs pos="85714">
                  <a:srgbClr val="00379C">
                    <a:alpha val="301"/>
                  </a:srgbClr>
                </a:gs>
                <a:gs pos="100000">
                  <a:srgbClr val="00379C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2" name="Splat 1552"/>
            <p:cNvSpPr>
              <a:spLocks noGrp="1"/>
            </p:cNvSpPr>
            <p:nvPr/>
          </p:nvSpPr>
          <p:spPr>
            <a:xfrm rot="7398346">
              <a:off x="2565876" y="197473"/>
              <a:ext cx="677623" cy="533720"/>
            </a:xfrm>
            <a:prstGeom prst="ellipse">
              <a:avLst/>
            </a:prstGeom>
            <a:gradFill>
              <a:gsLst>
                <a:gs pos="0">
                  <a:srgbClr val="FFAD6E">
                    <a:alpha val="32644"/>
                  </a:srgbClr>
                </a:gs>
                <a:gs pos="14286">
                  <a:srgbClr val="FFAD6E">
                    <a:alpha val="30456"/>
                  </a:srgbClr>
                </a:gs>
                <a:gs pos="28571">
                  <a:srgbClr val="FFAD6E">
                    <a:alpha val="24574"/>
                  </a:srgbClr>
                </a:gs>
                <a:gs pos="42857">
                  <a:srgbClr val="FFAD6E">
                    <a:alpha val="16888"/>
                  </a:srgbClr>
                </a:gs>
                <a:gs pos="57143">
                  <a:srgbClr val="FFAD6E">
                    <a:alpha val="9742"/>
                  </a:srgbClr>
                </a:gs>
                <a:gs pos="71429">
                  <a:srgbClr val="FFAD6E">
                    <a:alpha val="4685"/>
                  </a:srgbClr>
                </a:gs>
                <a:gs pos="85714">
                  <a:srgbClr val="FFAD6E">
                    <a:alpha val="1879"/>
                  </a:srgbClr>
                </a:gs>
                <a:gs pos="100000">
                  <a:srgbClr val="FFAD6E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3" name="Splat 1553"/>
            <p:cNvSpPr>
              <a:spLocks noGrp="1"/>
            </p:cNvSpPr>
            <p:nvPr/>
          </p:nvSpPr>
          <p:spPr>
            <a:xfrm rot="7650868">
              <a:off x="2426623" y="250130"/>
              <a:ext cx="588110" cy="349195"/>
            </a:xfrm>
            <a:prstGeom prst="ellipse">
              <a:avLst/>
            </a:prstGeom>
            <a:gradFill>
              <a:gsLst>
                <a:gs pos="0">
                  <a:srgbClr val="FFA05C">
                    <a:alpha val="32796"/>
                  </a:srgbClr>
                </a:gs>
                <a:gs pos="14286">
                  <a:srgbClr val="FFA05C">
                    <a:alpha val="30600"/>
                  </a:srgbClr>
                </a:gs>
                <a:gs pos="28571">
                  <a:srgbClr val="FFA05C">
                    <a:alpha val="24695"/>
                  </a:srgbClr>
                </a:gs>
                <a:gs pos="42857">
                  <a:srgbClr val="FFA05C">
                    <a:alpha val="16976"/>
                  </a:srgbClr>
                </a:gs>
                <a:gs pos="57143">
                  <a:srgbClr val="FFA05C">
                    <a:alpha val="9795"/>
                  </a:srgbClr>
                </a:gs>
                <a:gs pos="71429">
                  <a:srgbClr val="FFA05C">
                    <a:alpha val="4711"/>
                  </a:srgbClr>
                </a:gs>
                <a:gs pos="85714">
                  <a:srgbClr val="FFA05C">
                    <a:alpha val="1890"/>
                  </a:srgbClr>
                </a:gs>
                <a:gs pos="100000">
                  <a:srgbClr val="FFA05C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4" name="Splat 1554"/>
            <p:cNvSpPr>
              <a:spLocks noGrp="1"/>
            </p:cNvSpPr>
            <p:nvPr/>
          </p:nvSpPr>
          <p:spPr>
            <a:xfrm rot="5646104">
              <a:off x="2249483" y="145581"/>
              <a:ext cx="677647" cy="502788"/>
            </a:xfrm>
            <a:prstGeom prst="ellipse">
              <a:avLst/>
            </a:prstGeom>
            <a:gradFill>
              <a:gsLst>
                <a:gs pos="0">
                  <a:srgbClr val="FFFF00">
                    <a:alpha val="4281"/>
                  </a:srgbClr>
                </a:gs>
                <a:gs pos="14286">
                  <a:srgbClr val="FFFF00">
                    <a:alpha val="3941"/>
                  </a:srgbClr>
                </a:gs>
                <a:gs pos="28571">
                  <a:srgbClr val="FFFF00">
                    <a:alpha val="3074"/>
                  </a:srgbClr>
                </a:gs>
                <a:gs pos="42857">
                  <a:srgbClr val="FFFF00">
                    <a:alpha val="2027"/>
                  </a:srgbClr>
                </a:gs>
                <a:gs pos="57143">
                  <a:srgbClr val="FFFF00">
                    <a:alpha val="1128"/>
                  </a:srgbClr>
                </a:gs>
                <a:gs pos="71429">
                  <a:srgbClr val="FFFF00">
                    <a:alpha val="530"/>
                  </a:srgbClr>
                </a:gs>
                <a:gs pos="85714">
                  <a:srgbClr val="FFFF00">
                    <a:alpha val="210"/>
                  </a:srgbClr>
                </a:gs>
                <a:gs pos="100000">
                  <a:srgbClr val="FFFF00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5" name="Splat 1555"/>
            <p:cNvSpPr>
              <a:spLocks noGrp="1"/>
            </p:cNvSpPr>
            <p:nvPr/>
          </p:nvSpPr>
          <p:spPr>
            <a:xfrm rot="2758106">
              <a:off x="1897364" y="257971"/>
              <a:ext cx="637946" cy="385688"/>
            </a:xfrm>
            <a:prstGeom prst="ellipse">
              <a:avLst/>
            </a:prstGeom>
            <a:gradFill>
              <a:gsLst>
                <a:gs pos="0">
                  <a:srgbClr val="FFFFFF">
                    <a:alpha val="31198"/>
                  </a:srgbClr>
                </a:gs>
                <a:gs pos="14286">
                  <a:srgbClr val="FFFFFF">
                    <a:alpha val="29085"/>
                  </a:srgbClr>
                </a:gs>
                <a:gs pos="28571">
                  <a:srgbClr val="FFFFFF">
                    <a:alpha val="23421"/>
                  </a:srgbClr>
                </a:gs>
                <a:gs pos="42857">
                  <a:srgbClr val="FFFFFF">
                    <a:alpha val="16057"/>
                  </a:srgbClr>
                </a:gs>
                <a:gs pos="57143">
                  <a:srgbClr val="FFFFFF">
                    <a:alpha val="9243"/>
                  </a:srgbClr>
                </a:gs>
                <a:gs pos="71429">
                  <a:srgbClr val="FFFFFF">
                    <a:alpha val="4438"/>
                  </a:srgbClr>
                </a:gs>
                <a:gs pos="85714">
                  <a:srgbClr val="FFFFFF">
                    <a:alpha val="1779"/>
                  </a:srgbClr>
                </a:gs>
                <a:gs pos="100000">
                  <a:srgbClr val="FFFFFF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6" name="Splat 1556"/>
            <p:cNvSpPr>
              <a:spLocks noGrp="1"/>
            </p:cNvSpPr>
            <p:nvPr/>
          </p:nvSpPr>
          <p:spPr>
            <a:xfrm rot="-8903665">
              <a:off x="1783311" y="172979"/>
              <a:ext cx="621480" cy="353442"/>
            </a:xfrm>
            <a:prstGeom prst="ellipse">
              <a:avLst/>
            </a:prstGeom>
            <a:gradFill>
              <a:gsLst>
                <a:gs pos="0">
                  <a:srgbClr val="FFFFFF">
                    <a:alpha val="32807"/>
                  </a:srgbClr>
                </a:gs>
                <a:gs pos="14286">
                  <a:srgbClr val="FFFFFF">
                    <a:alpha val="30611"/>
                  </a:srgbClr>
                </a:gs>
                <a:gs pos="28571">
                  <a:srgbClr val="FFFFFF">
                    <a:alpha val="24704"/>
                  </a:srgbClr>
                </a:gs>
                <a:gs pos="42857">
                  <a:srgbClr val="FFFFFF">
                    <a:alpha val="16982"/>
                  </a:srgbClr>
                </a:gs>
                <a:gs pos="57143">
                  <a:srgbClr val="FFFFFF">
                    <a:alpha val="9799"/>
                  </a:srgbClr>
                </a:gs>
                <a:gs pos="71429">
                  <a:srgbClr val="FFFFFF">
                    <a:alpha val="4713"/>
                  </a:srgbClr>
                </a:gs>
                <a:gs pos="85714">
                  <a:srgbClr val="FFFFFF">
                    <a:alpha val="1891"/>
                  </a:srgbClr>
                </a:gs>
                <a:gs pos="100000">
                  <a:srgbClr val="FFFFFF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7" name="Splat 1557"/>
            <p:cNvSpPr>
              <a:spLocks noGrp="1"/>
            </p:cNvSpPr>
            <p:nvPr/>
          </p:nvSpPr>
          <p:spPr>
            <a:xfrm rot="-10006727">
              <a:off x="1621996" y="122530"/>
              <a:ext cx="673651" cy="515880"/>
            </a:xfrm>
            <a:prstGeom prst="ellipse">
              <a:avLst/>
            </a:prstGeom>
            <a:gradFill>
              <a:gsLst>
                <a:gs pos="0">
                  <a:srgbClr val="FFFFEB">
                    <a:alpha val="28740"/>
                  </a:srgbClr>
                </a:gs>
                <a:gs pos="14286">
                  <a:srgbClr val="FFFFEB">
                    <a:alpha val="26760"/>
                  </a:srgbClr>
                </a:gs>
                <a:gs pos="28571">
                  <a:srgbClr val="FFFFEB">
                    <a:alpha val="21479"/>
                  </a:srgbClr>
                </a:gs>
                <a:gs pos="42857">
                  <a:srgbClr val="FFFFEB">
                    <a:alpha val="14667"/>
                  </a:srgbClr>
                </a:gs>
                <a:gs pos="57143">
                  <a:srgbClr val="FFFFEB">
                    <a:alpha val="8413"/>
                  </a:srgbClr>
                </a:gs>
                <a:gs pos="71429">
                  <a:srgbClr val="FFFFEB">
                    <a:alpha val="4030"/>
                  </a:srgbClr>
                </a:gs>
                <a:gs pos="85714">
                  <a:srgbClr val="FFFFEB">
                    <a:alpha val="1614"/>
                  </a:srgbClr>
                </a:gs>
                <a:gs pos="100000">
                  <a:srgbClr val="FFFFEB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8" name="Splat 1558"/>
            <p:cNvSpPr>
              <a:spLocks noGrp="1"/>
            </p:cNvSpPr>
            <p:nvPr/>
          </p:nvSpPr>
          <p:spPr>
            <a:xfrm rot="9703025">
              <a:off x="1311785" y="158029"/>
              <a:ext cx="775491" cy="586174"/>
            </a:xfrm>
            <a:prstGeom prst="ellipse">
              <a:avLst/>
            </a:prstGeom>
            <a:gradFill>
              <a:gsLst>
                <a:gs pos="0">
                  <a:srgbClr val="FFE100">
                    <a:alpha val="14850"/>
                  </a:srgbClr>
                </a:gs>
                <a:gs pos="14286">
                  <a:srgbClr val="FFE100">
                    <a:alpha val="13735"/>
                  </a:srgbClr>
                </a:gs>
                <a:gs pos="28571">
                  <a:srgbClr val="FFE100">
                    <a:alpha val="10838"/>
                  </a:srgbClr>
                </a:gs>
                <a:gs pos="42857">
                  <a:srgbClr val="FFE100">
                    <a:alpha val="7248"/>
                  </a:srgbClr>
                </a:gs>
                <a:gs pos="57143">
                  <a:srgbClr val="FFE100">
                    <a:alpha val="4084"/>
                  </a:srgbClr>
                </a:gs>
                <a:gs pos="71429">
                  <a:srgbClr val="FFE100">
                    <a:alpha val="1933"/>
                  </a:srgbClr>
                </a:gs>
                <a:gs pos="85714">
                  <a:srgbClr val="FFE100">
                    <a:alpha val="769"/>
                  </a:srgbClr>
                </a:gs>
                <a:gs pos="100000">
                  <a:srgbClr val="FFE100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9" name="Splat 1559"/>
            <p:cNvSpPr>
              <a:spLocks noGrp="1"/>
            </p:cNvSpPr>
            <p:nvPr/>
          </p:nvSpPr>
          <p:spPr>
            <a:xfrm rot="10372865">
              <a:off x="1176209" y="314156"/>
              <a:ext cx="780375" cy="346762"/>
            </a:xfrm>
            <a:prstGeom prst="ellipse">
              <a:avLst/>
            </a:prstGeom>
            <a:gradFill>
              <a:gsLst>
                <a:gs pos="0">
                  <a:srgbClr val="FFFFFF">
                    <a:alpha val="18055"/>
                  </a:srgbClr>
                </a:gs>
                <a:gs pos="14286">
                  <a:srgbClr val="FFFFFF">
                    <a:alpha val="16724"/>
                  </a:srgbClr>
                </a:gs>
                <a:gs pos="28571">
                  <a:srgbClr val="FFFFFF">
                    <a:alpha val="13246"/>
                  </a:srgbClr>
                </a:gs>
                <a:gs pos="42857">
                  <a:srgbClr val="FFFFFF">
                    <a:alpha val="8899"/>
                  </a:srgbClr>
                </a:gs>
                <a:gs pos="57143">
                  <a:srgbClr val="FFFFFF">
                    <a:alpha val="5033"/>
                  </a:srgbClr>
                </a:gs>
                <a:gs pos="71429">
                  <a:srgbClr val="FFFFFF">
                    <a:alpha val="2389"/>
                  </a:srgbClr>
                </a:gs>
                <a:gs pos="85714">
                  <a:srgbClr val="FFFFFF">
                    <a:alpha val="951"/>
                  </a:srgbClr>
                </a:gs>
                <a:gs pos="100000">
                  <a:srgbClr val="FFFFFF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0" name="Splat 1560"/>
            <p:cNvSpPr>
              <a:spLocks noGrp="1"/>
            </p:cNvSpPr>
            <p:nvPr/>
          </p:nvSpPr>
          <p:spPr>
            <a:xfrm rot="7560797">
              <a:off x="1026852" y="204484"/>
              <a:ext cx="669024" cy="449888"/>
            </a:xfrm>
            <a:prstGeom prst="ellipse">
              <a:avLst/>
            </a:prstGeom>
            <a:gradFill>
              <a:gsLst>
                <a:gs pos="0">
                  <a:srgbClr val="FFFFB3">
                    <a:alpha val="29913"/>
                  </a:srgbClr>
                </a:gs>
                <a:gs pos="14286">
                  <a:srgbClr val="FFFFB3">
                    <a:alpha val="27868"/>
                  </a:srgbClr>
                </a:gs>
                <a:gs pos="28571">
                  <a:srgbClr val="FFFFB3">
                    <a:alpha val="22404"/>
                  </a:srgbClr>
                </a:gs>
                <a:gs pos="42857">
                  <a:srgbClr val="FFFFB3">
                    <a:alpha val="15327"/>
                  </a:srgbClr>
                </a:gs>
                <a:gs pos="57143">
                  <a:srgbClr val="FFFFB3">
                    <a:alpha val="8807"/>
                  </a:srgbClr>
                </a:gs>
                <a:gs pos="71429">
                  <a:srgbClr val="FFFFB3">
                    <a:alpha val="4223"/>
                  </a:srgbClr>
                </a:gs>
                <a:gs pos="85714">
                  <a:srgbClr val="FFFFB3">
                    <a:alpha val="1692"/>
                  </a:srgbClr>
                </a:gs>
                <a:gs pos="100000">
                  <a:srgbClr val="FFFFB3">
                    <a:alpha val="5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1" name="Splat 1561"/>
            <p:cNvSpPr>
              <a:spLocks noGrp="1"/>
            </p:cNvSpPr>
            <p:nvPr/>
          </p:nvSpPr>
          <p:spPr>
            <a:xfrm rot="7497188">
              <a:off x="980452" y="277045"/>
              <a:ext cx="547748" cy="283116"/>
            </a:xfrm>
            <a:prstGeom prst="ellipse">
              <a:avLst/>
            </a:prstGeom>
            <a:gradFill>
              <a:gsLst>
                <a:gs pos="0">
                  <a:srgbClr val="FFFFFF">
                    <a:alpha val="18403"/>
                  </a:srgbClr>
                </a:gs>
                <a:gs pos="14286">
                  <a:srgbClr val="FFFFFF">
                    <a:alpha val="17050"/>
                  </a:srgbClr>
                </a:gs>
                <a:gs pos="28571">
                  <a:srgbClr val="FFFFFF">
                    <a:alpha val="13510"/>
                  </a:srgbClr>
                </a:gs>
                <a:gs pos="42857">
                  <a:srgbClr val="FFFFFF">
                    <a:alpha val="9081"/>
                  </a:srgbClr>
                </a:gs>
                <a:gs pos="57143">
                  <a:srgbClr val="FFFFFF">
                    <a:alpha val="5138"/>
                  </a:srgbClr>
                </a:gs>
                <a:gs pos="71429">
                  <a:srgbClr val="FFFFFF">
                    <a:alpha val="2439"/>
                  </a:srgbClr>
                </a:gs>
                <a:gs pos="85714">
                  <a:srgbClr val="FFFFFF">
                    <a:alpha val="972"/>
                  </a:srgbClr>
                </a:gs>
                <a:gs pos="100000">
                  <a:srgbClr val="FFFFFF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2" name="Splat 1562"/>
            <p:cNvSpPr>
              <a:spLocks noGrp="1"/>
            </p:cNvSpPr>
            <p:nvPr/>
          </p:nvSpPr>
          <p:spPr>
            <a:xfrm rot="8840420">
              <a:off x="116480" y="281595"/>
              <a:ext cx="871235" cy="199250"/>
            </a:xfrm>
            <a:prstGeom prst="ellipse">
              <a:avLst/>
            </a:prstGeom>
            <a:gradFill>
              <a:gsLst>
                <a:gs pos="0">
                  <a:srgbClr val="FF5A00">
                    <a:alpha val="32858"/>
                  </a:srgbClr>
                </a:gs>
                <a:gs pos="14286">
                  <a:srgbClr val="FF5A00">
                    <a:alpha val="30659"/>
                  </a:srgbClr>
                </a:gs>
                <a:gs pos="28571">
                  <a:srgbClr val="FF5A00">
                    <a:alpha val="24745"/>
                  </a:srgbClr>
                </a:gs>
                <a:gs pos="42857">
                  <a:srgbClr val="FF5A00">
                    <a:alpha val="17012"/>
                  </a:srgbClr>
                </a:gs>
                <a:gs pos="57143">
                  <a:srgbClr val="FF5A00">
                    <a:alpha val="9816"/>
                  </a:srgbClr>
                </a:gs>
                <a:gs pos="71429">
                  <a:srgbClr val="FF5A00">
                    <a:alpha val="4721"/>
                  </a:srgbClr>
                </a:gs>
                <a:gs pos="85714">
                  <a:srgbClr val="FF5A00">
                    <a:alpha val="1894"/>
                  </a:srgbClr>
                </a:gs>
                <a:gs pos="100000">
                  <a:srgbClr val="FF5A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3" name="Splat 1563"/>
            <p:cNvSpPr>
              <a:spLocks noGrp="1"/>
            </p:cNvSpPr>
            <p:nvPr/>
          </p:nvSpPr>
          <p:spPr>
            <a:xfrm rot="8833319">
              <a:off x="-279674" y="313992"/>
              <a:ext cx="998279" cy="2186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4" name="Splat 1564"/>
            <p:cNvSpPr>
              <a:spLocks noGrp="1"/>
            </p:cNvSpPr>
            <p:nvPr/>
          </p:nvSpPr>
          <p:spPr>
            <a:xfrm rot="8453752">
              <a:off x="-442959" y="158823"/>
              <a:ext cx="934912" cy="5802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5" name="Splat 1565"/>
            <p:cNvSpPr>
              <a:spLocks noGrp="1"/>
            </p:cNvSpPr>
            <p:nvPr/>
          </p:nvSpPr>
          <p:spPr>
            <a:xfrm rot="8730972">
              <a:off x="3278212" y="65822"/>
              <a:ext cx="714421" cy="405400"/>
            </a:xfrm>
            <a:prstGeom prst="ellipse">
              <a:avLst/>
            </a:prstGeom>
            <a:gradFill>
              <a:gsLst>
                <a:gs pos="0">
                  <a:srgbClr val="FFE8B4">
                    <a:alpha val="32836"/>
                  </a:srgbClr>
                </a:gs>
                <a:gs pos="14286">
                  <a:srgbClr val="FFE8B4">
                    <a:alpha val="30639"/>
                  </a:srgbClr>
                </a:gs>
                <a:gs pos="28571">
                  <a:srgbClr val="FFE8B4">
                    <a:alpha val="24728"/>
                  </a:srgbClr>
                </a:gs>
                <a:gs pos="42857">
                  <a:srgbClr val="FFE8B4">
                    <a:alpha val="16999"/>
                  </a:srgbClr>
                </a:gs>
                <a:gs pos="57143">
                  <a:srgbClr val="FFE8B4">
                    <a:alpha val="9809"/>
                  </a:srgbClr>
                </a:gs>
                <a:gs pos="71429">
                  <a:srgbClr val="FFE8B4">
                    <a:alpha val="4718"/>
                  </a:srgbClr>
                </a:gs>
                <a:gs pos="85714">
                  <a:srgbClr val="FFE8B4">
                    <a:alpha val="1893"/>
                  </a:srgbClr>
                </a:gs>
                <a:gs pos="100000">
                  <a:srgbClr val="FFE8B4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6" name="Splat 1566"/>
            <p:cNvSpPr>
              <a:spLocks noGrp="1"/>
            </p:cNvSpPr>
            <p:nvPr/>
          </p:nvSpPr>
          <p:spPr>
            <a:xfrm rot="7227885">
              <a:off x="3058181" y="13968"/>
              <a:ext cx="718679" cy="493326"/>
            </a:xfrm>
            <a:prstGeom prst="ellipse">
              <a:avLst/>
            </a:prstGeom>
            <a:gradFill>
              <a:gsLst>
                <a:gs pos="0">
                  <a:srgbClr val="FFB15D">
                    <a:alpha val="28679"/>
                  </a:srgbClr>
                </a:gs>
                <a:gs pos="14286">
                  <a:srgbClr val="FFB15D">
                    <a:alpha val="26702"/>
                  </a:srgbClr>
                </a:gs>
                <a:gs pos="28571">
                  <a:srgbClr val="FFB15D">
                    <a:alpha val="21431"/>
                  </a:srgbClr>
                </a:gs>
                <a:gs pos="42857">
                  <a:srgbClr val="FFB15D">
                    <a:alpha val="14632"/>
                  </a:srgbClr>
                </a:gs>
                <a:gs pos="57143">
                  <a:srgbClr val="FFB15D">
                    <a:alpha val="8393"/>
                  </a:srgbClr>
                </a:gs>
                <a:gs pos="71429">
                  <a:srgbClr val="FFB15D">
                    <a:alpha val="4020"/>
                  </a:srgbClr>
                </a:gs>
                <a:gs pos="85714">
                  <a:srgbClr val="FFB15D">
                    <a:alpha val="1610"/>
                  </a:srgbClr>
                </a:gs>
                <a:gs pos="100000">
                  <a:srgbClr val="FFB15D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7" name="Splat 1567"/>
            <p:cNvSpPr>
              <a:spLocks noGrp="1"/>
            </p:cNvSpPr>
            <p:nvPr/>
          </p:nvSpPr>
          <p:spPr>
            <a:xfrm rot="9079375">
              <a:off x="2933615" y="42702"/>
              <a:ext cx="654791" cy="470153"/>
            </a:xfrm>
            <a:prstGeom prst="ellipse">
              <a:avLst/>
            </a:prstGeom>
            <a:gradFill>
              <a:gsLst>
                <a:gs pos="0">
                  <a:srgbClr val="C7B8A6">
                    <a:alpha val="32554"/>
                  </a:srgbClr>
                </a:gs>
                <a:gs pos="14286">
                  <a:srgbClr val="C7B8A6">
                    <a:alpha val="30371"/>
                  </a:srgbClr>
                </a:gs>
                <a:gs pos="28571">
                  <a:srgbClr val="C7B8A6">
                    <a:alpha val="24502"/>
                  </a:srgbClr>
                </a:gs>
                <a:gs pos="42857">
                  <a:srgbClr val="C7B8A6">
                    <a:alpha val="16836"/>
                  </a:srgbClr>
                </a:gs>
                <a:gs pos="57143">
                  <a:srgbClr val="C7B8A6">
                    <a:alpha val="9711"/>
                  </a:srgbClr>
                </a:gs>
                <a:gs pos="71429">
                  <a:srgbClr val="C7B8A6">
                    <a:alpha val="4669"/>
                  </a:srgbClr>
                </a:gs>
                <a:gs pos="85714">
                  <a:srgbClr val="C7B8A6">
                    <a:alpha val="1873"/>
                  </a:srgbClr>
                </a:gs>
                <a:gs pos="100000">
                  <a:srgbClr val="C7B8A6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8" name="Splat 1568"/>
            <p:cNvSpPr>
              <a:spLocks noGrp="1"/>
            </p:cNvSpPr>
            <p:nvPr/>
          </p:nvSpPr>
          <p:spPr>
            <a:xfrm rot="9469732">
              <a:off x="2783963" y="-34716"/>
              <a:ext cx="661760" cy="568669"/>
            </a:xfrm>
            <a:prstGeom prst="ellipse">
              <a:avLst/>
            </a:prstGeom>
            <a:gradFill>
              <a:gsLst>
                <a:gs pos="0">
                  <a:srgbClr val="007200">
                    <a:alpha val="1658"/>
                  </a:srgbClr>
                </a:gs>
                <a:gs pos="14286">
                  <a:srgbClr val="007200">
                    <a:alpha val="1525"/>
                  </a:srgbClr>
                </a:gs>
                <a:gs pos="28571">
                  <a:srgbClr val="007200">
                    <a:alpha val="1186"/>
                  </a:srgbClr>
                </a:gs>
                <a:gs pos="42857">
                  <a:srgbClr val="007200">
                    <a:alpha val="780"/>
                  </a:srgbClr>
                </a:gs>
                <a:gs pos="57143">
                  <a:srgbClr val="007200">
                    <a:alpha val="433"/>
                  </a:srgbClr>
                </a:gs>
                <a:gs pos="71429">
                  <a:srgbClr val="007200">
                    <a:alpha val="203"/>
                  </a:srgbClr>
                </a:gs>
                <a:gs pos="85714">
                  <a:srgbClr val="007200">
                    <a:alpha val="80"/>
                  </a:srgbClr>
                </a:gs>
                <a:gs pos="100000">
                  <a:srgbClr val="007200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9" name="Splat 1569"/>
            <p:cNvSpPr>
              <a:spLocks noGrp="1"/>
            </p:cNvSpPr>
            <p:nvPr/>
          </p:nvSpPr>
          <p:spPr>
            <a:xfrm rot="-9684667">
              <a:off x="2598515" y="55200"/>
              <a:ext cx="765721" cy="396158"/>
            </a:xfrm>
            <a:prstGeom prst="ellipse">
              <a:avLst/>
            </a:prstGeom>
            <a:gradFill>
              <a:gsLst>
                <a:gs pos="0">
                  <a:srgbClr val="FFB289">
                    <a:alpha val="21483"/>
                  </a:srgbClr>
                </a:gs>
                <a:gs pos="14286">
                  <a:srgbClr val="FFB289">
                    <a:alpha val="19932"/>
                  </a:srgbClr>
                </a:gs>
                <a:gs pos="28571">
                  <a:srgbClr val="FFB289">
                    <a:alpha val="15852"/>
                  </a:srgbClr>
                </a:gs>
                <a:gs pos="42857">
                  <a:srgbClr val="FFB289">
                    <a:alpha val="10704"/>
                  </a:srgbClr>
                </a:gs>
                <a:gs pos="57143">
                  <a:srgbClr val="FFB289">
                    <a:alpha val="6080"/>
                  </a:srgbClr>
                </a:gs>
                <a:gs pos="71429">
                  <a:srgbClr val="FFB289">
                    <a:alpha val="2894"/>
                  </a:srgbClr>
                </a:gs>
                <a:gs pos="85714">
                  <a:srgbClr val="FFB289">
                    <a:alpha val="1154"/>
                  </a:srgbClr>
                </a:gs>
                <a:gs pos="100000">
                  <a:srgbClr val="FFB289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0" name="Splat 1570"/>
            <p:cNvSpPr>
              <a:spLocks noGrp="1"/>
            </p:cNvSpPr>
            <p:nvPr/>
          </p:nvSpPr>
          <p:spPr>
            <a:xfrm rot="6434588">
              <a:off x="2382309" y="32161"/>
              <a:ext cx="746739" cy="523890"/>
            </a:xfrm>
            <a:prstGeom prst="ellipse">
              <a:avLst/>
            </a:prstGeom>
            <a:gradFill>
              <a:gsLst>
                <a:gs pos="0">
                  <a:srgbClr val="FF004C">
                    <a:alpha val="4090"/>
                  </a:srgbClr>
                </a:gs>
                <a:gs pos="14286">
                  <a:srgbClr val="FF004C">
                    <a:alpha val="3765"/>
                  </a:srgbClr>
                </a:gs>
                <a:gs pos="28571">
                  <a:srgbClr val="FF004C">
                    <a:alpha val="2936"/>
                  </a:srgbClr>
                </a:gs>
                <a:gs pos="42857">
                  <a:srgbClr val="FF004C">
                    <a:alpha val="1936"/>
                  </a:srgbClr>
                </a:gs>
                <a:gs pos="57143">
                  <a:srgbClr val="FF004C">
                    <a:alpha val="1077"/>
                  </a:srgbClr>
                </a:gs>
                <a:gs pos="71429">
                  <a:srgbClr val="FF004C">
                    <a:alpha val="506"/>
                  </a:srgbClr>
                </a:gs>
                <a:gs pos="85714">
                  <a:srgbClr val="FF004C">
                    <a:alpha val="200"/>
                  </a:srgbClr>
                </a:gs>
                <a:gs pos="100000">
                  <a:srgbClr val="FF004C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1" name="Splat 1571"/>
            <p:cNvSpPr>
              <a:spLocks noGrp="1"/>
            </p:cNvSpPr>
            <p:nvPr/>
          </p:nvSpPr>
          <p:spPr>
            <a:xfrm rot="-9364443">
              <a:off x="2213721" y="52415"/>
              <a:ext cx="635908" cy="389221"/>
            </a:xfrm>
            <a:prstGeom prst="ellipse">
              <a:avLst/>
            </a:prstGeom>
            <a:gradFill>
              <a:gsLst>
                <a:gs pos="0">
                  <a:srgbClr val="FF0000">
                    <a:alpha val="18853"/>
                  </a:srgbClr>
                </a:gs>
                <a:gs pos="14286">
                  <a:srgbClr val="FF0000">
                    <a:alpha val="17470"/>
                  </a:srgbClr>
                </a:gs>
                <a:gs pos="28571">
                  <a:srgbClr val="FF0000">
                    <a:alpha val="13850"/>
                  </a:srgbClr>
                </a:gs>
                <a:gs pos="42857">
                  <a:srgbClr val="FF0000">
                    <a:alpha val="9316"/>
                  </a:srgbClr>
                </a:gs>
                <a:gs pos="57143">
                  <a:srgbClr val="FF0000">
                    <a:alpha val="5274"/>
                  </a:srgbClr>
                </a:gs>
                <a:gs pos="71429">
                  <a:srgbClr val="FF0000">
                    <a:alpha val="2504"/>
                  </a:srgbClr>
                </a:gs>
                <a:gs pos="85714">
                  <a:srgbClr val="FF0000">
                    <a:alpha val="998"/>
                  </a:srgbClr>
                </a:gs>
                <a:gs pos="100000">
                  <a:srgbClr val="FF0000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2" name="Splat 1572"/>
            <p:cNvSpPr>
              <a:spLocks noGrp="1"/>
            </p:cNvSpPr>
            <p:nvPr/>
          </p:nvSpPr>
          <p:spPr>
            <a:xfrm rot="-10798954">
              <a:off x="1543056" y="108361"/>
              <a:ext cx="689223" cy="434236"/>
            </a:xfrm>
            <a:prstGeom prst="ellipse">
              <a:avLst/>
            </a:prstGeom>
            <a:gradFill>
              <a:gsLst>
                <a:gs pos="0">
                  <a:srgbClr val="FFFFEE">
                    <a:alpha val="31778"/>
                  </a:srgbClr>
                </a:gs>
                <a:gs pos="14286">
                  <a:srgbClr val="FFFFEE">
                    <a:alpha val="29635"/>
                  </a:srgbClr>
                </a:gs>
                <a:gs pos="28571">
                  <a:srgbClr val="FFFFEE">
                    <a:alpha val="23883"/>
                  </a:srgbClr>
                </a:gs>
                <a:gs pos="42857">
                  <a:srgbClr val="FFFFEE">
                    <a:alpha val="16390"/>
                  </a:srgbClr>
                </a:gs>
                <a:gs pos="57143">
                  <a:srgbClr val="FFFFEE">
                    <a:alpha val="9443"/>
                  </a:srgbClr>
                </a:gs>
                <a:gs pos="71429">
                  <a:srgbClr val="FFFFEE">
                    <a:alpha val="4537"/>
                  </a:srgbClr>
                </a:gs>
                <a:gs pos="85714">
                  <a:srgbClr val="FFFFEE">
                    <a:alpha val="1819"/>
                  </a:srgbClr>
                </a:gs>
                <a:gs pos="100000">
                  <a:srgbClr val="FFFFEE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3" name="Splat 1573"/>
            <p:cNvSpPr>
              <a:spLocks noGrp="1"/>
            </p:cNvSpPr>
            <p:nvPr/>
          </p:nvSpPr>
          <p:spPr>
            <a:xfrm rot="-10721957">
              <a:off x="1387520" y="102167"/>
              <a:ext cx="656283" cy="421864"/>
            </a:xfrm>
            <a:prstGeom prst="ellipse">
              <a:avLst/>
            </a:prstGeom>
            <a:gradFill>
              <a:gsLst>
                <a:gs pos="0">
                  <a:srgbClr val="FFFFFF">
                    <a:alpha val="31747"/>
                  </a:srgbClr>
                </a:gs>
                <a:gs pos="14286">
                  <a:srgbClr val="FFFFFF">
                    <a:alpha val="29605"/>
                  </a:srgbClr>
                </a:gs>
                <a:gs pos="28571">
                  <a:srgbClr val="FFFFFF">
                    <a:alpha val="23858"/>
                  </a:srgbClr>
                </a:gs>
                <a:gs pos="42857">
                  <a:srgbClr val="FFFFFF">
                    <a:alpha val="16372"/>
                  </a:srgbClr>
                </a:gs>
                <a:gs pos="57143">
                  <a:srgbClr val="FFFFFF">
                    <a:alpha val="9432"/>
                  </a:srgbClr>
                </a:gs>
                <a:gs pos="71429">
                  <a:srgbClr val="FFFFFF">
                    <a:alpha val="4531"/>
                  </a:srgbClr>
                </a:gs>
                <a:gs pos="85714">
                  <a:srgbClr val="FFFFFF">
                    <a:alpha val="1817"/>
                  </a:srgbClr>
                </a:gs>
                <a:gs pos="100000">
                  <a:srgbClr val="FFFFFF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4" name="Splat 1574"/>
            <p:cNvSpPr>
              <a:spLocks noGrp="1"/>
            </p:cNvSpPr>
            <p:nvPr/>
          </p:nvSpPr>
          <p:spPr>
            <a:xfrm rot="10506343">
              <a:off x="1219000" y="94998"/>
              <a:ext cx="629795" cy="418417"/>
            </a:xfrm>
            <a:prstGeom prst="ellipse">
              <a:avLst/>
            </a:prstGeom>
            <a:gradFill>
              <a:gsLst>
                <a:gs pos="0">
                  <a:srgbClr val="FFFFDF">
                    <a:alpha val="32172"/>
                  </a:srgbClr>
                </a:gs>
                <a:gs pos="14286">
                  <a:srgbClr val="FFFFDF">
                    <a:alpha val="30008"/>
                  </a:srgbClr>
                </a:gs>
                <a:gs pos="28571">
                  <a:srgbClr val="FFFFDF">
                    <a:alpha val="24197"/>
                  </a:srgbClr>
                </a:gs>
                <a:gs pos="42857">
                  <a:srgbClr val="FFFFDF">
                    <a:alpha val="16616"/>
                  </a:srgbClr>
                </a:gs>
                <a:gs pos="57143">
                  <a:srgbClr val="FFFFDF">
                    <a:alpha val="9578"/>
                  </a:srgbClr>
                </a:gs>
                <a:gs pos="71429">
                  <a:srgbClr val="FFFFDF">
                    <a:alpha val="4604"/>
                  </a:srgbClr>
                </a:gs>
                <a:gs pos="85714">
                  <a:srgbClr val="FFFFDF">
                    <a:alpha val="1846"/>
                  </a:srgbClr>
                </a:gs>
                <a:gs pos="100000">
                  <a:srgbClr val="FFFFDF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5" name="Splat 1575"/>
            <p:cNvSpPr>
              <a:spLocks noGrp="1"/>
            </p:cNvSpPr>
            <p:nvPr/>
          </p:nvSpPr>
          <p:spPr>
            <a:xfrm rot="7982126">
              <a:off x="444213" y="55757"/>
              <a:ext cx="847852" cy="285138"/>
            </a:xfrm>
            <a:prstGeom prst="ellipse">
              <a:avLst/>
            </a:prstGeom>
            <a:gradFill>
              <a:gsLst>
                <a:gs pos="0">
                  <a:srgbClr val="FF0000">
                    <a:alpha val="10224"/>
                  </a:srgbClr>
                </a:gs>
                <a:gs pos="14286">
                  <a:srgbClr val="FF0000">
                    <a:alpha val="9438"/>
                  </a:srgbClr>
                </a:gs>
                <a:gs pos="28571">
                  <a:srgbClr val="FF0000">
                    <a:alpha val="7408"/>
                  </a:srgbClr>
                </a:gs>
                <a:gs pos="42857">
                  <a:srgbClr val="FF0000">
                    <a:alpha val="4923"/>
                  </a:srgbClr>
                </a:gs>
                <a:gs pos="57143">
                  <a:srgbClr val="FF0000">
                    <a:alpha val="2759"/>
                  </a:srgbClr>
                </a:gs>
                <a:gs pos="71429">
                  <a:srgbClr val="FF0000">
                    <a:alpha val="1301"/>
                  </a:srgbClr>
                </a:gs>
                <a:gs pos="85714">
                  <a:srgbClr val="FF0000">
                    <a:alpha val="516"/>
                  </a:srgbClr>
                </a:gs>
                <a:gs pos="100000">
                  <a:srgbClr val="FF0000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6" name="Splat 1576"/>
            <p:cNvSpPr>
              <a:spLocks noGrp="1"/>
            </p:cNvSpPr>
            <p:nvPr/>
          </p:nvSpPr>
          <p:spPr>
            <a:xfrm rot="8622207">
              <a:off x="54442" y="-99296"/>
              <a:ext cx="967854" cy="4676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7" name="Splat 1577"/>
            <p:cNvSpPr>
              <a:spLocks noGrp="1"/>
            </p:cNvSpPr>
            <p:nvPr/>
          </p:nvSpPr>
          <p:spPr>
            <a:xfrm rot="8706706">
              <a:off x="-144252" y="11338"/>
              <a:ext cx="937694" cy="4870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8" name="Splat 1578"/>
            <p:cNvSpPr>
              <a:spLocks noGrp="1"/>
            </p:cNvSpPr>
            <p:nvPr/>
          </p:nvSpPr>
          <p:spPr>
            <a:xfrm rot="8349751">
              <a:off x="-371896" y="-132006"/>
              <a:ext cx="946066" cy="8390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9" name="Splat 1579"/>
            <p:cNvSpPr>
              <a:spLocks noGrp="1"/>
            </p:cNvSpPr>
            <p:nvPr/>
          </p:nvSpPr>
          <p:spPr>
            <a:xfrm rot="7356744">
              <a:off x="-438851" y="-10099"/>
              <a:ext cx="938201" cy="7536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0" name="Splat 1580"/>
            <p:cNvSpPr>
              <a:spLocks noGrp="1"/>
            </p:cNvSpPr>
            <p:nvPr/>
          </p:nvSpPr>
          <p:spPr>
            <a:xfrm rot="-8478092">
              <a:off x="3251493" y="-286818"/>
              <a:ext cx="752177" cy="644090"/>
            </a:xfrm>
            <a:prstGeom prst="ellipse">
              <a:avLst/>
            </a:prstGeom>
            <a:gradFill>
              <a:gsLst>
                <a:gs pos="0">
                  <a:srgbClr val="FFFFC5">
                    <a:alpha val="32968"/>
                  </a:srgbClr>
                </a:gs>
                <a:gs pos="14286">
                  <a:srgbClr val="FFFFC5">
                    <a:alpha val="30764"/>
                  </a:srgbClr>
                </a:gs>
                <a:gs pos="28571">
                  <a:srgbClr val="FFFFC5">
                    <a:alpha val="24833"/>
                  </a:srgbClr>
                </a:gs>
                <a:gs pos="42857">
                  <a:srgbClr val="FFFFC5">
                    <a:alpha val="17075"/>
                  </a:srgbClr>
                </a:gs>
                <a:gs pos="57143">
                  <a:srgbClr val="FFFFC5">
                    <a:alpha val="9855"/>
                  </a:srgbClr>
                </a:gs>
                <a:gs pos="71429">
                  <a:srgbClr val="FFFFC5">
                    <a:alpha val="4740"/>
                  </a:srgbClr>
                </a:gs>
                <a:gs pos="85714">
                  <a:srgbClr val="FFFFC5">
                    <a:alpha val="1902"/>
                  </a:srgbClr>
                </a:gs>
                <a:gs pos="100000">
                  <a:srgbClr val="FFFFC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1" name="Splat 1581"/>
            <p:cNvSpPr>
              <a:spLocks noGrp="1"/>
            </p:cNvSpPr>
            <p:nvPr/>
          </p:nvSpPr>
          <p:spPr>
            <a:xfrm rot="9329382">
              <a:off x="3118195" y="-193584"/>
              <a:ext cx="736234" cy="497139"/>
            </a:xfrm>
            <a:prstGeom prst="ellipse">
              <a:avLst/>
            </a:prstGeom>
            <a:gradFill>
              <a:gsLst>
                <a:gs pos="0">
                  <a:srgbClr val="FFFFEA">
                    <a:alpha val="32968"/>
                  </a:srgbClr>
                </a:gs>
                <a:gs pos="14286">
                  <a:srgbClr val="FFFFEA">
                    <a:alpha val="30764"/>
                  </a:srgbClr>
                </a:gs>
                <a:gs pos="28571">
                  <a:srgbClr val="FFFFEA">
                    <a:alpha val="24833"/>
                  </a:srgbClr>
                </a:gs>
                <a:gs pos="42857">
                  <a:srgbClr val="FFFFEA">
                    <a:alpha val="17075"/>
                  </a:srgbClr>
                </a:gs>
                <a:gs pos="57143">
                  <a:srgbClr val="FFFFEA">
                    <a:alpha val="9855"/>
                  </a:srgbClr>
                </a:gs>
                <a:gs pos="71429">
                  <a:srgbClr val="FFFFEA">
                    <a:alpha val="4740"/>
                  </a:srgbClr>
                </a:gs>
                <a:gs pos="85714">
                  <a:srgbClr val="FFFFEA">
                    <a:alpha val="1902"/>
                  </a:srgbClr>
                </a:gs>
                <a:gs pos="100000">
                  <a:srgbClr val="FFFFE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2" name="Splat 1582"/>
            <p:cNvSpPr>
              <a:spLocks noGrp="1"/>
            </p:cNvSpPr>
            <p:nvPr/>
          </p:nvSpPr>
          <p:spPr>
            <a:xfrm rot="8137978">
              <a:off x="2771662" y="-77311"/>
              <a:ext cx="674356" cy="353268"/>
            </a:xfrm>
            <a:prstGeom prst="ellipse">
              <a:avLst/>
            </a:prstGeom>
            <a:gradFill>
              <a:gsLst>
                <a:gs pos="0">
                  <a:srgbClr val="FFB685">
                    <a:alpha val="31402"/>
                  </a:srgbClr>
                </a:gs>
                <a:gs pos="14286">
                  <a:srgbClr val="FFB685">
                    <a:alpha val="29279"/>
                  </a:srgbClr>
                </a:gs>
                <a:gs pos="28571">
                  <a:srgbClr val="FFB685">
                    <a:alpha val="23584"/>
                  </a:srgbClr>
                </a:gs>
                <a:gs pos="42857">
                  <a:srgbClr val="FFB685">
                    <a:alpha val="16174"/>
                  </a:srgbClr>
                </a:gs>
                <a:gs pos="57143">
                  <a:srgbClr val="FFB685">
                    <a:alpha val="9313"/>
                  </a:srgbClr>
                </a:gs>
                <a:gs pos="71429">
                  <a:srgbClr val="FFB685">
                    <a:alpha val="4473"/>
                  </a:srgbClr>
                </a:gs>
                <a:gs pos="85714">
                  <a:srgbClr val="FFB685">
                    <a:alpha val="1793"/>
                  </a:srgbClr>
                </a:gs>
                <a:gs pos="100000">
                  <a:srgbClr val="FFB685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3" name="Splat 1583"/>
            <p:cNvSpPr>
              <a:spLocks noGrp="1"/>
            </p:cNvSpPr>
            <p:nvPr/>
          </p:nvSpPr>
          <p:spPr>
            <a:xfrm rot="8821914">
              <a:off x="2555170" y="-256277"/>
              <a:ext cx="763156" cy="568668"/>
            </a:xfrm>
            <a:prstGeom prst="ellipse">
              <a:avLst/>
            </a:prstGeom>
            <a:gradFill>
              <a:gsLst>
                <a:gs pos="0">
                  <a:srgbClr val="FFB970">
                    <a:alpha val="25988"/>
                  </a:srgbClr>
                </a:gs>
                <a:gs pos="14286">
                  <a:srgbClr val="FFB970">
                    <a:alpha val="24164"/>
                  </a:srgbClr>
                </a:gs>
                <a:gs pos="28571">
                  <a:srgbClr val="FFB970">
                    <a:alpha val="19327"/>
                  </a:srgbClr>
                </a:gs>
                <a:gs pos="42857">
                  <a:srgbClr val="FFB970">
                    <a:alpha val="13140"/>
                  </a:srgbClr>
                </a:gs>
                <a:gs pos="57143">
                  <a:srgbClr val="FFB970">
                    <a:alpha val="7509"/>
                  </a:srgbClr>
                </a:gs>
                <a:gs pos="71429">
                  <a:srgbClr val="FFB970">
                    <a:alpha val="3588"/>
                  </a:srgbClr>
                </a:gs>
                <a:gs pos="85714">
                  <a:srgbClr val="FFB970">
                    <a:alpha val="1434"/>
                  </a:srgbClr>
                </a:gs>
                <a:gs pos="100000">
                  <a:srgbClr val="FFB970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4" name="Splat 1584"/>
            <p:cNvSpPr>
              <a:spLocks noGrp="1"/>
            </p:cNvSpPr>
            <p:nvPr/>
          </p:nvSpPr>
          <p:spPr>
            <a:xfrm rot="-9030302">
              <a:off x="2371030" y="-133369"/>
              <a:ext cx="660558" cy="504257"/>
            </a:xfrm>
            <a:prstGeom prst="ellipse">
              <a:avLst/>
            </a:prstGeom>
            <a:gradFill>
              <a:gsLst>
                <a:gs pos="0">
                  <a:srgbClr val="FFA837">
                    <a:alpha val="22262"/>
                  </a:srgbClr>
                </a:gs>
                <a:gs pos="14286">
                  <a:srgbClr val="FFA837">
                    <a:alpha val="20662"/>
                  </a:srgbClr>
                </a:gs>
                <a:gs pos="28571">
                  <a:srgbClr val="FFA837">
                    <a:alpha val="16449"/>
                  </a:srgbClr>
                </a:gs>
                <a:gs pos="42857">
                  <a:srgbClr val="FFA837">
                    <a:alpha val="11119"/>
                  </a:srgbClr>
                </a:gs>
                <a:gs pos="57143">
                  <a:srgbClr val="FFA837">
                    <a:alpha val="6323"/>
                  </a:srgbClr>
                </a:gs>
                <a:gs pos="71429">
                  <a:srgbClr val="FFA837">
                    <a:alpha val="3011"/>
                  </a:srgbClr>
                </a:gs>
                <a:gs pos="85714">
                  <a:srgbClr val="FFA837">
                    <a:alpha val="1202"/>
                  </a:srgbClr>
                </a:gs>
                <a:gs pos="100000">
                  <a:srgbClr val="FFA837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5" name="Splat 1585"/>
            <p:cNvSpPr>
              <a:spLocks noGrp="1"/>
            </p:cNvSpPr>
            <p:nvPr/>
          </p:nvSpPr>
          <p:spPr>
            <a:xfrm rot="9664811">
              <a:off x="2202271" y="-199398"/>
              <a:ext cx="798288" cy="483637"/>
            </a:xfrm>
            <a:prstGeom prst="ellipse">
              <a:avLst/>
            </a:prstGeom>
            <a:gradFill>
              <a:gsLst>
                <a:gs pos="0">
                  <a:srgbClr val="F7AA9E">
                    <a:alpha val="12958"/>
                  </a:srgbClr>
                </a:gs>
                <a:gs pos="14286">
                  <a:srgbClr val="F7AA9E">
                    <a:alpha val="11975"/>
                  </a:srgbClr>
                </a:gs>
                <a:gs pos="28571">
                  <a:srgbClr val="F7AA9E">
                    <a:alpha val="9429"/>
                  </a:srgbClr>
                </a:gs>
                <a:gs pos="42857">
                  <a:srgbClr val="F7AA9E">
                    <a:alpha val="6290"/>
                  </a:srgbClr>
                </a:gs>
                <a:gs pos="57143">
                  <a:srgbClr val="F7AA9E">
                    <a:alpha val="3535"/>
                  </a:srgbClr>
                </a:gs>
                <a:gs pos="71429">
                  <a:srgbClr val="F7AA9E">
                    <a:alpha val="1671"/>
                  </a:srgbClr>
                </a:gs>
                <a:gs pos="85714">
                  <a:srgbClr val="F7AA9E">
                    <a:alpha val="664"/>
                  </a:srgbClr>
                </a:gs>
                <a:gs pos="100000">
                  <a:srgbClr val="F7AA9E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6" name="Splat 1586"/>
            <p:cNvSpPr>
              <a:spLocks noGrp="1"/>
            </p:cNvSpPr>
            <p:nvPr/>
          </p:nvSpPr>
          <p:spPr>
            <a:xfrm rot="-9152724">
              <a:off x="2070207" y="-109287"/>
              <a:ext cx="733140" cy="318275"/>
            </a:xfrm>
            <a:prstGeom prst="ellipse">
              <a:avLst/>
            </a:prstGeom>
            <a:gradFill>
              <a:gsLst>
                <a:gs pos="0">
                  <a:srgbClr val="B04900">
                    <a:alpha val="19105"/>
                  </a:srgbClr>
                </a:gs>
                <a:gs pos="14286">
                  <a:srgbClr val="B04900">
                    <a:alpha val="17706"/>
                  </a:srgbClr>
                </a:gs>
                <a:gs pos="28571">
                  <a:srgbClr val="B04900">
                    <a:alpha val="14041"/>
                  </a:srgbClr>
                </a:gs>
                <a:gs pos="42857">
                  <a:srgbClr val="B04900">
                    <a:alpha val="9448"/>
                  </a:srgbClr>
                </a:gs>
                <a:gs pos="57143">
                  <a:srgbClr val="B04900">
                    <a:alpha val="5351"/>
                  </a:srgbClr>
                </a:gs>
                <a:gs pos="71429">
                  <a:srgbClr val="B04900">
                    <a:alpha val="2541"/>
                  </a:srgbClr>
                </a:gs>
                <a:gs pos="85714">
                  <a:srgbClr val="B04900">
                    <a:alpha val="1013"/>
                  </a:srgbClr>
                </a:gs>
                <a:gs pos="100000">
                  <a:srgbClr val="B04900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7" name="Splat 1587"/>
            <p:cNvSpPr>
              <a:spLocks noGrp="1"/>
            </p:cNvSpPr>
            <p:nvPr/>
          </p:nvSpPr>
          <p:spPr>
            <a:xfrm rot="9708955">
              <a:off x="812666" y="-139600"/>
              <a:ext cx="887249" cy="347503"/>
            </a:xfrm>
            <a:prstGeom prst="ellipse">
              <a:avLst/>
            </a:prstGeom>
            <a:gradFill>
              <a:gsLst>
                <a:gs pos="0">
                  <a:srgbClr val="FF0000">
                    <a:alpha val="23675"/>
                  </a:srgbClr>
                </a:gs>
                <a:gs pos="14286">
                  <a:srgbClr val="FF0000">
                    <a:alpha val="21989"/>
                  </a:srgbClr>
                </a:gs>
                <a:gs pos="28571">
                  <a:srgbClr val="FF0000">
                    <a:alpha val="17536"/>
                  </a:srgbClr>
                </a:gs>
                <a:gs pos="42857">
                  <a:srgbClr val="FF0000">
                    <a:alpha val="11880"/>
                  </a:srgbClr>
                </a:gs>
                <a:gs pos="57143">
                  <a:srgbClr val="FF0000">
                    <a:alpha val="6768"/>
                  </a:srgbClr>
                </a:gs>
                <a:gs pos="71429">
                  <a:srgbClr val="FF0000">
                    <a:alpha val="3227"/>
                  </a:srgbClr>
                </a:gs>
                <a:gs pos="85714">
                  <a:srgbClr val="FF0000">
                    <a:alpha val="1289"/>
                  </a:srgbClr>
                </a:gs>
                <a:gs pos="100000">
                  <a:srgbClr val="FF0000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8" name="Splat 1588"/>
            <p:cNvSpPr>
              <a:spLocks noGrp="1"/>
            </p:cNvSpPr>
            <p:nvPr/>
          </p:nvSpPr>
          <p:spPr>
            <a:xfrm rot="8410971">
              <a:off x="618887" y="-61731"/>
              <a:ext cx="870731" cy="196249"/>
            </a:xfrm>
            <a:prstGeom prst="ellipse">
              <a:avLst/>
            </a:prstGeom>
            <a:gradFill>
              <a:gsLst>
                <a:gs pos="0">
                  <a:srgbClr val="FFFF00">
                    <a:alpha val="12570"/>
                  </a:srgbClr>
                </a:gs>
                <a:gs pos="14286">
                  <a:srgbClr val="FFFF00">
                    <a:alpha val="11615"/>
                  </a:srgbClr>
                </a:gs>
                <a:gs pos="28571">
                  <a:srgbClr val="FFFF00">
                    <a:alpha val="9141"/>
                  </a:srgbClr>
                </a:gs>
                <a:gs pos="42857">
                  <a:srgbClr val="FFFF00">
                    <a:alpha val="6094"/>
                  </a:srgbClr>
                </a:gs>
                <a:gs pos="57143">
                  <a:srgbClr val="FFFF00">
                    <a:alpha val="3424"/>
                  </a:srgbClr>
                </a:gs>
                <a:gs pos="71429">
                  <a:srgbClr val="FFFF00">
                    <a:alpha val="1618"/>
                  </a:srgbClr>
                </a:gs>
                <a:gs pos="85714">
                  <a:srgbClr val="FFFF00">
                    <a:alpha val="643"/>
                  </a:srgbClr>
                </a:gs>
                <a:gs pos="100000">
                  <a:srgbClr val="FFFF00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9" name="Splat 1589"/>
            <p:cNvSpPr>
              <a:spLocks noGrp="1"/>
            </p:cNvSpPr>
            <p:nvPr/>
          </p:nvSpPr>
          <p:spPr>
            <a:xfrm rot="9427767">
              <a:off x="310369" y="-107176"/>
              <a:ext cx="1073074" cy="2168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0" name="Splat 1590"/>
            <p:cNvSpPr>
              <a:spLocks noGrp="1"/>
            </p:cNvSpPr>
            <p:nvPr/>
          </p:nvSpPr>
          <p:spPr>
            <a:xfrm rot="8766463">
              <a:off x="258775" y="24414"/>
              <a:ext cx="927982" cy="1416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1" name="Splat 1591"/>
            <p:cNvSpPr>
              <a:spLocks noGrp="1"/>
            </p:cNvSpPr>
            <p:nvPr/>
          </p:nvSpPr>
          <p:spPr>
            <a:xfrm rot="9586587">
              <a:off x="77727" y="-297400"/>
              <a:ext cx="931272" cy="6761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2" name="Splat 1592"/>
            <p:cNvSpPr>
              <a:spLocks noGrp="1"/>
            </p:cNvSpPr>
            <p:nvPr/>
          </p:nvSpPr>
          <p:spPr>
            <a:xfrm rot="9276789">
              <a:off x="-93271" y="-354015"/>
              <a:ext cx="946023" cy="8570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3" name="Splat 1593"/>
            <p:cNvSpPr>
              <a:spLocks noGrp="1"/>
            </p:cNvSpPr>
            <p:nvPr/>
          </p:nvSpPr>
          <p:spPr>
            <a:xfrm rot="5396906">
              <a:off x="-374684" y="-393853"/>
              <a:ext cx="949674" cy="9493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4" name="Splat 1594"/>
            <p:cNvSpPr>
              <a:spLocks noGrp="1"/>
            </p:cNvSpPr>
            <p:nvPr/>
          </p:nvSpPr>
          <p:spPr>
            <a:xfrm rot="6822058">
              <a:off x="-425221" y="-384307"/>
              <a:ext cx="959138" cy="9459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2026-08-03T00:28:52Z</dcterms:created>
  <dcterms:modified xsi:type="dcterms:W3CDTF">2026-08-03T00:28:52Z</dcterms:modified>
</cp:coreProperties>
</file>