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2428875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2428875"/>
          <a:chOff x="0" y="0"/>
          <a:chExt cx="3657600" cy="2428875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2428875"/>
            <a:chOff x="0" y="0"/>
            <a:chExt cx="3657600" cy="2428875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2428875"/>
            </a:xfrm>
            <a:prstGeom prst="rect">
              <a:avLst/>
            </a:prstGeom>
            <a:solidFill>
              <a:srgbClr val="977464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329636">
              <a:off x="1359309" y="815457"/>
              <a:ext cx="20912" cy="6668"/>
            </a:xfrm>
            <a:prstGeom prst="ellipse">
              <a:avLst/>
            </a:prstGeom>
            <a:gradFill>
              <a:gsLst>
                <a:gs pos="0">
                  <a:srgbClr val="9CADD9">
                    <a:alpha val="25024"/>
                  </a:srgbClr>
                </a:gs>
                <a:gs pos="14286">
                  <a:srgbClr val="9CADD9">
                    <a:alpha val="23257"/>
                  </a:srgbClr>
                </a:gs>
                <a:gs pos="28571">
                  <a:srgbClr val="9CADD9">
                    <a:alpha val="18578"/>
                  </a:srgbClr>
                </a:gs>
                <a:gs pos="42857">
                  <a:srgbClr val="9CADD9">
                    <a:alpha val="12612"/>
                  </a:srgbClr>
                </a:gs>
                <a:gs pos="57143">
                  <a:srgbClr val="9CADD9">
                    <a:alpha val="7198"/>
                  </a:srgbClr>
                </a:gs>
                <a:gs pos="71429">
                  <a:srgbClr val="9CADD9">
                    <a:alpha val="3436"/>
                  </a:srgbClr>
                </a:gs>
                <a:gs pos="85714">
                  <a:srgbClr val="9CADD9">
                    <a:alpha val="1373"/>
                  </a:srgbClr>
                </a:gs>
                <a:gs pos="100000">
                  <a:srgbClr val="9CADD9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5314787">
              <a:off x="1352125" y="824297"/>
              <a:ext cx="33129" cy="8282"/>
            </a:xfrm>
            <a:prstGeom prst="ellipse">
              <a:avLst/>
            </a:prstGeom>
            <a:gradFill>
              <a:gsLst>
                <a:gs pos="0">
                  <a:srgbClr val="7F95C3">
                    <a:alpha val="23116"/>
                  </a:srgbClr>
                </a:gs>
                <a:gs pos="14286">
                  <a:srgbClr val="7F95C3">
                    <a:alpha val="21464"/>
                  </a:srgbClr>
                </a:gs>
                <a:gs pos="28571">
                  <a:srgbClr val="7F95C3">
                    <a:alpha val="17105"/>
                  </a:srgbClr>
                </a:gs>
                <a:gs pos="42857">
                  <a:srgbClr val="7F95C3">
                    <a:alpha val="11578"/>
                  </a:srgbClr>
                </a:gs>
                <a:gs pos="57143">
                  <a:srgbClr val="7F95C3">
                    <a:alpha val="6591"/>
                  </a:srgbClr>
                </a:gs>
                <a:gs pos="71429">
                  <a:srgbClr val="7F95C3">
                    <a:alpha val="3141"/>
                  </a:srgbClr>
                </a:gs>
                <a:gs pos="85714">
                  <a:srgbClr val="7F95C3">
                    <a:alpha val="1254"/>
                  </a:srgbClr>
                </a:gs>
                <a:gs pos="100000">
                  <a:srgbClr val="7F95C3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-8667732">
              <a:off x="709627" y="1968533"/>
              <a:ext cx="858522" cy="282819"/>
            </a:xfrm>
            <a:prstGeom prst="ellipse">
              <a:avLst/>
            </a:prstGeom>
            <a:gradFill>
              <a:gsLst>
                <a:gs pos="0">
                  <a:srgbClr val="682A00">
                    <a:alpha val="32968"/>
                  </a:srgbClr>
                </a:gs>
                <a:gs pos="14286">
                  <a:srgbClr val="682A00">
                    <a:alpha val="30764"/>
                  </a:srgbClr>
                </a:gs>
                <a:gs pos="28571">
                  <a:srgbClr val="682A00">
                    <a:alpha val="24833"/>
                  </a:srgbClr>
                </a:gs>
                <a:gs pos="42857">
                  <a:srgbClr val="682A00">
                    <a:alpha val="17075"/>
                  </a:srgbClr>
                </a:gs>
                <a:gs pos="57143">
                  <a:srgbClr val="682A00">
                    <a:alpha val="9855"/>
                  </a:srgbClr>
                </a:gs>
                <a:gs pos="71429">
                  <a:srgbClr val="682A00">
                    <a:alpha val="4740"/>
                  </a:srgbClr>
                </a:gs>
                <a:gs pos="85714">
                  <a:srgbClr val="682A00">
                    <a:alpha val="1902"/>
                  </a:srgbClr>
                </a:gs>
                <a:gs pos="100000">
                  <a:srgbClr val="682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7121092">
              <a:off x="2306021" y="1131778"/>
              <a:ext cx="787501" cy="1609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10051900">
              <a:off x="621835" y="593941"/>
              <a:ext cx="433869" cy="25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5355286">
              <a:off x="1954941" y="526233"/>
              <a:ext cx="58622" cy="14655"/>
            </a:xfrm>
            <a:prstGeom prst="ellipse">
              <a:avLst/>
            </a:prstGeom>
            <a:gradFill>
              <a:gsLst>
                <a:gs pos="0">
                  <a:srgbClr val="876349">
                    <a:alpha val="18649"/>
                  </a:srgbClr>
                </a:gs>
                <a:gs pos="14286">
                  <a:srgbClr val="876349">
                    <a:alpha val="17280"/>
                  </a:srgbClr>
                </a:gs>
                <a:gs pos="28571">
                  <a:srgbClr val="876349">
                    <a:alpha val="13696"/>
                  </a:srgbClr>
                </a:gs>
                <a:gs pos="42857">
                  <a:srgbClr val="876349">
                    <a:alpha val="9209"/>
                  </a:srgbClr>
                </a:gs>
                <a:gs pos="57143">
                  <a:srgbClr val="876349">
                    <a:alpha val="5213"/>
                  </a:srgbClr>
                </a:gs>
                <a:gs pos="71429">
                  <a:srgbClr val="876349">
                    <a:alpha val="2475"/>
                  </a:srgbClr>
                </a:gs>
                <a:gs pos="85714">
                  <a:srgbClr val="876349">
                    <a:alpha val="986"/>
                  </a:srgbClr>
                </a:gs>
                <a:gs pos="100000">
                  <a:srgbClr val="876349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3489661">
              <a:off x="1343401" y="217917"/>
              <a:ext cx="786722" cy="201693"/>
            </a:xfrm>
            <a:prstGeom prst="ellipse">
              <a:avLst/>
            </a:prstGeom>
            <a:gradFill>
              <a:gsLst>
                <a:gs pos="0">
                  <a:srgbClr val="292F00">
                    <a:alpha val="32968"/>
                  </a:srgbClr>
                </a:gs>
                <a:gs pos="14286">
                  <a:srgbClr val="292F00">
                    <a:alpha val="30764"/>
                  </a:srgbClr>
                </a:gs>
                <a:gs pos="28571">
                  <a:srgbClr val="292F00">
                    <a:alpha val="24833"/>
                  </a:srgbClr>
                </a:gs>
                <a:gs pos="42857">
                  <a:srgbClr val="292F00">
                    <a:alpha val="17075"/>
                  </a:srgbClr>
                </a:gs>
                <a:gs pos="57143">
                  <a:srgbClr val="292F00">
                    <a:alpha val="9855"/>
                  </a:srgbClr>
                </a:gs>
                <a:gs pos="71429">
                  <a:srgbClr val="292F00">
                    <a:alpha val="4740"/>
                  </a:srgbClr>
                </a:gs>
                <a:gs pos="85714">
                  <a:srgbClr val="292F00">
                    <a:alpha val="1902"/>
                  </a:srgbClr>
                </a:gs>
                <a:gs pos="100000">
                  <a:srgbClr val="292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582973">
              <a:off x="2117693" y="1137067"/>
              <a:ext cx="490514" cy="816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4178687">
              <a:off x="1062709" y="942193"/>
              <a:ext cx="59609" cy="14902"/>
            </a:xfrm>
            <a:prstGeom prst="ellipse">
              <a:avLst/>
            </a:prstGeom>
            <a:gradFill>
              <a:gsLst>
                <a:gs pos="0">
                  <a:srgbClr val="906343">
                    <a:alpha val="18471"/>
                  </a:srgbClr>
                </a:gs>
                <a:gs pos="14286">
                  <a:srgbClr val="906343">
                    <a:alpha val="17113"/>
                  </a:srgbClr>
                </a:gs>
                <a:gs pos="28571">
                  <a:srgbClr val="906343">
                    <a:alpha val="13561"/>
                  </a:srgbClr>
                </a:gs>
                <a:gs pos="42857">
                  <a:srgbClr val="906343">
                    <a:alpha val="9116"/>
                  </a:srgbClr>
                </a:gs>
                <a:gs pos="57143">
                  <a:srgbClr val="906343">
                    <a:alpha val="5159"/>
                  </a:srgbClr>
                </a:gs>
                <a:gs pos="71429">
                  <a:srgbClr val="906343">
                    <a:alpha val="2449"/>
                  </a:srgbClr>
                </a:gs>
                <a:gs pos="85714">
                  <a:srgbClr val="906343">
                    <a:alpha val="976"/>
                  </a:srgbClr>
                </a:gs>
                <a:gs pos="100000">
                  <a:srgbClr val="906343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6246356">
              <a:off x="769233" y="747797"/>
              <a:ext cx="711079" cy="97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2826762">
              <a:off x="1134806" y="1056430"/>
              <a:ext cx="60327" cy="15082"/>
            </a:xfrm>
            <a:prstGeom prst="ellipse">
              <a:avLst/>
            </a:prstGeom>
            <a:gradFill>
              <a:gsLst>
                <a:gs pos="0">
                  <a:srgbClr val="8C6244">
                    <a:alpha val="18341"/>
                  </a:srgbClr>
                </a:gs>
                <a:gs pos="14286">
                  <a:srgbClr val="8C6244">
                    <a:alpha val="16992"/>
                  </a:srgbClr>
                </a:gs>
                <a:gs pos="28571">
                  <a:srgbClr val="8C6244">
                    <a:alpha val="13463"/>
                  </a:srgbClr>
                </a:gs>
                <a:gs pos="42857">
                  <a:srgbClr val="8C6244">
                    <a:alpha val="9049"/>
                  </a:srgbClr>
                </a:gs>
                <a:gs pos="57143">
                  <a:srgbClr val="8C6244">
                    <a:alpha val="5120"/>
                  </a:srgbClr>
                </a:gs>
                <a:gs pos="71429">
                  <a:srgbClr val="8C6244">
                    <a:alpha val="2430"/>
                  </a:srgbClr>
                </a:gs>
                <a:gs pos="85714">
                  <a:srgbClr val="8C6244">
                    <a:alpha val="968"/>
                  </a:srgbClr>
                </a:gs>
                <a:gs pos="100000">
                  <a:srgbClr val="8C6244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9020999">
              <a:off x="1098026" y="2057954"/>
              <a:ext cx="129654" cy="22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9947303">
              <a:off x="932983" y="2038422"/>
              <a:ext cx="60931" cy="15233"/>
            </a:xfrm>
            <a:prstGeom prst="ellipse">
              <a:avLst/>
            </a:prstGeom>
            <a:gradFill>
              <a:gsLst>
                <a:gs pos="0">
                  <a:srgbClr val="A07962">
                    <a:alpha val="18232"/>
                  </a:srgbClr>
                </a:gs>
                <a:gs pos="14286">
                  <a:srgbClr val="A07962">
                    <a:alpha val="16890"/>
                  </a:srgbClr>
                </a:gs>
                <a:gs pos="28571">
                  <a:srgbClr val="A07962">
                    <a:alpha val="13380"/>
                  </a:srgbClr>
                </a:gs>
                <a:gs pos="42857">
                  <a:srgbClr val="A07962">
                    <a:alpha val="8992"/>
                  </a:srgbClr>
                </a:gs>
                <a:gs pos="57143">
                  <a:srgbClr val="A07962">
                    <a:alpha val="5087"/>
                  </a:srgbClr>
                </a:gs>
                <a:gs pos="71429">
                  <a:srgbClr val="A07962">
                    <a:alpha val="2414"/>
                  </a:srgbClr>
                </a:gs>
                <a:gs pos="85714">
                  <a:srgbClr val="A07962">
                    <a:alpha val="962"/>
                  </a:srgbClr>
                </a:gs>
                <a:gs pos="100000">
                  <a:srgbClr val="A07962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6681056">
              <a:off x="2310965" y="596325"/>
              <a:ext cx="646911" cy="127408"/>
            </a:xfrm>
            <a:prstGeom prst="ellipse">
              <a:avLst/>
            </a:prstGeom>
            <a:gradFill>
              <a:gsLst>
                <a:gs pos="0">
                  <a:srgbClr val="FFF6FF">
                    <a:alpha val="29957"/>
                  </a:srgbClr>
                </a:gs>
                <a:gs pos="14286">
                  <a:srgbClr val="FFF6FF">
                    <a:alpha val="27911"/>
                  </a:srgbClr>
                </a:gs>
                <a:gs pos="28571">
                  <a:srgbClr val="FFF6FF">
                    <a:alpha val="22439"/>
                  </a:srgbClr>
                </a:gs>
                <a:gs pos="42857">
                  <a:srgbClr val="FFF6FF">
                    <a:alpha val="15352"/>
                  </a:srgbClr>
                </a:gs>
                <a:gs pos="57143">
                  <a:srgbClr val="FFF6FF">
                    <a:alpha val="8822"/>
                  </a:srgbClr>
                </a:gs>
                <a:gs pos="71429">
                  <a:srgbClr val="FFF6FF">
                    <a:alpha val="4231"/>
                  </a:srgbClr>
                </a:gs>
                <a:gs pos="85714">
                  <a:srgbClr val="FFF6FF">
                    <a:alpha val="1695"/>
                  </a:srgbClr>
                </a:gs>
                <a:gs pos="100000">
                  <a:srgbClr val="FFF6FF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-10072957">
              <a:off x="1172117" y="694531"/>
              <a:ext cx="567138" cy="493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5704090">
              <a:off x="797559" y="625538"/>
              <a:ext cx="868432" cy="400645"/>
            </a:xfrm>
            <a:prstGeom prst="ellipse">
              <a:avLst/>
            </a:prstGeom>
            <a:gradFill>
              <a:gsLst>
                <a:gs pos="0">
                  <a:srgbClr val="9A8900">
                    <a:alpha val="32968"/>
                  </a:srgbClr>
                </a:gs>
                <a:gs pos="14286">
                  <a:srgbClr val="9A8900">
                    <a:alpha val="30764"/>
                  </a:srgbClr>
                </a:gs>
                <a:gs pos="28571">
                  <a:srgbClr val="9A8900">
                    <a:alpha val="24833"/>
                  </a:srgbClr>
                </a:gs>
                <a:gs pos="42857">
                  <a:srgbClr val="9A8900">
                    <a:alpha val="17075"/>
                  </a:srgbClr>
                </a:gs>
                <a:gs pos="57143">
                  <a:srgbClr val="9A8900">
                    <a:alpha val="9855"/>
                  </a:srgbClr>
                </a:gs>
                <a:gs pos="71429">
                  <a:srgbClr val="9A8900">
                    <a:alpha val="4740"/>
                  </a:srgbClr>
                </a:gs>
                <a:gs pos="85714">
                  <a:srgbClr val="9A8900">
                    <a:alpha val="1902"/>
                  </a:srgbClr>
                </a:gs>
                <a:gs pos="100000">
                  <a:srgbClr val="9A8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-8998358">
              <a:off x="723877" y="1915120"/>
              <a:ext cx="510134" cy="112969"/>
            </a:xfrm>
            <a:prstGeom prst="ellipse">
              <a:avLst/>
            </a:prstGeom>
            <a:gradFill>
              <a:gsLst>
                <a:gs pos="0">
                  <a:srgbClr val="000000">
                    <a:alpha val="32885"/>
                  </a:srgbClr>
                </a:gs>
                <a:gs pos="14286">
                  <a:srgbClr val="000000">
                    <a:alpha val="30685"/>
                  </a:srgbClr>
                </a:gs>
                <a:gs pos="28571">
                  <a:srgbClr val="000000">
                    <a:alpha val="24767"/>
                  </a:srgbClr>
                </a:gs>
                <a:gs pos="42857">
                  <a:srgbClr val="000000">
                    <a:alpha val="17027"/>
                  </a:srgbClr>
                </a:gs>
                <a:gs pos="57143">
                  <a:srgbClr val="000000">
                    <a:alpha val="9826"/>
                  </a:srgbClr>
                </a:gs>
                <a:gs pos="71429">
                  <a:srgbClr val="000000">
                    <a:alpha val="4726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6739614">
              <a:off x="1722351" y="201545"/>
              <a:ext cx="60959" cy="15240"/>
            </a:xfrm>
            <a:prstGeom prst="ellipse">
              <a:avLst/>
            </a:prstGeom>
            <a:gradFill>
              <a:gsLst>
                <a:gs pos="0">
                  <a:srgbClr val="795D45">
                    <a:alpha val="18227"/>
                  </a:srgbClr>
                </a:gs>
                <a:gs pos="14286">
                  <a:srgbClr val="795D45">
                    <a:alpha val="16885"/>
                  </a:srgbClr>
                </a:gs>
                <a:gs pos="28571">
                  <a:srgbClr val="795D45">
                    <a:alpha val="13377"/>
                  </a:srgbClr>
                </a:gs>
                <a:gs pos="42857">
                  <a:srgbClr val="795D45">
                    <a:alpha val="8989"/>
                  </a:srgbClr>
                </a:gs>
                <a:gs pos="57143">
                  <a:srgbClr val="795D45">
                    <a:alpha val="5085"/>
                  </a:srgbClr>
                </a:gs>
                <a:gs pos="71429">
                  <a:srgbClr val="795D45">
                    <a:alpha val="2413"/>
                  </a:srgbClr>
                </a:gs>
                <a:gs pos="85714">
                  <a:srgbClr val="795D45">
                    <a:alpha val="961"/>
                  </a:srgbClr>
                </a:gs>
                <a:gs pos="100000">
                  <a:srgbClr val="795D45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5382988">
              <a:off x="2351675" y="651935"/>
              <a:ext cx="61792" cy="15448"/>
            </a:xfrm>
            <a:prstGeom prst="ellipse">
              <a:avLst/>
            </a:prstGeom>
            <a:gradFill>
              <a:gsLst>
                <a:gs pos="0">
                  <a:srgbClr val="8F694D">
                    <a:alpha val="18076"/>
                  </a:srgbClr>
                </a:gs>
                <a:gs pos="14286">
                  <a:srgbClr val="8F694D">
                    <a:alpha val="16744"/>
                  </a:srgbClr>
                </a:gs>
                <a:gs pos="28571">
                  <a:srgbClr val="8F694D">
                    <a:alpha val="13262"/>
                  </a:srgbClr>
                </a:gs>
                <a:gs pos="42857">
                  <a:srgbClr val="8F694D">
                    <a:alpha val="8910"/>
                  </a:srgbClr>
                </a:gs>
                <a:gs pos="57143">
                  <a:srgbClr val="8F694D">
                    <a:alpha val="5040"/>
                  </a:srgbClr>
                </a:gs>
                <a:gs pos="71429">
                  <a:srgbClr val="8F694D">
                    <a:alpha val="2392"/>
                  </a:srgbClr>
                </a:gs>
                <a:gs pos="85714">
                  <a:srgbClr val="8F694D">
                    <a:alpha val="953"/>
                  </a:srgbClr>
                </a:gs>
                <a:gs pos="100000">
                  <a:srgbClr val="8F694D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10318011">
              <a:off x="562342" y="1883326"/>
              <a:ext cx="393405" cy="272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5665710">
              <a:off x="2278134" y="371934"/>
              <a:ext cx="662759" cy="207327"/>
            </a:xfrm>
            <a:prstGeom prst="ellipse">
              <a:avLst/>
            </a:prstGeom>
            <a:gradFill>
              <a:gsLst>
                <a:gs pos="0">
                  <a:srgbClr val="95CDDF">
                    <a:alpha val="32968"/>
                  </a:srgbClr>
                </a:gs>
                <a:gs pos="14286">
                  <a:srgbClr val="95CDDF">
                    <a:alpha val="30764"/>
                  </a:srgbClr>
                </a:gs>
                <a:gs pos="28571">
                  <a:srgbClr val="95CDDF">
                    <a:alpha val="24833"/>
                  </a:srgbClr>
                </a:gs>
                <a:gs pos="42857">
                  <a:srgbClr val="95CDDF">
                    <a:alpha val="17075"/>
                  </a:srgbClr>
                </a:gs>
                <a:gs pos="57143">
                  <a:srgbClr val="95CDDF">
                    <a:alpha val="9855"/>
                  </a:srgbClr>
                </a:gs>
                <a:gs pos="71429">
                  <a:srgbClr val="95CDDF">
                    <a:alpha val="4740"/>
                  </a:srgbClr>
                </a:gs>
                <a:gs pos="85714">
                  <a:srgbClr val="95CDDF">
                    <a:alpha val="1902"/>
                  </a:srgbClr>
                </a:gs>
                <a:gs pos="100000">
                  <a:srgbClr val="95CD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5727003">
              <a:off x="2195770" y="668989"/>
              <a:ext cx="62690" cy="15672"/>
            </a:xfrm>
            <a:prstGeom prst="ellipse">
              <a:avLst/>
            </a:prstGeom>
            <a:gradFill>
              <a:gsLst>
                <a:gs pos="0">
                  <a:srgbClr val="B27C4F">
                    <a:alpha val="17913"/>
                  </a:srgbClr>
                </a:gs>
                <a:gs pos="14286">
                  <a:srgbClr val="B27C4F">
                    <a:alpha val="16592"/>
                  </a:srgbClr>
                </a:gs>
                <a:gs pos="28571">
                  <a:srgbClr val="B27C4F">
                    <a:alpha val="13139"/>
                  </a:srgbClr>
                </a:gs>
                <a:gs pos="42857">
                  <a:srgbClr val="B27C4F">
                    <a:alpha val="8825"/>
                  </a:srgbClr>
                </a:gs>
                <a:gs pos="57143">
                  <a:srgbClr val="B27C4F">
                    <a:alpha val="4991"/>
                  </a:srgbClr>
                </a:gs>
                <a:gs pos="71429">
                  <a:srgbClr val="B27C4F">
                    <a:alpha val="2368"/>
                  </a:srgbClr>
                </a:gs>
                <a:gs pos="85714">
                  <a:srgbClr val="B27C4F">
                    <a:alpha val="943"/>
                  </a:srgbClr>
                </a:gs>
                <a:gs pos="100000">
                  <a:srgbClr val="B27C4F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10325181">
              <a:off x="1176093" y="669310"/>
              <a:ext cx="62576" cy="15644"/>
            </a:xfrm>
            <a:prstGeom prst="ellipse">
              <a:avLst/>
            </a:prstGeom>
            <a:gradFill>
              <a:gsLst>
                <a:gs pos="0">
                  <a:srgbClr val="8C614F">
                    <a:alpha val="17933"/>
                  </a:srgbClr>
                </a:gs>
                <a:gs pos="14286">
                  <a:srgbClr val="8C614F">
                    <a:alpha val="16611"/>
                  </a:srgbClr>
                </a:gs>
                <a:gs pos="28571">
                  <a:srgbClr val="8C614F">
                    <a:alpha val="13155"/>
                  </a:srgbClr>
                </a:gs>
                <a:gs pos="42857">
                  <a:srgbClr val="8C614F">
                    <a:alpha val="8836"/>
                  </a:srgbClr>
                </a:gs>
                <a:gs pos="57143">
                  <a:srgbClr val="8C614F">
                    <a:alpha val="4997"/>
                  </a:srgbClr>
                </a:gs>
                <a:gs pos="71429">
                  <a:srgbClr val="8C614F">
                    <a:alpha val="2371"/>
                  </a:srgbClr>
                </a:gs>
                <a:gs pos="85714">
                  <a:srgbClr val="8C614F">
                    <a:alpha val="944"/>
                  </a:srgbClr>
                </a:gs>
                <a:gs pos="100000">
                  <a:srgbClr val="8C614F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9432515">
              <a:off x="1143173" y="2077541"/>
              <a:ext cx="63028" cy="15757"/>
            </a:xfrm>
            <a:prstGeom prst="ellipse">
              <a:avLst/>
            </a:prstGeom>
            <a:gradFill>
              <a:gsLst>
                <a:gs pos="0">
                  <a:srgbClr val="9F7A63">
                    <a:alpha val="17851"/>
                  </a:srgbClr>
                </a:gs>
                <a:gs pos="14286">
                  <a:srgbClr val="9F7A63">
                    <a:alpha val="16534"/>
                  </a:srgbClr>
                </a:gs>
                <a:gs pos="28571">
                  <a:srgbClr val="9F7A63">
                    <a:alpha val="13093"/>
                  </a:srgbClr>
                </a:gs>
                <a:gs pos="42857">
                  <a:srgbClr val="9F7A63">
                    <a:alpha val="8793"/>
                  </a:srgbClr>
                </a:gs>
                <a:gs pos="57143">
                  <a:srgbClr val="9F7A63">
                    <a:alpha val="4972"/>
                  </a:srgbClr>
                </a:gs>
                <a:gs pos="71429">
                  <a:srgbClr val="9F7A63">
                    <a:alpha val="2359"/>
                  </a:srgbClr>
                </a:gs>
                <a:gs pos="85714">
                  <a:srgbClr val="9F7A63">
                    <a:alpha val="940"/>
                  </a:srgbClr>
                </a:gs>
                <a:gs pos="100000">
                  <a:srgbClr val="9F7A63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-10478425">
              <a:off x="805220" y="517395"/>
              <a:ext cx="63026" cy="15757"/>
            </a:xfrm>
            <a:prstGeom prst="ellipse">
              <a:avLst/>
            </a:prstGeom>
            <a:gradFill>
              <a:gsLst>
                <a:gs pos="0">
                  <a:srgbClr val="8E6E4F">
                    <a:alpha val="17851"/>
                  </a:srgbClr>
                </a:gs>
                <a:gs pos="14286">
                  <a:srgbClr val="8E6E4F">
                    <a:alpha val="16534"/>
                  </a:srgbClr>
                </a:gs>
                <a:gs pos="28571">
                  <a:srgbClr val="8E6E4F">
                    <a:alpha val="13093"/>
                  </a:srgbClr>
                </a:gs>
                <a:gs pos="42857">
                  <a:srgbClr val="8E6E4F">
                    <a:alpha val="8794"/>
                  </a:srgbClr>
                </a:gs>
                <a:gs pos="57143">
                  <a:srgbClr val="8E6E4F">
                    <a:alpha val="4972"/>
                  </a:srgbClr>
                </a:gs>
                <a:gs pos="71429">
                  <a:srgbClr val="8E6E4F">
                    <a:alpha val="2359"/>
                  </a:srgbClr>
                </a:gs>
                <a:gs pos="85714">
                  <a:srgbClr val="8E6E4F">
                    <a:alpha val="940"/>
                  </a:srgbClr>
                </a:gs>
                <a:gs pos="100000">
                  <a:srgbClr val="8E6E4F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6876668">
              <a:off x="1885335" y="486423"/>
              <a:ext cx="63267" cy="15817"/>
            </a:xfrm>
            <a:prstGeom prst="ellipse">
              <a:avLst/>
            </a:prstGeom>
            <a:gradFill>
              <a:gsLst>
                <a:gs pos="0">
                  <a:srgbClr val="AC876D">
                    <a:alpha val="17807"/>
                  </a:srgbClr>
                </a:gs>
                <a:gs pos="14286">
                  <a:srgbClr val="AC876D">
                    <a:alpha val="16493"/>
                  </a:srgbClr>
                </a:gs>
                <a:gs pos="28571">
                  <a:srgbClr val="AC876D">
                    <a:alpha val="13060"/>
                  </a:srgbClr>
                </a:gs>
                <a:gs pos="42857">
                  <a:srgbClr val="AC876D">
                    <a:alpha val="8771"/>
                  </a:srgbClr>
                </a:gs>
                <a:gs pos="57143">
                  <a:srgbClr val="AC876D">
                    <a:alpha val="4959"/>
                  </a:srgbClr>
                </a:gs>
                <a:gs pos="71429">
                  <a:srgbClr val="AC876D">
                    <a:alpha val="2353"/>
                  </a:srgbClr>
                </a:gs>
                <a:gs pos="85714">
                  <a:srgbClr val="AC876D">
                    <a:alpha val="937"/>
                  </a:srgbClr>
                </a:gs>
                <a:gs pos="100000">
                  <a:srgbClr val="AC876D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6569023">
              <a:off x="1798286" y="119017"/>
              <a:ext cx="436385" cy="478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-10136908">
              <a:off x="2700283" y="868184"/>
              <a:ext cx="60346" cy="15087"/>
            </a:xfrm>
            <a:prstGeom prst="ellipse">
              <a:avLst/>
            </a:prstGeom>
            <a:gradFill>
              <a:gsLst>
                <a:gs pos="0">
                  <a:srgbClr val="B78856">
                    <a:alpha val="18338"/>
                  </a:srgbClr>
                </a:gs>
                <a:gs pos="14286">
                  <a:srgbClr val="B78856">
                    <a:alpha val="16989"/>
                  </a:srgbClr>
                </a:gs>
                <a:gs pos="28571">
                  <a:srgbClr val="B78856">
                    <a:alpha val="13460"/>
                  </a:srgbClr>
                </a:gs>
                <a:gs pos="42857">
                  <a:srgbClr val="B78856">
                    <a:alpha val="9047"/>
                  </a:srgbClr>
                </a:gs>
                <a:gs pos="57143">
                  <a:srgbClr val="B78856">
                    <a:alpha val="5119"/>
                  </a:srgbClr>
                </a:gs>
                <a:gs pos="71429">
                  <a:srgbClr val="B78856">
                    <a:alpha val="2429"/>
                  </a:srgbClr>
                </a:gs>
                <a:gs pos="85714">
                  <a:srgbClr val="B78856">
                    <a:alpha val="968"/>
                  </a:srgbClr>
                </a:gs>
                <a:gs pos="100000">
                  <a:srgbClr val="B78856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10369741">
              <a:off x="1388990" y="1204021"/>
              <a:ext cx="63866" cy="15966"/>
            </a:xfrm>
            <a:prstGeom prst="ellipse">
              <a:avLst/>
            </a:prstGeom>
            <a:gradFill>
              <a:gsLst>
                <a:gs pos="0">
                  <a:srgbClr val="85572B">
                    <a:alpha val="17698"/>
                  </a:srgbClr>
                </a:gs>
                <a:gs pos="14286">
                  <a:srgbClr val="85572B">
                    <a:alpha val="16392"/>
                  </a:srgbClr>
                </a:gs>
                <a:gs pos="28571">
                  <a:srgbClr val="85572B">
                    <a:alpha val="12978"/>
                  </a:srgbClr>
                </a:gs>
                <a:gs pos="42857">
                  <a:srgbClr val="85572B">
                    <a:alpha val="8714"/>
                  </a:srgbClr>
                </a:gs>
                <a:gs pos="57143">
                  <a:srgbClr val="85572B">
                    <a:alpha val="4927"/>
                  </a:srgbClr>
                </a:gs>
                <a:gs pos="71429">
                  <a:srgbClr val="85572B">
                    <a:alpha val="2337"/>
                  </a:srgbClr>
                </a:gs>
                <a:gs pos="85714">
                  <a:srgbClr val="85572B">
                    <a:alpha val="931"/>
                  </a:srgbClr>
                </a:gs>
                <a:gs pos="100000">
                  <a:srgbClr val="85572B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5983088">
              <a:off x="2103942" y="611079"/>
              <a:ext cx="295892" cy="774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4707739">
              <a:off x="2141464" y="143268"/>
              <a:ext cx="63918" cy="15980"/>
            </a:xfrm>
            <a:prstGeom prst="ellipse">
              <a:avLst/>
            </a:prstGeom>
            <a:gradFill>
              <a:gsLst>
                <a:gs pos="0">
                  <a:srgbClr val="7F5E49">
                    <a:alpha val="17689"/>
                  </a:srgbClr>
                </a:gs>
                <a:gs pos="14286">
                  <a:srgbClr val="7F5E49">
                    <a:alpha val="16383"/>
                  </a:srgbClr>
                </a:gs>
                <a:gs pos="28571">
                  <a:srgbClr val="7F5E49">
                    <a:alpha val="12970"/>
                  </a:srgbClr>
                </a:gs>
                <a:gs pos="42857">
                  <a:srgbClr val="7F5E49">
                    <a:alpha val="8709"/>
                  </a:srgbClr>
                </a:gs>
                <a:gs pos="57143">
                  <a:srgbClr val="7F5E49">
                    <a:alpha val="4924"/>
                  </a:srgbClr>
                </a:gs>
                <a:gs pos="71429">
                  <a:srgbClr val="7F5E49">
                    <a:alpha val="2336"/>
                  </a:srgbClr>
                </a:gs>
                <a:gs pos="85714">
                  <a:srgbClr val="7F5E49">
                    <a:alpha val="930"/>
                  </a:srgbClr>
                </a:gs>
                <a:gs pos="100000">
                  <a:srgbClr val="7F5E49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4609495">
              <a:off x="1598786" y="344260"/>
              <a:ext cx="62598" cy="15649"/>
            </a:xfrm>
            <a:prstGeom prst="ellipse">
              <a:avLst/>
            </a:prstGeom>
            <a:gradFill>
              <a:gsLst>
                <a:gs pos="0">
                  <a:srgbClr val="AA8469">
                    <a:alpha val="17929"/>
                  </a:srgbClr>
                </a:gs>
                <a:gs pos="14286">
                  <a:srgbClr val="AA8469">
                    <a:alpha val="16607"/>
                  </a:srgbClr>
                </a:gs>
                <a:gs pos="28571">
                  <a:srgbClr val="AA8469">
                    <a:alpha val="13152"/>
                  </a:srgbClr>
                </a:gs>
                <a:gs pos="42857">
                  <a:srgbClr val="AA8469">
                    <a:alpha val="8834"/>
                  </a:srgbClr>
                </a:gs>
                <a:gs pos="57143">
                  <a:srgbClr val="AA8469">
                    <a:alpha val="4996"/>
                  </a:srgbClr>
                </a:gs>
                <a:gs pos="71429">
                  <a:srgbClr val="AA8469">
                    <a:alpha val="2370"/>
                  </a:srgbClr>
                </a:gs>
                <a:gs pos="85714">
                  <a:srgbClr val="AA8469">
                    <a:alpha val="944"/>
                  </a:srgbClr>
                </a:gs>
                <a:gs pos="100000">
                  <a:srgbClr val="AA8469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10772525">
              <a:off x="1273815" y="625596"/>
              <a:ext cx="404313" cy="254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5120859">
              <a:off x="1536943" y="27462"/>
              <a:ext cx="611725" cy="1269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8147431">
              <a:off x="2157675" y="359018"/>
              <a:ext cx="412725" cy="59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10677942">
              <a:off x="2349473" y="1318531"/>
              <a:ext cx="318254" cy="589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5345798">
              <a:off x="1880859" y="362881"/>
              <a:ext cx="202028" cy="757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3737494">
              <a:off x="797531" y="1955126"/>
              <a:ext cx="717520" cy="480980"/>
            </a:xfrm>
            <a:prstGeom prst="ellipse">
              <a:avLst/>
            </a:prstGeom>
            <a:gradFill>
              <a:gsLst>
                <a:gs pos="0">
                  <a:srgbClr val="571200">
                    <a:alpha val="11800"/>
                  </a:srgbClr>
                </a:gs>
                <a:gs pos="14286">
                  <a:srgbClr val="571200">
                    <a:alpha val="10900"/>
                  </a:srgbClr>
                </a:gs>
                <a:gs pos="28571">
                  <a:srgbClr val="571200">
                    <a:alpha val="8571"/>
                  </a:srgbClr>
                </a:gs>
                <a:gs pos="42857">
                  <a:srgbClr val="571200">
                    <a:alpha val="5708"/>
                  </a:srgbClr>
                </a:gs>
                <a:gs pos="57143">
                  <a:srgbClr val="571200">
                    <a:alpha val="3204"/>
                  </a:srgbClr>
                </a:gs>
                <a:gs pos="71429">
                  <a:srgbClr val="571200">
                    <a:alpha val="1513"/>
                  </a:srgbClr>
                </a:gs>
                <a:gs pos="85714">
                  <a:srgbClr val="571200">
                    <a:alpha val="601"/>
                  </a:srgbClr>
                </a:gs>
                <a:gs pos="100000">
                  <a:srgbClr val="5712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10768515">
              <a:off x="971387" y="1950088"/>
              <a:ext cx="492182" cy="449011"/>
            </a:xfrm>
            <a:prstGeom prst="ellipse">
              <a:avLst/>
            </a:prstGeom>
            <a:gradFill>
              <a:gsLst>
                <a:gs pos="0">
                  <a:srgbClr val="C2AEA2">
                    <a:alpha val="29291"/>
                  </a:srgbClr>
                </a:gs>
                <a:gs pos="14286">
                  <a:srgbClr val="C2AEA2">
                    <a:alpha val="27281"/>
                  </a:srgbClr>
                </a:gs>
                <a:gs pos="28571">
                  <a:srgbClr val="C2AEA2">
                    <a:alpha val="21913"/>
                  </a:srgbClr>
                </a:gs>
                <a:gs pos="42857">
                  <a:srgbClr val="C2AEA2">
                    <a:alpha val="14976"/>
                  </a:srgbClr>
                </a:gs>
                <a:gs pos="57143">
                  <a:srgbClr val="C2AEA2">
                    <a:alpha val="8598"/>
                  </a:srgbClr>
                </a:gs>
                <a:gs pos="71429">
                  <a:srgbClr val="C2AEA2">
                    <a:alpha val="4121"/>
                  </a:srgbClr>
                </a:gs>
                <a:gs pos="85714">
                  <a:srgbClr val="C2AEA2">
                    <a:alpha val="1650"/>
                  </a:srgbClr>
                </a:gs>
                <a:gs pos="100000">
                  <a:srgbClr val="C2AEA2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7143254">
              <a:off x="2385443" y="1018411"/>
              <a:ext cx="63689" cy="15922"/>
            </a:xfrm>
            <a:prstGeom prst="ellipse">
              <a:avLst/>
            </a:prstGeom>
            <a:gradFill>
              <a:gsLst>
                <a:gs pos="0">
                  <a:srgbClr val="AB7D5E">
                    <a:alpha val="17731"/>
                  </a:srgbClr>
                </a:gs>
                <a:gs pos="14286">
                  <a:srgbClr val="AB7D5E">
                    <a:alpha val="16422"/>
                  </a:srgbClr>
                </a:gs>
                <a:gs pos="28571">
                  <a:srgbClr val="AB7D5E">
                    <a:alpha val="13002"/>
                  </a:srgbClr>
                </a:gs>
                <a:gs pos="42857">
                  <a:srgbClr val="AB7D5E">
                    <a:alpha val="8731"/>
                  </a:srgbClr>
                </a:gs>
                <a:gs pos="57143">
                  <a:srgbClr val="AB7D5E">
                    <a:alpha val="4936"/>
                  </a:srgbClr>
                </a:gs>
                <a:gs pos="71429">
                  <a:srgbClr val="AB7D5E">
                    <a:alpha val="2342"/>
                  </a:srgbClr>
                </a:gs>
                <a:gs pos="85714">
                  <a:srgbClr val="AB7D5E">
                    <a:alpha val="933"/>
                  </a:srgbClr>
                </a:gs>
                <a:gs pos="100000">
                  <a:srgbClr val="AB7D5E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-10583708">
              <a:off x="2219936" y="472239"/>
              <a:ext cx="187655" cy="96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8372575">
              <a:off x="2322710" y="1934218"/>
              <a:ext cx="64660" cy="16165"/>
            </a:xfrm>
            <a:prstGeom prst="ellipse">
              <a:avLst/>
            </a:prstGeom>
            <a:gradFill>
              <a:gsLst>
                <a:gs pos="0">
                  <a:srgbClr val="A57947">
                    <a:alpha val="17553"/>
                  </a:srgbClr>
                </a:gs>
                <a:gs pos="14286">
                  <a:srgbClr val="A57947">
                    <a:alpha val="16256"/>
                  </a:srgbClr>
                </a:gs>
                <a:gs pos="28571">
                  <a:srgbClr val="A57947">
                    <a:alpha val="12868"/>
                  </a:srgbClr>
                </a:gs>
                <a:gs pos="42857">
                  <a:srgbClr val="A57947">
                    <a:alpha val="8639"/>
                  </a:srgbClr>
                </a:gs>
                <a:gs pos="57143">
                  <a:srgbClr val="A57947">
                    <a:alpha val="4883"/>
                  </a:srgbClr>
                </a:gs>
                <a:gs pos="71429">
                  <a:srgbClr val="A57947">
                    <a:alpha val="2316"/>
                  </a:srgbClr>
                </a:gs>
                <a:gs pos="85714">
                  <a:srgbClr val="A57947">
                    <a:alpha val="922"/>
                  </a:srgbClr>
                </a:gs>
                <a:gs pos="100000">
                  <a:srgbClr val="A57947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9752691">
              <a:off x="2556001" y="895799"/>
              <a:ext cx="65056" cy="16264"/>
            </a:xfrm>
            <a:prstGeom prst="ellipse">
              <a:avLst/>
            </a:prstGeom>
            <a:gradFill>
              <a:gsLst>
                <a:gs pos="0">
                  <a:srgbClr val="7E5231">
                    <a:alpha val="17481"/>
                  </a:srgbClr>
                </a:gs>
                <a:gs pos="14286">
                  <a:srgbClr val="7E5231">
                    <a:alpha val="16189"/>
                  </a:srgbClr>
                </a:gs>
                <a:gs pos="28571">
                  <a:srgbClr val="7E5231">
                    <a:alpha val="12814"/>
                  </a:srgbClr>
                </a:gs>
                <a:gs pos="42857">
                  <a:srgbClr val="7E5231">
                    <a:alpha val="8602"/>
                  </a:srgbClr>
                </a:gs>
                <a:gs pos="57143">
                  <a:srgbClr val="7E5231">
                    <a:alpha val="4862"/>
                  </a:srgbClr>
                </a:gs>
                <a:gs pos="71429">
                  <a:srgbClr val="7E5231">
                    <a:alpha val="2306"/>
                  </a:srgbClr>
                </a:gs>
                <a:gs pos="85714">
                  <a:srgbClr val="7E5231">
                    <a:alpha val="918"/>
                  </a:srgbClr>
                </a:gs>
                <a:gs pos="100000">
                  <a:srgbClr val="7E5231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4723863">
              <a:off x="1073593" y="872961"/>
              <a:ext cx="595031" cy="1557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6716508">
              <a:off x="1627490" y="348393"/>
              <a:ext cx="287837" cy="128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10473643">
              <a:off x="824529" y="1855243"/>
              <a:ext cx="423653" cy="32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4638737">
              <a:off x="1736729" y="1142722"/>
              <a:ext cx="65329" cy="16332"/>
            </a:xfrm>
            <a:prstGeom prst="ellipse">
              <a:avLst/>
            </a:prstGeom>
            <a:gradFill>
              <a:gsLst>
                <a:gs pos="0">
                  <a:srgbClr val="9D725C">
                    <a:alpha val="17431"/>
                  </a:srgbClr>
                </a:gs>
                <a:gs pos="14286">
                  <a:srgbClr val="9D725C">
                    <a:alpha val="16142"/>
                  </a:srgbClr>
                </a:gs>
                <a:gs pos="28571">
                  <a:srgbClr val="9D725C">
                    <a:alpha val="12776"/>
                  </a:srgbClr>
                </a:gs>
                <a:gs pos="42857">
                  <a:srgbClr val="9D725C">
                    <a:alpha val="8576"/>
                  </a:srgbClr>
                </a:gs>
                <a:gs pos="57143">
                  <a:srgbClr val="9D725C">
                    <a:alpha val="4847"/>
                  </a:srgbClr>
                </a:gs>
                <a:gs pos="71429">
                  <a:srgbClr val="9D725C">
                    <a:alpha val="2299"/>
                  </a:srgbClr>
                </a:gs>
                <a:gs pos="85714">
                  <a:srgbClr val="9D725C">
                    <a:alpha val="915"/>
                  </a:srgbClr>
                </a:gs>
                <a:gs pos="100000">
                  <a:srgbClr val="9D725C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2907608">
              <a:off x="1863769" y="1925331"/>
              <a:ext cx="65059" cy="16265"/>
            </a:xfrm>
            <a:prstGeom prst="ellipse">
              <a:avLst/>
            </a:prstGeom>
            <a:gradFill>
              <a:gsLst>
                <a:gs pos="0">
                  <a:srgbClr val="B49178">
                    <a:alpha val="17481"/>
                  </a:srgbClr>
                </a:gs>
                <a:gs pos="14286">
                  <a:srgbClr val="B49178">
                    <a:alpha val="16188"/>
                  </a:srgbClr>
                </a:gs>
                <a:gs pos="28571">
                  <a:srgbClr val="B49178">
                    <a:alpha val="12813"/>
                  </a:srgbClr>
                </a:gs>
                <a:gs pos="42857">
                  <a:srgbClr val="B49178">
                    <a:alpha val="8601"/>
                  </a:srgbClr>
                </a:gs>
                <a:gs pos="57143">
                  <a:srgbClr val="B49178">
                    <a:alpha val="4861"/>
                  </a:srgbClr>
                </a:gs>
                <a:gs pos="71429">
                  <a:srgbClr val="B49178">
                    <a:alpha val="2306"/>
                  </a:srgbClr>
                </a:gs>
                <a:gs pos="85714">
                  <a:srgbClr val="B49178">
                    <a:alpha val="918"/>
                  </a:srgbClr>
                </a:gs>
                <a:gs pos="100000">
                  <a:srgbClr val="B49178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4495333">
              <a:off x="1390825" y="879446"/>
              <a:ext cx="550688" cy="1395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6200418">
              <a:off x="1837623" y="377138"/>
              <a:ext cx="424724" cy="342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10137517">
              <a:off x="861675" y="2028594"/>
              <a:ext cx="65638" cy="16409"/>
            </a:xfrm>
            <a:prstGeom prst="ellipse">
              <a:avLst/>
            </a:prstGeom>
            <a:gradFill>
              <a:gsLst>
                <a:gs pos="0">
                  <a:srgbClr val="B08B7B">
                    <a:alpha val="17375"/>
                  </a:srgbClr>
                </a:gs>
                <a:gs pos="14286">
                  <a:srgbClr val="B08B7B">
                    <a:alpha val="16089"/>
                  </a:srgbClr>
                </a:gs>
                <a:gs pos="28571">
                  <a:srgbClr val="B08B7B">
                    <a:alpha val="12733"/>
                  </a:srgbClr>
                </a:gs>
                <a:gs pos="42857">
                  <a:srgbClr val="B08B7B">
                    <a:alpha val="8546"/>
                  </a:srgbClr>
                </a:gs>
                <a:gs pos="57143">
                  <a:srgbClr val="B08B7B">
                    <a:alpha val="4830"/>
                  </a:srgbClr>
                </a:gs>
                <a:gs pos="71429">
                  <a:srgbClr val="B08B7B">
                    <a:alpha val="2291"/>
                  </a:srgbClr>
                </a:gs>
                <a:gs pos="85714">
                  <a:srgbClr val="B08B7B">
                    <a:alpha val="912"/>
                  </a:srgbClr>
                </a:gs>
                <a:gs pos="100000">
                  <a:srgbClr val="B08B7B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5107152">
              <a:off x="1939663" y="40286"/>
              <a:ext cx="65679" cy="16420"/>
            </a:xfrm>
            <a:prstGeom prst="ellipse">
              <a:avLst/>
            </a:prstGeom>
            <a:gradFill>
              <a:gsLst>
                <a:gs pos="0">
                  <a:srgbClr val="816245">
                    <a:alpha val="17367"/>
                  </a:srgbClr>
                </a:gs>
                <a:gs pos="14286">
                  <a:srgbClr val="816245">
                    <a:alpha val="16082"/>
                  </a:srgbClr>
                </a:gs>
                <a:gs pos="28571">
                  <a:srgbClr val="816245">
                    <a:alpha val="12728"/>
                  </a:srgbClr>
                </a:gs>
                <a:gs pos="42857">
                  <a:srgbClr val="816245">
                    <a:alpha val="8542"/>
                  </a:srgbClr>
                </a:gs>
                <a:gs pos="57143">
                  <a:srgbClr val="816245">
                    <a:alpha val="4827"/>
                  </a:srgbClr>
                </a:gs>
                <a:gs pos="71429">
                  <a:srgbClr val="816245">
                    <a:alpha val="2289"/>
                  </a:srgbClr>
                </a:gs>
                <a:gs pos="85714">
                  <a:srgbClr val="816245">
                    <a:alpha val="912"/>
                  </a:srgbClr>
                </a:gs>
                <a:gs pos="100000">
                  <a:srgbClr val="816245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-9866020">
              <a:off x="1140386" y="1142239"/>
              <a:ext cx="500329" cy="607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604143">
              <a:off x="470810" y="1724238"/>
              <a:ext cx="566599" cy="288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-8540987">
              <a:off x="1043511" y="1228261"/>
              <a:ext cx="65682" cy="16421"/>
            </a:xfrm>
            <a:prstGeom prst="ellipse">
              <a:avLst/>
            </a:prstGeom>
            <a:gradFill>
              <a:gsLst>
                <a:gs pos="0">
                  <a:srgbClr val="805539">
                    <a:alpha val="17367"/>
                  </a:srgbClr>
                </a:gs>
                <a:gs pos="14286">
                  <a:srgbClr val="805539">
                    <a:alpha val="16082"/>
                  </a:srgbClr>
                </a:gs>
                <a:gs pos="28571">
                  <a:srgbClr val="805539">
                    <a:alpha val="12727"/>
                  </a:srgbClr>
                </a:gs>
                <a:gs pos="42857">
                  <a:srgbClr val="805539">
                    <a:alpha val="8542"/>
                  </a:srgbClr>
                </a:gs>
                <a:gs pos="57143">
                  <a:srgbClr val="805539">
                    <a:alpha val="4827"/>
                  </a:srgbClr>
                </a:gs>
                <a:gs pos="71429">
                  <a:srgbClr val="805539">
                    <a:alpha val="2289"/>
                  </a:srgbClr>
                </a:gs>
                <a:gs pos="85714">
                  <a:srgbClr val="805539">
                    <a:alpha val="912"/>
                  </a:srgbClr>
                </a:gs>
                <a:gs pos="100000">
                  <a:srgbClr val="805539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4108858">
              <a:off x="839905" y="241985"/>
              <a:ext cx="340397" cy="37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6457038">
              <a:off x="1633077" y="162405"/>
              <a:ext cx="65467" cy="16367"/>
            </a:xfrm>
            <a:prstGeom prst="ellipse">
              <a:avLst/>
            </a:prstGeom>
            <a:gradFill>
              <a:gsLst>
                <a:gs pos="0">
                  <a:srgbClr val="A4856C">
                    <a:alpha val="17406"/>
                  </a:srgbClr>
                </a:gs>
                <a:gs pos="14286">
                  <a:srgbClr val="A4856C">
                    <a:alpha val="16119"/>
                  </a:srgbClr>
                </a:gs>
                <a:gs pos="28571">
                  <a:srgbClr val="A4856C">
                    <a:alpha val="12757"/>
                  </a:srgbClr>
                </a:gs>
                <a:gs pos="42857">
                  <a:srgbClr val="A4856C">
                    <a:alpha val="8563"/>
                  </a:srgbClr>
                </a:gs>
                <a:gs pos="57143">
                  <a:srgbClr val="A4856C">
                    <a:alpha val="4839"/>
                  </a:srgbClr>
                </a:gs>
                <a:gs pos="71429">
                  <a:srgbClr val="A4856C">
                    <a:alpha val="2295"/>
                  </a:srgbClr>
                </a:gs>
                <a:gs pos="85714">
                  <a:srgbClr val="A4856C">
                    <a:alpha val="914"/>
                  </a:srgbClr>
                </a:gs>
                <a:gs pos="100000">
                  <a:srgbClr val="A4856C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5588294">
              <a:off x="2319625" y="1146843"/>
              <a:ext cx="66232" cy="16558"/>
            </a:xfrm>
            <a:prstGeom prst="ellipse">
              <a:avLst/>
            </a:prstGeom>
            <a:gradFill>
              <a:gsLst>
                <a:gs pos="0">
                  <a:srgbClr val="B8907A">
                    <a:alpha val="17266"/>
                  </a:srgbClr>
                </a:gs>
                <a:gs pos="14286">
                  <a:srgbClr val="B8907A">
                    <a:alpha val="15988"/>
                  </a:srgbClr>
                </a:gs>
                <a:gs pos="28571">
                  <a:srgbClr val="B8907A">
                    <a:alpha val="12651"/>
                  </a:srgbClr>
                </a:gs>
                <a:gs pos="42857">
                  <a:srgbClr val="B8907A">
                    <a:alpha val="8490"/>
                  </a:srgbClr>
                </a:gs>
                <a:gs pos="57143">
                  <a:srgbClr val="B8907A">
                    <a:alpha val="4797"/>
                  </a:srgbClr>
                </a:gs>
                <a:gs pos="71429">
                  <a:srgbClr val="B8907A">
                    <a:alpha val="2275"/>
                  </a:srgbClr>
                </a:gs>
                <a:gs pos="85714">
                  <a:srgbClr val="B8907A">
                    <a:alpha val="906"/>
                  </a:srgbClr>
                </a:gs>
                <a:gs pos="100000">
                  <a:srgbClr val="B8907A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9804906">
              <a:off x="1625887" y="1564884"/>
              <a:ext cx="64757" cy="16189"/>
            </a:xfrm>
            <a:prstGeom prst="ellipse">
              <a:avLst/>
            </a:prstGeom>
            <a:gradFill>
              <a:gsLst>
                <a:gs pos="0">
                  <a:srgbClr val="A9794D">
                    <a:alpha val="17536"/>
                  </a:srgbClr>
                </a:gs>
                <a:gs pos="14286">
                  <a:srgbClr val="A9794D">
                    <a:alpha val="16240"/>
                  </a:srgbClr>
                </a:gs>
                <a:gs pos="28571">
                  <a:srgbClr val="A9794D">
                    <a:alpha val="12855"/>
                  </a:srgbClr>
                </a:gs>
                <a:gs pos="42857">
                  <a:srgbClr val="A9794D">
                    <a:alpha val="8630"/>
                  </a:srgbClr>
                </a:gs>
                <a:gs pos="57143">
                  <a:srgbClr val="A9794D">
                    <a:alpha val="4878"/>
                  </a:srgbClr>
                </a:gs>
                <a:gs pos="71429">
                  <a:srgbClr val="A9794D">
                    <a:alpha val="2314"/>
                  </a:srgbClr>
                </a:gs>
                <a:gs pos="85714">
                  <a:srgbClr val="A9794D">
                    <a:alpha val="921"/>
                  </a:srgbClr>
                </a:gs>
                <a:gs pos="100000">
                  <a:srgbClr val="A9794D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6531079">
              <a:off x="2283995" y="485014"/>
              <a:ext cx="66727" cy="16682"/>
            </a:xfrm>
            <a:prstGeom prst="ellipse">
              <a:avLst/>
            </a:prstGeom>
            <a:gradFill>
              <a:gsLst>
                <a:gs pos="0">
                  <a:srgbClr val="6C4F38">
                    <a:alpha val="17175"/>
                  </a:srgbClr>
                </a:gs>
                <a:gs pos="14286">
                  <a:srgbClr val="6C4F38">
                    <a:alpha val="15903"/>
                  </a:srgbClr>
                </a:gs>
                <a:gs pos="28571">
                  <a:srgbClr val="6C4F38">
                    <a:alpha val="12583"/>
                  </a:srgbClr>
                </a:gs>
                <a:gs pos="42857">
                  <a:srgbClr val="6C4F38">
                    <a:alpha val="8443"/>
                  </a:srgbClr>
                </a:gs>
                <a:gs pos="57143">
                  <a:srgbClr val="6C4F38">
                    <a:alpha val="4770"/>
                  </a:srgbClr>
                </a:gs>
                <a:gs pos="71429">
                  <a:srgbClr val="6C4F38">
                    <a:alpha val="2262"/>
                  </a:srgbClr>
                </a:gs>
                <a:gs pos="85714">
                  <a:srgbClr val="6C4F38">
                    <a:alpha val="901"/>
                  </a:srgbClr>
                </a:gs>
                <a:gs pos="100000">
                  <a:srgbClr val="6C4F38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5142238">
              <a:off x="1940256" y="46820"/>
              <a:ext cx="66568" cy="16642"/>
            </a:xfrm>
            <a:prstGeom prst="ellipse">
              <a:avLst/>
            </a:prstGeom>
            <a:gradFill>
              <a:gsLst>
                <a:gs pos="0">
                  <a:srgbClr val="8F6D53">
                    <a:alpha val="17204"/>
                  </a:srgbClr>
                </a:gs>
                <a:gs pos="14286">
                  <a:srgbClr val="8F6D53">
                    <a:alpha val="15930"/>
                  </a:srgbClr>
                </a:gs>
                <a:gs pos="28571">
                  <a:srgbClr val="8F6D53">
                    <a:alpha val="12605"/>
                  </a:srgbClr>
                </a:gs>
                <a:gs pos="42857">
                  <a:srgbClr val="8F6D53">
                    <a:alpha val="8458"/>
                  </a:srgbClr>
                </a:gs>
                <a:gs pos="57143">
                  <a:srgbClr val="8F6D53">
                    <a:alpha val="4779"/>
                  </a:srgbClr>
                </a:gs>
                <a:gs pos="71429">
                  <a:srgbClr val="8F6D53">
                    <a:alpha val="2266"/>
                  </a:srgbClr>
                </a:gs>
                <a:gs pos="85714">
                  <a:srgbClr val="8F6D53">
                    <a:alpha val="902"/>
                  </a:srgbClr>
                </a:gs>
                <a:gs pos="100000">
                  <a:srgbClr val="8F6D53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10584367">
              <a:off x="1142282" y="1083911"/>
              <a:ext cx="649152" cy="1722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-10143616">
              <a:off x="630405" y="493326"/>
              <a:ext cx="345591" cy="95491"/>
            </a:xfrm>
            <a:prstGeom prst="ellipse">
              <a:avLst/>
            </a:prstGeom>
            <a:gradFill>
              <a:gsLst>
                <a:gs pos="0">
                  <a:srgbClr val="000000">
                    <a:alpha val="30079"/>
                  </a:srgbClr>
                </a:gs>
                <a:gs pos="14286">
                  <a:srgbClr val="000000">
                    <a:alpha val="28026"/>
                  </a:srgbClr>
                </a:gs>
                <a:gs pos="28571">
                  <a:srgbClr val="000000">
                    <a:alpha val="22535"/>
                  </a:srgbClr>
                </a:gs>
                <a:gs pos="42857">
                  <a:srgbClr val="000000">
                    <a:alpha val="15421"/>
                  </a:srgbClr>
                </a:gs>
                <a:gs pos="57143">
                  <a:srgbClr val="000000">
                    <a:alpha val="8863"/>
                  </a:srgbClr>
                </a:gs>
                <a:gs pos="71429">
                  <a:srgbClr val="000000">
                    <a:alpha val="4251"/>
                  </a:srgbClr>
                </a:gs>
                <a:gs pos="85714">
                  <a:srgbClr val="000000">
                    <a:alpha val="1703"/>
                  </a:srgbClr>
                </a:gs>
                <a:gs pos="100000">
                  <a:srgbClr val="0000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5166140">
              <a:off x="2465259" y="752373"/>
              <a:ext cx="65796" cy="16449"/>
            </a:xfrm>
            <a:prstGeom prst="ellipse">
              <a:avLst/>
            </a:prstGeom>
            <a:gradFill>
              <a:gsLst>
                <a:gs pos="0">
                  <a:srgbClr val="9A7355">
                    <a:alpha val="17346"/>
                  </a:srgbClr>
                </a:gs>
                <a:gs pos="14286">
                  <a:srgbClr val="9A7355">
                    <a:alpha val="16062"/>
                  </a:srgbClr>
                </a:gs>
                <a:gs pos="28571">
                  <a:srgbClr val="9A7355">
                    <a:alpha val="12711"/>
                  </a:srgbClr>
                </a:gs>
                <a:gs pos="42857">
                  <a:srgbClr val="9A7355">
                    <a:alpha val="8531"/>
                  </a:srgbClr>
                </a:gs>
                <a:gs pos="57143">
                  <a:srgbClr val="9A7355">
                    <a:alpha val="4821"/>
                  </a:srgbClr>
                </a:gs>
                <a:gs pos="71429">
                  <a:srgbClr val="9A7355">
                    <a:alpha val="2286"/>
                  </a:srgbClr>
                </a:gs>
                <a:gs pos="85714">
                  <a:srgbClr val="9A7355">
                    <a:alpha val="910"/>
                  </a:srgbClr>
                </a:gs>
                <a:gs pos="100000">
                  <a:srgbClr val="9A7355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10504002">
              <a:off x="849296" y="543641"/>
              <a:ext cx="514679" cy="32669"/>
            </a:xfrm>
            <a:prstGeom prst="ellipse">
              <a:avLst/>
            </a:prstGeom>
            <a:gradFill>
              <a:gsLst>
                <a:gs pos="0">
                  <a:srgbClr val="FFFFE4">
                    <a:alpha val="32968"/>
                  </a:srgbClr>
                </a:gs>
                <a:gs pos="14286">
                  <a:srgbClr val="FFFFE4">
                    <a:alpha val="30764"/>
                  </a:srgbClr>
                </a:gs>
                <a:gs pos="28571">
                  <a:srgbClr val="FFFFE4">
                    <a:alpha val="24833"/>
                  </a:srgbClr>
                </a:gs>
                <a:gs pos="42857">
                  <a:srgbClr val="FFFFE4">
                    <a:alpha val="17075"/>
                  </a:srgbClr>
                </a:gs>
                <a:gs pos="57143">
                  <a:srgbClr val="FFFFE4">
                    <a:alpha val="9855"/>
                  </a:srgbClr>
                </a:gs>
                <a:gs pos="71429">
                  <a:srgbClr val="FFFFE4">
                    <a:alpha val="4740"/>
                  </a:srgbClr>
                </a:gs>
                <a:gs pos="85714">
                  <a:srgbClr val="FFFFE4">
                    <a:alpha val="1902"/>
                  </a:srgbClr>
                </a:gs>
                <a:gs pos="100000">
                  <a:srgbClr val="FF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4851029">
              <a:off x="1744083" y="2038340"/>
              <a:ext cx="611760" cy="931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6427851">
              <a:off x="830795" y="225679"/>
              <a:ext cx="289850" cy="66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7019909">
              <a:off x="1855267" y="127502"/>
              <a:ext cx="67327" cy="16832"/>
            </a:xfrm>
            <a:prstGeom prst="ellipse">
              <a:avLst/>
            </a:prstGeom>
            <a:gradFill>
              <a:gsLst>
                <a:gs pos="0">
                  <a:srgbClr val="775940">
                    <a:alpha val="17065"/>
                  </a:srgbClr>
                </a:gs>
                <a:gs pos="14286">
                  <a:srgbClr val="775940">
                    <a:alpha val="15800"/>
                  </a:srgbClr>
                </a:gs>
                <a:gs pos="28571">
                  <a:srgbClr val="775940">
                    <a:alpha val="12500"/>
                  </a:srgbClr>
                </a:gs>
                <a:gs pos="42857">
                  <a:srgbClr val="775940">
                    <a:alpha val="8386"/>
                  </a:srgbClr>
                </a:gs>
                <a:gs pos="57143">
                  <a:srgbClr val="775940">
                    <a:alpha val="4737"/>
                  </a:srgbClr>
                </a:gs>
                <a:gs pos="71429">
                  <a:srgbClr val="775940">
                    <a:alpha val="2246"/>
                  </a:srgbClr>
                </a:gs>
                <a:gs pos="85714">
                  <a:srgbClr val="775940">
                    <a:alpha val="894"/>
                  </a:srgbClr>
                </a:gs>
                <a:gs pos="100000">
                  <a:srgbClr val="77594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10577255">
              <a:off x="1524942" y="1815523"/>
              <a:ext cx="174804" cy="119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3097019">
              <a:off x="1147849" y="314226"/>
              <a:ext cx="67049" cy="16762"/>
            </a:xfrm>
            <a:prstGeom prst="ellipse">
              <a:avLst/>
            </a:prstGeom>
            <a:gradFill>
              <a:gsLst>
                <a:gs pos="0">
                  <a:srgbClr val="987150">
                    <a:alpha val="17116"/>
                  </a:srgbClr>
                </a:gs>
                <a:gs pos="14286">
                  <a:srgbClr val="987150">
                    <a:alpha val="15848"/>
                  </a:srgbClr>
                </a:gs>
                <a:gs pos="28571">
                  <a:srgbClr val="987150">
                    <a:alpha val="12538"/>
                  </a:srgbClr>
                </a:gs>
                <a:gs pos="42857">
                  <a:srgbClr val="987150">
                    <a:alpha val="8412"/>
                  </a:srgbClr>
                </a:gs>
                <a:gs pos="57143">
                  <a:srgbClr val="987150">
                    <a:alpha val="4752"/>
                  </a:srgbClr>
                </a:gs>
                <a:gs pos="71429">
                  <a:srgbClr val="987150">
                    <a:alpha val="2253"/>
                  </a:srgbClr>
                </a:gs>
                <a:gs pos="85714">
                  <a:srgbClr val="987150">
                    <a:alpha val="897"/>
                  </a:srgbClr>
                </a:gs>
                <a:gs pos="100000">
                  <a:srgbClr val="98715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7843611">
              <a:off x="1658331" y="227587"/>
              <a:ext cx="227625" cy="342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6802048">
              <a:off x="1832139" y="277995"/>
              <a:ext cx="280060" cy="353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7146167">
              <a:off x="2335498" y="549611"/>
              <a:ext cx="226183" cy="498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9005566">
              <a:off x="1344789" y="1521789"/>
              <a:ext cx="250166" cy="884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4399212">
              <a:off x="1415549" y="885288"/>
              <a:ext cx="505756" cy="142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4668257">
              <a:off x="2433385" y="646574"/>
              <a:ext cx="67672" cy="16918"/>
            </a:xfrm>
            <a:prstGeom prst="ellipse">
              <a:avLst/>
            </a:prstGeom>
            <a:gradFill>
              <a:gsLst>
                <a:gs pos="0">
                  <a:srgbClr val="B18669">
                    <a:alpha val="17002"/>
                  </a:srgbClr>
                </a:gs>
                <a:gs pos="14286">
                  <a:srgbClr val="B18669">
                    <a:alpha val="15741"/>
                  </a:srgbClr>
                </a:gs>
                <a:gs pos="28571">
                  <a:srgbClr val="B18669">
                    <a:alpha val="12452"/>
                  </a:srgbClr>
                </a:gs>
                <a:gs pos="42857">
                  <a:srgbClr val="B18669">
                    <a:alpha val="8353"/>
                  </a:srgbClr>
                </a:gs>
                <a:gs pos="57143">
                  <a:srgbClr val="B18669">
                    <a:alpha val="4718"/>
                  </a:srgbClr>
                </a:gs>
                <a:gs pos="71429">
                  <a:srgbClr val="B18669">
                    <a:alpha val="2237"/>
                  </a:srgbClr>
                </a:gs>
                <a:gs pos="85714">
                  <a:srgbClr val="B18669">
                    <a:alpha val="891"/>
                  </a:srgbClr>
                </a:gs>
                <a:gs pos="100000">
                  <a:srgbClr val="B18669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8121050">
              <a:off x="859215" y="1101582"/>
              <a:ext cx="289175" cy="308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-9890333">
              <a:off x="1093846" y="626434"/>
              <a:ext cx="441632" cy="35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9138787">
              <a:off x="1224643" y="644729"/>
              <a:ext cx="384576" cy="42683"/>
            </a:xfrm>
            <a:prstGeom prst="ellipse">
              <a:avLst/>
            </a:prstGeom>
            <a:gradFill>
              <a:gsLst>
                <a:gs pos="0">
                  <a:srgbClr val="FFFFF3">
                    <a:alpha val="32968"/>
                  </a:srgbClr>
                </a:gs>
                <a:gs pos="14286">
                  <a:srgbClr val="FFFFF3">
                    <a:alpha val="30764"/>
                  </a:srgbClr>
                </a:gs>
                <a:gs pos="28571">
                  <a:srgbClr val="FFFFF3">
                    <a:alpha val="24833"/>
                  </a:srgbClr>
                </a:gs>
                <a:gs pos="42857">
                  <a:srgbClr val="FFFFF3">
                    <a:alpha val="17075"/>
                  </a:srgbClr>
                </a:gs>
                <a:gs pos="57143">
                  <a:srgbClr val="FFFFF3">
                    <a:alpha val="9855"/>
                  </a:srgbClr>
                </a:gs>
                <a:gs pos="71429">
                  <a:srgbClr val="FFFFF3">
                    <a:alpha val="4740"/>
                  </a:srgbClr>
                </a:gs>
                <a:gs pos="85714">
                  <a:srgbClr val="FFFFF3">
                    <a:alpha val="1902"/>
                  </a:srgbClr>
                </a:gs>
                <a:gs pos="100000">
                  <a:srgbClr val="FF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3790161">
              <a:off x="970695" y="1038584"/>
              <a:ext cx="352510" cy="29767"/>
            </a:xfrm>
            <a:prstGeom prst="ellipse">
              <a:avLst/>
            </a:prstGeom>
            <a:gradFill>
              <a:gsLst>
                <a:gs pos="0">
                  <a:srgbClr val="FFFF69">
                    <a:alpha val="32968"/>
                  </a:srgbClr>
                </a:gs>
                <a:gs pos="14286">
                  <a:srgbClr val="FFFF69">
                    <a:alpha val="30764"/>
                  </a:srgbClr>
                </a:gs>
                <a:gs pos="28571">
                  <a:srgbClr val="FFFF69">
                    <a:alpha val="24833"/>
                  </a:srgbClr>
                </a:gs>
                <a:gs pos="42857">
                  <a:srgbClr val="FFFF69">
                    <a:alpha val="17075"/>
                  </a:srgbClr>
                </a:gs>
                <a:gs pos="57143">
                  <a:srgbClr val="FFFF69">
                    <a:alpha val="9855"/>
                  </a:srgbClr>
                </a:gs>
                <a:gs pos="71429">
                  <a:srgbClr val="FFFF69">
                    <a:alpha val="4740"/>
                  </a:srgbClr>
                </a:gs>
                <a:gs pos="85714">
                  <a:srgbClr val="FFFF69">
                    <a:alpha val="1902"/>
                  </a:srgbClr>
                </a:gs>
                <a:gs pos="100000">
                  <a:srgbClr val="FFFF6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10646590">
              <a:off x="1421687" y="1789471"/>
              <a:ext cx="67276" cy="16819"/>
            </a:xfrm>
            <a:prstGeom prst="ellipse">
              <a:avLst/>
            </a:prstGeom>
            <a:gradFill>
              <a:gsLst>
                <a:gs pos="0">
                  <a:srgbClr val="A87B46">
                    <a:alpha val="17074"/>
                  </a:srgbClr>
                </a:gs>
                <a:gs pos="14286">
                  <a:srgbClr val="A87B46">
                    <a:alpha val="15809"/>
                  </a:srgbClr>
                </a:gs>
                <a:gs pos="28571">
                  <a:srgbClr val="A87B46">
                    <a:alpha val="12507"/>
                  </a:srgbClr>
                </a:gs>
                <a:gs pos="42857">
                  <a:srgbClr val="A87B46">
                    <a:alpha val="8391"/>
                  </a:srgbClr>
                </a:gs>
                <a:gs pos="57143">
                  <a:srgbClr val="A87B46">
                    <a:alpha val="4740"/>
                  </a:srgbClr>
                </a:gs>
                <a:gs pos="71429">
                  <a:srgbClr val="A87B46">
                    <a:alpha val="2247"/>
                  </a:srgbClr>
                </a:gs>
                <a:gs pos="85714">
                  <a:srgbClr val="A87B46">
                    <a:alpha val="895"/>
                  </a:srgbClr>
                </a:gs>
                <a:gs pos="100000">
                  <a:srgbClr val="A87B46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6056929">
              <a:off x="2017432" y="487827"/>
              <a:ext cx="637935" cy="361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7435139">
              <a:off x="850000" y="195262"/>
              <a:ext cx="268152" cy="89784"/>
            </a:xfrm>
            <a:prstGeom prst="ellipse">
              <a:avLst/>
            </a:prstGeom>
            <a:gradFill>
              <a:gsLst>
                <a:gs pos="0">
                  <a:srgbClr val="FF9F00">
                    <a:alpha val="11691"/>
                  </a:srgbClr>
                </a:gs>
                <a:gs pos="14286">
                  <a:srgbClr val="FF9F00">
                    <a:alpha val="10798"/>
                  </a:srgbClr>
                </a:gs>
                <a:gs pos="28571">
                  <a:srgbClr val="FF9F00">
                    <a:alpha val="8490"/>
                  </a:srgbClr>
                </a:gs>
                <a:gs pos="42857">
                  <a:srgbClr val="FF9F00">
                    <a:alpha val="5654"/>
                  </a:srgbClr>
                </a:gs>
                <a:gs pos="57143">
                  <a:srgbClr val="FF9F00">
                    <a:alpha val="3173"/>
                  </a:srgbClr>
                </a:gs>
                <a:gs pos="71429">
                  <a:srgbClr val="FF9F00">
                    <a:alpha val="1498"/>
                  </a:srgbClr>
                </a:gs>
                <a:gs pos="85714">
                  <a:srgbClr val="FF9F00">
                    <a:alpha val="595"/>
                  </a:srgbClr>
                </a:gs>
                <a:gs pos="100000">
                  <a:srgbClr val="FF9F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-10753918">
              <a:off x="959511" y="603484"/>
              <a:ext cx="197058" cy="373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6788772">
              <a:off x="2321443" y="1049090"/>
              <a:ext cx="67926" cy="16981"/>
            </a:xfrm>
            <a:prstGeom prst="ellipse">
              <a:avLst/>
            </a:prstGeom>
            <a:gradFill>
              <a:gsLst>
                <a:gs pos="0">
                  <a:srgbClr val="AA826A">
                    <a:alpha val="16955"/>
                  </a:srgbClr>
                </a:gs>
                <a:gs pos="14286">
                  <a:srgbClr val="AA826A">
                    <a:alpha val="15697"/>
                  </a:srgbClr>
                </a:gs>
                <a:gs pos="28571">
                  <a:srgbClr val="AA826A">
                    <a:alpha val="12417"/>
                  </a:srgbClr>
                </a:gs>
                <a:gs pos="42857">
                  <a:srgbClr val="AA826A">
                    <a:alpha val="8329"/>
                  </a:srgbClr>
                </a:gs>
                <a:gs pos="57143">
                  <a:srgbClr val="AA826A">
                    <a:alpha val="4705"/>
                  </a:srgbClr>
                </a:gs>
                <a:gs pos="71429">
                  <a:srgbClr val="AA826A">
                    <a:alpha val="2230"/>
                  </a:srgbClr>
                </a:gs>
                <a:gs pos="85714">
                  <a:srgbClr val="AA826A">
                    <a:alpha val="888"/>
                  </a:srgbClr>
                </a:gs>
                <a:gs pos="100000">
                  <a:srgbClr val="AA826A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4276600">
              <a:off x="2296961" y="670677"/>
              <a:ext cx="66930" cy="16733"/>
            </a:xfrm>
            <a:prstGeom prst="ellipse">
              <a:avLst/>
            </a:prstGeom>
            <a:gradFill>
              <a:gsLst>
                <a:gs pos="0">
                  <a:srgbClr val="AE8763">
                    <a:alpha val="17138"/>
                  </a:srgbClr>
                </a:gs>
                <a:gs pos="14286">
                  <a:srgbClr val="AE8763">
                    <a:alpha val="15868"/>
                  </a:srgbClr>
                </a:gs>
                <a:gs pos="28571">
                  <a:srgbClr val="AE8763">
                    <a:alpha val="12555"/>
                  </a:srgbClr>
                </a:gs>
                <a:gs pos="42857">
                  <a:srgbClr val="AE8763">
                    <a:alpha val="8424"/>
                  </a:srgbClr>
                </a:gs>
                <a:gs pos="57143">
                  <a:srgbClr val="AE8763">
                    <a:alpha val="4759"/>
                  </a:srgbClr>
                </a:gs>
                <a:gs pos="71429">
                  <a:srgbClr val="AE8763">
                    <a:alpha val="2257"/>
                  </a:srgbClr>
                </a:gs>
                <a:gs pos="85714">
                  <a:srgbClr val="AE8763">
                    <a:alpha val="898"/>
                  </a:srgbClr>
                </a:gs>
                <a:gs pos="100000">
                  <a:srgbClr val="AE8763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-10337880">
              <a:off x="1172836" y="532249"/>
              <a:ext cx="67743" cy="16936"/>
            </a:xfrm>
            <a:prstGeom prst="ellipse">
              <a:avLst/>
            </a:prstGeom>
            <a:gradFill>
              <a:gsLst>
                <a:gs pos="0">
                  <a:srgbClr val="9A775D">
                    <a:alpha val="16988"/>
                  </a:srgbClr>
                </a:gs>
                <a:gs pos="14286">
                  <a:srgbClr val="9A775D">
                    <a:alpha val="15729"/>
                  </a:srgbClr>
                </a:gs>
                <a:gs pos="28571">
                  <a:srgbClr val="9A775D">
                    <a:alpha val="12442"/>
                  </a:srgbClr>
                </a:gs>
                <a:gs pos="42857">
                  <a:srgbClr val="9A775D">
                    <a:alpha val="8346"/>
                  </a:srgbClr>
                </a:gs>
                <a:gs pos="57143">
                  <a:srgbClr val="9A775D">
                    <a:alpha val="4715"/>
                  </a:srgbClr>
                </a:gs>
                <a:gs pos="71429">
                  <a:srgbClr val="9A775D">
                    <a:alpha val="2235"/>
                  </a:srgbClr>
                </a:gs>
                <a:gs pos="85714">
                  <a:srgbClr val="9A775D">
                    <a:alpha val="890"/>
                  </a:srgbClr>
                </a:gs>
                <a:gs pos="100000">
                  <a:srgbClr val="9A775D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-10666024">
              <a:off x="2156996" y="1255248"/>
              <a:ext cx="710161" cy="103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5788077">
              <a:off x="2120477" y="245492"/>
              <a:ext cx="286814" cy="396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6007772">
              <a:off x="2091946" y="1076766"/>
              <a:ext cx="67532" cy="16883"/>
            </a:xfrm>
            <a:prstGeom prst="ellipse">
              <a:avLst/>
            </a:prstGeom>
            <a:gradFill>
              <a:gsLst>
                <a:gs pos="0">
                  <a:srgbClr val="8C6344">
                    <a:alpha val="17027"/>
                  </a:srgbClr>
                </a:gs>
                <a:gs pos="14286">
                  <a:srgbClr val="8C6344">
                    <a:alpha val="15765"/>
                  </a:srgbClr>
                </a:gs>
                <a:gs pos="28571">
                  <a:srgbClr val="8C6344">
                    <a:alpha val="12472"/>
                  </a:srgbClr>
                </a:gs>
                <a:gs pos="42857">
                  <a:srgbClr val="8C6344">
                    <a:alpha val="8366"/>
                  </a:srgbClr>
                </a:gs>
                <a:gs pos="57143">
                  <a:srgbClr val="8C6344">
                    <a:alpha val="4726"/>
                  </a:srgbClr>
                </a:gs>
                <a:gs pos="71429">
                  <a:srgbClr val="8C6344">
                    <a:alpha val="2241"/>
                  </a:srgbClr>
                </a:gs>
                <a:gs pos="85714">
                  <a:srgbClr val="8C6344">
                    <a:alpha val="892"/>
                  </a:srgbClr>
                </a:gs>
                <a:gs pos="100000">
                  <a:srgbClr val="8C6344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-10370425">
              <a:off x="1386055" y="1189780"/>
              <a:ext cx="68373" cy="17093"/>
            </a:xfrm>
            <a:prstGeom prst="ellipse">
              <a:avLst/>
            </a:prstGeom>
            <a:gradFill>
              <a:gsLst>
                <a:gs pos="0">
                  <a:srgbClr val="73451D">
                    <a:alpha val="16873"/>
                  </a:srgbClr>
                </a:gs>
                <a:gs pos="14286">
                  <a:srgbClr val="73451D">
                    <a:alpha val="15621"/>
                  </a:srgbClr>
                </a:gs>
                <a:gs pos="28571">
                  <a:srgbClr val="73451D">
                    <a:alpha val="12355"/>
                  </a:srgbClr>
                </a:gs>
                <a:gs pos="42857">
                  <a:srgbClr val="73451D">
                    <a:alpha val="8287"/>
                  </a:srgbClr>
                </a:gs>
                <a:gs pos="57143">
                  <a:srgbClr val="73451D">
                    <a:alpha val="4680"/>
                  </a:srgbClr>
                </a:gs>
                <a:gs pos="71429">
                  <a:srgbClr val="73451D">
                    <a:alpha val="2219"/>
                  </a:srgbClr>
                </a:gs>
                <a:gs pos="85714">
                  <a:srgbClr val="73451D">
                    <a:alpha val="883"/>
                  </a:srgbClr>
                </a:gs>
                <a:gs pos="100000">
                  <a:srgbClr val="73451D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3975280">
              <a:off x="2128581" y="1515256"/>
              <a:ext cx="67746" cy="16937"/>
            </a:xfrm>
            <a:prstGeom prst="ellipse">
              <a:avLst/>
            </a:prstGeom>
            <a:gradFill>
              <a:gsLst>
                <a:gs pos="0">
                  <a:srgbClr val="CB9868">
                    <a:alpha val="16988"/>
                  </a:srgbClr>
                </a:gs>
                <a:gs pos="14286">
                  <a:srgbClr val="CB9868">
                    <a:alpha val="15728"/>
                  </a:srgbClr>
                </a:gs>
                <a:gs pos="28571">
                  <a:srgbClr val="CB9868">
                    <a:alpha val="12442"/>
                  </a:srgbClr>
                </a:gs>
                <a:gs pos="42857">
                  <a:srgbClr val="CB9868">
                    <a:alpha val="8346"/>
                  </a:srgbClr>
                </a:gs>
                <a:gs pos="57143">
                  <a:srgbClr val="CB9868">
                    <a:alpha val="4714"/>
                  </a:srgbClr>
                </a:gs>
                <a:gs pos="71429">
                  <a:srgbClr val="CB9868">
                    <a:alpha val="2235"/>
                  </a:srgbClr>
                </a:gs>
                <a:gs pos="85714">
                  <a:srgbClr val="CB9868">
                    <a:alpha val="890"/>
                  </a:srgbClr>
                </a:gs>
                <a:gs pos="100000">
                  <a:srgbClr val="CB9868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4828912">
              <a:off x="1528480" y="398221"/>
              <a:ext cx="68114" cy="17028"/>
            </a:xfrm>
            <a:prstGeom prst="ellipse">
              <a:avLst/>
            </a:prstGeom>
            <a:gradFill>
              <a:gsLst>
                <a:gs pos="0">
                  <a:srgbClr val="A17C5C">
                    <a:alpha val="16920"/>
                  </a:srgbClr>
                </a:gs>
                <a:gs pos="14286">
                  <a:srgbClr val="A17C5C">
                    <a:alpha val="15665"/>
                  </a:srgbClr>
                </a:gs>
                <a:gs pos="28571">
                  <a:srgbClr val="A17C5C">
                    <a:alpha val="12391"/>
                  </a:srgbClr>
                </a:gs>
                <a:gs pos="42857">
                  <a:srgbClr val="A17C5C">
                    <a:alpha val="8311"/>
                  </a:srgbClr>
                </a:gs>
                <a:gs pos="57143">
                  <a:srgbClr val="A17C5C">
                    <a:alpha val="4694"/>
                  </a:srgbClr>
                </a:gs>
                <a:gs pos="71429">
                  <a:srgbClr val="A17C5C">
                    <a:alpha val="2225"/>
                  </a:srgbClr>
                </a:gs>
                <a:gs pos="85714">
                  <a:srgbClr val="A17C5C">
                    <a:alpha val="886"/>
                  </a:srgbClr>
                </a:gs>
                <a:gs pos="100000">
                  <a:srgbClr val="A17C5C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5713217">
              <a:off x="2188562" y="401024"/>
              <a:ext cx="68105" cy="17026"/>
            </a:xfrm>
            <a:prstGeom prst="ellipse">
              <a:avLst/>
            </a:prstGeom>
            <a:gradFill>
              <a:gsLst>
                <a:gs pos="0">
                  <a:srgbClr val="5D3E26">
                    <a:alpha val="16922"/>
                  </a:srgbClr>
                </a:gs>
                <a:gs pos="14286">
                  <a:srgbClr val="5D3E26">
                    <a:alpha val="15667"/>
                  </a:srgbClr>
                </a:gs>
                <a:gs pos="28571">
                  <a:srgbClr val="5D3E26">
                    <a:alpha val="12392"/>
                  </a:srgbClr>
                </a:gs>
                <a:gs pos="42857">
                  <a:srgbClr val="5D3E26">
                    <a:alpha val="8312"/>
                  </a:srgbClr>
                </a:gs>
                <a:gs pos="57143">
                  <a:srgbClr val="5D3E26">
                    <a:alpha val="4695"/>
                  </a:srgbClr>
                </a:gs>
                <a:gs pos="71429">
                  <a:srgbClr val="5D3E26">
                    <a:alpha val="2226"/>
                  </a:srgbClr>
                </a:gs>
                <a:gs pos="85714">
                  <a:srgbClr val="5D3E26">
                    <a:alpha val="886"/>
                  </a:srgbClr>
                </a:gs>
                <a:gs pos="100000">
                  <a:srgbClr val="5D3E26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9927966">
              <a:off x="1909758" y="2057406"/>
              <a:ext cx="413043" cy="107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10107939">
              <a:off x="67922" y="2027882"/>
              <a:ext cx="68165" cy="17041"/>
            </a:xfrm>
            <a:prstGeom prst="ellipse">
              <a:avLst/>
            </a:prstGeom>
            <a:gradFill>
              <a:gsLst>
                <a:gs pos="0">
                  <a:srgbClr val="674731">
                    <a:alpha val="16911"/>
                  </a:srgbClr>
                </a:gs>
                <a:gs pos="14286">
                  <a:srgbClr val="674731">
                    <a:alpha val="15656"/>
                  </a:srgbClr>
                </a:gs>
                <a:gs pos="28571">
                  <a:srgbClr val="674731">
                    <a:alpha val="12384"/>
                  </a:srgbClr>
                </a:gs>
                <a:gs pos="42857">
                  <a:srgbClr val="674731">
                    <a:alpha val="8306"/>
                  </a:srgbClr>
                </a:gs>
                <a:gs pos="57143">
                  <a:srgbClr val="674731">
                    <a:alpha val="4691"/>
                  </a:srgbClr>
                </a:gs>
                <a:gs pos="71429">
                  <a:srgbClr val="674731">
                    <a:alpha val="2224"/>
                  </a:srgbClr>
                </a:gs>
                <a:gs pos="85714">
                  <a:srgbClr val="674731">
                    <a:alpha val="885"/>
                  </a:srgbClr>
                </a:gs>
                <a:gs pos="100000">
                  <a:srgbClr val="674731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-9129063">
              <a:off x="968017" y="1222671"/>
              <a:ext cx="68461" cy="17195"/>
            </a:xfrm>
            <a:prstGeom prst="ellipse">
              <a:avLst/>
            </a:prstGeom>
            <a:gradFill>
              <a:gsLst>
                <a:gs pos="0">
                  <a:srgbClr val="8C5C38">
                    <a:alpha val="16797"/>
                  </a:srgbClr>
                </a:gs>
                <a:gs pos="14286">
                  <a:srgbClr val="8C5C38">
                    <a:alpha val="15551"/>
                  </a:srgbClr>
                </a:gs>
                <a:gs pos="28571">
                  <a:srgbClr val="8C5C38">
                    <a:alpha val="12299"/>
                  </a:srgbClr>
                </a:gs>
                <a:gs pos="42857">
                  <a:srgbClr val="8C5C38">
                    <a:alpha val="8248"/>
                  </a:srgbClr>
                </a:gs>
                <a:gs pos="57143">
                  <a:srgbClr val="8C5C38">
                    <a:alpha val="4658"/>
                  </a:srgbClr>
                </a:gs>
                <a:gs pos="71429">
                  <a:srgbClr val="8C5C38">
                    <a:alpha val="2208"/>
                  </a:srgbClr>
                </a:gs>
                <a:gs pos="85714">
                  <a:srgbClr val="8C5C38">
                    <a:alpha val="879"/>
                  </a:srgbClr>
                </a:gs>
                <a:gs pos="100000">
                  <a:srgbClr val="8C5C38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-8124721">
              <a:off x="1657470" y="1829124"/>
              <a:ext cx="476490" cy="68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3931392">
              <a:off x="1449224" y="421169"/>
              <a:ext cx="68461" cy="17244"/>
            </a:xfrm>
            <a:prstGeom prst="ellipse">
              <a:avLst/>
            </a:prstGeom>
            <a:gradFill>
              <a:gsLst>
                <a:gs pos="0">
                  <a:srgbClr val="7C5233">
                    <a:alpha val="16762"/>
                  </a:srgbClr>
                </a:gs>
                <a:gs pos="14286">
                  <a:srgbClr val="7C5233">
                    <a:alpha val="15517"/>
                  </a:srgbClr>
                </a:gs>
                <a:gs pos="28571">
                  <a:srgbClr val="7C5233">
                    <a:alpha val="12272"/>
                  </a:srgbClr>
                </a:gs>
                <a:gs pos="42857">
                  <a:srgbClr val="7C5233">
                    <a:alpha val="8229"/>
                  </a:srgbClr>
                </a:gs>
                <a:gs pos="57143">
                  <a:srgbClr val="7C5233">
                    <a:alpha val="4647"/>
                  </a:srgbClr>
                </a:gs>
                <a:gs pos="71429">
                  <a:srgbClr val="7C5233">
                    <a:alpha val="2203"/>
                  </a:srgbClr>
                </a:gs>
                <a:gs pos="85714">
                  <a:srgbClr val="7C5233">
                    <a:alpha val="877"/>
                  </a:srgbClr>
                </a:gs>
                <a:gs pos="100000">
                  <a:srgbClr val="7C5233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5765352">
              <a:off x="1439974" y="261236"/>
              <a:ext cx="309308" cy="351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5951795">
              <a:off x="1204690" y="113394"/>
              <a:ext cx="338176" cy="40818"/>
            </a:xfrm>
            <a:prstGeom prst="ellipse">
              <a:avLst/>
            </a:prstGeom>
            <a:gradFill>
              <a:gsLst>
                <a:gs pos="0">
                  <a:srgbClr val="FFFFE3">
                    <a:alpha val="32968"/>
                  </a:srgbClr>
                </a:gs>
                <a:gs pos="14286">
                  <a:srgbClr val="FFFFE3">
                    <a:alpha val="30764"/>
                  </a:srgbClr>
                </a:gs>
                <a:gs pos="28571">
                  <a:srgbClr val="FFFFE3">
                    <a:alpha val="24833"/>
                  </a:srgbClr>
                </a:gs>
                <a:gs pos="42857">
                  <a:srgbClr val="FFFFE3">
                    <a:alpha val="17075"/>
                  </a:srgbClr>
                </a:gs>
                <a:gs pos="57143">
                  <a:srgbClr val="FFFFE3">
                    <a:alpha val="9855"/>
                  </a:srgbClr>
                </a:gs>
                <a:gs pos="71429">
                  <a:srgbClr val="FFFFE3">
                    <a:alpha val="4740"/>
                  </a:srgbClr>
                </a:gs>
                <a:gs pos="85714">
                  <a:srgbClr val="FFFFE3">
                    <a:alpha val="1902"/>
                  </a:srgbClr>
                </a:gs>
                <a:gs pos="100000">
                  <a:srgbClr val="FFFFE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5832864">
              <a:off x="2021572" y="708573"/>
              <a:ext cx="68461" cy="17135"/>
            </a:xfrm>
            <a:prstGeom prst="ellipse">
              <a:avLst/>
            </a:prstGeom>
            <a:gradFill>
              <a:gsLst>
                <a:gs pos="0">
                  <a:srgbClr val="B88E70">
                    <a:alpha val="16842"/>
                  </a:srgbClr>
                </a:gs>
                <a:gs pos="14286">
                  <a:srgbClr val="B88E70">
                    <a:alpha val="15592"/>
                  </a:srgbClr>
                </a:gs>
                <a:gs pos="28571">
                  <a:srgbClr val="B88E70">
                    <a:alpha val="12332"/>
                  </a:srgbClr>
                </a:gs>
                <a:gs pos="42857">
                  <a:srgbClr val="B88E70">
                    <a:alpha val="8271"/>
                  </a:srgbClr>
                </a:gs>
                <a:gs pos="57143">
                  <a:srgbClr val="B88E70">
                    <a:alpha val="4671"/>
                  </a:srgbClr>
                </a:gs>
                <a:gs pos="71429">
                  <a:srgbClr val="B88E70">
                    <a:alpha val="2214"/>
                  </a:srgbClr>
                </a:gs>
                <a:gs pos="85714">
                  <a:srgbClr val="B88E70">
                    <a:alpha val="882"/>
                  </a:srgbClr>
                </a:gs>
                <a:gs pos="100000">
                  <a:srgbClr val="B88E7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4010127">
              <a:off x="1657565" y="277814"/>
              <a:ext cx="334539" cy="104451"/>
            </a:xfrm>
            <a:prstGeom prst="ellipse">
              <a:avLst/>
            </a:prstGeom>
            <a:gradFill>
              <a:gsLst>
                <a:gs pos="0">
                  <a:srgbClr val="FFFFAC">
                    <a:alpha val="32968"/>
                  </a:srgbClr>
                </a:gs>
                <a:gs pos="14286">
                  <a:srgbClr val="FFFFAC">
                    <a:alpha val="30764"/>
                  </a:srgbClr>
                </a:gs>
                <a:gs pos="28571">
                  <a:srgbClr val="FFFFAC">
                    <a:alpha val="24833"/>
                  </a:srgbClr>
                </a:gs>
                <a:gs pos="42857">
                  <a:srgbClr val="FFFFAC">
                    <a:alpha val="17075"/>
                  </a:srgbClr>
                </a:gs>
                <a:gs pos="57143">
                  <a:srgbClr val="FFFFAC">
                    <a:alpha val="9855"/>
                  </a:srgbClr>
                </a:gs>
                <a:gs pos="71429">
                  <a:srgbClr val="FFFFAC">
                    <a:alpha val="4740"/>
                  </a:srgbClr>
                </a:gs>
                <a:gs pos="85714">
                  <a:srgbClr val="FFFFAC">
                    <a:alpha val="1902"/>
                  </a:srgbClr>
                </a:gs>
                <a:gs pos="100000">
                  <a:srgbClr val="FFFFA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4859341">
              <a:off x="2116620" y="668084"/>
              <a:ext cx="68461" cy="17306"/>
            </a:xfrm>
            <a:prstGeom prst="ellipse">
              <a:avLst/>
            </a:prstGeom>
            <a:gradFill>
              <a:gsLst>
                <a:gs pos="0">
                  <a:srgbClr val="946A47">
                    <a:alpha val="16716"/>
                  </a:srgbClr>
                </a:gs>
                <a:gs pos="14286">
                  <a:srgbClr val="946A47">
                    <a:alpha val="15475"/>
                  </a:srgbClr>
                </a:gs>
                <a:gs pos="28571">
                  <a:srgbClr val="946A47">
                    <a:alpha val="12237"/>
                  </a:srgbClr>
                </a:gs>
                <a:gs pos="42857">
                  <a:srgbClr val="946A47">
                    <a:alpha val="8206"/>
                  </a:srgbClr>
                </a:gs>
                <a:gs pos="57143">
                  <a:srgbClr val="946A47">
                    <a:alpha val="4633"/>
                  </a:srgbClr>
                </a:gs>
                <a:gs pos="71429">
                  <a:srgbClr val="946A47">
                    <a:alpha val="2196"/>
                  </a:srgbClr>
                </a:gs>
                <a:gs pos="85714">
                  <a:srgbClr val="946A47">
                    <a:alpha val="874"/>
                  </a:srgbClr>
                </a:gs>
                <a:gs pos="100000">
                  <a:srgbClr val="946A47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4060438">
              <a:off x="2262231" y="557676"/>
              <a:ext cx="261952" cy="80727"/>
            </a:xfrm>
            <a:prstGeom prst="ellipse">
              <a:avLst/>
            </a:prstGeom>
            <a:gradFill>
              <a:gsLst>
                <a:gs pos="0">
                  <a:srgbClr val="FFFFFF">
                    <a:alpha val="18763"/>
                  </a:srgbClr>
                </a:gs>
                <a:gs pos="14286">
                  <a:srgbClr val="FFFFFF">
                    <a:alpha val="17387"/>
                  </a:srgbClr>
                </a:gs>
                <a:gs pos="28571">
                  <a:srgbClr val="FFFFFF">
                    <a:alpha val="13783"/>
                  </a:srgbClr>
                </a:gs>
                <a:gs pos="42857">
                  <a:srgbClr val="FFFFFF">
                    <a:alpha val="9269"/>
                  </a:srgbClr>
                </a:gs>
                <a:gs pos="57143">
                  <a:srgbClr val="FFFFFF">
                    <a:alpha val="5247"/>
                  </a:srgbClr>
                </a:gs>
                <a:gs pos="71429">
                  <a:srgbClr val="FFFFFF">
                    <a:alpha val="2491"/>
                  </a:srgbClr>
                </a:gs>
                <a:gs pos="85714">
                  <a:srgbClr val="FFFFFF">
                    <a:alpha val="993"/>
                  </a:srgbClr>
                </a:gs>
                <a:gs pos="100000">
                  <a:srgbClr val="FFFFFF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6069445">
              <a:off x="2276133" y="418594"/>
              <a:ext cx="661447" cy="134017"/>
            </a:xfrm>
            <a:prstGeom prst="ellipse">
              <a:avLst/>
            </a:prstGeom>
            <a:gradFill>
              <a:gsLst>
                <a:gs pos="0">
                  <a:srgbClr val="3A190B">
                    <a:alpha val="31724"/>
                  </a:srgbClr>
                </a:gs>
                <a:gs pos="14286">
                  <a:srgbClr val="3A190B">
                    <a:alpha val="29584"/>
                  </a:srgbClr>
                </a:gs>
                <a:gs pos="28571">
                  <a:srgbClr val="3A190B">
                    <a:alpha val="23840"/>
                  </a:srgbClr>
                </a:gs>
                <a:gs pos="42857">
                  <a:srgbClr val="3A190B">
                    <a:alpha val="16359"/>
                  </a:srgbClr>
                </a:gs>
                <a:gs pos="57143">
                  <a:srgbClr val="3A190B">
                    <a:alpha val="9424"/>
                  </a:srgbClr>
                </a:gs>
                <a:gs pos="71429">
                  <a:srgbClr val="3A190B">
                    <a:alpha val="4528"/>
                  </a:srgbClr>
                </a:gs>
                <a:gs pos="85714">
                  <a:srgbClr val="3A190B">
                    <a:alpha val="1815"/>
                  </a:srgbClr>
                </a:gs>
                <a:gs pos="100000">
                  <a:srgbClr val="3A190B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4450902">
              <a:off x="2279965" y="387662"/>
              <a:ext cx="302878" cy="49683"/>
            </a:xfrm>
            <a:prstGeom prst="ellipse">
              <a:avLst/>
            </a:prstGeom>
            <a:gradFill>
              <a:gsLst>
                <a:gs pos="0">
                  <a:srgbClr val="FFFF40">
                    <a:alpha val="32968"/>
                  </a:srgbClr>
                </a:gs>
                <a:gs pos="14286">
                  <a:srgbClr val="FFFF40">
                    <a:alpha val="30764"/>
                  </a:srgbClr>
                </a:gs>
                <a:gs pos="28571">
                  <a:srgbClr val="FFFF40">
                    <a:alpha val="24833"/>
                  </a:srgbClr>
                </a:gs>
                <a:gs pos="42857">
                  <a:srgbClr val="FFFF40">
                    <a:alpha val="17075"/>
                  </a:srgbClr>
                </a:gs>
                <a:gs pos="57143">
                  <a:srgbClr val="FFFF40">
                    <a:alpha val="9855"/>
                  </a:srgbClr>
                </a:gs>
                <a:gs pos="71429">
                  <a:srgbClr val="FFFF40">
                    <a:alpha val="4740"/>
                  </a:srgbClr>
                </a:gs>
                <a:gs pos="85714">
                  <a:srgbClr val="FFFF40">
                    <a:alpha val="1902"/>
                  </a:srgbClr>
                </a:gs>
                <a:gs pos="100000">
                  <a:srgbClr val="FFFF4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-10267412">
              <a:off x="2462516" y="2031922"/>
              <a:ext cx="68461" cy="17334"/>
            </a:xfrm>
            <a:prstGeom prst="ellipse">
              <a:avLst/>
            </a:prstGeom>
            <a:gradFill>
              <a:gsLst>
                <a:gs pos="0">
                  <a:srgbClr val="9C704A">
                    <a:alpha val="16695"/>
                  </a:srgbClr>
                </a:gs>
                <a:gs pos="14286">
                  <a:srgbClr val="9C704A">
                    <a:alpha val="15455"/>
                  </a:srgbClr>
                </a:gs>
                <a:gs pos="28571">
                  <a:srgbClr val="9C704A">
                    <a:alpha val="12222"/>
                  </a:srgbClr>
                </a:gs>
                <a:gs pos="42857">
                  <a:srgbClr val="9C704A">
                    <a:alpha val="8195"/>
                  </a:srgbClr>
                </a:gs>
                <a:gs pos="57143">
                  <a:srgbClr val="9C704A">
                    <a:alpha val="4627"/>
                  </a:srgbClr>
                </a:gs>
                <a:gs pos="71429">
                  <a:srgbClr val="9C704A">
                    <a:alpha val="2193"/>
                  </a:srgbClr>
                </a:gs>
                <a:gs pos="85714">
                  <a:srgbClr val="9C704A">
                    <a:alpha val="873"/>
                  </a:srgbClr>
                </a:gs>
                <a:gs pos="100000">
                  <a:srgbClr val="9C704A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6412077">
              <a:off x="1900327" y="885726"/>
              <a:ext cx="68461" cy="17185"/>
            </a:xfrm>
            <a:prstGeom prst="ellipse">
              <a:avLst/>
            </a:prstGeom>
            <a:gradFill>
              <a:gsLst>
                <a:gs pos="0">
                  <a:srgbClr val="B1856E">
                    <a:alpha val="16805"/>
                  </a:srgbClr>
                </a:gs>
                <a:gs pos="14286">
                  <a:srgbClr val="B1856E">
                    <a:alpha val="15557"/>
                  </a:srgbClr>
                </a:gs>
                <a:gs pos="28571">
                  <a:srgbClr val="B1856E">
                    <a:alpha val="12304"/>
                  </a:srgbClr>
                </a:gs>
                <a:gs pos="42857">
                  <a:srgbClr val="B1856E">
                    <a:alpha val="8252"/>
                  </a:srgbClr>
                </a:gs>
                <a:gs pos="57143">
                  <a:srgbClr val="B1856E">
                    <a:alpha val="4660"/>
                  </a:srgbClr>
                </a:gs>
                <a:gs pos="71429">
                  <a:srgbClr val="B1856E">
                    <a:alpha val="2209"/>
                  </a:srgbClr>
                </a:gs>
                <a:gs pos="85714">
                  <a:srgbClr val="B1856E">
                    <a:alpha val="879"/>
                  </a:srgbClr>
                </a:gs>
                <a:gs pos="100000">
                  <a:srgbClr val="B1856E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6925396">
              <a:off x="2525510" y="552936"/>
              <a:ext cx="68461" cy="17327"/>
            </a:xfrm>
            <a:prstGeom prst="ellipse">
              <a:avLst/>
            </a:prstGeom>
            <a:gradFill>
              <a:gsLst>
                <a:gs pos="0">
                  <a:srgbClr val="88684E">
                    <a:alpha val="16700"/>
                  </a:srgbClr>
                </a:gs>
                <a:gs pos="14286">
                  <a:srgbClr val="88684E">
                    <a:alpha val="15460"/>
                  </a:srgbClr>
                </a:gs>
                <a:gs pos="28571">
                  <a:srgbClr val="88684E">
                    <a:alpha val="12226"/>
                  </a:srgbClr>
                </a:gs>
                <a:gs pos="42857">
                  <a:srgbClr val="88684E">
                    <a:alpha val="8198"/>
                  </a:srgbClr>
                </a:gs>
                <a:gs pos="57143">
                  <a:srgbClr val="88684E">
                    <a:alpha val="4629"/>
                  </a:srgbClr>
                </a:gs>
                <a:gs pos="71429">
                  <a:srgbClr val="88684E">
                    <a:alpha val="2194"/>
                  </a:srgbClr>
                </a:gs>
                <a:gs pos="85714">
                  <a:srgbClr val="88684E">
                    <a:alpha val="873"/>
                  </a:srgbClr>
                </a:gs>
                <a:gs pos="100000">
                  <a:srgbClr val="88684E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8814581">
              <a:off x="977853" y="2127144"/>
              <a:ext cx="480168" cy="29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-9421301">
              <a:off x="1100010" y="1299018"/>
              <a:ext cx="68461" cy="17287"/>
            </a:xfrm>
            <a:prstGeom prst="ellipse">
              <a:avLst/>
            </a:prstGeom>
            <a:gradFill>
              <a:gsLst>
                <a:gs pos="0">
                  <a:srgbClr val="815837">
                    <a:alpha val="16730"/>
                  </a:srgbClr>
                </a:gs>
                <a:gs pos="14286">
                  <a:srgbClr val="815837">
                    <a:alpha val="15488"/>
                  </a:srgbClr>
                </a:gs>
                <a:gs pos="28571">
                  <a:srgbClr val="815837">
                    <a:alpha val="12248"/>
                  </a:srgbClr>
                </a:gs>
                <a:gs pos="42857">
                  <a:srgbClr val="815837">
                    <a:alpha val="8213"/>
                  </a:srgbClr>
                </a:gs>
                <a:gs pos="57143">
                  <a:srgbClr val="815837">
                    <a:alpha val="4638"/>
                  </a:srgbClr>
                </a:gs>
                <a:gs pos="71429">
                  <a:srgbClr val="815837">
                    <a:alpha val="2198"/>
                  </a:srgbClr>
                </a:gs>
                <a:gs pos="85714">
                  <a:srgbClr val="815837">
                    <a:alpha val="875"/>
                  </a:srgbClr>
                </a:gs>
                <a:gs pos="100000">
                  <a:srgbClr val="815837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6386894">
              <a:off x="2021052" y="389964"/>
              <a:ext cx="436970" cy="333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10291171">
              <a:off x="1488297" y="1821330"/>
              <a:ext cx="68461" cy="17387"/>
            </a:xfrm>
            <a:prstGeom prst="ellipse">
              <a:avLst/>
            </a:prstGeom>
            <a:gradFill>
              <a:gsLst>
                <a:gs pos="0">
                  <a:srgbClr val="7C4C19">
                    <a:alpha val="16655"/>
                  </a:srgbClr>
                </a:gs>
                <a:gs pos="14286">
                  <a:srgbClr val="7C4C19">
                    <a:alpha val="15418"/>
                  </a:srgbClr>
                </a:gs>
                <a:gs pos="28571">
                  <a:srgbClr val="7C4C19">
                    <a:alpha val="12192"/>
                  </a:srgbClr>
                </a:gs>
                <a:gs pos="42857">
                  <a:srgbClr val="7C4C19">
                    <a:alpha val="8175"/>
                  </a:srgbClr>
                </a:gs>
                <a:gs pos="57143">
                  <a:srgbClr val="7C4C19">
                    <a:alpha val="4616"/>
                  </a:srgbClr>
                </a:gs>
                <a:gs pos="71429">
                  <a:srgbClr val="7C4C19">
                    <a:alpha val="2188"/>
                  </a:srgbClr>
                </a:gs>
                <a:gs pos="85714">
                  <a:srgbClr val="7C4C19">
                    <a:alpha val="871"/>
                  </a:srgbClr>
                </a:gs>
                <a:gs pos="100000">
                  <a:srgbClr val="7C4C19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3943991">
              <a:off x="1742834" y="385143"/>
              <a:ext cx="354929" cy="132987"/>
            </a:xfrm>
            <a:prstGeom prst="ellipse">
              <a:avLst/>
            </a:prstGeom>
            <a:gradFill>
              <a:gsLst>
                <a:gs pos="0">
                  <a:srgbClr val="FFFFFF">
                    <a:alpha val="32411"/>
                  </a:srgbClr>
                </a:gs>
                <a:gs pos="14286">
                  <a:srgbClr val="FFFFFF">
                    <a:alpha val="30235"/>
                  </a:srgbClr>
                </a:gs>
                <a:gs pos="28571">
                  <a:srgbClr val="FFFFFF">
                    <a:alpha val="24388"/>
                  </a:srgbClr>
                </a:gs>
                <a:gs pos="42857">
                  <a:srgbClr val="FFFFFF">
                    <a:alpha val="16753"/>
                  </a:srgbClr>
                </a:gs>
                <a:gs pos="57143">
                  <a:srgbClr val="FFFFFF">
                    <a:alpha val="9661"/>
                  </a:srgbClr>
                </a:gs>
                <a:gs pos="71429">
                  <a:srgbClr val="FFFFFF">
                    <a:alpha val="4645"/>
                  </a:srgbClr>
                </a:gs>
                <a:gs pos="85714">
                  <a:srgbClr val="FFFFFF">
                    <a:alpha val="1863"/>
                  </a:srgbClr>
                </a:gs>
                <a:gs pos="100000">
                  <a:srgbClr val="FFFFFF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7583070">
              <a:off x="844864" y="687365"/>
              <a:ext cx="634184" cy="1243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-9868332">
              <a:off x="643098" y="1570290"/>
              <a:ext cx="68461" cy="17434"/>
            </a:xfrm>
            <a:prstGeom prst="ellipse">
              <a:avLst/>
            </a:prstGeom>
            <a:gradFill>
              <a:gsLst>
                <a:gs pos="0">
                  <a:srgbClr val="997055">
                    <a:alpha val="16621"/>
                  </a:srgbClr>
                </a:gs>
                <a:gs pos="14286">
                  <a:srgbClr val="997055">
                    <a:alpha val="15386"/>
                  </a:srgbClr>
                </a:gs>
                <a:gs pos="28571">
                  <a:srgbClr val="997055">
                    <a:alpha val="12166"/>
                  </a:srgbClr>
                </a:gs>
                <a:gs pos="42857">
                  <a:srgbClr val="997055">
                    <a:alpha val="8157"/>
                  </a:srgbClr>
                </a:gs>
                <a:gs pos="57143">
                  <a:srgbClr val="997055">
                    <a:alpha val="4605"/>
                  </a:srgbClr>
                </a:gs>
                <a:gs pos="71429">
                  <a:srgbClr val="997055">
                    <a:alpha val="2183"/>
                  </a:srgbClr>
                </a:gs>
                <a:gs pos="85714">
                  <a:srgbClr val="997055">
                    <a:alpha val="869"/>
                  </a:srgbClr>
                </a:gs>
                <a:gs pos="100000">
                  <a:srgbClr val="997055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8226460">
              <a:off x="1970482" y="2067955"/>
              <a:ext cx="455829" cy="54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8650590">
              <a:off x="2335237" y="681532"/>
              <a:ext cx="409424" cy="184870"/>
            </a:xfrm>
            <a:prstGeom prst="ellipse">
              <a:avLst/>
            </a:prstGeom>
            <a:gradFill>
              <a:gsLst>
                <a:gs pos="0">
                  <a:srgbClr val="000000">
                    <a:alpha val="30393"/>
                  </a:srgbClr>
                </a:gs>
                <a:gs pos="14286">
                  <a:srgbClr val="000000">
                    <a:alpha val="28323"/>
                  </a:srgbClr>
                </a:gs>
                <a:gs pos="28571">
                  <a:srgbClr val="000000">
                    <a:alpha val="22783"/>
                  </a:srgbClr>
                </a:gs>
                <a:gs pos="42857">
                  <a:srgbClr val="000000">
                    <a:alpha val="15599"/>
                  </a:srgbClr>
                </a:gs>
                <a:gs pos="57143">
                  <a:srgbClr val="000000">
                    <a:alpha val="8969"/>
                  </a:srgbClr>
                </a:gs>
                <a:gs pos="71429">
                  <a:srgbClr val="000000">
                    <a:alpha val="4303"/>
                  </a:srgbClr>
                </a:gs>
                <a:gs pos="85714">
                  <a:srgbClr val="000000">
                    <a:alpha val="1724"/>
                  </a:srgbClr>
                </a:gs>
                <a:gs pos="100000">
                  <a:srgbClr val="0000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8312309">
              <a:off x="2007320" y="272258"/>
              <a:ext cx="181604" cy="2742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-8678839">
              <a:off x="931395" y="1236943"/>
              <a:ext cx="180082" cy="26245"/>
            </a:xfrm>
            <a:prstGeom prst="ellipse">
              <a:avLst/>
            </a:prstGeom>
            <a:gradFill>
              <a:gsLst>
                <a:gs pos="0">
                  <a:srgbClr val="FFFFC3">
                    <a:alpha val="32968"/>
                  </a:srgbClr>
                </a:gs>
                <a:gs pos="14286">
                  <a:srgbClr val="FFFFC3">
                    <a:alpha val="30764"/>
                  </a:srgbClr>
                </a:gs>
                <a:gs pos="28571">
                  <a:srgbClr val="FFFFC3">
                    <a:alpha val="24833"/>
                  </a:srgbClr>
                </a:gs>
                <a:gs pos="42857">
                  <a:srgbClr val="FFFFC3">
                    <a:alpha val="17075"/>
                  </a:srgbClr>
                </a:gs>
                <a:gs pos="57143">
                  <a:srgbClr val="FFFFC3">
                    <a:alpha val="9855"/>
                  </a:srgbClr>
                </a:gs>
                <a:gs pos="71429">
                  <a:srgbClr val="FFFFC3">
                    <a:alpha val="4740"/>
                  </a:srgbClr>
                </a:gs>
                <a:gs pos="85714">
                  <a:srgbClr val="FFFFC3">
                    <a:alpha val="1902"/>
                  </a:srgbClr>
                </a:gs>
                <a:gs pos="100000">
                  <a:srgbClr val="FFFFC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6371027">
              <a:off x="1057736" y="94867"/>
              <a:ext cx="471154" cy="437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7617635">
              <a:off x="1614982" y="21146"/>
              <a:ext cx="68180" cy="17045"/>
            </a:xfrm>
            <a:prstGeom prst="ellipse">
              <a:avLst/>
            </a:prstGeom>
            <a:gradFill>
              <a:gsLst>
                <a:gs pos="0">
                  <a:srgbClr val="A2816A">
                    <a:alpha val="16908"/>
                  </a:srgbClr>
                </a:gs>
                <a:gs pos="14286">
                  <a:srgbClr val="A2816A">
                    <a:alpha val="15654"/>
                  </a:srgbClr>
                </a:gs>
                <a:gs pos="28571">
                  <a:srgbClr val="A2816A">
                    <a:alpha val="12382"/>
                  </a:srgbClr>
                </a:gs>
                <a:gs pos="42857">
                  <a:srgbClr val="A2816A">
                    <a:alpha val="8305"/>
                  </a:srgbClr>
                </a:gs>
                <a:gs pos="57143">
                  <a:srgbClr val="A2816A">
                    <a:alpha val="4691"/>
                  </a:srgbClr>
                </a:gs>
                <a:gs pos="71429">
                  <a:srgbClr val="A2816A">
                    <a:alpha val="2224"/>
                  </a:srgbClr>
                </a:gs>
                <a:gs pos="85714">
                  <a:srgbClr val="A2816A">
                    <a:alpha val="885"/>
                  </a:srgbClr>
                </a:gs>
                <a:gs pos="100000">
                  <a:srgbClr val="A2816A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9487824">
              <a:off x="986096" y="1428914"/>
              <a:ext cx="68461" cy="17403"/>
            </a:xfrm>
            <a:prstGeom prst="ellipse">
              <a:avLst/>
            </a:prstGeom>
            <a:gradFill>
              <a:gsLst>
                <a:gs pos="0">
                  <a:srgbClr val="885F43">
                    <a:alpha val="16644"/>
                  </a:srgbClr>
                </a:gs>
                <a:gs pos="14286">
                  <a:srgbClr val="885F43">
                    <a:alpha val="15407"/>
                  </a:srgbClr>
                </a:gs>
                <a:gs pos="28571">
                  <a:srgbClr val="885F43">
                    <a:alpha val="12183"/>
                  </a:srgbClr>
                </a:gs>
                <a:gs pos="42857">
                  <a:srgbClr val="885F43">
                    <a:alpha val="8169"/>
                  </a:srgbClr>
                </a:gs>
                <a:gs pos="57143">
                  <a:srgbClr val="885F43">
                    <a:alpha val="4612"/>
                  </a:srgbClr>
                </a:gs>
                <a:gs pos="71429">
                  <a:srgbClr val="885F43">
                    <a:alpha val="2186"/>
                  </a:srgbClr>
                </a:gs>
                <a:gs pos="85714">
                  <a:srgbClr val="885F43">
                    <a:alpha val="870"/>
                  </a:srgbClr>
                </a:gs>
                <a:gs pos="100000">
                  <a:srgbClr val="885F43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-8989985">
              <a:off x="1139820" y="1265816"/>
              <a:ext cx="68461" cy="17332"/>
            </a:xfrm>
            <a:prstGeom prst="ellipse">
              <a:avLst/>
            </a:prstGeom>
            <a:gradFill>
              <a:gsLst>
                <a:gs pos="0">
                  <a:srgbClr val="885F3E">
                    <a:alpha val="16696"/>
                  </a:srgbClr>
                </a:gs>
                <a:gs pos="14286">
                  <a:srgbClr val="885F3E">
                    <a:alpha val="15456"/>
                  </a:srgbClr>
                </a:gs>
                <a:gs pos="28571">
                  <a:srgbClr val="885F3E">
                    <a:alpha val="12223"/>
                  </a:srgbClr>
                </a:gs>
                <a:gs pos="42857">
                  <a:srgbClr val="885F3E">
                    <a:alpha val="8196"/>
                  </a:srgbClr>
                </a:gs>
                <a:gs pos="57143">
                  <a:srgbClr val="885F3E">
                    <a:alpha val="4628"/>
                  </a:srgbClr>
                </a:gs>
                <a:gs pos="71429">
                  <a:srgbClr val="885F3E">
                    <a:alpha val="2193"/>
                  </a:srgbClr>
                </a:gs>
                <a:gs pos="85714">
                  <a:srgbClr val="885F3E">
                    <a:alpha val="873"/>
                  </a:srgbClr>
                </a:gs>
                <a:gs pos="100000">
                  <a:srgbClr val="885F3E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4326176">
              <a:off x="241909" y="361209"/>
              <a:ext cx="68461" cy="17471"/>
            </a:xfrm>
            <a:prstGeom prst="ellipse">
              <a:avLst/>
            </a:prstGeom>
            <a:gradFill>
              <a:gsLst>
                <a:gs pos="0">
                  <a:srgbClr val="7C5F46">
                    <a:alpha val="16594"/>
                  </a:srgbClr>
                </a:gs>
                <a:gs pos="14286">
                  <a:srgbClr val="7C5F46">
                    <a:alpha val="15361"/>
                  </a:srgbClr>
                </a:gs>
                <a:gs pos="28571">
                  <a:srgbClr val="7C5F46">
                    <a:alpha val="12146"/>
                  </a:srgbClr>
                </a:gs>
                <a:gs pos="42857">
                  <a:srgbClr val="7C5F46">
                    <a:alpha val="8143"/>
                  </a:srgbClr>
                </a:gs>
                <a:gs pos="57143">
                  <a:srgbClr val="7C5F46">
                    <a:alpha val="4597"/>
                  </a:srgbClr>
                </a:gs>
                <a:gs pos="71429">
                  <a:srgbClr val="7C5F46">
                    <a:alpha val="2179"/>
                  </a:srgbClr>
                </a:gs>
                <a:gs pos="85714">
                  <a:srgbClr val="7C5F46">
                    <a:alpha val="867"/>
                  </a:srgbClr>
                </a:gs>
                <a:gs pos="100000">
                  <a:srgbClr val="7C5F46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5653882">
              <a:off x="1773013" y="360201"/>
              <a:ext cx="395376" cy="42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-8591152">
              <a:off x="1526776" y="1724019"/>
              <a:ext cx="144597" cy="640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5064779">
              <a:off x="2124851" y="592153"/>
              <a:ext cx="68461" cy="17470"/>
            </a:xfrm>
            <a:prstGeom prst="ellipse">
              <a:avLst/>
            </a:prstGeom>
            <a:gradFill>
              <a:gsLst>
                <a:gs pos="0">
                  <a:srgbClr val="774F30">
                    <a:alpha val="16594"/>
                  </a:srgbClr>
                </a:gs>
                <a:gs pos="14286">
                  <a:srgbClr val="774F30">
                    <a:alpha val="15361"/>
                  </a:srgbClr>
                </a:gs>
                <a:gs pos="28571">
                  <a:srgbClr val="774F30">
                    <a:alpha val="12146"/>
                  </a:srgbClr>
                </a:gs>
                <a:gs pos="42857">
                  <a:srgbClr val="774F30">
                    <a:alpha val="8143"/>
                  </a:srgbClr>
                </a:gs>
                <a:gs pos="57143">
                  <a:srgbClr val="774F30">
                    <a:alpha val="4597"/>
                  </a:srgbClr>
                </a:gs>
                <a:gs pos="71429">
                  <a:srgbClr val="774F30">
                    <a:alpha val="2179"/>
                  </a:srgbClr>
                </a:gs>
                <a:gs pos="85714">
                  <a:srgbClr val="774F30">
                    <a:alpha val="867"/>
                  </a:srgbClr>
                </a:gs>
                <a:gs pos="100000">
                  <a:srgbClr val="774F3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10586646">
              <a:off x="1148794" y="1082338"/>
              <a:ext cx="637598" cy="175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10787114">
              <a:off x="1320837" y="639051"/>
              <a:ext cx="68461" cy="17360"/>
            </a:xfrm>
            <a:prstGeom prst="ellipse">
              <a:avLst/>
            </a:prstGeom>
            <a:gradFill>
              <a:gsLst>
                <a:gs pos="0">
                  <a:srgbClr val="AC836C">
                    <a:alpha val="16676"/>
                  </a:srgbClr>
                </a:gs>
                <a:gs pos="14286">
                  <a:srgbClr val="AC836C">
                    <a:alpha val="15437"/>
                  </a:srgbClr>
                </a:gs>
                <a:gs pos="28571">
                  <a:srgbClr val="AC836C">
                    <a:alpha val="12207"/>
                  </a:srgbClr>
                </a:gs>
                <a:gs pos="42857">
                  <a:srgbClr val="AC836C">
                    <a:alpha val="8185"/>
                  </a:srgbClr>
                </a:gs>
                <a:gs pos="57143">
                  <a:srgbClr val="AC836C">
                    <a:alpha val="4622"/>
                  </a:srgbClr>
                </a:gs>
                <a:gs pos="71429">
                  <a:srgbClr val="AC836C">
                    <a:alpha val="2191"/>
                  </a:srgbClr>
                </a:gs>
                <a:gs pos="85714">
                  <a:srgbClr val="AC836C">
                    <a:alpha val="872"/>
                  </a:srgbClr>
                </a:gs>
                <a:gs pos="100000">
                  <a:srgbClr val="AC836C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6269856">
              <a:off x="2033039" y="654953"/>
              <a:ext cx="68461" cy="17441"/>
            </a:xfrm>
            <a:prstGeom prst="ellipse">
              <a:avLst/>
            </a:prstGeom>
            <a:gradFill>
              <a:gsLst>
                <a:gs pos="0">
                  <a:srgbClr val="A98363">
                    <a:alpha val="16616"/>
                  </a:srgbClr>
                </a:gs>
                <a:gs pos="14286">
                  <a:srgbClr val="A98363">
                    <a:alpha val="15381"/>
                  </a:srgbClr>
                </a:gs>
                <a:gs pos="28571">
                  <a:srgbClr val="A98363">
                    <a:alpha val="12162"/>
                  </a:srgbClr>
                </a:gs>
                <a:gs pos="42857">
                  <a:srgbClr val="A98363">
                    <a:alpha val="8154"/>
                  </a:srgbClr>
                </a:gs>
                <a:gs pos="57143">
                  <a:srgbClr val="A98363">
                    <a:alpha val="4604"/>
                  </a:srgbClr>
                </a:gs>
                <a:gs pos="71429">
                  <a:srgbClr val="A98363">
                    <a:alpha val="2182"/>
                  </a:srgbClr>
                </a:gs>
                <a:gs pos="85714">
                  <a:srgbClr val="A98363">
                    <a:alpha val="869"/>
                  </a:srgbClr>
                </a:gs>
                <a:gs pos="100000">
                  <a:srgbClr val="A98363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4015122">
              <a:off x="1546131" y="432391"/>
              <a:ext cx="68461" cy="17417"/>
            </a:xfrm>
            <a:prstGeom prst="ellipse">
              <a:avLst/>
            </a:prstGeom>
            <a:gradFill>
              <a:gsLst>
                <a:gs pos="0">
                  <a:srgbClr val="936C57">
                    <a:alpha val="16634"/>
                  </a:srgbClr>
                </a:gs>
                <a:gs pos="14286">
                  <a:srgbClr val="936C57">
                    <a:alpha val="15398"/>
                  </a:srgbClr>
                </a:gs>
                <a:gs pos="28571">
                  <a:srgbClr val="936C57">
                    <a:alpha val="12176"/>
                  </a:srgbClr>
                </a:gs>
                <a:gs pos="42857">
                  <a:srgbClr val="936C57">
                    <a:alpha val="8163"/>
                  </a:srgbClr>
                </a:gs>
                <a:gs pos="57143">
                  <a:srgbClr val="936C57">
                    <a:alpha val="4609"/>
                  </a:srgbClr>
                </a:gs>
                <a:gs pos="71429">
                  <a:srgbClr val="936C57">
                    <a:alpha val="2185"/>
                  </a:srgbClr>
                </a:gs>
                <a:gs pos="85714">
                  <a:srgbClr val="936C57">
                    <a:alpha val="870"/>
                  </a:srgbClr>
                </a:gs>
                <a:gs pos="100000">
                  <a:srgbClr val="936C57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-9696191">
              <a:off x="201493" y="1762564"/>
              <a:ext cx="68461" cy="17503"/>
            </a:xfrm>
            <a:prstGeom prst="ellipse">
              <a:avLst/>
            </a:prstGeom>
            <a:gradFill>
              <a:gsLst>
                <a:gs pos="0">
                  <a:srgbClr val="8F715F">
                    <a:alpha val="16570"/>
                  </a:srgbClr>
                </a:gs>
                <a:gs pos="14286">
                  <a:srgbClr val="8F715F">
                    <a:alpha val="15339"/>
                  </a:srgbClr>
                </a:gs>
                <a:gs pos="28571">
                  <a:srgbClr val="8F715F">
                    <a:alpha val="12128"/>
                  </a:srgbClr>
                </a:gs>
                <a:gs pos="42857">
                  <a:srgbClr val="8F715F">
                    <a:alpha val="8131"/>
                  </a:srgbClr>
                </a:gs>
                <a:gs pos="57143">
                  <a:srgbClr val="8F715F">
                    <a:alpha val="4590"/>
                  </a:srgbClr>
                </a:gs>
                <a:gs pos="71429">
                  <a:srgbClr val="8F715F">
                    <a:alpha val="2176"/>
                  </a:srgbClr>
                </a:gs>
                <a:gs pos="85714">
                  <a:srgbClr val="8F715F">
                    <a:alpha val="866"/>
                  </a:srgbClr>
                </a:gs>
                <a:gs pos="100000">
                  <a:srgbClr val="8F715F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-8377981">
              <a:off x="1273375" y="759065"/>
              <a:ext cx="613104" cy="501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-9636660">
              <a:off x="499155" y="1277081"/>
              <a:ext cx="68461" cy="17445"/>
            </a:xfrm>
            <a:prstGeom prst="ellipse">
              <a:avLst/>
            </a:prstGeom>
            <a:gradFill>
              <a:gsLst>
                <a:gs pos="0">
                  <a:srgbClr val="9C704D">
                    <a:alpha val="16613"/>
                  </a:srgbClr>
                </a:gs>
                <a:gs pos="14286">
                  <a:srgbClr val="9C704D">
                    <a:alpha val="15379"/>
                  </a:srgbClr>
                </a:gs>
                <a:gs pos="28571">
                  <a:srgbClr val="9C704D">
                    <a:alpha val="12160"/>
                  </a:srgbClr>
                </a:gs>
                <a:gs pos="42857">
                  <a:srgbClr val="9C704D">
                    <a:alpha val="8153"/>
                  </a:srgbClr>
                </a:gs>
                <a:gs pos="57143">
                  <a:srgbClr val="9C704D">
                    <a:alpha val="4603"/>
                  </a:srgbClr>
                </a:gs>
                <a:gs pos="71429">
                  <a:srgbClr val="9C704D">
                    <a:alpha val="2182"/>
                  </a:srgbClr>
                </a:gs>
                <a:gs pos="85714">
                  <a:srgbClr val="9C704D">
                    <a:alpha val="868"/>
                  </a:srgbClr>
                </a:gs>
                <a:gs pos="100000">
                  <a:srgbClr val="9C704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10684088">
              <a:off x="1412088" y="1480207"/>
              <a:ext cx="65409" cy="16352"/>
            </a:xfrm>
            <a:prstGeom prst="ellipse">
              <a:avLst/>
            </a:prstGeom>
            <a:gradFill>
              <a:gsLst>
                <a:gs pos="0">
                  <a:srgbClr val="C89B74">
                    <a:alpha val="17416"/>
                  </a:srgbClr>
                </a:gs>
                <a:gs pos="14286">
                  <a:srgbClr val="C89B74">
                    <a:alpha val="16128"/>
                  </a:srgbClr>
                </a:gs>
                <a:gs pos="28571">
                  <a:srgbClr val="C89B74">
                    <a:alpha val="12765"/>
                  </a:srgbClr>
                </a:gs>
                <a:gs pos="42857">
                  <a:srgbClr val="C89B74">
                    <a:alpha val="8568"/>
                  </a:srgbClr>
                </a:gs>
                <a:gs pos="57143">
                  <a:srgbClr val="C89B74">
                    <a:alpha val="4842"/>
                  </a:srgbClr>
                </a:gs>
                <a:gs pos="71429">
                  <a:srgbClr val="C89B74">
                    <a:alpha val="2297"/>
                  </a:srgbClr>
                </a:gs>
                <a:gs pos="85714">
                  <a:srgbClr val="C89B74">
                    <a:alpha val="915"/>
                  </a:srgbClr>
                </a:gs>
                <a:gs pos="100000">
                  <a:srgbClr val="C89B74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5100774">
              <a:off x="920826" y="156210"/>
              <a:ext cx="68461" cy="17420"/>
            </a:xfrm>
            <a:prstGeom prst="ellipse">
              <a:avLst/>
            </a:prstGeom>
            <a:gradFill>
              <a:gsLst>
                <a:gs pos="0">
                  <a:srgbClr val="A17A5D">
                    <a:alpha val="16632"/>
                  </a:srgbClr>
                </a:gs>
                <a:gs pos="14286">
                  <a:srgbClr val="A17A5D">
                    <a:alpha val="15396"/>
                  </a:srgbClr>
                </a:gs>
                <a:gs pos="28571">
                  <a:srgbClr val="A17A5D">
                    <a:alpha val="12174"/>
                  </a:srgbClr>
                </a:gs>
                <a:gs pos="42857">
                  <a:srgbClr val="A17A5D">
                    <a:alpha val="8162"/>
                  </a:srgbClr>
                </a:gs>
                <a:gs pos="57143">
                  <a:srgbClr val="A17A5D">
                    <a:alpha val="4608"/>
                  </a:srgbClr>
                </a:gs>
                <a:gs pos="71429">
                  <a:srgbClr val="A17A5D">
                    <a:alpha val="2184"/>
                  </a:srgbClr>
                </a:gs>
                <a:gs pos="85714">
                  <a:srgbClr val="A17A5D">
                    <a:alpha val="869"/>
                  </a:srgbClr>
                </a:gs>
                <a:gs pos="100000">
                  <a:srgbClr val="A17A5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6543236">
              <a:off x="1367976" y="209635"/>
              <a:ext cx="68040" cy="17010"/>
            </a:xfrm>
            <a:prstGeom prst="ellipse">
              <a:avLst/>
            </a:prstGeom>
            <a:gradFill>
              <a:gsLst>
                <a:gs pos="0">
                  <a:srgbClr val="A27E64">
                    <a:alpha val="16934"/>
                  </a:srgbClr>
                </a:gs>
                <a:gs pos="14286">
                  <a:srgbClr val="A27E64">
                    <a:alpha val="15678"/>
                  </a:srgbClr>
                </a:gs>
                <a:gs pos="28571">
                  <a:srgbClr val="A27E64">
                    <a:alpha val="12401"/>
                  </a:srgbClr>
                </a:gs>
                <a:gs pos="42857">
                  <a:srgbClr val="A27E64">
                    <a:alpha val="8318"/>
                  </a:srgbClr>
                </a:gs>
                <a:gs pos="57143">
                  <a:srgbClr val="A27E64">
                    <a:alpha val="4698"/>
                  </a:srgbClr>
                </a:gs>
                <a:gs pos="71429">
                  <a:srgbClr val="A27E64">
                    <a:alpha val="2227"/>
                  </a:srgbClr>
                </a:gs>
                <a:gs pos="85714">
                  <a:srgbClr val="A27E64">
                    <a:alpha val="887"/>
                  </a:srgbClr>
                </a:gs>
                <a:gs pos="100000">
                  <a:srgbClr val="A27E64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6865182">
              <a:off x="1651869" y="131913"/>
              <a:ext cx="68461" cy="17537"/>
            </a:xfrm>
            <a:prstGeom prst="ellipse">
              <a:avLst/>
            </a:prstGeom>
            <a:gradFill>
              <a:gsLst>
                <a:gs pos="0">
                  <a:srgbClr val="9E7E64">
                    <a:alpha val="16545"/>
                  </a:srgbClr>
                </a:gs>
                <a:gs pos="14286">
                  <a:srgbClr val="9E7E64">
                    <a:alpha val="15315"/>
                  </a:srgbClr>
                </a:gs>
                <a:gs pos="28571">
                  <a:srgbClr val="9E7E64">
                    <a:alpha val="12109"/>
                  </a:srgbClr>
                </a:gs>
                <a:gs pos="42857">
                  <a:srgbClr val="9E7E64">
                    <a:alpha val="8118"/>
                  </a:srgbClr>
                </a:gs>
                <a:gs pos="57143">
                  <a:srgbClr val="9E7E64">
                    <a:alpha val="4583"/>
                  </a:srgbClr>
                </a:gs>
                <a:gs pos="71429">
                  <a:srgbClr val="9E7E64">
                    <a:alpha val="2172"/>
                  </a:srgbClr>
                </a:gs>
                <a:gs pos="85714">
                  <a:srgbClr val="9E7E64">
                    <a:alpha val="865"/>
                  </a:srgbClr>
                </a:gs>
                <a:gs pos="100000">
                  <a:srgbClr val="9E7E64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6354280">
              <a:off x="1920276" y="237484"/>
              <a:ext cx="68461" cy="17419"/>
            </a:xfrm>
            <a:prstGeom prst="ellipse">
              <a:avLst/>
            </a:prstGeom>
            <a:gradFill>
              <a:gsLst>
                <a:gs pos="0">
                  <a:srgbClr val="A78669">
                    <a:alpha val="16632"/>
                  </a:srgbClr>
                </a:gs>
                <a:gs pos="14286">
                  <a:srgbClr val="A78669">
                    <a:alpha val="15397"/>
                  </a:srgbClr>
                </a:gs>
                <a:gs pos="28571">
                  <a:srgbClr val="A78669">
                    <a:alpha val="12175"/>
                  </a:srgbClr>
                </a:gs>
                <a:gs pos="42857">
                  <a:srgbClr val="A78669">
                    <a:alpha val="8163"/>
                  </a:srgbClr>
                </a:gs>
                <a:gs pos="57143">
                  <a:srgbClr val="A78669">
                    <a:alpha val="4609"/>
                  </a:srgbClr>
                </a:gs>
                <a:gs pos="71429">
                  <a:srgbClr val="A78669">
                    <a:alpha val="2184"/>
                  </a:srgbClr>
                </a:gs>
                <a:gs pos="85714">
                  <a:srgbClr val="A78669">
                    <a:alpha val="870"/>
                  </a:srgbClr>
                </a:gs>
                <a:gs pos="100000">
                  <a:srgbClr val="A78669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5735790">
              <a:off x="1461686" y="222906"/>
              <a:ext cx="68461" cy="17442"/>
            </a:xfrm>
            <a:prstGeom prst="ellipse">
              <a:avLst/>
            </a:prstGeom>
            <a:gradFill>
              <a:gsLst>
                <a:gs pos="0">
                  <a:srgbClr val="62432D">
                    <a:alpha val="16615"/>
                  </a:srgbClr>
                </a:gs>
                <a:gs pos="14286">
                  <a:srgbClr val="62432D">
                    <a:alpha val="15381"/>
                  </a:srgbClr>
                </a:gs>
                <a:gs pos="28571">
                  <a:srgbClr val="62432D">
                    <a:alpha val="12162"/>
                  </a:srgbClr>
                </a:gs>
                <a:gs pos="42857">
                  <a:srgbClr val="62432D">
                    <a:alpha val="8154"/>
                  </a:srgbClr>
                </a:gs>
                <a:gs pos="57143">
                  <a:srgbClr val="62432D">
                    <a:alpha val="4604"/>
                  </a:srgbClr>
                </a:gs>
                <a:gs pos="71429">
                  <a:srgbClr val="62432D">
                    <a:alpha val="2182"/>
                  </a:srgbClr>
                </a:gs>
                <a:gs pos="85714">
                  <a:srgbClr val="62432D">
                    <a:alpha val="869"/>
                  </a:srgbClr>
                </a:gs>
                <a:gs pos="100000">
                  <a:srgbClr val="62432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10100303">
              <a:off x="2609621" y="1339770"/>
              <a:ext cx="307887" cy="42630"/>
            </a:xfrm>
            <a:prstGeom prst="ellipse">
              <a:avLst/>
            </a:prstGeom>
            <a:gradFill>
              <a:gsLst>
                <a:gs pos="0">
                  <a:srgbClr val="000000">
                    <a:alpha val="25435"/>
                  </a:srgbClr>
                </a:gs>
                <a:gs pos="14286">
                  <a:srgbClr val="000000">
                    <a:alpha val="23643"/>
                  </a:srgbClr>
                </a:gs>
                <a:gs pos="28571">
                  <a:srgbClr val="000000">
                    <a:alpha val="18897"/>
                  </a:srgbClr>
                </a:gs>
                <a:gs pos="42857">
                  <a:srgbClr val="000000">
                    <a:alpha val="12836"/>
                  </a:srgbClr>
                </a:gs>
                <a:gs pos="57143">
                  <a:srgbClr val="000000">
                    <a:alpha val="7330"/>
                  </a:srgbClr>
                </a:gs>
                <a:gs pos="71429">
                  <a:srgbClr val="000000">
                    <a:alpha val="3501"/>
                  </a:srgbClr>
                </a:gs>
                <a:gs pos="85714">
                  <a:srgbClr val="000000">
                    <a:alpha val="1399"/>
                  </a:srgbClr>
                </a:gs>
                <a:gs pos="100000">
                  <a:srgbClr val="000000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4376749">
              <a:off x="1059602" y="218608"/>
              <a:ext cx="68461" cy="17434"/>
            </a:xfrm>
            <a:prstGeom prst="ellipse">
              <a:avLst/>
            </a:prstGeom>
            <a:gradFill>
              <a:gsLst>
                <a:gs pos="0">
                  <a:srgbClr val="774E2F">
                    <a:alpha val="16621"/>
                  </a:srgbClr>
                </a:gs>
                <a:gs pos="14286">
                  <a:srgbClr val="774E2F">
                    <a:alpha val="15386"/>
                  </a:srgbClr>
                </a:gs>
                <a:gs pos="28571">
                  <a:srgbClr val="774E2F">
                    <a:alpha val="12166"/>
                  </a:srgbClr>
                </a:gs>
                <a:gs pos="42857">
                  <a:srgbClr val="774E2F">
                    <a:alpha val="8157"/>
                  </a:srgbClr>
                </a:gs>
                <a:gs pos="57143">
                  <a:srgbClr val="774E2F">
                    <a:alpha val="4605"/>
                  </a:srgbClr>
                </a:gs>
                <a:gs pos="71429">
                  <a:srgbClr val="774E2F">
                    <a:alpha val="2183"/>
                  </a:srgbClr>
                </a:gs>
                <a:gs pos="85714">
                  <a:srgbClr val="774E2F">
                    <a:alpha val="869"/>
                  </a:srgbClr>
                </a:gs>
                <a:gs pos="100000">
                  <a:srgbClr val="774E2F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10155664">
              <a:off x="481912" y="648372"/>
              <a:ext cx="365781" cy="931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5814773">
              <a:off x="1275759" y="188840"/>
              <a:ext cx="741870" cy="361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5043345">
              <a:off x="73499" y="377050"/>
              <a:ext cx="351268" cy="117841"/>
            </a:xfrm>
            <a:prstGeom prst="ellipse">
              <a:avLst/>
            </a:prstGeom>
            <a:gradFill>
              <a:gsLst>
                <a:gs pos="0">
                  <a:srgbClr val="D3E3FF">
                    <a:alpha val="32968"/>
                  </a:srgbClr>
                </a:gs>
                <a:gs pos="14286">
                  <a:srgbClr val="D3E3FF">
                    <a:alpha val="30764"/>
                  </a:srgbClr>
                </a:gs>
                <a:gs pos="28571">
                  <a:srgbClr val="D3E3FF">
                    <a:alpha val="24833"/>
                  </a:srgbClr>
                </a:gs>
                <a:gs pos="42857">
                  <a:srgbClr val="D3E3FF">
                    <a:alpha val="17075"/>
                  </a:srgbClr>
                </a:gs>
                <a:gs pos="57143">
                  <a:srgbClr val="D3E3FF">
                    <a:alpha val="9855"/>
                  </a:srgbClr>
                </a:gs>
                <a:gs pos="71429">
                  <a:srgbClr val="D3E3FF">
                    <a:alpha val="4740"/>
                  </a:srgbClr>
                </a:gs>
                <a:gs pos="85714">
                  <a:srgbClr val="D3E3FF">
                    <a:alpha val="1902"/>
                  </a:srgbClr>
                </a:gs>
                <a:gs pos="100000">
                  <a:srgbClr val="D3E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-9846596">
              <a:off x="1034217" y="1163970"/>
              <a:ext cx="68461" cy="17405"/>
            </a:xfrm>
            <a:prstGeom prst="ellipse">
              <a:avLst/>
            </a:prstGeom>
            <a:gradFill>
              <a:gsLst>
                <a:gs pos="0">
                  <a:srgbClr val="9A7351">
                    <a:alpha val="16642"/>
                  </a:srgbClr>
                </a:gs>
                <a:gs pos="14286">
                  <a:srgbClr val="9A7351">
                    <a:alpha val="15406"/>
                  </a:srgbClr>
                </a:gs>
                <a:gs pos="28571">
                  <a:srgbClr val="9A7351">
                    <a:alpha val="12182"/>
                  </a:srgbClr>
                </a:gs>
                <a:gs pos="42857">
                  <a:srgbClr val="9A7351">
                    <a:alpha val="8168"/>
                  </a:srgbClr>
                </a:gs>
                <a:gs pos="57143">
                  <a:srgbClr val="9A7351">
                    <a:alpha val="4612"/>
                  </a:srgbClr>
                </a:gs>
                <a:gs pos="71429">
                  <a:srgbClr val="9A7351">
                    <a:alpha val="2186"/>
                  </a:srgbClr>
                </a:gs>
                <a:gs pos="85714">
                  <a:srgbClr val="9A7351">
                    <a:alpha val="870"/>
                  </a:srgbClr>
                </a:gs>
                <a:gs pos="100000">
                  <a:srgbClr val="9A7351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3361353">
              <a:off x="2173080" y="1703337"/>
              <a:ext cx="68461" cy="17622"/>
            </a:xfrm>
            <a:prstGeom prst="ellipse">
              <a:avLst/>
            </a:prstGeom>
            <a:gradFill>
              <a:gsLst>
                <a:gs pos="0">
                  <a:srgbClr val="B88D6C">
                    <a:alpha val="16482"/>
                  </a:srgbClr>
                </a:gs>
                <a:gs pos="14286">
                  <a:srgbClr val="B88D6C">
                    <a:alpha val="15256"/>
                  </a:srgbClr>
                </a:gs>
                <a:gs pos="28571">
                  <a:srgbClr val="B88D6C">
                    <a:alpha val="12062"/>
                  </a:srgbClr>
                </a:gs>
                <a:gs pos="42857">
                  <a:srgbClr val="B88D6C">
                    <a:alpha val="8085"/>
                  </a:srgbClr>
                </a:gs>
                <a:gs pos="57143">
                  <a:srgbClr val="B88D6C">
                    <a:alpha val="4564"/>
                  </a:srgbClr>
                </a:gs>
                <a:gs pos="71429">
                  <a:srgbClr val="B88D6C">
                    <a:alpha val="2163"/>
                  </a:srgbClr>
                </a:gs>
                <a:gs pos="85714">
                  <a:srgbClr val="B88D6C">
                    <a:alpha val="861"/>
                  </a:srgbClr>
                </a:gs>
                <a:gs pos="100000">
                  <a:srgbClr val="B88D6C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-9180437">
              <a:off x="896761" y="1322221"/>
              <a:ext cx="68461" cy="17582"/>
            </a:xfrm>
            <a:prstGeom prst="ellipse">
              <a:avLst/>
            </a:prstGeom>
            <a:gradFill>
              <a:gsLst>
                <a:gs pos="0">
                  <a:srgbClr val="774921">
                    <a:alpha val="16512"/>
                  </a:srgbClr>
                </a:gs>
                <a:gs pos="14286">
                  <a:srgbClr val="774921">
                    <a:alpha val="15284"/>
                  </a:srgbClr>
                </a:gs>
                <a:gs pos="28571">
                  <a:srgbClr val="774921">
                    <a:alpha val="12084"/>
                  </a:srgbClr>
                </a:gs>
                <a:gs pos="42857">
                  <a:srgbClr val="774921">
                    <a:alpha val="8100"/>
                  </a:srgbClr>
                </a:gs>
                <a:gs pos="57143">
                  <a:srgbClr val="774921">
                    <a:alpha val="4573"/>
                  </a:srgbClr>
                </a:gs>
                <a:gs pos="71429">
                  <a:srgbClr val="774921">
                    <a:alpha val="2167"/>
                  </a:srgbClr>
                </a:gs>
                <a:gs pos="85714">
                  <a:srgbClr val="774921">
                    <a:alpha val="863"/>
                  </a:srgbClr>
                </a:gs>
                <a:gs pos="100000">
                  <a:srgbClr val="774921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9640742">
              <a:off x="2365597" y="1305864"/>
              <a:ext cx="167791" cy="4518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8184409">
              <a:off x="518282" y="867975"/>
              <a:ext cx="68461" cy="17636"/>
            </a:xfrm>
            <a:prstGeom prst="ellipse">
              <a:avLst/>
            </a:prstGeom>
            <a:gradFill>
              <a:gsLst>
                <a:gs pos="0">
                  <a:srgbClr val="664026">
                    <a:alpha val="16472"/>
                  </a:srgbClr>
                </a:gs>
                <a:gs pos="14286">
                  <a:srgbClr val="664026">
                    <a:alpha val="15247"/>
                  </a:srgbClr>
                </a:gs>
                <a:gs pos="28571">
                  <a:srgbClr val="664026">
                    <a:alpha val="12054"/>
                  </a:srgbClr>
                </a:gs>
                <a:gs pos="42857">
                  <a:srgbClr val="664026">
                    <a:alpha val="8080"/>
                  </a:srgbClr>
                </a:gs>
                <a:gs pos="57143">
                  <a:srgbClr val="664026">
                    <a:alpha val="4561"/>
                  </a:srgbClr>
                </a:gs>
                <a:gs pos="71429">
                  <a:srgbClr val="664026">
                    <a:alpha val="2162"/>
                  </a:srgbClr>
                </a:gs>
                <a:gs pos="85714">
                  <a:srgbClr val="664026">
                    <a:alpha val="860"/>
                  </a:srgbClr>
                </a:gs>
                <a:gs pos="100000">
                  <a:srgbClr val="664026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5491167">
              <a:off x="1699343" y="362077"/>
              <a:ext cx="68461" cy="17655"/>
            </a:xfrm>
            <a:prstGeom prst="ellipse">
              <a:avLst/>
            </a:prstGeom>
            <a:gradFill>
              <a:gsLst>
                <a:gs pos="0">
                  <a:srgbClr val="896345">
                    <a:alpha val="16458"/>
                  </a:srgbClr>
                </a:gs>
                <a:gs pos="14286">
                  <a:srgbClr val="896345">
                    <a:alpha val="15234"/>
                  </a:srgbClr>
                </a:gs>
                <a:gs pos="28571">
                  <a:srgbClr val="896345">
                    <a:alpha val="12043"/>
                  </a:srgbClr>
                </a:gs>
                <a:gs pos="42857">
                  <a:srgbClr val="896345">
                    <a:alpha val="8073"/>
                  </a:srgbClr>
                </a:gs>
                <a:gs pos="57143">
                  <a:srgbClr val="896345">
                    <a:alpha val="4557"/>
                  </a:srgbClr>
                </a:gs>
                <a:gs pos="71429">
                  <a:srgbClr val="896345">
                    <a:alpha val="2160"/>
                  </a:srgbClr>
                </a:gs>
                <a:gs pos="85714">
                  <a:srgbClr val="896345">
                    <a:alpha val="860"/>
                  </a:srgbClr>
                </a:gs>
                <a:gs pos="100000">
                  <a:srgbClr val="896345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10365281">
              <a:off x="1338797" y="1965983"/>
              <a:ext cx="478045" cy="42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8516316">
              <a:off x="771485" y="176237"/>
              <a:ext cx="600655" cy="54402"/>
            </a:xfrm>
            <a:prstGeom prst="ellipse">
              <a:avLst/>
            </a:prstGeom>
            <a:gradFill>
              <a:gsLst>
                <a:gs pos="0">
                  <a:srgbClr val="FFD2B0">
                    <a:alpha val="19147"/>
                  </a:srgbClr>
                </a:gs>
                <a:gs pos="14286">
                  <a:srgbClr val="FFD2B0">
                    <a:alpha val="17745"/>
                  </a:srgbClr>
                </a:gs>
                <a:gs pos="28571">
                  <a:srgbClr val="FFD2B0">
                    <a:alpha val="14073"/>
                  </a:srgbClr>
                </a:gs>
                <a:gs pos="42857">
                  <a:srgbClr val="FFD2B0">
                    <a:alpha val="9470"/>
                  </a:srgbClr>
                </a:gs>
                <a:gs pos="57143">
                  <a:srgbClr val="FFD2B0">
                    <a:alpha val="5363"/>
                  </a:srgbClr>
                </a:gs>
                <a:gs pos="71429">
                  <a:srgbClr val="FFD2B0">
                    <a:alpha val="2547"/>
                  </a:srgbClr>
                </a:gs>
                <a:gs pos="85714">
                  <a:srgbClr val="FFD2B0">
                    <a:alpha val="1015"/>
                  </a:srgbClr>
                </a:gs>
                <a:gs pos="100000">
                  <a:srgbClr val="FFD2B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4605264">
              <a:off x="655783" y="348511"/>
              <a:ext cx="279334" cy="1201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4791212">
              <a:off x="2155888" y="1598060"/>
              <a:ext cx="68461" cy="17700"/>
            </a:xfrm>
            <a:prstGeom prst="ellipse">
              <a:avLst/>
            </a:prstGeom>
            <a:gradFill>
              <a:gsLst>
                <a:gs pos="0">
                  <a:srgbClr val="C38D5E">
                    <a:alpha val="16425"/>
                  </a:srgbClr>
                </a:gs>
                <a:gs pos="14286">
                  <a:srgbClr val="C38D5E">
                    <a:alpha val="15203"/>
                  </a:srgbClr>
                </a:gs>
                <a:gs pos="28571">
                  <a:srgbClr val="C38D5E">
                    <a:alpha val="12018"/>
                  </a:srgbClr>
                </a:gs>
                <a:gs pos="42857">
                  <a:srgbClr val="C38D5E">
                    <a:alpha val="8056"/>
                  </a:srgbClr>
                </a:gs>
                <a:gs pos="57143">
                  <a:srgbClr val="C38D5E">
                    <a:alpha val="4547"/>
                  </a:srgbClr>
                </a:gs>
                <a:gs pos="71429">
                  <a:srgbClr val="C38D5E">
                    <a:alpha val="2155"/>
                  </a:srgbClr>
                </a:gs>
                <a:gs pos="85714">
                  <a:srgbClr val="C38D5E">
                    <a:alpha val="858"/>
                  </a:srgbClr>
                </a:gs>
                <a:gs pos="100000">
                  <a:srgbClr val="C38D5E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9037271">
              <a:off x="1201916" y="2035122"/>
              <a:ext cx="452197" cy="22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9567702">
              <a:off x="1075571" y="1410065"/>
              <a:ext cx="327065" cy="559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6592033">
              <a:off x="1921441" y="979519"/>
              <a:ext cx="68461" cy="17512"/>
            </a:xfrm>
            <a:prstGeom prst="ellipse">
              <a:avLst/>
            </a:prstGeom>
            <a:gradFill>
              <a:gsLst>
                <a:gs pos="0">
                  <a:srgbClr val="916949">
                    <a:alpha val="16563"/>
                  </a:srgbClr>
                </a:gs>
                <a:gs pos="14286">
                  <a:srgbClr val="916949">
                    <a:alpha val="15332"/>
                  </a:srgbClr>
                </a:gs>
                <a:gs pos="28571">
                  <a:srgbClr val="916949">
                    <a:alpha val="12123"/>
                  </a:srgbClr>
                </a:gs>
                <a:gs pos="42857">
                  <a:srgbClr val="916949">
                    <a:alpha val="8127"/>
                  </a:srgbClr>
                </a:gs>
                <a:gs pos="57143">
                  <a:srgbClr val="916949">
                    <a:alpha val="4588"/>
                  </a:srgbClr>
                </a:gs>
                <a:gs pos="71429">
                  <a:srgbClr val="916949">
                    <a:alpha val="2175"/>
                  </a:srgbClr>
                </a:gs>
                <a:gs pos="85714">
                  <a:srgbClr val="916949">
                    <a:alpha val="866"/>
                  </a:srgbClr>
                </a:gs>
                <a:gs pos="100000">
                  <a:srgbClr val="916949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3777394">
              <a:off x="861472" y="230147"/>
              <a:ext cx="68461" cy="17737"/>
            </a:xfrm>
            <a:prstGeom prst="ellipse">
              <a:avLst/>
            </a:prstGeom>
            <a:gradFill>
              <a:gsLst>
                <a:gs pos="0">
                  <a:srgbClr val="A17B5F">
                    <a:alpha val="16397"/>
                  </a:srgbClr>
                </a:gs>
                <a:gs pos="14286">
                  <a:srgbClr val="A17B5F">
                    <a:alpha val="15177"/>
                  </a:srgbClr>
                </a:gs>
                <a:gs pos="28571">
                  <a:srgbClr val="A17B5F">
                    <a:alpha val="11997"/>
                  </a:srgbClr>
                </a:gs>
                <a:gs pos="42857">
                  <a:srgbClr val="A17B5F">
                    <a:alpha val="8041"/>
                  </a:srgbClr>
                </a:gs>
                <a:gs pos="57143">
                  <a:srgbClr val="A17B5F">
                    <a:alpha val="4539"/>
                  </a:srgbClr>
                </a:gs>
                <a:gs pos="71429">
                  <a:srgbClr val="A17B5F">
                    <a:alpha val="2151"/>
                  </a:srgbClr>
                </a:gs>
                <a:gs pos="85714">
                  <a:srgbClr val="A17B5F">
                    <a:alpha val="856"/>
                  </a:srgbClr>
                </a:gs>
                <a:gs pos="100000">
                  <a:srgbClr val="A17B5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9549100">
              <a:off x="2435882" y="1979288"/>
              <a:ext cx="68461" cy="17747"/>
            </a:xfrm>
            <a:prstGeom prst="ellipse">
              <a:avLst/>
            </a:prstGeom>
            <a:gradFill>
              <a:gsLst>
                <a:gs pos="0">
                  <a:srgbClr val="9D7547">
                    <a:alpha val="16390"/>
                  </a:srgbClr>
                </a:gs>
                <a:gs pos="14286">
                  <a:srgbClr val="9D7547">
                    <a:alpha val="15170"/>
                  </a:srgbClr>
                </a:gs>
                <a:gs pos="28571">
                  <a:srgbClr val="9D7547">
                    <a:alpha val="11992"/>
                  </a:srgbClr>
                </a:gs>
                <a:gs pos="42857">
                  <a:srgbClr val="9D7547">
                    <a:alpha val="8038"/>
                  </a:srgbClr>
                </a:gs>
                <a:gs pos="57143">
                  <a:srgbClr val="9D7547">
                    <a:alpha val="4537"/>
                  </a:srgbClr>
                </a:gs>
                <a:gs pos="71429">
                  <a:srgbClr val="9D7547">
                    <a:alpha val="2150"/>
                  </a:srgbClr>
                </a:gs>
                <a:gs pos="85714">
                  <a:srgbClr val="9D7547">
                    <a:alpha val="856"/>
                  </a:srgbClr>
                </a:gs>
                <a:gs pos="100000">
                  <a:srgbClr val="9D7547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-9564487">
              <a:off x="1096864" y="1361452"/>
              <a:ext cx="68461" cy="17686"/>
            </a:xfrm>
            <a:prstGeom prst="ellipse">
              <a:avLst/>
            </a:prstGeom>
            <a:gradFill>
              <a:gsLst>
                <a:gs pos="0">
                  <a:srgbClr val="99714D">
                    <a:alpha val="16435"/>
                  </a:srgbClr>
                </a:gs>
                <a:gs pos="14286">
                  <a:srgbClr val="99714D">
                    <a:alpha val="15212"/>
                  </a:srgbClr>
                </a:gs>
                <a:gs pos="28571">
                  <a:srgbClr val="99714D">
                    <a:alpha val="12026"/>
                  </a:srgbClr>
                </a:gs>
                <a:gs pos="42857">
                  <a:srgbClr val="99714D">
                    <a:alpha val="8061"/>
                  </a:srgbClr>
                </a:gs>
                <a:gs pos="57143">
                  <a:srgbClr val="99714D">
                    <a:alpha val="4550"/>
                  </a:srgbClr>
                </a:gs>
                <a:gs pos="71429">
                  <a:srgbClr val="99714D">
                    <a:alpha val="2156"/>
                  </a:srgbClr>
                </a:gs>
                <a:gs pos="85714">
                  <a:srgbClr val="99714D">
                    <a:alpha val="858"/>
                  </a:srgbClr>
                </a:gs>
                <a:gs pos="100000">
                  <a:srgbClr val="99714D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4926795">
              <a:off x="1118405" y="220748"/>
              <a:ext cx="68461" cy="17760"/>
            </a:xfrm>
            <a:prstGeom prst="ellipse">
              <a:avLst/>
            </a:prstGeom>
            <a:gradFill>
              <a:gsLst>
                <a:gs pos="0">
                  <a:srgbClr val="83593A">
                    <a:alpha val="16380"/>
                  </a:srgbClr>
                </a:gs>
                <a:gs pos="14286">
                  <a:srgbClr val="83593A">
                    <a:alpha val="15161"/>
                  </a:srgbClr>
                </a:gs>
                <a:gs pos="28571">
                  <a:srgbClr val="83593A">
                    <a:alpha val="11985"/>
                  </a:srgbClr>
                </a:gs>
                <a:gs pos="42857">
                  <a:srgbClr val="83593A">
                    <a:alpha val="8033"/>
                  </a:srgbClr>
                </a:gs>
                <a:gs pos="57143">
                  <a:srgbClr val="83593A">
                    <a:alpha val="4534"/>
                  </a:srgbClr>
                </a:gs>
                <a:gs pos="71429">
                  <a:srgbClr val="83593A">
                    <a:alpha val="2148"/>
                  </a:srgbClr>
                </a:gs>
                <a:gs pos="85714">
                  <a:srgbClr val="83593A">
                    <a:alpha val="855"/>
                  </a:srgbClr>
                </a:gs>
                <a:gs pos="100000">
                  <a:srgbClr val="83593A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-8421456">
              <a:off x="916253" y="1096889"/>
              <a:ext cx="68461" cy="17623"/>
            </a:xfrm>
            <a:prstGeom prst="ellipse">
              <a:avLst/>
            </a:prstGeom>
            <a:gradFill>
              <a:gsLst>
                <a:gs pos="0">
                  <a:srgbClr val="79491D">
                    <a:alpha val="16481"/>
                  </a:srgbClr>
                </a:gs>
                <a:gs pos="14286">
                  <a:srgbClr val="79491D">
                    <a:alpha val="15256"/>
                  </a:srgbClr>
                </a:gs>
                <a:gs pos="28571">
                  <a:srgbClr val="79491D">
                    <a:alpha val="12061"/>
                  </a:srgbClr>
                </a:gs>
                <a:gs pos="42857">
                  <a:srgbClr val="79491D">
                    <a:alpha val="8085"/>
                  </a:srgbClr>
                </a:gs>
                <a:gs pos="57143">
                  <a:srgbClr val="79491D">
                    <a:alpha val="4564"/>
                  </a:srgbClr>
                </a:gs>
                <a:gs pos="71429">
                  <a:srgbClr val="79491D">
                    <a:alpha val="2163"/>
                  </a:srgbClr>
                </a:gs>
                <a:gs pos="85714">
                  <a:srgbClr val="79491D">
                    <a:alpha val="861"/>
                  </a:srgbClr>
                </a:gs>
                <a:gs pos="100000">
                  <a:srgbClr val="79491D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8666904">
              <a:off x="1635073" y="66883"/>
              <a:ext cx="68461" cy="17736"/>
            </a:xfrm>
            <a:prstGeom prst="ellipse">
              <a:avLst/>
            </a:prstGeom>
            <a:gradFill>
              <a:gsLst>
                <a:gs pos="0">
                  <a:srgbClr val="90715A">
                    <a:alpha val="16398"/>
                  </a:srgbClr>
                </a:gs>
                <a:gs pos="14286">
                  <a:srgbClr val="90715A">
                    <a:alpha val="15178"/>
                  </a:srgbClr>
                </a:gs>
                <a:gs pos="28571">
                  <a:srgbClr val="90715A">
                    <a:alpha val="11998"/>
                  </a:srgbClr>
                </a:gs>
                <a:gs pos="42857">
                  <a:srgbClr val="90715A">
                    <a:alpha val="8042"/>
                  </a:srgbClr>
                </a:gs>
                <a:gs pos="57143">
                  <a:srgbClr val="90715A">
                    <a:alpha val="4539"/>
                  </a:srgbClr>
                </a:gs>
                <a:gs pos="71429">
                  <a:srgbClr val="90715A">
                    <a:alpha val="2151"/>
                  </a:srgbClr>
                </a:gs>
                <a:gs pos="85714">
                  <a:srgbClr val="90715A">
                    <a:alpha val="856"/>
                  </a:srgbClr>
                </a:gs>
                <a:gs pos="100000">
                  <a:srgbClr val="90715A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10491691">
              <a:off x="934288" y="106508"/>
              <a:ext cx="522417" cy="1378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-9576839">
              <a:off x="2421003" y="1256967"/>
              <a:ext cx="68461" cy="17664"/>
            </a:xfrm>
            <a:prstGeom prst="ellipse">
              <a:avLst/>
            </a:prstGeom>
            <a:gradFill>
              <a:gsLst>
                <a:gs pos="0">
                  <a:srgbClr val="896219">
                    <a:alpha val="16451"/>
                  </a:srgbClr>
                </a:gs>
                <a:gs pos="14286">
                  <a:srgbClr val="896219">
                    <a:alpha val="15227"/>
                  </a:srgbClr>
                </a:gs>
                <a:gs pos="28571">
                  <a:srgbClr val="896219">
                    <a:alpha val="12038"/>
                  </a:srgbClr>
                </a:gs>
                <a:gs pos="42857">
                  <a:srgbClr val="896219">
                    <a:alpha val="8069"/>
                  </a:srgbClr>
                </a:gs>
                <a:gs pos="57143">
                  <a:srgbClr val="896219">
                    <a:alpha val="4555"/>
                  </a:srgbClr>
                </a:gs>
                <a:gs pos="71429">
                  <a:srgbClr val="896219">
                    <a:alpha val="2159"/>
                  </a:srgbClr>
                </a:gs>
                <a:gs pos="85714">
                  <a:srgbClr val="896219">
                    <a:alpha val="859"/>
                  </a:srgbClr>
                </a:gs>
                <a:gs pos="100000">
                  <a:srgbClr val="896219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7650325">
              <a:off x="1936964" y="962084"/>
              <a:ext cx="68461" cy="17495"/>
            </a:xfrm>
            <a:prstGeom prst="ellipse">
              <a:avLst/>
            </a:prstGeom>
            <a:gradFill>
              <a:gsLst>
                <a:gs pos="0">
                  <a:srgbClr val="855C3D">
                    <a:alpha val="16576"/>
                  </a:srgbClr>
                </a:gs>
                <a:gs pos="14286">
                  <a:srgbClr val="855C3D">
                    <a:alpha val="15344"/>
                  </a:srgbClr>
                </a:gs>
                <a:gs pos="28571">
                  <a:srgbClr val="855C3D">
                    <a:alpha val="12132"/>
                  </a:srgbClr>
                </a:gs>
                <a:gs pos="42857">
                  <a:srgbClr val="855C3D">
                    <a:alpha val="8134"/>
                  </a:srgbClr>
                </a:gs>
                <a:gs pos="57143">
                  <a:srgbClr val="855C3D">
                    <a:alpha val="4592"/>
                  </a:srgbClr>
                </a:gs>
                <a:gs pos="71429">
                  <a:srgbClr val="855C3D">
                    <a:alpha val="2176"/>
                  </a:srgbClr>
                </a:gs>
                <a:gs pos="85714">
                  <a:srgbClr val="855C3D">
                    <a:alpha val="866"/>
                  </a:srgbClr>
                </a:gs>
                <a:gs pos="100000">
                  <a:srgbClr val="855C3D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10233831">
              <a:off x="1458192" y="2007194"/>
              <a:ext cx="68461" cy="17809"/>
            </a:xfrm>
            <a:prstGeom prst="ellipse">
              <a:avLst/>
            </a:prstGeom>
            <a:gradFill>
              <a:gsLst>
                <a:gs pos="0">
                  <a:srgbClr val="A57041">
                    <a:alpha val="16343"/>
                  </a:srgbClr>
                </a:gs>
                <a:gs pos="14286">
                  <a:srgbClr val="A57041">
                    <a:alpha val="15127"/>
                  </a:srgbClr>
                </a:gs>
                <a:gs pos="28571">
                  <a:srgbClr val="A57041">
                    <a:alpha val="11957"/>
                  </a:srgbClr>
                </a:gs>
                <a:gs pos="42857">
                  <a:srgbClr val="A57041">
                    <a:alpha val="8014"/>
                  </a:srgbClr>
                </a:gs>
                <a:gs pos="57143">
                  <a:srgbClr val="A57041">
                    <a:alpha val="4523"/>
                  </a:srgbClr>
                </a:gs>
                <a:gs pos="71429">
                  <a:srgbClr val="A57041">
                    <a:alpha val="2143"/>
                  </a:srgbClr>
                </a:gs>
                <a:gs pos="85714">
                  <a:srgbClr val="A57041">
                    <a:alpha val="853"/>
                  </a:srgbClr>
                </a:gs>
                <a:gs pos="100000">
                  <a:srgbClr val="A57041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10543150">
              <a:off x="1280314" y="1941368"/>
              <a:ext cx="68461" cy="17843"/>
            </a:xfrm>
            <a:prstGeom prst="ellipse">
              <a:avLst/>
            </a:prstGeom>
            <a:gradFill>
              <a:gsLst>
                <a:gs pos="0">
                  <a:srgbClr val="AC7843">
                    <a:alpha val="16318"/>
                  </a:srgbClr>
                </a:gs>
                <a:gs pos="14286">
                  <a:srgbClr val="AC7843">
                    <a:alpha val="15104"/>
                  </a:srgbClr>
                </a:gs>
                <a:gs pos="28571">
                  <a:srgbClr val="AC7843">
                    <a:alpha val="11939"/>
                  </a:srgbClr>
                </a:gs>
                <a:gs pos="42857">
                  <a:srgbClr val="AC7843">
                    <a:alpha val="8001"/>
                  </a:srgbClr>
                </a:gs>
                <a:gs pos="57143">
                  <a:srgbClr val="AC7843">
                    <a:alpha val="4516"/>
                  </a:srgbClr>
                </a:gs>
                <a:gs pos="71429">
                  <a:srgbClr val="AC7843">
                    <a:alpha val="2140"/>
                  </a:srgbClr>
                </a:gs>
                <a:gs pos="85714">
                  <a:srgbClr val="AC7843">
                    <a:alpha val="852"/>
                  </a:srgbClr>
                </a:gs>
                <a:gs pos="100000">
                  <a:srgbClr val="AC7843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10082821">
              <a:off x="-150681" y="1757328"/>
              <a:ext cx="547002" cy="334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9613706">
              <a:off x="1747728" y="1873893"/>
              <a:ext cx="68461" cy="17846"/>
            </a:xfrm>
            <a:prstGeom prst="ellipse">
              <a:avLst/>
            </a:prstGeom>
            <a:gradFill>
              <a:gsLst>
                <a:gs pos="0">
                  <a:srgbClr val="C1905E">
                    <a:alpha val="16316"/>
                  </a:srgbClr>
                </a:gs>
                <a:gs pos="14286">
                  <a:srgbClr val="C1905E">
                    <a:alpha val="15102"/>
                  </a:srgbClr>
                </a:gs>
                <a:gs pos="28571">
                  <a:srgbClr val="C1905E">
                    <a:alpha val="11937"/>
                  </a:srgbClr>
                </a:gs>
                <a:gs pos="42857">
                  <a:srgbClr val="C1905E">
                    <a:alpha val="8000"/>
                  </a:srgbClr>
                </a:gs>
                <a:gs pos="57143">
                  <a:srgbClr val="C1905E">
                    <a:alpha val="4515"/>
                  </a:srgbClr>
                </a:gs>
                <a:gs pos="71429">
                  <a:srgbClr val="C1905E">
                    <a:alpha val="2139"/>
                  </a:srgbClr>
                </a:gs>
                <a:gs pos="85714">
                  <a:srgbClr val="C1905E">
                    <a:alpha val="852"/>
                  </a:srgbClr>
                </a:gs>
                <a:gs pos="100000">
                  <a:srgbClr val="C1905E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9776788">
              <a:off x="650646" y="1997503"/>
              <a:ext cx="621748" cy="265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4837847">
              <a:off x="2101101" y="1343585"/>
              <a:ext cx="492289" cy="217615"/>
            </a:xfrm>
            <a:prstGeom prst="ellipse">
              <a:avLst/>
            </a:prstGeom>
            <a:gradFill>
              <a:gsLst>
                <a:gs pos="0">
                  <a:srgbClr val="FFFA00">
                    <a:alpha val="28138"/>
                  </a:srgbClr>
                </a:gs>
                <a:gs pos="14286">
                  <a:srgbClr val="FFFA00">
                    <a:alpha val="26191"/>
                  </a:srgbClr>
                </a:gs>
                <a:gs pos="28571">
                  <a:srgbClr val="FFFA00">
                    <a:alpha val="21006"/>
                  </a:srgbClr>
                </a:gs>
                <a:gs pos="42857">
                  <a:srgbClr val="FFFA00">
                    <a:alpha val="14330"/>
                  </a:srgbClr>
                </a:gs>
                <a:gs pos="57143">
                  <a:srgbClr val="FFFA00">
                    <a:alpha val="8213"/>
                  </a:srgbClr>
                </a:gs>
                <a:gs pos="71429">
                  <a:srgbClr val="FFFA00">
                    <a:alpha val="3932"/>
                  </a:srgbClr>
                </a:gs>
                <a:gs pos="85714">
                  <a:srgbClr val="FFFA00">
                    <a:alpha val="1574"/>
                  </a:srgbClr>
                </a:gs>
                <a:gs pos="100000">
                  <a:srgbClr val="FFFA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7280042">
              <a:off x="1897007" y="1031913"/>
              <a:ext cx="68461" cy="17568"/>
            </a:xfrm>
            <a:prstGeom prst="ellipse">
              <a:avLst/>
            </a:prstGeom>
            <a:gradFill>
              <a:gsLst>
                <a:gs pos="0">
                  <a:srgbClr val="8D603F">
                    <a:alpha val="16522"/>
                  </a:srgbClr>
                </a:gs>
                <a:gs pos="14286">
                  <a:srgbClr val="8D603F">
                    <a:alpha val="15294"/>
                  </a:srgbClr>
                </a:gs>
                <a:gs pos="28571">
                  <a:srgbClr val="8D603F">
                    <a:alpha val="12092"/>
                  </a:srgbClr>
                </a:gs>
                <a:gs pos="42857">
                  <a:srgbClr val="8D603F">
                    <a:alpha val="8106"/>
                  </a:srgbClr>
                </a:gs>
                <a:gs pos="57143">
                  <a:srgbClr val="8D603F">
                    <a:alpha val="4576"/>
                  </a:srgbClr>
                </a:gs>
                <a:gs pos="71429">
                  <a:srgbClr val="8D603F">
                    <a:alpha val="2169"/>
                  </a:srgbClr>
                </a:gs>
                <a:gs pos="85714">
                  <a:srgbClr val="8D603F">
                    <a:alpha val="863"/>
                  </a:srgbClr>
                </a:gs>
                <a:gs pos="100000">
                  <a:srgbClr val="8D603F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8746041">
              <a:off x="2228580" y="1228634"/>
              <a:ext cx="668137" cy="280824"/>
            </a:xfrm>
            <a:prstGeom prst="ellipse">
              <a:avLst/>
            </a:prstGeom>
            <a:gradFill>
              <a:gsLst>
                <a:gs pos="0">
                  <a:srgbClr val="FF0000">
                    <a:alpha val="28509"/>
                  </a:srgbClr>
                </a:gs>
                <a:gs pos="14286">
                  <a:srgbClr val="FF0000">
                    <a:alpha val="26542"/>
                  </a:srgbClr>
                </a:gs>
                <a:gs pos="28571">
                  <a:srgbClr val="FF0000">
                    <a:alpha val="21298"/>
                  </a:srgbClr>
                </a:gs>
                <a:gs pos="42857">
                  <a:srgbClr val="FF0000">
                    <a:alpha val="14538"/>
                  </a:srgbClr>
                </a:gs>
                <a:gs pos="57143">
                  <a:srgbClr val="FF0000">
                    <a:alpha val="8337"/>
                  </a:srgbClr>
                </a:gs>
                <a:gs pos="71429">
                  <a:srgbClr val="FF0000">
                    <a:alpha val="3993"/>
                  </a:srgbClr>
                </a:gs>
                <a:gs pos="85714">
                  <a:srgbClr val="FF0000">
                    <a:alpha val="1598"/>
                  </a:srgbClr>
                </a:gs>
                <a:gs pos="100000">
                  <a:srgbClr val="FF0000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4724149">
              <a:off x="2689099" y="525655"/>
              <a:ext cx="68461" cy="17829"/>
            </a:xfrm>
            <a:prstGeom prst="ellipse">
              <a:avLst/>
            </a:prstGeom>
            <a:gradFill>
              <a:gsLst>
                <a:gs pos="0">
                  <a:srgbClr val="836245">
                    <a:alpha val="16328"/>
                  </a:srgbClr>
                </a:gs>
                <a:gs pos="14286">
                  <a:srgbClr val="836245">
                    <a:alpha val="15113"/>
                  </a:srgbClr>
                </a:gs>
                <a:gs pos="28571">
                  <a:srgbClr val="836245">
                    <a:alpha val="11946"/>
                  </a:srgbClr>
                </a:gs>
                <a:gs pos="42857">
                  <a:srgbClr val="836245">
                    <a:alpha val="8006"/>
                  </a:srgbClr>
                </a:gs>
                <a:gs pos="57143">
                  <a:srgbClr val="836245">
                    <a:alpha val="4519"/>
                  </a:srgbClr>
                </a:gs>
                <a:gs pos="71429">
                  <a:srgbClr val="836245">
                    <a:alpha val="2141"/>
                  </a:srgbClr>
                </a:gs>
                <a:gs pos="85714">
                  <a:srgbClr val="836245">
                    <a:alpha val="852"/>
                  </a:srgbClr>
                </a:gs>
                <a:gs pos="100000">
                  <a:srgbClr val="836245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4830179">
              <a:off x="2296347" y="319962"/>
              <a:ext cx="654946" cy="211391"/>
            </a:xfrm>
            <a:prstGeom prst="ellipse">
              <a:avLst/>
            </a:prstGeom>
            <a:gradFill>
              <a:gsLst>
                <a:gs pos="0">
                  <a:srgbClr val="FACCAB">
                    <a:alpha val="32968"/>
                  </a:srgbClr>
                </a:gs>
                <a:gs pos="14286">
                  <a:srgbClr val="FACCAB">
                    <a:alpha val="30764"/>
                  </a:srgbClr>
                </a:gs>
                <a:gs pos="28571">
                  <a:srgbClr val="FACCAB">
                    <a:alpha val="24833"/>
                  </a:srgbClr>
                </a:gs>
                <a:gs pos="42857">
                  <a:srgbClr val="FACCAB">
                    <a:alpha val="17075"/>
                  </a:srgbClr>
                </a:gs>
                <a:gs pos="57143">
                  <a:srgbClr val="FACCAB">
                    <a:alpha val="9855"/>
                  </a:srgbClr>
                </a:gs>
                <a:gs pos="71429">
                  <a:srgbClr val="FACCAB">
                    <a:alpha val="4740"/>
                  </a:srgbClr>
                </a:gs>
                <a:gs pos="85714">
                  <a:srgbClr val="FACCAB">
                    <a:alpha val="1902"/>
                  </a:srgbClr>
                </a:gs>
                <a:gs pos="100000">
                  <a:srgbClr val="FACCA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10324477">
              <a:off x="1861693" y="2061084"/>
              <a:ext cx="68461" cy="17897"/>
            </a:xfrm>
            <a:prstGeom prst="ellipse">
              <a:avLst/>
            </a:prstGeom>
            <a:gradFill>
              <a:gsLst>
                <a:gs pos="0">
                  <a:srgbClr val="B2907D">
                    <a:alpha val="16278"/>
                  </a:srgbClr>
                </a:gs>
                <a:gs pos="14286">
                  <a:srgbClr val="B2907D">
                    <a:alpha val="15066"/>
                  </a:srgbClr>
                </a:gs>
                <a:gs pos="28571">
                  <a:srgbClr val="B2907D">
                    <a:alpha val="11908"/>
                  </a:srgbClr>
                </a:gs>
                <a:gs pos="42857">
                  <a:srgbClr val="B2907D">
                    <a:alpha val="7980"/>
                  </a:srgbClr>
                </a:gs>
                <a:gs pos="57143">
                  <a:srgbClr val="B2907D">
                    <a:alpha val="4504"/>
                  </a:srgbClr>
                </a:gs>
                <a:gs pos="71429">
                  <a:srgbClr val="B2907D">
                    <a:alpha val="2134"/>
                  </a:srgbClr>
                </a:gs>
                <a:gs pos="85714">
                  <a:srgbClr val="B2907D">
                    <a:alpha val="849"/>
                  </a:srgbClr>
                </a:gs>
                <a:gs pos="100000">
                  <a:srgbClr val="B2907D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3546171">
              <a:off x="709209" y="799871"/>
              <a:ext cx="68461" cy="17912"/>
            </a:xfrm>
            <a:prstGeom prst="ellipse">
              <a:avLst/>
            </a:prstGeom>
            <a:gradFill>
              <a:gsLst>
                <a:gs pos="0">
                  <a:srgbClr val="855633">
                    <a:alpha val="16267"/>
                  </a:srgbClr>
                </a:gs>
                <a:gs pos="14286">
                  <a:srgbClr val="855633">
                    <a:alpha val="15056"/>
                  </a:srgbClr>
                </a:gs>
                <a:gs pos="28571">
                  <a:srgbClr val="855633">
                    <a:alpha val="11900"/>
                  </a:srgbClr>
                </a:gs>
                <a:gs pos="42857">
                  <a:srgbClr val="855633">
                    <a:alpha val="7974"/>
                  </a:srgbClr>
                </a:gs>
                <a:gs pos="57143">
                  <a:srgbClr val="855633">
                    <a:alpha val="4500"/>
                  </a:srgbClr>
                </a:gs>
                <a:gs pos="71429">
                  <a:srgbClr val="855633">
                    <a:alpha val="2132"/>
                  </a:srgbClr>
                </a:gs>
                <a:gs pos="85714">
                  <a:srgbClr val="855633">
                    <a:alpha val="849"/>
                  </a:srgbClr>
                </a:gs>
                <a:gs pos="100000">
                  <a:srgbClr val="855633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10421127">
              <a:off x="191935" y="1068017"/>
              <a:ext cx="314254" cy="97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10420963">
              <a:off x="1472781" y="1522109"/>
              <a:ext cx="68461" cy="17721"/>
            </a:xfrm>
            <a:prstGeom prst="ellipse">
              <a:avLst/>
            </a:prstGeom>
            <a:gradFill>
              <a:gsLst>
                <a:gs pos="0">
                  <a:srgbClr val="976339">
                    <a:alpha val="16409"/>
                  </a:srgbClr>
                </a:gs>
                <a:gs pos="14286">
                  <a:srgbClr val="976339">
                    <a:alpha val="15188"/>
                  </a:srgbClr>
                </a:gs>
                <a:gs pos="28571">
                  <a:srgbClr val="976339">
                    <a:alpha val="12007"/>
                  </a:srgbClr>
                </a:gs>
                <a:gs pos="42857">
                  <a:srgbClr val="976339">
                    <a:alpha val="8047"/>
                  </a:srgbClr>
                </a:gs>
                <a:gs pos="57143">
                  <a:srgbClr val="976339">
                    <a:alpha val="4542"/>
                  </a:srgbClr>
                </a:gs>
                <a:gs pos="71429">
                  <a:srgbClr val="976339">
                    <a:alpha val="2153"/>
                  </a:srgbClr>
                </a:gs>
                <a:gs pos="85714">
                  <a:srgbClr val="976339">
                    <a:alpha val="857"/>
                  </a:srgbClr>
                </a:gs>
                <a:gs pos="100000">
                  <a:srgbClr val="976339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529951">
              <a:off x="2255841" y="698128"/>
              <a:ext cx="467726" cy="128696"/>
            </a:xfrm>
            <a:prstGeom prst="ellipse">
              <a:avLst/>
            </a:prstGeom>
            <a:gradFill>
              <a:gsLst>
                <a:gs pos="0">
                  <a:srgbClr val="FFFFFF">
                    <a:alpha val="32295"/>
                  </a:srgbClr>
                </a:gs>
                <a:gs pos="14286">
                  <a:srgbClr val="FFFFFF">
                    <a:alpha val="30125"/>
                  </a:srgbClr>
                </a:gs>
                <a:gs pos="28571">
                  <a:srgbClr val="FFFFFF">
                    <a:alpha val="24295"/>
                  </a:srgbClr>
                </a:gs>
                <a:gs pos="42857">
                  <a:srgbClr val="FFFFFF">
                    <a:alpha val="16687"/>
                  </a:srgbClr>
                </a:gs>
                <a:gs pos="57143">
                  <a:srgbClr val="FFFFFF">
                    <a:alpha val="9621"/>
                  </a:srgbClr>
                </a:gs>
                <a:gs pos="71429">
                  <a:srgbClr val="FFFFFF">
                    <a:alpha val="4625"/>
                  </a:srgbClr>
                </a:gs>
                <a:gs pos="85714">
                  <a:srgbClr val="FFFFFF">
                    <a:alpha val="1855"/>
                  </a:srgbClr>
                </a:gs>
                <a:gs pos="100000">
                  <a:srgbClr val="FFFF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645769">
              <a:off x="2024331" y="219775"/>
              <a:ext cx="68461" cy="17864"/>
            </a:xfrm>
            <a:prstGeom prst="ellipse">
              <a:avLst/>
            </a:prstGeom>
            <a:gradFill>
              <a:gsLst>
                <a:gs pos="0">
                  <a:srgbClr val="70564E">
                    <a:alpha val="16303"/>
                  </a:srgbClr>
                </a:gs>
                <a:gs pos="14286">
                  <a:srgbClr val="70564E">
                    <a:alpha val="15089"/>
                  </a:srgbClr>
                </a:gs>
                <a:gs pos="28571">
                  <a:srgbClr val="70564E">
                    <a:alpha val="11927"/>
                  </a:srgbClr>
                </a:gs>
                <a:gs pos="42857">
                  <a:srgbClr val="70564E">
                    <a:alpha val="7993"/>
                  </a:srgbClr>
                </a:gs>
                <a:gs pos="57143">
                  <a:srgbClr val="70564E">
                    <a:alpha val="4511"/>
                  </a:srgbClr>
                </a:gs>
                <a:gs pos="71429">
                  <a:srgbClr val="70564E">
                    <a:alpha val="2138"/>
                  </a:srgbClr>
                </a:gs>
                <a:gs pos="85714">
                  <a:srgbClr val="70564E">
                    <a:alpha val="851"/>
                  </a:srgbClr>
                </a:gs>
                <a:gs pos="100000">
                  <a:srgbClr val="70564E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9719920">
              <a:off x="681908" y="2014009"/>
              <a:ext cx="625796" cy="277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5314027">
              <a:off x="2268681" y="613442"/>
              <a:ext cx="68461" cy="17852"/>
            </a:xfrm>
            <a:prstGeom prst="ellipse">
              <a:avLst/>
            </a:prstGeom>
            <a:gradFill>
              <a:gsLst>
                <a:gs pos="0">
                  <a:srgbClr val="9D7556">
                    <a:alpha val="16312"/>
                  </a:srgbClr>
                </a:gs>
                <a:gs pos="14286">
                  <a:srgbClr val="9D7556">
                    <a:alpha val="15098"/>
                  </a:srgbClr>
                </a:gs>
                <a:gs pos="28571">
                  <a:srgbClr val="9D7556">
                    <a:alpha val="11934"/>
                  </a:srgbClr>
                </a:gs>
                <a:gs pos="42857">
                  <a:srgbClr val="9D7556">
                    <a:alpha val="7997"/>
                  </a:srgbClr>
                </a:gs>
                <a:gs pos="57143">
                  <a:srgbClr val="9D7556">
                    <a:alpha val="4514"/>
                  </a:srgbClr>
                </a:gs>
                <a:gs pos="71429">
                  <a:srgbClr val="9D7556">
                    <a:alpha val="2139"/>
                  </a:srgbClr>
                </a:gs>
                <a:gs pos="85714">
                  <a:srgbClr val="9D7556">
                    <a:alpha val="851"/>
                  </a:srgbClr>
                </a:gs>
                <a:gs pos="100000">
                  <a:srgbClr val="9D7556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5400000">
              <a:off x="1895901" y="1412860"/>
              <a:ext cx="35563" cy="35563"/>
            </a:xfrm>
            <a:prstGeom prst="ellipse">
              <a:avLst/>
            </a:prstGeom>
            <a:gradFill>
              <a:gsLst>
                <a:gs pos="0">
                  <a:srgbClr val="90632D">
                    <a:alpha val="16364"/>
                  </a:srgbClr>
                </a:gs>
                <a:gs pos="14286">
                  <a:srgbClr val="90632D">
                    <a:alpha val="15146"/>
                  </a:srgbClr>
                </a:gs>
                <a:gs pos="28571">
                  <a:srgbClr val="90632D">
                    <a:alpha val="11973"/>
                  </a:srgbClr>
                </a:gs>
                <a:gs pos="42857">
                  <a:srgbClr val="90632D">
                    <a:alpha val="8024"/>
                  </a:srgbClr>
                </a:gs>
                <a:gs pos="57143">
                  <a:srgbClr val="90632D">
                    <a:alpha val="4529"/>
                  </a:srgbClr>
                </a:gs>
                <a:gs pos="71429">
                  <a:srgbClr val="90632D">
                    <a:alpha val="2146"/>
                  </a:srgbClr>
                </a:gs>
                <a:gs pos="85714">
                  <a:srgbClr val="90632D">
                    <a:alpha val="854"/>
                  </a:srgbClr>
                </a:gs>
                <a:gs pos="100000">
                  <a:srgbClr val="90632D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-10203089">
              <a:off x="1212755" y="1116703"/>
              <a:ext cx="297094" cy="4426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4241011">
              <a:off x="1293268" y="1817517"/>
              <a:ext cx="361684" cy="81408"/>
            </a:xfrm>
            <a:prstGeom prst="ellipse">
              <a:avLst/>
            </a:prstGeom>
            <a:gradFill>
              <a:gsLst>
                <a:gs pos="0">
                  <a:srgbClr val="FFC74B">
                    <a:alpha val="32968"/>
                  </a:srgbClr>
                </a:gs>
                <a:gs pos="14286">
                  <a:srgbClr val="FFC74B">
                    <a:alpha val="30764"/>
                  </a:srgbClr>
                </a:gs>
                <a:gs pos="28571">
                  <a:srgbClr val="FFC74B">
                    <a:alpha val="24833"/>
                  </a:srgbClr>
                </a:gs>
                <a:gs pos="42857">
                  <a:srgbClr val="FFC74B">
                    <a:alpha val="17075"/>
                  </a:srgbClr>
                </a:gs>
                <a:gs pos="57143">
                  <a:srgbClr val="FFC74B">
                    <a:alpha val="9855"/>
                  </a:srgbClr>
                </a:gs>
                <a:gs pos="71429">
                  <a:srgbClr val="FFC74B">
                    <a:alpha val="4740"/>
                  </a:srgbClr>
                </a:gs>
                <a:gs pos="85714">
                  <a:srgbClr val="FFC74B">
                    <a:alpha val="1902"/>
                  </a:srgbClr>
                </a:gs>
                <a:gs pos="100000">
                  <a:srgbClr val="FFC74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-9485047">
              <a:off x="1070927" y="1199678"/>
              <a:ext cx="68461" cy="17806"/>
            </a:xfrm>
            <a:prstGeom prst="ellipse">
              <a:avLst/>
            </a:prstGeom>
            <a:gradFill>
              <a:gsLst>
                <a:gs pos="0">
                  <a:srgbClr val="734A29">
                    <a:alpha val="16346"/>
                  </a:srgbClr>
                </a:gs>
                <a:gs pos="14286">
                  <a:srgbClr val="734A29">
                    <a:alpha val="15130"/>
                  </a:srgbClr>
                </a:gs>
                <a:gs pos="28571">
                  <a:srgbClr val="734A29">
                    <a:alpha val="11959"/>
                  </a:srgbClr>
                </a:gs>
                <a:gs pos="42857">
                  <a:srgbClr val="734A29">
                    <a:alpha val="8015"/>
                  </a:srgbClr>
                </a:gs>
                <a:gs pos="57143">
                  <a:srgbClr val="734A29">
                    <a:alpha val="4524"/>
                  </a:srgbClr>
                </a:gs>
                <a:gs pos="71429">
                  <a:srgbClr val="734A29">
                    <a:alpha val="2144"/>
                  </a:srgbClr>
                </a:gs>
                <a:gs pos="85714">
                  <a:srgbClr val="734A29">
                    <a:alpha val="853"/>
                  </a:srgbClr>
                </a:gs>
                <a:gs pos="100000">
                  <a:srgbClr val="734A29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-9973622">
              <a:off x="3302756" y="1228534"/>
              <a:ext cx="68461" cy="17951"/>
            </a:xfrm>
            <a:prstGeom prst="ellipse">
              <a:avLst/>
            </a:prstGeom>
            <a:gradFill>
              <a:gsLst>
                <a:gs pos="0">
                  <a:srgbClr val="B7A09D">
                    <a:alpha val="16238"/>
                  </a:srgbClr>
                </a:gs>
                <a:gs pos="14286">
                  <a:srgbClr val="B7A09D">
                    <a:alpha val="15029"/>
                  </a:srgbClr>
                </a:gs>
                <a:gs pos="28571">
                  <a:srgbClr val="B7A09D">
                    <a:alpha val="11878"/>
                  </a:srgbClr>
                </a:gs>
                <a:gs pos="42857">
                  <a:srgbClr val="B7A09D">
                    <a:alpha val="7960"/>
                  </a:srgbClr>
                </a:gs>
                <a:gs pos="57143">
                  <a:srgbClr val="B7A09D">
                    <a:alpha val="4492"/>
                  </a:srgbClr>
                </a:gs>
                <a:gs pos="71429">
                  <a:srgbClr val="B7A09D">
                    <a:alpha val="2128"/>
                  </a:srgbClr>
                </a:gs>
                <a:gs pos="85714">
                  <a:srgbClr val="B7A09D">
                    <a:alpha val="847"/>
                  </a:srgbClr>
                </a:gs>
                <a:gs pos="100000">
                  <a:srgbClr val="B7A09D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-9885664">
              <a:off x="3431664" y="1155166"/>
              <a:ext cx="68461" cy="17949"/>
            </a:xfrm>
            <a:prstGeom prst="ellipse">
              <a:avLst/>
            </a:prstGeom>
            <a:gradFill>
              <a:gsLst>
                <a:gs pos="0">
                  <a:srgbClr val="BBA3A1">
                    <a:alpha val="16240"/>
                  </a:srgbClr>
                </a:gs>
                <a:gs pos="14286">
                  <a:srgbClr val="BBA3A1">
                    <a:alpha val="15030"/>
                  </a:srgbClr>
                </a:gs>
                <a:gs pos="28571">
                  <a:srgbClr val="BBA3A1">
                    <a:alpha val="11879"/>
                  </a:srgbClr>
                </a:gs>
                <a:gs pos="42857">
                  <a:srgbClr val="BBA3A1">
                    <a:alpha val="7960"/>
                  </a:srgbClr>
                </a:gs>
                <a:gs pos="57143">
                  <a:srgbClr val="BBA3A1">
                    <a:alpha val="4492"/>
                  </a:srgbClr>
                </a:gs>
                <a:gs pos="71429">
                  <a:srgbClr val="BBA3A1">
                    <a:alpha val="2129"/>
                  </a:srgbClr>
                </a:gs>
                <a:gs pos="85714">
                  <a:srgbClr val="BBA3A1">
                    <a:alpha val="847"/>
                  </a:srgbClr>
                </a:gs>
                <a:gs pos="100000">
                  <a:srgbClr val="BBA3A1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5422038">
              <a:off x="2270968" y="496772"/>
              <a:ext cx="262834" cy="33239"/>
            </a:xfrm>
            <a:prstGeom prst="ellipse">
              <a:avLst/>
            </a:prstGeom>
            <a:gradFill>
              <a:gsLst>
                <a:gs pos="0">
                  <a:srgbClr val="FFFFFF">
                    <a:alpha val="31416"/>
                  </a:srgbClr>
                </a:gs>
                <a:gs pos="14286">
                  <a:srgbClr val="FFFFFF">
                    <a:alpha val="29292"/>
                  </a:srgbClr>
                </a:gs>
                <a:gs pos="28571">
                  <a:srgbClr val="FFFFFF">
                    <a:alpha val="23595"/>
                  </a:srgbClr>
                </a:gs>
                <a:gs pos="42857">
                  <a:srgbClr val="FFFFFF">
                    <a:alpha val="16182"/>
                  </a:srgbClr>
                </a:gs>
                <a:gs pos="57143">
                  <a:srgbClr val="FFFFFF">
                    <a:alpha val="9318"/>
                  </a:srgbClr>
                </a:gs>
                <a:gs pos="71429">
                  <a:srgbClr val="FFFFFF">
                    <a:alpha val="4475"/>
                  </a:srgbClr>
                </a:gs>
                <a:gs pos="85714">
                  <a:srgbClr val="FFFFFF">
                    <a:alpha val="1794"/>
                  </a:srgbClr>
                </a:gs>
                <a:gs pos="100000">
                  <a:srgbClr val="FFFFFF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5771702">
              <a:off x="2117296" y="340419"/>
              <a:ext cx="68461" cy="17928"/>
            </a:xfrm>
            <a:prstGeom prst="ellipse">
              <a:avLst/>
            </a:prstGeom>
            <a:gradFill>
              <a:gsLst>
                <a:gs pos="0">
                  <a:srgbClr val="80553E">
                    <a:alpha val="16255"/>
                  </a:srgbClr>
                </a:gs>
                <a:gs pos="14286">
                  <a:srgbClr val="80553E">
                    <a:alpha val="15045"/>
                  </a:srgbClr>
                </a:gs>
                <a:gs pos="28571">
                  <a:srgbClr val="80553E">
                    <a:alpha val="11891"/>
                  </a:srgbClr>
                </a:gs>
                <a:gs pos="42857">
                  <a:srgbClr val="80553E">
                    <a:alpha val="7968"/>
                  </a:srgbClr>
                </a:gs>
                <a:gs pos="57143">
                  <a:srgbClr val="80553E">
                    <a:alpha val="4497"/>
                  </a:srgbClr>
                </a:gs>
                <a:gs pos="71429">
                  <a:srgbClr val="80553E">
                    <a:alpha val="2131"/>
                  </a:srgbClr>
                </a:gs>
                <a:gs pos="85714">
                  <a:srgbClr val="80553E">
                    <a:alpha val="848"/>
                  </a:srgbClr>
                </a:gs>
                <a:gs pos="100000">
                  <a:srgbClr val="80553E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5614818">
              <a:off x="2187468" y="422416"/>
              <a:ext cx="774425" cy="61422"/>
            </a:xfrm>
            <a:prstGeom prst="ellipse">
              <a:avLst/>
            </a:prstGeom>
            <a:gradFill>
              <a:gsLst>
                <a:gs pos="0">
                  <a:srgbClr val="190000">
                    <a:alpha val="30657"/>
                  </a:srgbClr>
                </a:gs>
                <a:gs pos="14286">
                  <a:srgbClr val="190000">
                    <a:alpha val="28573"/>
                  </a:srgbClr>
                </a:gs>
                <a:gs pos="28571">
                  <a:srgbClr val="190000">
                    <a:alpha val="22993"/>
                  </a:srgbClr>
                </a:gs>
                <a:gs pos="42857">
                  <a:srgbClr val="190000">
                    <a:alpha val="15749"/>
                  </a:srgbClr>
                </a:gs>
                <a:gs pos="57143">
                  <a:srgbClr val="190000">
                    <a:alpha val="9059"/>
                  </a:srgbClr>
                </a:gs>
                <a:gs pos="71429">
                  <a:srgbClr val="190000">
                    <a:alpha val="4348"/>
                  </a:srgbClr>
                </a:gs>
                <a:gs pos="85714">
                  <a:srgbClr val="190000">
                    <a:alpha val="1742"/>
                  </a:srgbClr>
                </a:gs>
                <a:gs pos="100000">
                  <a:srgbClr val="19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-8859139">
              <a:off x="1491082" y="344959"/>
              <a:ext cx="68461" cy="17769"/>
            </a:xfrm>
            <a:prstGeom prst="ellipse">
              <a:avLst/>
            </a:prstGeom>
            <a:gradFill>
              <a:gsLst>
                <a:gs pos="0">
                  <a:srgbClr val="A48161">
                    <a:alpha val="16373"/>
                  </a:srgbClr>
                </a:gs>
                <a:gs pos="14286">
                  <a:srgbClr val="A48161">
                    <a:alpha val="15155"/>
                  </a:srgbClr>
                </a:gs>
                <a:gs pos="28571">
                  <a:srgbClr val="A48161">
                    <a:alpha val="11980"/>
                  </a:srgbClr>
                </a:gs>
                <a:gs pos="42857">
                  <a:srgbClr val="A48161">
                    <a:alpha val="8029"/>
                  </a:srgbClr>
                </a:gs>
                <a:gs pos="57143">
                  <a:srgbClr val="A48161">
                    <a:alpha val="4532"/>
                  </a:srgbClr>
                </a:gs>
                <a:gs pos="71429">
                  <a:srgbClr val="A48161">
                    <a:alpha val="2148"/>
                  </a:srgbClr>
                </a:gs>
                <a:gs pos="85714">
                  <a:srgbClr val="A48161">
                    <a:alpha val="855"/>
                  </a:srgbClr>
                </a:gs>
                <a:gs pos="100000">
                  <a:srgbClr val="A48161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-10092372">
              <a:off x="1115271" y="1398055"/>
              <a:ext cx="68461" cy="17867"/>
            </a:xfrm>
            <a:prstGeom prst="ellipse">
              <a:avLst/>
            </a:prstGeom>
            <a:gradFill>
              <a:gsLst>
                <a:gs pos="0">
                  <a:srgbClr val="815534">
                    <a:alpha val="16300"/>
                  </a:srgbClr>
                </a:gs>
                <a:gs pos="14286">
                  <a:srgbClr val="815534">
                    <a:alpha val="15087"/>
                  </a:srgbClr>
                </a:gs>
                <a:gs pos="28571">
                  <a:srgbClr val="815534">
                    <a:alpha val="11925"/>
                  </a:srgbClr>
                </a:gs>
                <a:gs pos="42857">
                  <a:srgbClr val="815534">
                    <a:alpha val="7992"/>
                  </a:srgbClr>
                </a:gs>
                <a:gs pos="57143">
                  <a:srgbClr val="815534">
                    <a:alpha val="4510"/>
                  </a:srgbClr>
                </a:gs>
                <a:gs pos="71429">
                  <a:srgbClr val="815534">
                    <a:alpha val="2137"/>
                  </a:srgbClr>
                </a:gs>
                <a:gs pos="85714">
                  <a:srgbClr val="815534">
                    <a:alpha val="851"/>
                  </a:srgbClr>
                </a:gs>
                <a:gs pos="100000">
                  <a:srgbClr val="815534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2708631">
              <a:off x="1578685" y="1209771"/>
              <a:ext cx="68461" cy="17948"/>
            </a:xfrm>
            <a:prstGeom prst="ellipse">
              <a:avLst/>
            </a:prstGeom>
            <a:gradFill>
              <a:gsLst>
                <a:gs pos="0">
                  <a:srgbClr val="924D18">
                    <a:alpha val="16241"/>
                  </a:srgbClr>
                </a:gs>
                <a:gs pos="14286">
                  <a:srgbClr val="924D18">
                    <a:alpha val="15031"/>
                  </a:srgbClr>
                </a:gs>
                <a:gs pos="28571">
                  <a:srgbClr val="924D18">
                    <a:alpha val="11880"/>
                  </a:srgbClr>
                </a:gs>
                <a:gs pos="42857">
                  <a:srgbClr val="924D18">
                    <a:alpha val="7961"/>
                  </a:srgbClr>
                </a:gs>
                <a:gs pos="57143">
                  <a:srgbClr val="924D18">
                    <a:alpha val="4493"/>
                  </a:srgbClr>
                </a:gs>
                <a:gs pos="71429">
                  <a:srgbClr val="924D18">
                    <a:alpha val="2129"/>
                  </a:srgbClr>
                </a:gs>
                <a:gs pos="85714">
                  <a:srgbClr val="924D18">
                    <a:alpha val="847"/>
                  </a:srgbClr>
                </a:gs>
                <a:gs pos="100000">
                  <a:srgbClr val="924D18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6012806">
              <a:off x="1845008" y="247951"/>
              <a:ext cx="68461" cy="17876"/>
            </a:xfrm>
            <a:prstGeom prst="ellipse">
              <a:avLst/>
            </a:prstGeom>
            <a:gradFill>
              <a:gsLst>
                <a:gs pos="0">
                  <a:srgbClr val="785248">
                    <a:alpha val="16294"/>
                  </a:srgbClr>
                </a:gs>
                <a:gs pos="14286">
                  <a:srgbClr val="785248">
                    <a:alpha val="15081"/>
                  </a:srgbClr>
                </a:gs>
                <a:gs pos="28571">
                  <a:srgbClr val="785248">
                    <a:alpha val="11920"/>
                  </a:srgbClr>
                </a:gs>
                <a:gs pos="42857">
                  <a:srgbClr val="785248">
                    <a:alpha val="7988"/>
                  </a:srgbClr>
                </a:gs>
                <a:gs pos="57143">
                  <a:srgbClr val="785248">
                    <a:alpha val="4508"/>
                  </a:srgbClr>
                </a:gs>
                <a:gs pos="71429">
                  <a:srgbClr val="785248">
                    <a:alpha val="2136"/>
                  </a:srgbClr>
                </a:gs>
                <a:gs pos="85714">
                  <a:srgbClr val="785248">
                    <a:alpha val="850"/>
                  </a:srgbClr>
                </a:gs>
                <a:gs pos="100000">
                  <a:srgbClr val="785248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7106616">
              <a:off x="1768472" y="1384626"/>
              <a:ext cx="68461" cy="18014"/>
            </a:xfrm>
            <a:prstGeom prst="ellipse">
              <a:avLst/>
            </a:prstGeom>
            <a:gradFill>
              <a:gsLst>
                <a:gs pos="0">
                  <a:srgbClr val="773808">
                    <a:alpha val="16192"/>
                  </a:srgbClr>
                </a:gs>
                <a:gs pos="14286">
                  <a:srgbClr val="773808">
                    <a:alpha val="14986"/>
                  </a:srgbClr>
                </a:gs>
                <a:gs pos="28571">
                  <a:srgbClr val="773808">
                    <a:alpha val="11844"/>
                  </a:srgbClr>
                </a:gs>
                <a:gs pos="42857">
                  <a:srgbClr val="773808">
                    <a:alpha val="7936"/>
                  </a:srgbClr>
                </a:gs>
                <a:gs pos="57143">
                  <a:srgbClr val="773808">
                    <a:alpha val="4478"/>
                  </a:srgbClr>
                </a:gs>
                <a:gs pos="71429">
                  <a:srgbClr val="773808">
                    <a:alpha val="2122"/>
                  </a:srgbClr>
                </a:gs>
                <a:gs pos="85714">
                  <a:srgbClr val="773808">
                    <a:alpha val="844"/>
                  </a:srgbClr>
                </a:gs>
                <a:gs pos="100000">
                  <a:srgbClr val="773808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7862594">
              <a:off x="1261902" y="1730762"/>
              <a:ext cx="583120" cy="1376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7192459">
              <a:off x="2020739" y="46784"/>
              <a:ext cx="228308" cy="407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-9961063">
              <a:off x="1177167" y="1270577"/>
              <a:ext cx="68461" cy="17972"/>
            </a:xfrm>
            <a:prstGeom prst="ellipse">
              <a:avLst/>
            </a:prstGeom>
            <a:gradFill>
              <a:gsLst>
                <a:gs pos="0">
                  <a:srgbClr val="7E5632">
                    <a:alpha val="16223"/>
                  </a:srgbClr>
                </a:gs>
                <a:gs pos="14286">
                  <a:srgbClr val="7E5632">
                    <a:alpha val="15015"/>
                  </a:srgbClr>
                </a:gs>
                <a:gs pos="28571">
                  <a:srgbClr val="7E5632">
                    <a:alpha val="11867"/>
                  </a:srgbClr>
                </a:gs>
                <a:gs pos="42857">
                  <a:srgbClr val="7E5632">
                    <a:alpha val="7952"/>
                  </a:srgbClr>
                </a:gs>
                <a:gs pos="57143">
                  <a:srgbClr val="7E5632">
                    <a:alpha val="4487"/>
                  </a:srgbClr>
                </a:gs>
                <a:gs pos="71429">
                  <a:srgbClr val="7E5632">
                    <a:alpha val="2126"/>
                  </a:srgbClr>
                </a:gs>
                <a:gs pos="85714">
                  <a:srgbClr val="7E5632">
                    <a:alpha val="846"/>
                  </a:srgbClr>
                </a:gs>
                <a:gs pos="100000">
                  <a:srgbClr val="7E5632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-9187002">
              <a:off x="1349017" y="397844"/>
              <a:ext cx="68461" cy="17992"/>
            </a:xfrm>
            <a:prstGeom prst="ellipse">
              <a:avLst/>
            </a:prstGeom>
            <a:gradFill>
              <a:gsLst>
                <a:gs pos="0">
                  <a:srgbClr val="794A26">
                    <a:alpha val="16208"/>
                  </a:srgbClr>
                </a:gs>
                <a:gs pos="14286">
                  <a:srgbClr val="794A26">
                    <a:alpha val="15001"/>
                  </a:srgbClr>
                </a:gs>
                <a:gs pos="28571">
                  <a:srgbClr val="794A26">
                    <a:alpha val="11856"/>
                  </a:srgbClr>
                </a:gs>
                <a:gs pos="42857">
                  <a:srgbClr val="794A26">
                    <a:alpha val="7944"/>
                  </a:srgbClr>
                </a:gs>
                <a:gs pos="57143">
                  <a:srgbClr val="794A26">
                    <a:alpha val="4483"/>
                  </a:srgbClr>
                </a:gs>
                <a:gs pos="71429">
                  <a:srgbClr val="794A26">
                    <a:alpha val="2124"/>
                  </a:srgbClr>
                </a:gs>
                <a:gs pos="85714">
                  <a:srgbClr val="794A26">
                    <a:alpha val="845"/>
                  </a:srgbClr>
                </a:gs>
                <a:gs pos="100000">
                  <a:srgbClr val="794A26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9221909">
              <a:off x="2381611" y="1223394"/>
              <a:ext cx="479608" cy="1142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7008860">
              <a:off x="3035570" y="-21730"/>
              <a:ext cx="345571" cy="88246"/>
            </a:xfrm>
            <a:prstGeom prst="ellipse">
              <a:avLst/>
            </a:prstGeom>
            <a:gradFill>
              <a:gsLst>
                <a:gs pos="0">
                  <a:srgbClr val="FFFFF4">
                    <a:alpha val="32968"/>
                  </a:srgbClr>
                </a:gs>
                <a:gs pos="14286">
                  <a:srgbClr val="FFFFF4">
                    <a:alpha val="30764"/>
                  </a:srgbClr>
                </a:gs>
                <a:gs pos="28571">
                  <a:srgbClr val="FFFFF4">
                    <a:alpha val="24833"/>
                  </a:srgbClr>
                </a:gs>
                <a:gs pos="42857">
                  <a:srgbClr val="FFFFF4">
                    <a:alpha val="17075"/>
                  </a:srgbClr>
                </a:gs>
                <a:gs pos="57143">
                  <a:srgbClr val="FFFFF4">
                    <a:alpha val="9855"/>
                  </a:srgbClr>
                </a:gs>
                <a:gs pos="71429">
                  <a:srgbClr val="FFFFF4">
                    <a:alpha val="4740"/>
                  </a:srgbClr>
                </a:gs>
                <a:gs pos="85714">
                  <a:srgbClr val="FFFFF4">
                    <a:alpha val="1902"/>
                  </a:srgbClr>
                </a:gs>
                <a:gs pos="100000">
                  <a:srgbClr val="FFFF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5431187">
              <a:off x="779135" y="780196"/>
              <a:ext cx="669702" cy="1072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10253997">
              <a:off x="969471" y="1837086"/>
              <a:ext cx="428401" cy="34925"/>
            </a:xfrm>
            <a:prstGeom prst="ellipse">
              <a:avLst/>
            </a:prstGeom>
            <a:gradFill>
              <a:gsLst>
                <a:gs pos="0">
                  <a:srgbClr val="FFFFFF">
                    <a:alpha val="32085"/>
                  </a:srgbClr>
                </a:gs>
                <a:gs pos="14286">
                  <a:srgbClr val="FFFFFF">
                    <a:alpha val="29926"/>
                  </a:srgbClr>
                </a:gs>
                <a:gs pos="28571">
                  <a:srgbClr val="FFFFFF">
                    <a:alpha val="24128"/>
                  </a:srgbClr>
                </a:gs>
                <a:gs pos="42857">
                  <a:srgbClr val="FFFFFF">
                    <a:alpha val="16566"/>
                  </a:srgbClr>
                </a:gs>
                <a:gs pos="57143">
                  <a:srgbClr val="FFFFFF">
                    <a:alpha val="9548"/>
                  </a:srgbClr>
                </a:gs>
                <a:gs pos="71429">
                  <a:srgbClr val="FFFFFF">
                    <a:alpha val="4589"/>
                  </a:srgbClr>
                </a:gs>
                <a:gs pos="85714">
                  <a:srgbClr val="FFFFFF">
                    <a:alpha val="1840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6081330">
              <a:off x="1673941" y="123839"/>
              <a:ext cx="68461" cy="18050"/>
            </a:xfrm>
            <a:prstGeom prst="ellipse">
              <a:avLst/>
            </a:prstGeom>
            <a:gradFill>
              <a:gsLst>
                <a:gs pos="0">
                  <a:srgbClr val="A68366">
                    <a:alpha val="16165"/>
                  </a:srgbClr>
                </a:gs>
                <a:gs pos="14286">
                  <a:srgbClr val="A68366">
                    <a:alpha val="14961"/>
                  </a:srgbClr>
                </a:gs>
                <a:gs pos="28571">
                  <a:srgbClr val="A68366">
                    <a:alpha val="11823"/>
                  </a:srgbClr>
                </a:gs>
                <a:gs pos="42857">
                  <a:srgbClr val="A68366">
                    <a:alpha val="7922"/>
                  </a:srgbClr>
                </a:gs>
                <a:gs pos="57143">
                  <a:srgbClr val="A68366">
                    <a:alpha val="4470"/>
                  </a:srgbClr>
                </a:gs>
                <a:gs pos="71429">
                  <a:srgbClr val="A68366">
                    <a:alpha val="2118"/>
                  </a:srgbClr>
                </a:gs>
                <a:gs pos="85714">
                  <a:srgbClr val="A68366">
                    <a:alpha val="843"/>
                  </a:srgbClr>
                </a:gs>
                <a:gs pos="100000">
                  <a:srgbClr val="A68366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10260230">
              <a:off x="1438371" y="1960730"/>
              <a:ext cx="460150" cy="87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10142504">
              <a:off x="945613" y="456622"/>
              <a:ext cx="137371" cy="38794"/>
            </a:xfrm>
            <a:prstGeom prst="ellipse">
              <a:avLst/>
            </a:prstGeom>
            <a:gradFill>
              <a:gsLst>
                <a:gs pos="0">
                  <a:srgbClr val="FFF8EF">
                    <a:alpha val="32968"/>
                  </a:srgbClr>
                </a:gs>
                <a:gs pos="14286">
                  <a:srgbClr val="FFF8EF">
                    <a:alpha val="30764"/>
                  </a:srgbClr>
                </a:gs>
                <a:gs pos="28571">
                  <a:srgbClr val="FFF8EF">
                    <a:alpha val="24833"/>
                  </a:srgbClr>
                </a:gs>
                <a:gs pos="42857">
                  <a:srgbClr val="FFF8EF">
                    <a:alpha val="17075"/>
                  </a:srgbClr>
                </a:gs>
                <a:gs pos="57143">
                  <a:srgbClr val="FFF8EF">
                    <a:alpha val="9855"/>
                  </a:srgbClr>
                </a:gs>
                <a:gs pos="71429">
                  <a:srgbClr val="FFF8EF">
                    <a:alpha val="4740"/>
                  </a:srgbClr>
                </a:gs>
                <a:gs pos="85714">
                  <a:srgbClr val="FFF8EF">
                    <a:alpha val="1902"/>
                  </a:srgbClr>
                </a:gs>
                <a:gs pos="100000">
                  <a:srgbClr val="FFF8E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4432311">
              <a:off x="1720817" y="1258761"/>
              <a:ext cx="68461" cy="18134"/>
            </a:xfrm>
            <a:prstGeom prst="ellipse">
              <a:avLst/>
            </a:prstGeom>
            <a:gradFill>
              <a:gsLst>
                <a:gs pos="0">
                  <a:srgbClr val="6E3C15">
                    <a:alpha val="16102"/>
                  </a:srgbClr>
                </a:gs>
                <a:gs pos="14286">
                  <a:srgbClr val="6E3C15">
                    <a:alpha val="14903"/>
                  </a:srgbClr>
                </a:gs>
                <a:gs pos="28571">
                  <a:srgbClr val="6E3C15">
                    <a:alpha val="11777"/>
                  </a:srgbClr>
                </a:gs>
                <a:gs pos="42857">
                  <a:srgbClr val="6E3C15">
                    <a:alpha val="7890"/>
                  </a:srgbClr>
                </a:gs>
                <a:gs pos="57143">
                  <a:srgbClr val="6E3C15">
                    <a:alpha val="4452"/>
                  </a:srgbClr>
                </a:gs>
                <a:gs pos="71429">
                  <a:srgbClr val="6E3C15">
                    <a:alpha val="2109"/>
                  </a:srgbClr>
                </a:gs>
                <a:gs pos="85714">
                  <a:srgbClr val="6E3C15">
                    <a:alpha val="839"/>
                  </a:srgbClr>
                </a:gs>
                <a:gs pos="100000">
                  <a:srgbClr val="6E3C15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2808796">
              <a:off x="1754196" y="1321423"/>
              <a:ext cx="68461" cy="18137"/>
            </a:xfrm>
            <a:prstGeom prst="ellipse">
              <a:avLst/>
            </a:prstGeom>
            <a:gradFill>
              <a:gsLst>
                <a:gs pos="0">
                  <a:srgbClr val="823A02">
                    <a:alpha val="16100"/>
                  </a:srgbClr>
                </a:gs>
                <a:gs pos="14286">
                  <a:srgbClr val="823A02">
                    <a:alpha val="14900"/>
                  </a:srgbClr>
                </a:gs>
                <a:gs pos="28571">
                  <a:srgbClr val="823A02">
                    <a:alpha val="11775"/>
                  </a:srgbClr>
                </a:gs>
                <a:gs pos="42857">
                  <a:srgbClr val="823A02">
                    <a:alpha val="7888"/>
                  </a:srgbClr>
                </a:gs>
                <a:gs pos="57143">
                  <a:srgbClr val="823A02">
                    <a:alpha val="4451"/>
                  </a:srgbClr>
                </a:gs>
                <a:gs pos="71429">
                  <a:srgbClr val="823A02">
                    <a:alpha val="2109"/>
                  </a:srgbClr>
                </a:gs>
                <a:gs pos="85714">
                  <a:srgbClr val="823A02">
                    <a:alpha val="839"/>
                  </a:srgbClr>
                </a:gs>
                <a:gs pos="100000">
                  <a:srgbClr val="823A02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5121087">
              <a:off x="299921" y="97600"/>
              <a:ext cx="68461" cy="18175"/>
            </a:xfrm>
            <a:prstGeom prst="ellipse">
              <a:avLst/>
            </a:prstGeom>
            <a:gradFill>
              <a:gsLst>
                <a:gs pos="0">
                  <a:srgbClr val="7E5B3E">
                    <a:alpha val="16072"/>
                  </a:srgbClr>
                </a:gs>
                <a:gs pos="14286">
                  <a:srgbClr val="7E5B3E">
                    <a:alpha val="14874"/>
                  </a:srgbClr>
                </a:gs>
                <a:gs pos="28571">
                  <a:srgbClr val="7E5B3E">
                    <a:alpha val="11754"/>
                  </a:srgbClr>
                </a:gs>
                <a:gs pos="42857">
                  <a:srgbClr val="7E5B3E">
                    <a:alpha val="7874"/>
                  </a:srgbClr>
                </a:gs>
                <a:gs pos="57143">
                  <a:srgbClr val="7E5B3E">
                    <a:alpha val="4443"/>
                  </a:srgbClr>
                </a:gs>
                <a:gs pos="71429">
                  <a:srgbClr val="7E5B3E">
                    <a:alpha val="2105"/>
                  </a:srgbClr>
                </a:gs>
                <a:gs pos="85714">
                  <a:srgbClr val="7E5B3E">
                    <a:alpha val="838"/>
                  </a:srgbClr>
                </a:gs>
                <a:gs pos="100000">
                  <a:srgbClr val="7E5B3E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9400941">
              <a:off x="1058991" y="14202"/>
              <a:ext cx="168799" cy="931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4959918">
              <a:off x="2223855" y="1474853"/>
              <a:ext cx="68461" cy="18173"/>
            </a:xfrm>
            <a:prstGeom prst="ellipse">
              <a:avLst/>
            </a:prstGeom>
            <a:gradFill>
              <a:gsLst>
                <a:gs pos="0">
                  <a:srgbClr val="C8955E">
                    <a:alpha val="16073"/>
                  </a:srgbClr>
                </a:gs>
                <a:gs pos="14286">
                  <a:srgbClr val="C8955E">
                    <a:alpha val="14875"/>
                  </a:srgbClr>
                </a:gs>
                <a:gs pos="28571">
                  <a:srgbClr val="C8955E">
                    <a:alpha val="11755"/>
                  </a:srgbClr>
                </a:gs>
                <a:gs pos="42857">
                  <a:srgbClr val="C8955E">
                    <a:alpha val="7875"/>
                  </a:srgbClr>
                </a:gs>
                <a:gs pos="57143">
                  <a:srgbClr val="C8955E">
                    <a:alpha val="4443"/>
                  </a:srgbClr>
                </a:gs>
                <a:gs pos="71429">
                  <a:srgbClr val="C8955E">
                    <a:alpha val="2105"/>
                  </a:srgbClr>
                </a:gs>
                <a:gs pos="85714">
                  <a:srgbClr val="C8955E">
                    <a:alpha val="838"/>
                  </a:srgbClr>
                </a:gs>
                <a:gs pos="100000">
                  <a:srgbClr val="C8955E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-10772334">
              <a:off x="700962" y="760225"/>
              <a:ext cx="357638" cy="174571"/>
            </a:xfrm>
            <a:prstGeom prst="ellipse">
              <a:avLst/>
            </a:prstGeom>
            <a:gradFill>
              <a:gsLst>
                <a:gs pos="0">
                  <a:srgbClr val="FFFFFF">
                    <a:alpha val="32549"/>
                  </a:srgbClr>
                </a:gs>
                <a:gs pos="14286">
                  <a:srgbClr val="FFFFFF">
                    <a:alpha val="30366"/>
                  </a:srgbClr>
                </a:gs>
                <a:gs pos="28571">
                  <a:srgbClr val="FFFFFF">
                    <a:alpha val="24498"/>
                  </a:srgbClr>
                </a:gs>
                <a:gs pos="42857">
                  <a:srgbClr val="FFFFFF">
                    <a:alpha val="16833"/>
                  </a:srgbClr>
                </a:gs>
                <a:gs pos="57143">
                  <a:srgbClr val="FFFFFF">
                    <a:alpha val="9709"/>
                  </a:srgbClr>
                </a:gs>
                <a:gs pos="71429">
                  <a:srgbClr val="FFFFFF">
                    <a:alpha val="4668"/>
                  </a:srgbClr>
                </a:gs>
                <a:gs pos="85714">
                  <a:srgbClr val="FFFFFF">
                    <a:alpha val="1873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9779688">
              <a:off x="2450764" y="1593417"/>
              <a:ext cx="114096" cy="94910"/>
            </a:xfrm>
            <a:prstGeom prst="ellipse">
              <a:avLst/>
            </a:prstGeom>
            <a:gradFill>
              <a:gsLst>
                <a:gs pos="0">
                  <a:srgbClr val="FFFF00">
                    <a:alpha val="28438"/>
                  </a:srgbClr>
                </a:gs>
                <a:gs pos="14286">
                  <a:srgbClr val="FFFF00">
                    <a:alpha val="26475"/>
                  </a:srgbClr>
                </a:gs>
                <a:gs pos="28571">
                  <a:srgbClr val="FFFF00">
                    <a:alpha val="21242"/>
                  </a:srgbClr>
                </a:gs>
                <a:gs pos="42857">
                  <a:srgbClr val="FFFF00">
                    <a:alpha val="14498"/>
                  </a:srgbClr>
                </a:gs>
                <a:gs pos="57143">
                  <a:srgbClr val="FFFF00">
                    <a:alpha val="8313"/>
                  </a:srgbClr>
                </a:gs>
                <a:gs pos="71429">
                  <a:srgbClr val="FFFF00">
                    <a:alpha val="3981"/>
                  </a:srgbClr>
                </a:gs>
                <a:gs pos="85714">
                  <a:srgbClr val="FFFF00">
                    <a:alpha val="1594"/>
                  </a:srgbClr>
                </a:gs>
                <a:gs pos="100000">
                  <a:srgbClr val="FFFF00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3079367">
              <a:off x="848335" y="1025623"/>
              <a:ext cx="668136" cy="632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8646947">
              <a:off x="688782" y="733465"/>
              <a:ext cx="68461" cy="18230"/>
            </a:xfrm>
            <a:prstGeom prst="ellipse">
              <a:avLst/>
            </a:prstGeom>
            <a:gradFill>
              <a:gsLst>
                <a:gs pos="0">
                  <a:srgbClr val="694020">
                    <a:alpha val="16031"/>
                  </a:srgbClr>
                </a:gs>
                <a:gs pos="14286">
                  <a:srgbClr val="694020">
                    <a:alpha val="14836"/>
                  </a:srgbClr>
                </a:gs>
                <a:gs pos="28571">
                  <a:srgbClr val="694020">
                    <a:alpha val="11723"/>
                  </a:srgbClr>
                </a:gs>
                <a:gs pos="42857">
                  <a:srgbClr val="694020">
                    <a:alpha val="7853"/>
                  </a:srgbClr>
                </a:gs>
                <a:gs pos="57143">
                  <a:srgbClr val="694020">
                    <a:alpha val="4431"/>
                  </a:srgbClr>
                </a:gs>
                <a:gs pos="71429">
                  <a:srgbClr val="694020">
                    <a:alpha val="2099"/>
                  </a:srgbClr>
                </a:gs>
                <a:gs pos="85714">
                  <a:srgbClr val="694020">
                    <a:alpha val="835"/>
                  </a:srgbClr>
                </a:gs>
                <a:gs pos="100000">
                  <a:srgbClr val="69402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5265064">
              <a:off x="1141934" y="857661"/>
              <a:ext cx="442603" cy="1547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-8410081">
              <a:off x="1150273" y="822952"/>
              <a:ext cx="468720" cy="282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072827">
              <a:off x="1742080" y="184931"/>
              <a:ext cx="789432" cy="462914"/>
            </a:xfrm>
            <a:prstGeom prst="ellipse">
              <a:avLst/>
            </a:prstGeom>
            <a:gradFill>
              <a:gsLst>
                <a:gs pos="0">
                  <a:srgbClr val="6E4000">
                    <a:alpha val="32968"/>
                  </a:srgbClr>
                </a:gs>
                <a:gs pos="14286">
                  <a:srgbClr val="6E4000">
                    <a:alpha val="30764"/>
                  </a:srgbClr>
                </a:gs>
                <a:gs pos="28571">
                  <a:srgbClr val="6E4000">
                    <a:alpha val="24833"/>
                  </a:srgbClr>
                </a:gs>
                <a:gs pos="42857">
                  <a:srgbClr val="6E4000">
                    <a:alpha val="17075"/>
                  </a:srgbClr>
                </a:gs>
                <a:gs pos="57143">
                  <a:srgbClr val="6E4000">
                    <a:alpha val="9855"/>
                  </a:srgbClr>
                </a:gs>
                <a:gs pos="71429">
                  <a:srgbClr val="6E4000">
                    <a:alpha val="4740"/>
                  </a:srgbClr>
                </a:gs>
                <a:gs pos="85714">
                  <a:srgbClr val="6E4000">
                    <a:alpha val="1902"/>
                  </a:srgbClr>
                </a:gs>
                <a:gs pos="100000">
                  <a:srgbClr val="6E4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-9464154">
              <a:off x="572345" y="365389"/>
              <a:ext cx="533319" cy="55021"/>
            </a:xfrm>
            <a:prstGeom prst="ellipse">
              <a:avLst/>
            </a:prstGeom>
            <a:gradFill>
              <a:gsLst>
                <a:gs pos="0">
                  <a:srgbClr val="FFEDD6">
                    <a:alpha val="32968"/>
                  </a:srgbClr>
                </a:gs>
                <a:gs pos="14286">
                  <a:srgbClr val="FFEDD6">
                    <a:alpha val="30764"/>
                  </a:srgbClr>
                </a:gs>
                <a:gs pos="28571">
                  <a:srgbClr val="FFEDD6">
                    <a:alpha val="24833"/>
                  </a:srgbClr>
                </a:gs>
                <a:gs pos="42857">
                  <a:srgbClr val="FFEDD6">
                    <a:alpha val="17075"/>
                  </a:srgbClr>
                </a:gs>
                <a:gs pos="57143">
                  <a:srgbClr val="FFEDD6">
                    <a:alpha val="9855"/>
                  </a:srgbClr>
                </a:gs>
                <a:gs pos="71429">
                  <a:srgbClr val="FFEDD6">
                    <a:alpha val="4740"/>
                  </a:srgbClr>
                </a:gs>
                <a:gs pos="85714">
                  <a:srgbClr val="FFEDD6">
                    <a:alpha val="1902"/>
                  </a:srgbClr>
                </a:gs>
                <a:gs pos="100000">
                  <a:srgbClr val="FFED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-8392419">
              <a:off x="1902526" y="1908697"/>
              <a:ext cx="68461" cy="18293"/>
            </a:xfrm>
            <a:prstGeom prst="ellipse">
              <a:avLst/>
            </a:prstGeom>
            <a:gradFill>
              <a:gsLst>
                <a:gs pos="0">
                  <a:srgbClr val="5A2E15">
                    <a:alpha val="15984"/>
                  </a:srgbClr>
                </a:gs>
                <a:gs pos="14286">
                  <a:srgbClr val="5A2E15">
                    <a:alpha val="14792"/>
                  </a:srgbClr>
                </a:gs>
                <a:gs pos="28571">
                  <a:srgbClr val="5A2E15">
                    <a:alpha val="11688"/>
                  </a:srgbClr>
                </a:gs>
                <a:gs pos="42857">
                  <a:srgbClr val="5A2E15">
                    <a:alpha val="7829"/>
                  </a:srgbClr>
                </a:gs>
                <a:gs pos="57143">
                  <a:srgbClr val="5A2E15">
                    <a:alpha val="4417"/>
                  </a:srgbClr>
                </a:gs>
                <a:gs pos="71429">
                  <a:srgbClr val="5A2E15">
                    <a:alpha val="2092"/>
                  </a:srgbClr>
                </a:gs>
                <a:gs pos="85714">
                  <a:srgbClr val="5A2E15">
                    <a:alpha val="833"/>
                  </a:srgbClr>
                </a:gs>
                <a:gs pos="100000">
                  <a:srgbClr val="5A2E15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10533860">
              <a:off x="1233866" y="1562416"/>
              <a:ext cx="68461" cy="18178"/>
            </a:xfrm>
            <a:prstGeom prst="ellipse">
              <a:avLst/>
            </a:prstGeom>
            <a:gradFill>
              <a:gsLst>
                <a:gs pos="0">
                  <a:srgbClr val="80522A">
                    <a:alpha val="16069"/>
                  </a:srgbClr>
                </a:gs>
                <a:gs pos="14286">
                  <a:srgbClr val="80522A">
                    <a:alpha val="14872"/>
                  </a:srgbClr>
                </a:gs>
                <a:gs pos="28571">
                  <a:srgbClr val="80522A">
                    <a:alpha val="11752"/>
                  </a:srgbClr>
                </a:gs>
                <a:gs pos="42857">
                  <a:srgbClr val="80522A">
                    <a:alpha val="7873"/>
                  </a:srgbClr>
                </a:gs>
                <a:gs pos="57143">
                  <a:srgbClr val="80522A">
                    <a:alpha val="4442"/>
                  </a:srgbClr>
                </a:gs>
                <a:gs pos="71429">
                  <a:srgbClr val="80522A">
                    <a:alpha val="2104"/>
                  </a:srgbClr>
                </a:gs>
                <a:gs pos="85714">
                  <a:srgbClr val="80522A">
                    <a:alpha val="838"/>
                  </a:srgbClr>
                </a:gs>
                <a:gs pos="100000">
                  <a:srgbClr val="80522A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6199750">
              <a:off x="187566" y="93082"/>
              <a:ext cx="259843" cy="627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9052981">
              <a:off x="1915633" y="372073"/>
              <a:ext cx="175059" cy="613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5006631">
              <a:off x="1789557" y="370981"/>
              <a:ext cx="376819" cy="62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7250319">
              <a:off x="2111463" y="1635707"/>
              <a:ext cx="509362" cy="23750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7357470">
              <a:off x="1582238" y="1030795"/>
              <a:ext cx="68461" cy="18287"/>
            </a:xfrm>
            <a:prstGeom prst="ellipse">
              <a:avLst/>
            </a:prstGeom>
            <a:gradFill>
              <a:gsLst>
                <a:gs pos="0">
                  <a:srgbClr val="3B262C">
                    <a:alpha val="15988"/>
                  </a:srgbClr>
                </a:gs>
                <a:gs pos="14286">
                  <a:srgbClr val="3B262C">
                    <a:alpha val="14796"/>
                  </a:srgbClr>
                </a:gs>
                <a:gs pos="28571">
                  <a:srgbClr val="3B262C">
                    <a:alpha val="11691"/>
                  </a:srgbClr>
                </a:gs>
                <a:gs pos="42857">
                  <a:srgbClr val="3B262C">
                    <a:alpha val="7831"/>
                  </a:srgbClr>
                </a:gs>
                <a:gs pos="57143">
                  <a:srgbClr val="3B262C">
                    <a:alpha val="4418"/>
                  </a:srgbClr>
                </a:gs>
                <a:gs pos="71429">
                  <a:srgbClr val="3B262C">
                    <a:alpha val="2093"/>
                  </a:srgbClr>
                </a:gs>
                <a:gs pos="85714">
                  <a:srgbClr val="3B262C">
                    <a:alpha val="833"/>
                  </a:srgbClr>
                </a:gs>
                <a:gs pos="100000">
                  <a:srgbClr val="3B262C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8719834">
              <a:off x="-101933" y="796099"/>
              <a:ext cx="377649" cy="136343"/>
            </a:xfrm>
            <a:prstGeom prst="ellipse">
              <a:avLst/>
            </a:prstGeom>
            <a:gradFill>
              <a:gsLst>
                <a:gs pos="0">
                  <a:srgbClr val="C0BB6D">
                    <a:alpha val="32407"/>
                  </a:srgbClr>
                </a:gs>
                <a:gs pos="14286">
                  <a:srgbClr val="C0BB6D">
                    <a:alpha val="30232"/>
                  </a:srgbClr>
                </a:gs>
                <a:gs pos="28571">
                  <a:srgbClr val="C0BB6D">
                    <a:alpha val="24385"/>
                  </a:srgbClr>
                </a:gs>
                <a:gs pos="42857">
                  <a:srgbClr val="C0BB6D">
                    <a:alpha val="16751"/>
                  </a:srgbClr>
                </a:gs>
                <a:gs pos="57143">
                  <a:srgbClr val="C0BB6D">
                    <a:alpha val="9660"/>
                  </a:srgbClr>
                </a:gs>
                <a:gs pos="71429">
                  <a:srgbClr val="C0BB6D">
                    <a:alpha val="4644"/>
                  </a:srgbClr>
                </a:gs>
                <a:gs pos="85714">
                  <a:srgbClr val="C0BB6D">
                    <a:alpha val="1863"/>
                  </a:srgbClr>
                </a:gs>
                <a:gs pos="100000">
                  <a:srgbClr val="C0BB6D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10011848">
              <a:off x="2359339" y="1462456"/>
              <a:ext cx="250135" cy="193064"/>
            </a:xfrm>
            <a:prstGeom prst="ellipse">
              <a:avLst/>
            </a:prstGeom>
            <a:gradFill>
              <a:gsLst>
                <a:gs pos="0">
                  <a:srgbClr val="FFFF00">
                    <a:alpha val="22148"/>
                  </a:srgbClr>
                </a:gs>
                <a:gs pos="14286">
                  <a:srgbClr val="FFFF00">
                    <a:alpha val="20556"/>
                  </a:srgbClr>
                </a:gs>
                <a:gs pos="28571">
                  <a:srgbClr val="FFFF00">
                    <a:alpha val="16362"/>
                  </a:srgbClr>
                </a:gs>
                <a:gs pos="42857">
                  <a:srgbClr val="FFFF00">
                    <a:alpha val="11059"/>
                  </a:srgbClr>
                </a:gs>
                <a:gs pos="57143">
                  <a:srgbClr val="FFFF00">
                    <a:alpha val="6287"/>
                  </a:srgbClr>
                </a:gs>
                <a:gs pos="71429">
                  <a:srgbClr val="FFFF00">
                    <a:alpha val="2994"/>
                  </a:srgbClr>
                </a:gs>
                <a:gs pos="85714">
                  <a:srgbClr val="FFFF00">
                    <a:alpha val="1195"/>
                  </a:srgbClr>
                </a:gs>
                <a:gs pos="100000">
                  <a:srgbClr val="FFFF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5583104">
              <a:off x="2291525" y="733208"/>
              <a:ext cx="485580" cy="78821"/>
            </a:xfrm>
            <a:prstGeom prst="ellipse">
              <a:avLst/>
            </a:prstGeom>
            <a:gradFill>
              <a:gsLst>
                <a:gs pos="0">
                  <a:srgbClr val="000000">
                    <a:alpha val="32232"/>
                  </a:srgbClr>
                </a:gs>
                <a:gs pos="14286">
                  <a:srgbClr val="000000">
                    <a:alpha val="30065"/>
                  </a:srgbClr>
                </a:gs>
                <a:gs pos="28571">
                  <a:srgbClr val="000000">
                    <a:alpha val="24245"/>
                  </a:srgbClr>
                </a:gs>
                <a:gs pos="42857">
                  <a:srgbClr val="000000">
                    <a:alpha val="16650"/>
                  </a:srgbClr>
                </a:gs>
                <a:gs pos="57143">
                  <a:srgbClr val="000000">
                    <a:alpha val="9599"/>
                  </a:srgbClr>
                </a:gs>
                <a:gs pos="71429">
                  <a:srgbClr val="000000">
                    <a:alpha val="4614"/>
                  </a:srgbClr>
                </a:gs>
                <a:gs pos="85714">
                  <a:srgbClr val="000000">
                    <a:alpha val="1851"/>
                  </a:srgbClr>
                </a:gs>
                <a:gs pos="100000">
                  <a:srgbClr val="0000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8882196">
              <a:off x="670548" y="2208065"/>
              <a:ext cx="484357" cy="23061"/>
            </a:xfrm>
            <a:prstGeom prst="ellipse">
              <a:avLst/>
            </a:prstGeom>
            <a:gradFill>
              <a:gsLst>
                <a:gs pos="0">
                  <a:srgbClr val="FFC7B5">
                    <a:alpha val="14098"/>
                  </a:srgbClr>
                </a:gs>
                <a:gs pos="14286">
                  <a:srgbClr val="FFC7B5">
                    <a:alpha val="13035"/>
                  </a:srgbClr>
                </a:gs>
                <a:gs pos="28571">
                  <a:srgbClr val="FFC7B5">
                    <a:alpha val="10277"/>
                  </a:srgbClr>
                </a:gs>
                <a:gs pos="42857">
                  <a:srgbClr val="FFC7B5">
                    <a:alpha val="6866"/>
                  </a:srgbClr>
                </a:gs>
                <a:gs pos="57143">
                  <a:srgbClr val="FFC7B5">
                    <a:alpha val="3865"/>
                  </a:srgbClr>
                </a:gs>
                <a:gs pos="71429">
                  <a:srgbClr val="FFC7B5">
                    <a:alpha val="1828"/>
                  </a:srgbClr>
                </a:gs>
                <a:gs pos="85714">
                  <a:srgbClr val="FFC7B5">
                    <a:alpha val="727"/>
                  </a:srgbClr>
                </a:gs>
                <a:gs pos="100000">
                  <a:srgbClr val="FFC7B5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8690729">
              <a:off x="2303812" y="859681"/>
              <a:ext cx="532931" cy="631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-9300144">
              <a:off x="3067994" y="975888"/>
              <a:ext cx="437067" cy="197467"/>
            </a:xfrm>
            <a:prstGeom prst="ellipse">
              <a:avLst/>
            </a:prstGeom>
            <a:gradFill>
              <a:gsLst>
                <a:gs pos="0">
                  <a:srgbClr val="FFF3FF">
                    <a:alpha val="22466"/>
                  </a:srgbClr>
                </a:gs>
                <a:gs pos="14286">
                  <a:srgbClr val="FFF3FF">
                    <a:alpha val="20854"/>
                  </a:srgbClr>
                </a:gs>
                <a:gs pos="28571">
                  <a:srgbClr val="FFF3FF">
                    <a:alpha val="16605"/>
                  </a:srgbClr>
                </a:gs>
                <a:gs pos="42857">
                  <a:srgbClr val="FFF3FF">
                    <a:alpha val="11229"/>
                  </a:srgbClr>
                </a:gs>
                <a:gs pos="57143">
                  <a:srgbClr val="FFF3FF">
                    <a:alpha val="6387"/>
                  </a:srgbClr>
                </a:gs>
                <a:gs pos="71429">
                  <a:srgbClr val="FFF3FF">
                    <a:alpha val="3042"/>
                  </a:srgbClr>
                </a:gs>
                <a:gs pos="85714">
                  <a:srgbClr val="FFF3FF">
                    <a:alpha val="1214"/>
                  </a:srgbClr>
                </a:gs>
                <a:gs pos="100000">
                  <a:srgbClr val="FFF3FF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9988638">
              <a:off x="1159493" y="980906"/>
              <a:ext cx="517180" cy="157828"/>
            </a:xfrm>
            <a:prstGeom prst="ellipse">
              <a:avLst/>
            </a:prstGeom>
            <a:gradFill>
              <a:gsLst>
                <a:gs pos="0">
                  <a:srgbClr val="FFDF00">
                    <a:alpha val="32968"/>
                  </a:srgbClr>
                </a:gs>
                <a:gs pos="14286">
                  <a:srgbClr val="FFDF00">
                    <a:alpha val="30764"/>
                  </a:srgbClr>
                </a:gs>
                <a:gs pos="28571">
                  <a:srgbClr val="FFDF00">
                    <a:alpha val="24833"/>
                  </a:srgbClr>
                </a:gs>
                <a:gs pos="42857">
                  <a:srgbClr val="FFDF00">
                    <a:alpha val="17075"/>
                  </a:srgbClr>
                </a:gs>
                <a:gs pos="57143">
                  <a:srgbClr val="FFDF00">
                    <a:alpha val="9855"/>
                  </a:srgbClr>
                </a:gs>
                <a:gs pos="71429">
                  <a:srgbClr val="FFDF00">
                    <a:alpha val="4740"/>
                  </a:srgbClr>
                </a:gs>
                <a:gs pos="85714">
                  <a:srgbClr val="FFDF00">
                    <a:alpha val="1902"/>
                  </a:srgbClr>
                </a:gs>
                <a:gs pos="100000">
                  <a:srgbClr val="FFD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5570710">
              <a:off x="-41210" y="627995"/>
              <a:ext cx="509173" cy="178099"/>
            </a:xfrm>
            <a:prstGeom prst="ellipse">
              <a:avLst/>
            </a:prstGeom>
            <a:gradFill>
              <a:gsLst>
                <a:gs pos="0">
                  <a:srgbClr val="9DC4FF">
                    <a:alpha val="26371"/>
                  </a:srgbClr>
                </a:gs>
                <a:gs pos="14286">
                  <a:srgbClr val="9DC4FF">
                    <a:alpha val="24525"/>
                  </a:srgbClr>
                </a:gs>
                <a:gs pos="28571">
                  <a:srgbClr val="9DC4FF">
                    <a:alpha val="19625"/>
                  </a:srgbClr>
                </a:gs>
                <a:gs pos="42857">
                  <a:srgbClr val="9DC4FF">
                    <a:alpha val="13350"/>
                  </a:srgbClr>
                </a:gs>
                <a:gs pos="57143">
                  <a:srgbClr val="9DC4FF">
                    <a:alpha val="7633"/>
                  </a:srgbClr>
                </a:gs>
                <a:gs pos="71429">
                  <a:srgbClr val="9DC4FF">
                    <a:alpha val="3649"/>
                  </a:srgbClr>
                </a:gs>
                <a:gs pos="85714">
                  <a:srgbClr val="9DC4FF">
                    <a:alpha val="1459"/>
                  </a:srgbClr>
                </a:gs>
                <a:gs pos="100000">
                  <a:srgbClr val="9DC4FF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9031602">
              <a:off x="496320" y="1296631"/>
              <a:ext cx="221353" cy="104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02"/>
                  </a:srgbClr>
                </a:gs>
                <a:gs pos="14286">
                  <a:srgbClr val="000000">
                    <a:alpha val="30701"/>
                  </a:srgbClr>
                </a:gs>
                <a:gs pos="28571">
                  <a:srgbClr val="000000">
                    <a:alpha val="24780"/>
                  </a:srgbClr>
                </a:gs>
                <a:gs pos="42857">
                  <a:srgbClr val="000000">
                    <a:alpha val="17037"/>
                  </a:srgbClr>
                </a:gs>
                <a:gs pos="57143">
                  <a:srgbClr val="000000">
                    <a:alpha val="9832"/>
                  </a:srgbClr>
                </a:gs>
                <a:gs pos="71429">
                  <a:srgbClr val="000000">
                    <a:alpha val="4729"/>
                  </a:srgbClr>
                </a:gs>
                <a:gs pos="85714">
                  <a:srgbClr val="000000">
                    <a:alpha val="1897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-9663823">
              <a:off x="1121828" y="829868"/>
              <a:ext cx="505863" cy="253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5334199">
              <a:off x="1457221" y="338578"/>
              <a:ext cx="545021" cy="277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4059529">
              <a:off x="1789465" y="512990"/>
              <a:ext cx="310633" cy="872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3565473">
              <a:off x="567010" y="797487"/>
              <a:ext cx="477662" cy="142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9536631">
              <a:off x="1890842" y="913459"/>
              <a:ext cx="117547" cy="494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7731067">
              <a:off x="757220" y="2072614"/>
              <a:ext cx="658353" cy="123159"/>
            </a:xfrm>
            <a:prstGeom prst="ellipse">
              <a:avLst/>
            </a:prstGeom>
            <a:gradFill>
              <a:gsLst>
                <a:gs pos="0">
                  <a:srgbClr val="BDA1B5">
                    <a:alpha val="6056"/>
                  </a:srgbClr>
                </a:gs>
                <a:gs pos="14286">
                  <a:srgbClr val="BDA1B5">
                    <a:alpha val="5580"/>
                  </a:srgbClr>
                </a:gs>
                <a:gs pos="28571">
                  <a:srgbClr val="BDA1B5">
                    <a:alpha val="4360"/>
                  </a:srgbClr>
                </a:gs>
                <a:gs pos="42857">
                  <a:srgbClr val="BDA1B5">
                    <a:alpha val="2882"/>
                  </a:srgbClr>
                </a:gs>
                <a:gs pos="57143">
                  <a:srgbClr val="BDA1B5">
                    <a:alpha val="1607"/>
                  </a:srgbClr>
                </a:gs>
                <a:gs pos="71429">
                  <a:srgbClr val="BDA1B5">
                    <a:alpha val="756"/>
                  </a:srgbClr>
                </a:gs>
                <a:gs pos="85714">
                  <a:srgbClr val="BDA1B5">
                    <a:alpha val="299"/>
                  </a:srgbClr>
                </a:gs>
                <a:gs pos="100000">
                  <a:srgbClr val="BDA1B5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10522850">
              <a:off x="1175754" y="1104763"/>
              <a:ext cx="622911" cy="1321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8011157">
              <a:off x="2450593" y="1175143"/>
              <a:ext cx="493530" cy="915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-8398550">
              <a:off x="2052302" y="138846"/>
              <a:ext cx="504908" cy="750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8935620">
              <a:off x="2076191" y="285481"/>
              <a:ext cx="108446" cy="9238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9438859">
              <a:off x="727790" y="718132"/>
              <a:ext cx="315437" cy="110727"/>
            </a:xfrm>
            <a:prstGeom prst="ellipse">
              <a:avLst/>
            </a:prstGeom>
            <a:gradFill>
              <a:gsLst>
                <a:gs pos="0">
                  <a:srgbClr val="FFFFD8">
                    <a:alpha val="28128"/>
                  </a:srgbClr>
                </a:gs>
                <a:gs pos="14286">
                  <a:srgbClr val="FFFFD8">
                    <a:alpha val="26182"/>
                  </a:srgbClr>
                </a:gs>
                <a:gs pos="28571">
                  <a:srgbClr val="FFFFD8">
                    <a:alpha val="20998"/>
                  </a:srgbClr>
                </a:gs>
                <a:gs pos="42857">
                  <a:srgbClr val="FFFFD8">
                    <a:alpha val="14324"/>
                  </a:srgbClr>
                </a:gs>
                <a:gs pos="57143">
                  <a:srgbClr val="FFFFD8">
                    <a:alpha val="8210"/>
                  </a:srgbClr>
                </a:gs>
                <a:gs pos="71429">
                  <a:srgbClr val="FFFFD8">
                    <a:alpha val="3931"/>
                  </a:srgbClr>
                </a:gs>
                <a:gs pos="85714">
                  <a:srgbClr val="FFFFD8">
                    <a:alpha val="1573"/>
                  </a:srgbClr>
                </a:gs>
                <a:gs pos="100000">
                  <a:srgbClr val="FFFFD8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10084065">
              <a:off x="2165181" y="1479543"/>
              <a:ext cx="257479" cy="118126"/>
            </a:xfrm>
            <a:prstGeom prst="ellipse">
              <a:avLst/>
            </a:prstGeom>
            <a:gradFill>
              <a:gsLst>
                <a:gs pos="0">
                  <a:srgbClr val="FFFFF8">
                    <a:alpha val="31020"/>
                  </a:srgbClr>
                </a:gs>
                <a:gs pos="14286">
                  <a:srgbClr val="FFFFF8">
                    <a:alpha val="28916"/>
                  </a:srgbClr>
                </a:gs>
                <a:gs pos="28571">
                  <a:srgbClr val="FFFFF8">
                    <a:alpha val="23280"/>
                  </a:srgbClr>
                </a:gs>
                <a:gs pos="42857">
                  <a:srgbClr val="FFFFF8">
                    <a:alpha val="15956"/>
                  </a:srgbClr>
                </a:gs>
                <a:gs pos="57143">
                  <a:srgbClr val="FFFFF8">
                    <a:alpha val="9182"/>
                  </a:srgbClr>
                </a:gs>
                <a:gs pos="71429">
                  <a:srgbClr val="FFFFF8">
                    <a:alpha val="4408"/>
                  </a:srgbClr>
                </a:gs>
                <a:gs pos="85714">
                  <a:srgbClr val="FFFFF8">
                    <a:alpha val="1767"/>
                  </a:srgbClr>
                </a:gs>
                <a:gs pos="100000">
                  <a:srgbClr val="FFFFF8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-9778973">
              <a:off x="1024184" y="1304741"/>
              <a:ext cx="500215" cy="28332"/>
            </a:xfrm>
            <a:prstGeom prst="ellipse">
              <a:avLst/>
            </a:prstGeom>
            <a:gradFill>
              <a:gsLst>
                <a:gs pos="0">
                  <a:srgbClr val="FFFFC1">
                    <a:alpha val="32968"/>
                  </a:srgbClr>
                </a:gs>
                <a:gs pos="14286">
                  <a:srgbClr val="FFFFC1">
                    <a:alpha val="30764"/>
                  </a:srgbClr>
                </a:gs>
                <a:gs pos="28571">
                  <a:srgbClr val="FFFFC1">
                    <a:alpha val="24833"/>
                  </a:srgbClr>
                </a:gs>
                <a:gs pos="42857">
                  <a:srgbClr val="FFFFC1">
                    <a:alpha val="17075"/>
                  </a:srgbClr>
                </a:gs>
                <a:gs pos="57143">
                  <a:srgbClr val="FFFFC1">
                    <a:alpha val="9855"/>
                  </a:srgbClr>
                </a:gs>
                <a:gs pos="71429">
                  <a:srgbClr val="FFFFC1">
                    <a:alpha val="4740"/>
                  </a:srgbClr>
                </a:gs>
                <a:gs pos="85714">
                  <a:srgbClr val="FFFFC1">
                    <a:alpha val="1902"/>
                  </a:srgbClr>
                </a:gs>
                <a:gs pos="100000">
                  <a:srgbClr val="FFFFC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-8493962">
              <a:off x="2235015" y="504741"/>
              <a:ext cx="480581" cy="225070"/>
            </a:xfrm>
            <a:prstGeom prst="ellipse">
              <a:avLst/>
            </a:prstGeom>
            <a:gradFill>
              <a:gsLst>
                <a:gs pos="0">
                  <a:srgbClr val="FFFF00">
                    <a:alpha val="11399"/>
                  </a:srgbClr>
                </a:gs>
                <a:gs pos="14286">
                  <a:srgbClr val="FFFF00">
                    <a:alpha val="10527"/>
                  </a:srgbClr>
                </a:gs>
                <a:gs pos="28571">
                  <a:srgbClr val="FFFF00">
                    <a:alpha val="8274"/>
                  </a:srgbClr>
                </a:gs>
                <a:gs pos="42857">
                  <a:srgbClr val="FFFF00">
                    <a:alpha val="5507"/>
                  </a:srgbClr>
                </a:gs>
                <a:gs pos="57143">
                  <a:srgbClr val="FFFF00">
                    <a:alpha val="3090"/>
                  </a:srgbClr>
                </a:gs>
                <a:gs pos="71429">
                  <a:srgbClr val="FFFF00">
                    <a:alpha val="1459"/>
                  </a:srgbClr>
                </a:gs>
                <a:gs pos="85714">
                  <a:srgbClr val="FFFF00">
                    <a:alpha val="579"/>
                  </a:srgbClr>
                </a:gs>
                <a:gs pos="100000">
                  <a:srgbClr val="FFFF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8526651">
              <a:off x="1705125" y="1493197"/>
              <a:ext cx="230302" cy="83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9721862">
              <a:off x="3030130" y="1186620"/>
              <a:ext cx="326061" cy="234977"/>
            </a:xfrm>
            <a:prstGeom prst="ellipse">
              <a:avLst/>
            </a:prstGeom>
            <a:gradFill>
              <a:gsLst>
                <a:gs pos="0">
                  <a:srgbClr val="000000">
                    <a:alpha val="22180"/>
                  </a:srgbClr>
                </a:gs>
                <a:gs pos="14286">
                  <a:srgbClr val="000000">
                    <a:alpha val="20585"/>
                  </a:srgbClr>
                </a:gs>
                <a:gs pos="28571">
                  <a:srgbClr val="000000">
                    <a:alpha val="16386"/>
                  </a:srgbClr>
                </a:gs>
                <a:gs pos="42857">
                  <a:srgbClr val="000000">
                    <a:alpha val="11076"/>
                  </a:srgbClr>
                </a:gs>
                <a:gs pos="57143">
                  <a:srgbClr val="000000">
                    <a:alpha val="6297"/>
                  </a:srgbClr>
                </a:gs>
                <a:gs pos="71429">
                  <a:srgbClr val="000000">
                    <a:alpha val="2999"/>
                  </a:srgbClr>
                </a:gs>
                <a:gs pos="85714">
                  <a:srgbClr val="000000">
                    <a:alpha val="1197"/>
                  </a:srgbClr>
                </a:gs>
                <a:gs pos="100000">
                  <a:srgbClr val="0000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-10738416">
              <a:off x="788278" y="645011"/>
              <a:ext cx="262943" cy="30325"/>
            </a:xfrm>
            <a:prstGeom prst="ellipse">
              <a:avLst/>
            </a:prstGeom>
            <a:gradFill>
              <a:gsLst>
                <a:gs pos="0">
                  <a:srgbClr val="FFFFDE">
                    <a:alpha val="32968"/>
                  </a:srgbClr>
                </a:gs>
                <a:gs pos="14286">
                  <a:srgbClr val="FFFFDE">
                    <a:alpha val="30764"/>
                  </a:srgbClr>
                </a:gs>
                <a:gs pos="28571">
                  <a:srgbClr val="FFFFDE">
                    <a:alpha val="24833"/>
                  </a:srgbClr>
                </a:gs>
                <a:gs pos="42857">
                  <a:srgbClr val="FFFFDE">
                    <a:alpha val="17075"/>
                  </a:srgbClr>
                </a:gs>
                <a:gs pos="57143">
                  <a:srgbClr val="FFFFDE">
                    <a:alpha val="9855"/>
                  </a:srgbClr>
                </a:gs>
                <a:gs pos="71429">
                  <a:srgbClr val="FFFFDE">
                    <a:alpha val="4740"/>
                  </a:srgbClr>
                </a:gs>
                <a:gs pos="85714">
                  <a:srgbClr val="FFFFDE">
                    <a:alpha val="1902"/>
                  </a:srgbClr>
                </a:gs>
                <a:gs pos="100000">
                  <a:srgbClr val="FFFFD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10718104">
              <a:off x="2726451" y="1735824"/>
              <a:ext cx="360743" cy="245349"/>
            </a:xfrm>
            <a:prstGeom prst="ellipse">
              <a:avLst/>
            </a:prstGeom>
            <a:gradFill>
              <a:gsLst>
                <a:gs pos="0">
                  <a:srgbClr val="000000">
                    <a:alpha val="30946"/>
                  </a:srgbClr>
                </a:gs>
                <a:gs pos="14286">
                  <a:srgbClr val="000000">
                    <a:alpha val="28846"/>
                  </a:srgbClr>
                </a:gs>
                <a:gs pos="28571">
                  <a:srgbClr val="000000">
                    <a:alpha val="23222"/>
                  </a:srgbClr>
                </a:gs>
                <a:gs pos="42857">
                  <a:srgbClr val="000000">
                    <a:alpha val="15914"/>
                  </a:srgbClr>
                </a:gs>
                <a:gs pos="57143">
                  <a:srgbClr val="000000">
                    <a:alpha val="9157"/>
                  </a:srgbClr>
                </a:gs>
                <a:gs pos="71429">
                  <a:srgbClr val="000000">
                    <a:alpha val="4396"/>
                  </a:srgbClr>
                </a:gs>
                <a:gs pos="85714">
                  <a:srgbClr val="000000">
                    <a:alpha val="1762"/>
                  </a:srgbClr>
                </a:gs>
                <a:gs pos="100000">
                  <a:srgbClr val="00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-10156296">
              <a:off x="2920084" y="1066721"/>
              <a:ext cx="405748" cy="169455"/>
            </a:xfrm>
            <a:prstGeom prst="ellipse">
              <a:avLst/>
            </a:prstGeom>
            <a:gradFill>
              <a:gsLst>
                <a:gs pos="0">
                  <a:srgbClr val="470000">
                    <a:alpha val="32588"/>
                  </a:srgbClr>
                </a:gs>
                <a:gs pos="14286">
                  <a:srgbClr val="470000">
                    <a:alpha val="30403"/>
                  </a:srgbClr>
                </a:gs>
                <a:gs pos="28571">
                  <a:srgbClr val="470000">
                    <a:alpha val="24529"/>
                  </a:srgbClr>
                </a:gs>
                <a:gs pos="42857">
                  <a:srgbClr val="470000">
                    <a:alpha val="16855"/>
                  </a:srgbClr>
                </a:gs>
                <a:gs pos="57143">
                  <a:srgbClr val="470000">
                    <a:alpha val="9723"/>
                  </a:srgbClr>
                </a:gs>
                <a:gs pos="71429">
                  <a:srgbClr val="470000">
                    <a:alpha val="4675"/>
                  </a:srgbClr>
                </a:gs>
                <a:gs pos="85714">
                  <a:srgbClr val="470000">
                    <a:alpha val="1875"/>
                  </a:srgbClr>
                </a:gs>
                <a:gs pos="100000">
                  <a:srgbClr val="47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7149312">
              <a:off x="1798350" y="2070730"/>
              <a:ext cx="600992" cy="73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6409920">
              <a:off x="1696598" y="404429"/>
              <a:ext cx="272808" cy="28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-9566594">
              <a:off x="1229075" y="670750"/>
              <a:ext cx="446438" cy="37462"/>
            </a:xfrm>
            <a:prstGeom prst="ellipse">
              <a:avLst/>
            </a:prstGeom>
            <a:gradFill>
              <a:gsLst>
                <a:gs pos="0">
                  <a:srgbClr val="FFFFB4">
                    <a:alpha val="32968"/>
                  </a:srgbClr>
                </a:gs>
                <a:gs pos="14286">
                  <a:srgbClr val="FFFFB4">
                    <a:alpha val="30764"/>
                  </a:srgbClr>
                </a:gs>
                <a:gs pos="28571">
                  <a:srgbClr val="FFFFB4">
                    <a:alpha val="24833"/>
                  </a:srgbClr>
                </a:gs>
                <a:gs pos="42857">
                  <a:srgbClr val="FFFFB4">
                    <a:alpha val="17075"/>
                  </a:srgbClr>
                </a:gs>
                <a:gs pos="57143">
                  <a:srgbClr val="FFFFB4">
                    <a:alpha val="9855"/>
                  </a:srgbClr>
                </a:gs>
                <a:gs pos="71429">
                  <a:srgbClr val="FFFFB4">
                    <a:alpha val="4740"/>
                  </a:srgbClr>
                </a:gs>
                <a:gs pos="85714">
                  <a:srgbClr val="FFFFB4">
                    <a:alpha val="1902"/>
                  </a:srgbClr>
                </a:gs>
                <a:gs pos="100000">
                  <a:srgbClr val="FFFFB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5160669">
              <a:off x="1135037" y="856860"/>
              <a:ext cx="457620" cy="153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9194077">
              <a:off x="900073" y="2083061"/>
              <a:ext cx="480623" cy="246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9258331">
              <a:off x="739286" y="2107395"/>
              <a:ext cx="539739" cy="25793"/>
            </a:xfrm>
            <a:prstGeom prst="ellipse">
              <a:avLst/>
            </a:prstGeom>
            <a:gradFill>
              <a:gsLst>
                <a:gs pos="0">
                  <a:srgbClr val="FFFFFF">
                    <a:alpha val="29620"/>
                  </a:srgbClr>
                </a:gs>
                <a:gs pos="14286">
                  <a:srgbClr val="FFFFFF">
                    <a:alpha val="27592"/>
                  </a:srgbClr>
                </a:gs>
                <a:gs pos="28571">
                  <a:srgbClr val="FFFFFF">
                    <a:alpha val="22172"/>
                  </a:srgbClr>
                </a:gs>
                <a:gs pos="42857">
                  <a:srgbClr val="FFFFFF">
                    <a:alpha val="15162"/>
                  </a:srgbClr>
                </a:gs>
                <a:gs pos="57143">
                  <a:srgbClr val="FFFFFF">
                    <a:alpha val="8708"/>
                  </a:srgbClr>
                </a:gs>
                <a:gs pos="71429">
                  <a:srgbClr val="FFFFFF">
                    <a:alpha val="4175"/>
                  </a:srgbClr>
                </a:gs>
                <a:gs pos="85714">
                  <a:srgbClr val="FFFFFF">
                    <a:alpha val="1672"/>
                  </a:srgbClr>
                </a:gs>
                <a:gs pos="100000">
                  <a:srgbClr val="FFFFFF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7027375">
              <a:off x="2056655" y="1468832"/>
              <a:ext cx="543788" cy="332916"/>
            </a:xfrm>
            <a:prstGeom prst="ellipse">
              <a:avLst/>
            </a:prstGeom>
            <a:gradFill>
              <a:gsLst>
                <a:gs pos="0">
                  <a:srgbClr val="FFBD00">
                    <a:alpha val="32968"/>
                  </a:srgbClr>
                </a:gs>
                <a:gs pos="14286">
                  <a:srgbClr val="FFBD00">
                    <a:alpha val="30764"/>
                  </a:srgbClr>
                </a:gs>
                <a:gs pos="28571">
                  <a:srgbClr val="FFBD00">
                    <a:alpha val="24833"/>
                  </a:srgbClr>
                </a:gs>
                <a:gs pos="42857">
                  <a:srgbClr val="FFBD00">
                    <a:alpha val="17075"/>
                  </a:srgbClr>
                </a:gs>
                <a:gs pos="57143">
                  <a:srgbClr val="FFBD00">
                    <a:alpha val="9855"/>
                  </a:srgbClr>
                </a:gs>
                <a:gs pos="71429">
                  <a:srgbClr val="FFBD00">
                    <a:alpha val="4740"/>
                  </a:srgbClr>
                </a:gs>
                <a:gs pos="85714">
                  <a:srgbClr val="FFBD00">
                    <a:alpha val="1902"/>
                  </a:srgbClr>
                </a:gs>
                <a:gs pos="100000">
                  <a:srgbClr val="FFB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4388564">
              <a:off x="1708954" y="511558"/>
              <a:ext cx="394180" cy="1839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7186667">
              <a:off x="1742069" y="872996"/>
              <a:ext cx="430374" cy="239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3428525">
              <a:off x="1701851" y="1905972"/>
              <a:ext cx="355689" cy="198724"/>
            </a:xfrm>
            <a:prstGeom prst="ellipse">
              <a:avLst/>
            </a:prstGeom>
            <a:gradFill>
              <a:gsLst>
                <a:gs pos="0">
                  <a:srgbClr val="FFFFFA">
                    <a:alpha val="32968"/>
                  </a:srgbClr>
                </a:gs>
                <a:gs pos="14286">
                  <a:srgbClr val="FFFFFA">
                    <a:alpha val="30764"/>
                  </a:srgbClr>
                </a:gs>
                <a:gs pos="28571">
                  <a:srgbClr val="FFFFFA">
                    <a:alpha val="24833"/>
                  </a:srgbClr>
                </a:gs>
                <a:gs pos="42857">
                  <a:srgbClr val="FFFFFA">
                    <a:alpha val="17075"/>
                  </a:srgbClr>
                </a:gs>
                <a:gs pos="57143">
                  <a:srgbClr val="FFFFFA">
                    <a:alpha val="9855"/>
                  </a:srgbClr>
                </a:gs>
                <a:gs pos="71429">
                  <a:srgbClr val="FFFFFA">
                    <a:alpha val="4740"/>
                  </a:srgbClr>
                </a:gs>
                <a:gs pos="85714">
                  <a:srgbClr val="FFFFFA">
                    <a:alpha val="1902"/>
                  </a:srgbClr>
                </a:gs>
                <a:gs pos="100000">
                  <a:srgbClr val="FFFFF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5175429">
              <a:off x="519507" y="751790"/>
              <a:ext cx="467704" cy="82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-8971724">
              <a:off x="423178" y="1368189"/>
              <a:ext cx="401748" cy="62379"/>
            </a:xfrm>
            <a:prstGeom prst="ellipse">
              <a:avLst/>
            </a:prstGeom>
            <a:gradFill>
              <a:gsLst>
                <a:gs pos="0">
                  <a:srgbClr val="000000">
                    <a:alpha val="32348"/>
                  </a:srgbClr>
                </a:gs>
                <a:gs pos="14286">
                  <a:srgbClr val="000000">
                    <a:alpha val="30175"/>
                  </a:srgbClr>
                </a:gs>
                <a:gs pos="28571">
                  <a:srgbClr val="000000">
                    <a:alpha val="24337"/>
                  </a:srgbClr>
                </a:gs>
                <a:gs pos="42857">
                  <a:srgbClr val="000000">
                    <a:alpha val="16717"/>
                  </a:srgbClr>
                </a:gs>
                <a:gs pos="57143">
                  <a:srgbClr val="000000">
                    <a:alpha val="9639"/>
                  </a:srgbClr>
                </a:gs>
                <a:gs pos="71429">
                  <a:srgbClr val="000000">
                    <a:alpha val="4634"/>
                  </a:srgbClr>
                </a:gs>
                <a:gs pos="85714">
                  <a:srgbClr val="000000">
                    <a:alpha val="1859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5971769">
              <a:off x="1585105" y="189591"/>
              <a:ext cx="228893" cy="339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8551862">
              <a:off x="213453" y="836075"/>
              <a:ext cx="483471" cy="1239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6810563">
              <a:off x="1332116" y="85543"/>
              <a:ext cx="435842" cy="294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3570475">
              <a:off x="1394990" y="847674"/>
              <a:ext cx="509838" cy="64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4791147">
              <a:off x="2169164" y="505425"/>
              <a:ext cx="202681" cy="54259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5190128">
              <a:off x="2046016" y="682012"/>
              <a:ext cx="508404" cy="147937"/>
            </a:xfrm>
            <a:prstGeom prst="ellipse">
              <a:avLst/>
            </a:prstGeom>
            <a:gradFill>
              <a:gsLst>
                <a:gs pos="0">
                  <a:srgbClr val="FFFFFF">
                    <a:alpha val="32502"/>
                  </a:srgbClr>
                </a:gs>
                <a:gs pos="14286">
                  <a:srgbClr val="FFFFFF">
                    <a:alpha val="30322"/>
                  </a:srgbClr>
                </a:gs>
                <a:gs pos="28571">
                  <a:srgbClr val="FFFFFF">
                    <a:alpha val="24461"/>
                  </a:srgbClr>
                </a:gs>
                <a:gs pos="42857">
                  <a:srgbClr val="FFFFFF">
                    <a:alpha val="16806"/>
                  </a:srgbClr>
                </a:gs>
                <a:gs pos="57143">
                  <a:srgbClr val="FFFFFF">
                    <a:alpha val="9693"/>
                  </a:srgbClr>
                </a:gs>
                <a:gs pos="71429">
                  <a:srgbClr val="FFFFFF">
                    <a:alpha val="4660"/>
                  </a:srgbClr>
                </a:gs>
                <a:gs pos="85714">
                  <a:srgbClr val="FFFFFF">
                    <a:alpha val="1869"/>
                  </a:srgbClr>
                </a:gs>
                <a:gs pos="100000">
                  <a:srgbClr val="FFF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-10465357">
              <a:off x="1782959" y="1800136"/>
              <a:ext cx="582081" cy="778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6718601">
              <a:off x="-135682" y="1235215"/>
              <a:ext cx="285229" cy="1452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5400000">
              <a:off x="1796166" y="1502041"/>
              <a:ext cx="65105" cy="65105"/>
            </a:xfrm>
            <a:prstGeom prst="ellipse">
              <a:avLst/>
            </a:prstGeom>
            <a:gradFill>
              <a:gsLst>
                <a:gs pos="0">
                  <a:srgbClr val="2D1201">
                    <a:alpha val="12464"/>
                  </a:srgbClr>
                </a:gs>
                <a:gs pos="14286">
                  <a:srgbClr val="2D1201">
                    <a:alpha val="11516"/>
                  </a:srgbClr>
                </a:gs>
                <a:gs pos="28571">
                  <a:srgbClr val="2D1201">
                    <a:alpha val="9063"/>
                  </a:srgbClr>
                </a:gs>
                <a:gs pos="42857">
                  <a:srgbClr val="2D1201">
                    <a:alpha val="6041"/>
                  </a:srgbClr>
                </a:gs>
                <a:gs pos="57143">
                  <a:srgbClr val="2D1201">
                    <a:alpha val="3394"/>
                  </a:srgbClr>
                </a:gs>
                <a:gs pos="71429">
                  <a:srgbClr val="2D1201">
                    <a:alpha val="1603"/>
                  </a:srgbClr>
                </a:gs>
                <a:gs pos="85714">
                  <a:srgbClr val="2D1201">
                    <a:alpha val="637"/>
                  </a:srgbClr>
                </a:gs>
                <a:gs pos="100000">
                  <a:srgbClr val="2D1201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9314378">
              <a:off x="805807" y="478839"/>
              <a:ext cx="437785" cy="85172"/>
            </a:xfrm>
            <a:prstGeom prst="ellipse">
              <a:avLst/>
            </a:prstGeom>
            <a:gradFill>
              <a:gsLst>
                <a:gs pos="0">
                  <a:srgbClr val="F3FFFF">
                    <a:alpha val="27637"/>
                  </a:srgbClr>
                </a:gs>
                <a:gs pos="14286">
                  <a:srgbClr val="F3FFFF">
                    <a:alpha val="25718"/>
                  </a:srgbClr>
                </a:gs>
                <a:gs pos="28571">
                  <a:srgbClr val="F3FFFF">
                    <a:alpha val="20614"/>
                  </a:srgbClr>
                </a:gs>
                <a:gs pos="42857">
                  <a:srgbClr val="F3FFFF">
                    <a:alpha val="14051"/>
                  </a:srgbClr>
                </a:gs>
                <a:gs pos="57143">
                  <a:srgbClr val="F3FFFF">
                    <a:alpha val="8048"/>
                  </a:srgbClr>
                </a:gs>
                <a:gs pos="71429">
                  <a:srgbClr val="F3FFFF">
                    <a:alpha val="3851"/>
                  </a:srgbClr>
                </a:gs>
                <a:gs pos="85714">
                  <a:srgbClr val="F3FFFF">
                    <a:alpha val="1541"/>
                  </a:srgbClr>
                </a:gs>
                <a:gs pos="100000">
                  <a:srgbClr val="F3FFFF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6762685">
              <a:off x="2059875" y="451949"/>
              <a:ext cx="559294" cy="55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4902097">
              <a:off x="2259128" y="1078946"/>
              <a:ext cx="422167" cy="1148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5327211">
              <a:off x="1675978" y="330480"/>
              <a:ext cx="463785" cy="418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6102049">
              <a:off x="887223" y="-172514"/>
              <a:ext cx="504805" cy="345027"/>
            </a:xfrm>
            <a:prstGeom prst="ellipse">
              <a:avLst/>
            </a:prstGeom>
            <a:gradFill>
              <a:gsLst>
                <a:gs pos="0">
                  <a:srgbClr val="FFFFB3">
                    <a:alpha val="23328"/>
                  </a:srgbClr>
                </a:gs>
                <a:gs pos="14286">
                  <a:srgbClr val="FFFFB3">
                    <a:alpha val="21663"/>
                  </a:srgbClr>
                </a:gs>
                <a:gs pos="28571">
                  <a:srgbClr val="FFFFB3">
                    <a:alpha val="17269"/>
                  </a:srgbClr>
                </a:gs>
                <a:gs pos="42857">
                  <a:srgbClr val="FFFFB3">
                    <a:alpha val="11692"/>
                  </a:srgbClr>
                </a:gs>
                <a:gs pos="57143">
                  <a:srgbClr val="FFFFB3">
                    <a:alpha val="6658"/>
                  </a:srgbClr>
                </a:gs>
                <a:gs pos="71429">
                  <a:srgbClr val="FFFFB3">
                    <a:alpha val="3174"/>
                  </a:srgbClr>
                </a:gs>
                <a:gs pos="85714">
                  <a:srgbClr val="FFFFB3">
                    <a:alpha val="1267"/>
                  </a:srgbClr>
                </a:gs>
                <a:gs pos="100000">
                  <a:srgbClr val="FFFFB3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4864887">
              <a:off x="851809" y="783079"/>
              <a:ext cx="387345" cy="104826"/>
            </a:xfrm>
            <a:prstGeom prst="ellipse">
              <a:avLst/>
            </a:prstGeom>
            <a:gradFill>
              <a:gsLst>
                <a:gs pos="0">
                  <a:srgbClr val="FFFFFF">
                    <a:alpha val="28387"/>
                  </a:srgbClr>
                </a:gs>
                <a:gs pos="14286">
                  <a:srgbClr val="FFFFFF">
                    <a:alpha val="26427"/>
                  </a:srgbClr>
                </a:gs>
                <a:gs pos="28571">
                  <a:srgbClr val="FFFFFF">
                    <a:alpha val="21202"/>
                  </a:srgbClr>
                </a:gs>
                <a:gs pos="42857">
                  <a:srgbClr val="FFFFFF">
                    <a:alpha val="14469"/>
                  </a:srgbClr>
                </a:gs>
                <a:gs pos="57143">
                  <a:srgbClr val="FFFFFF">
                    <a:alpha val="8296"/>
                  </a:srgbClr>
                </a:gs>
                <a:gs pos="71429">
                  <a:srgbClr val="FFFFFF">
                    <a:alpha val="3973"/>
                  </a:srgbClr>
                </a:gs>
                <a:gs pos="85714">
                  <a:srgbClr val="FFFFFF">
                    <a:alpha val="1590"/>
                  </a:srgbClr>
                </a:gs>
                <a:gs pos="100000">
                  <a:srgbClr val="FFFFFF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8535742">
              <a:off x="1706441" y="1493393"/>
              <a:ext cx="227165" cy="840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-8145953">
              <a:off x="2273152" y="1006381"/>
              <a:ext cx="530760" cy="225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-10522767">
              <a:off x="3472785" y="2255079"/>
              <a:ext cx="350579" cy="200424"/>
            </a:xfrm>
            <a:prstGeom prst="ellipse">
              <a:avLst/>
            </a:prstGeom>
            <a:gradFill>
              <a:gsLst>
                <a:gs pos="0">
                  <a:srgbClr val="FFF0FF">
                    <a:alpha val="32968"/>
                  </a:srgbClr>
                </a:gs>
                <a:gs pos="14286">
                  <a:srgbClr val="FFF0FF">
                    <a:alpha val="30764"/>
                  </a:srgbClr>
                </a:gs>
                <a:gs pos="28571">
                  <a:srgbClr val="FFF0FF">
                    <a:alpha val="24833"/>
                  </a:srgbClr>
                </a:gs>
                <a:gs pos="42857">
                  <a:srgbClr val="FFF0FF">
                    <a:alpha val="17075"/>
                  </a:srgbClr>
                </a:gs>
                <a:gs pos="57143">
                  <a:srgbClr val="FFF0FF">
                    <a:alpha val="9855"/>
                  </a:srgbClr>
                </a:gs>
                <a:gs pos="71429">
                  <a:srgbClr val="FFF0FF">
                    <a:alpha val="4740"/>
                  </a:srgbClr>
                </a:gs>
                <a:gs pos="85714">
                  <a:srgbClr val="FFF0FF">
                    <a:alpha val="1902"/>
                  </a:srgbClr>
                </a:gs>
                <a:gs pos="100000">
                  <a:srgbClr val="FFF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-10354685">
              <a:off x="1903671" y="1888126"/>
              <a:ext cx="282589" cy="1400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-10428885">
              <a:off x="3145564" y="2240972"/>
              <a:ext cx="468796" cy="155894"/>
            </a:xfrm>
            <a:prstGeom prst="ellipse">
              <a:avLst/>
            </a:prstGeom>
            <a:gradFill>
              <a:gsLst>
                <a:gs pos="0">
                  <a:srgbClr val="003100">
                    <a:alpha val="12304"/>
                  </a:srgbClr>
                </a:gs>
                <a:gs pos="14286">
                  <a:srgbClr val="003100">
                    <a:alpha val="11368"/>
                  </a:srgbClr>
                </a:gs>
                <a:gs pos="28571">
                  <a:srgbClr val="003100">
                    <a:alpha val="8944"/>
                  </a:srgbClr>
                </a:gs>
                <a:gs pos="42857">
                  <a:srgbClr val="003100">
                    <a:alpha val="5961"/>
                  </a:srgbClr>
                </a:gs>
                <a:gs pos="57143">
                  <a:srgbClr val="003100">
                    <a:alpha val="3348"/>
                  </a:srgbClr>
                </a:gs>
                <a:gs pos="71429">
                  <a:srgbClr val="003100">
                    <a:alpha val="1581"/>
                  </a:srgbClr>
                </a:gs>
                <a:gs pos="85714">
                  <a:srgbClr val="003100">
                    <a:alpha val="628"/>
                  </a:srgbClr>
                </a:gs>
                <a:gs pos="100000">
                  <a:srgbClr val="003100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-9571277">
              <a:off x="1050114" y="1566476"/>
              <a:ext cx="279935" cy="33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8707343">
              <a:off x="777020" y="2228203"/>
              <a:ext cx="597903" cy="262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-8350310">
              <a:off x="1217933" y="320128"/>
              <a:ext cx="101922" cy="72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5012560">
              <a:off x="1419478" y="480322"/>
              <a:ext cx="526764" cy="69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5737990">
              <a:off x="1698715" y="136655"/>
              <a:ext cx="447870" cy="143489"/>
            </a:xfrm>
            <a:prstGeom prst="ellipse">
              <a:avLst/>
            </a:prstGeom>
            <a:gradFill>
              <a:gsLst>
                <a:gs pos="0">
                  <a:srgbClr val="FFFFBF">
                    <a:alpha val="14976"/>
                  </a:srgbClr>
                </a:gs>
                <a:gs pos="14286">
                  <a:srgbClr val="FFFFBF">
                    <a:alpha val="13853"/>
                  </a:srgbClr>
                </a:gs>
                <a:gs pos="28571">
                  <a:srgbClr val="FFFFBF">
                    <a:alpha val="10933"/>
                  </a:srgbClr>
                </a:gs>
                <a:gs pos="42857">
                  <a:srgbClr val="FFFFBF">
                    <a:alpha val="7313"/>
                  </a:srgbClr>
                </a:gs>
                <a:gs pos="57143">
                  <a:srgbClr val="FFFFBF">
                    <a:alpha val="4121"/>
                  </a:srgbClr>
                </a:gs>
                <a:gs pos="71429">
                  <a:srgbClr val="FFFFBF">
                    <a:alpha val="1950"/>
                  </a:srgbClr>
                </a:gs>
                <a:gs pos="85714">
                  <a:srgbClr val="FFFFBF">
                    <a:alpha val="776"/>
                  </a:srgbClr>
                </a:gs>
                <a:gs pos="100000">
                  <a:srgbClr val="FFFFBF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384186">
              <a:off x="1129132" y="36603"/>
              <a:ext cx="331887" cy="110289"/>
            </a:xfrm>
            <a:prstGeom prst="ellipse">
              <a:avLst/>
            </a:prstGeom>
            <a:gradFill>
              <a:gsLst>
                <a:gs pos="0">
                  <a:srgbClr val="FFFFFF">
                    <a:alpha val="10115"/>
                  </a:srgbClr>
                </a:gs>
                <a:gs pos="14286">
                  <a:srgbClr val="FFFFFF">
                    <a:alpha val="9336"/>
                  </a:srgbClr>
                </a:gs>
                <a:gs pos="28571">
                  <a:srgbClr val="FFFFFF">
                    <a:alpha val="7328"/>
                  </a:srgbClr>
                </a:gs>
                <a:gs pos="42857">
                  <a:srgbClr val="FFFFFF">
                    <a:alpha val="4869"/>
                  </a:srgbClr>
                </a:gs>
                <a:gs pos="57143">
                  <a:srgbClr val="FFFFFF">
                    <a:alpha val="2728"/>
                  </a:srgbClr>
                </a:gs>
                <a:gs pos="71429">
                  <a:srgbClr val="FFFFFF">
                    <a:alpha val="1286"/>
                  </a:srgbClr>
                </a:gs>
                <a:gs pos="85714">
                  <a:srgbClr val="FFFFFF">
                    <a:alpha val="511"/>
                  </a:srgbClr>
                </a:gs>
                <a:gs pos="100000">
                  <a:srgbClr val="FFFFFF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10442424">
              <a:off x="865656" y="549704"/>
              <a:ext cx="192904" cy="196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-10297426">
              <a:off x="1431325" y="1898372"/>
              <a:ext cx="134449" cy="499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-8823329">
              <a:off x="733087" y="254560"/>
              <a:ext cx="134650" cy="43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-8727085">
              <a:off x="787896" y="427818"/>
              <a:ext cx="527402" cy="43542"/>
            </a:xfrm>
            <a:prstGeom prst="ellipse">
              <a:avLst/>
            </a:prstGeom>
            <a:gradFill>
              <a:gsLst>
                <a:gs pos="0">
                  <a:srgbClr val="FFE8D0">
                    <a:alpha val="32968"/>
                  </a:srgbClr>
                </a:gs>
                <a:gs pos="14286">
                  <a:srgbClr val="FFE8D0">
                    <a:alpha val="30764"/>
                  </a:srgbClr>
                </a:gs>
                <a:gs pos="28571">
                  <a:srgbClr val="FFE8D0">
                    <a:alpha val="24833"/>
                  </a:srgbClr>
                </a:gs>
                <a:gs pos="42857">
                  <a:srgbClr val="FFE8D0">
                    <a:alpha val="17075"/>
                  </a:srgbClr>
                </a:gs>
                <a:gs pos="57143">
                  <a:srgbClr val="FFE8D0">
                    <a:alpha val="9855"/>
                  </a:srgbClr>
                </a:gs>
                <a:gs pos="71429">
                  <a:srgbClr val="FFE8D0">
                    <a:alpha val="4740"/>
                  </a:srgbClr>
                </a:gs>
                <a:gs pos="85714">
                  <a:srgbClr val="FFE8D0">
                    <a:alpha val="1902"/>
                  </a:srgbClr>
                </a:gs>
                <a:gs pos="100000">
                  <a:srgbClr val="FFE8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7029953">
              <a:off x="332403" y="827674"/>
              <a:ext cx="428297" cy="84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3030573">
              <a:off x="1022669" y="442989"/>
              <a:ext cx="407636" cy="46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10700359">
              <a:off x="630570" y="98191"/>
              <a:ext cx="385878" cy="207828"/>
            </a:xfrm>
            <a:prstGeom prst="ellipse">
              <a:avLst/>
            </a:prstGeom>
            <a:gradFill>
              <a:gsLst>
                <a:gs pos="0">
                  <a:srgbClr val="000000">
                    <a:alpha val="32632"/>
                  </a:srgbClr>
                </a:gs>
                <a:gs pos="14286">
                  <a:srgbClr val="000000">
                    <a:alpha val="30445"/>
                  </a:srgbClr>
                </a:gs>
                <a:gs pos="28571">
                  <a:srgbClr val="000000">
                    <a:alpha val="24564"/>
                  </a:srgbClr>
                </a:gs>
                <a:gs pos="42857">
                  <a:srgbClr val="000000">
                    <a:alpha val="16881"/>
                  </a:srgbClr>
                </a:gs>
                <a:gs pos="57143">
                  <a:srgbClr val="000000">
                    <a:alpha val="9738"/>
                  </a:srgbClr>
                </a:gs>
                <a:gs pos="71429">
                  <a:srgbClr val="000000">
                    <a:alpha val="4682"/>
                  </a:srgbClr>
                </a:gs>
                <a:gs pos="85714">
                  <a:srgbClr val="000000">
                    <a:alpha val="1878"/>
                  </a:srgbClr>
                </a:gs>
                <a:gs pos="100000">
                  <a:srgbClr val="00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10635743">
              <a:off x="982661" y="596448"/>
              <a:ext cx="241093" cy="6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6818288">
              <a:off x="2111644" y="1007216"/>
              <a:ext cx="564653" cy="875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4977023">
              <a:off x="2167528" y="577018"/>
              <a:ext cx="366947" cy="1070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653575">
              <a:off x="923052" y="1446185"/>
              <a:ext cx="166698" cy="450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7457401">
              <a:off x="1992695" y="351164"/>
              <a:ext cx="523701" cy="197062"/>
            </a:xfrm>
            <a:prstGeom prst="ellipse">
              <a:avLst/>
            </a:prstGeom>
            <a:gradFill>
              <a:gsLst>
                <a:gs pos="0">
                  <a:srgbClr val="A76B00">
                    <a:alpha val="14733"/>
                  </a:srgbClr>
                </a:gs>
                <a:gs pos="14286">
                  <a:srgbClr val="A76B00">
                    <a:alpha val="13627"/>
                  </a:srgbClr>
                </a:gs>
                <a:gs pos="28571">
                  <a:srgbClr val="A76B00">
                    <a:alpha val="10751"/>
                  </a:srgbClr>
                </a:gs>
                <a:gs pos="42857">
                  <a:srgbClr val="A76B00">
                    <a:alpha val="7189"/>
                  </a:srgbClr>
                </a:gs>
                <a:gs pos="57143">
                  <a:srgbClr val="A76B00">
                    <a:alpha val="4050"/>
                  </a:srgbClr>
                </a:gs>
                <a:gs pos="71429">
                  <a:srgbClr val="A76B00">
                    <a:alpha val="1917"/>
                  </a:srgbClr>
                </a:gs>
                <a:gs pos="85714">
                  <a:srgbClr val="A76B00">
                    <a:alpha val="762"/>
                  </a:srgbClr>
                </a:gs>
                <a:gs pos="100000">
                  <a:srgbClr val="A76B00">
                    <a:alpha val="2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-8926619">
              <a:off x="1361833" y="732312"/>
              <a:ext cx="358603" cy="48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10449718">
              <a:off x="758159" y="1776045"/>
              <a:ext cx="190422" cy="1002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-9923024">
              <a:off x="1457991" y="96833"/>
              <a:ext cx="574885" cy="67624"/>
            </a:xfrm>
            <a:prstGeom prst="ellipse">
              <a:avLst/>
            </a:prstGeom>
            <a:gradFill>
              <a:gsLst>
                <a:gs pos="0">
                  <a:srgbClr val="000000">
                    <a:alpha val="32129"/>
                  </a:srgbClr>
                </a:gs>
                <a:gs pos="14286">
                  <a:srgbClr val="000000">
                    <a:alpha val="29968"/>
                  </a:srgbClr>
                </a:gs>
                <a:gs pos="28571">
                  <a:srgbClr val="000000">
                    <a:alpha val="24163"/>
                  </a:srgbClr>
                </a:gs>
                <a:gs pos="42857">
                  <a:srgbClr val="000000">
                    <a:alpha val="16591"/>
                  </a:srgbClr>
                </a:gs>
                <a:gs pos="57143">
                  <a:srgbClr val="000000">
                    <a:alpha val="9564"/>
                  </a:srgbClr>
                </a:gs>
                <a:gs pos="71429">
                  <a:srgbClr val="000000">
                    <a:alpha val="4596"/>
                  </a:srgbClr>
                </a:gs>
                <a:gs pos="85714">
                  <a:srgbClr val="000000">
                    <a:alpha val="1843"/>
                  </a:srgbClr>
                </a:gs>
                <a:gs pos="100000">
                  <a:srgbClr val="0000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4821021">
              <a:off x="713703" y="834248"/>
              <a:ext cx="327431" cy="66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3751515">
              <a:off x="1496384" y="1849537"/>
              <a:ext cx="249724" cy="70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-10356034">
              <a:off x="725263" y="1012059"/>
              <a:ext cx="499147" cy="1231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9516015">
              <a:off x="696470" y="2068916"/>
              <a:ext cx="418024" cy="127413"/>
            </a:xfrm>
            <a:prstGeom prst="ellipse">
              <a:avLst/>
            </a:prstGeom>
            <a:gradFill>
              <a:gsLst>
                <a:gs pos="0">
                  <a:srgbClr val="FFFFFF">
                    <a:alpha val="5096"/>
                  </a:srgbClr>
                </a:gs>
                <a:gs pos="14286">
                  <a:srgbClr val="FFFFFF">
                    <a:alpha val="4693"/>
                  </a:srgbClr>
                </a:gs>
                <a:gs pos="28571">
                  <a:srgbClr val="FFFFFF">
                    <a:alpha val="3664"/>
                  </a:srgbClr>
                </a:gs>
                <a:gs pos="42857">
                  <a:srgbClr val="FFFFFF">
                    <a:alpha val="2418"/>
                  </a:srgbClr>
                </a:gs>
                <a:gs pos="57143">
                  <a:srgbClr val="FFFFFF">
                    <a:alpha val="1347"/>
                  </a:srgbClr>
                </a:gs>
                <a:gs pos="71429">
                  <a:srgbClr val="FFFFFF">
                    <a:alpha val="633"/>
                  </a:srgbClr>
                </a:gs>
                <a:gs pos="85714">
                  <a:srgbClr val="FFFFFF">
                    <a:alpha val="251"/>
                  </a:srgbClr>
                </a:gs>
                <a:gs pos="100000">
                  <a:srgbClr val="FFFFFF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2860906">
              <a:off x="2337614" y="1323916"/>
              <a:ext cx="233082" cy="1078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9298267">
              <a:off x="573127" y="439710"/>
              <a:ext cx="318442" cy="119762"/>
            </a:xfrm>
            <a:prstGeom prst="ellipse">
              <a:avLst/>
            </a:prstGeom>
            <a:gradFill>
              <a:gsLst>
                <a:gs pos="0">
                  <a:srgbClr val="FFFFEC">
                    <a:alpha val="22515"/>
                  </a:srgbClr>
                </a:gs>
                <a:gs pos="14286">
                  <a:srgbClr val="FFFFEC">
                    <a:alpha val="20900"/>
                  </a:srgbClr>
                </a:gs>
                <a:gs pos="28571">
                  <a:srgbClr val="FFFFEC">
                    <a:alpha val="16643"/>
                  </a:srgbClr>
                </a:gs>
                <a:gs pos="42857">
                  <a:srgbClr val="FFFFEC">
                    <a:alpha val="11255"/>
                  </a:srgbClr>
                </a:gs>
                <a:gs pos="57143">
                  <a:srgbClr val="FFFFEC">
                    <a:alpha val="6402"/>
                  </a:srgbClr>
                </a:gs>
                <a:gs pos="71429">
                  <a:srgbClr val="FFFFEC">
                    <a:alpha val="3050"/>
                  </a:srgbClr>
                </a:gs>
                <a:gs pos="85714">
                  <a:srgbClr val="FFFFEC">
                    <a:alpha val="1217"/>
                  </a:srgbClr>
                </a:gs>
                <a:gs pos="100000">
                  <a:srgbClr val="FFFFEC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4427923">
              <a:off x="2231702" y="410305"/>
              <a:ext cx="485985" cy="75991"/>
            </a:xfrm>
            <a:prstGeom prst="ellipse">
              <a:avLst/>
            </a:prstGeom>
            <a:gradFill>
              <a:gsLst>
                <a:gs pos="0">
                  <a:srgbClr val="310000">
                    <a:alpha val="32968"/>
                  </a:srgbClr>
                </a:gs>
                <a:gs pos="14286">
                  <a:srgbClr val="310000">
                    <a:alpha val="30764"/>
                  </a:srgbClr>
                </a:gs>
                <a:gs pos="28571">
                  <a:srgbClr val="310000">
                    <a:alpha val="24833"/>
                  </a:srgbClr>
                </a:gs>
                <a:gs pos="42857">
                  <a:srgbClr val="310000">
                    <a:alpha val="17075"/>
                  </a:srgbClr>
                </a:gs>
                <a:gs pos="57143">
                  <a:srgbClr val="310000">
                    <a:alpha val="9855"/>
                  </a:srgbClr>
                </a:gs>
                <a:gs pos="71429">
                  <a:srgbClr val="310000">
                    <a:alpha val="4740"/>
                  </a:srgbClr>
                </a:gs>
                <a:gs pos="85714">
                  <a:srgbClr val="310000">
                    <a:alpha val="1902"/>
                  </a:srgbClr>
                </a:gs>
                <a:gs pos="100000">
                  <a:srgbClr val="3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-8496238">
              <a:off x="1030064" y="1106494"/>
              <a:ext cx="458304" cy="395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4599637">
              <a:off x="1809578" y="64988"/>
              <a:ext cx="722798" cy="679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-9064732">
              <a:off x="611071" y="1655502"/>
              <a:ext cx="599647" cy="133851"/>
            </a:xfrm>
            <a:prstGeom prst="ellipse">
              <a:avLst/>
            </a:prstGeom>
            <a:gradFill>
              <a:gsLst>
                <a:gs pos="0">
                  <a:srgbClr val="EFBCB8">
                    <a:alpha val="16075"/>
                  </a:srgbClr>
                </a:gs>
                <a:gs pos="14286">
                  <a:srgbClr val="EFBCB8">
                    <a:alpha val="14877"/>
                  </a:srgbClr>
                </a:gs>
                <a:gs pos="28571">
                  <a:srgbClr val="EFBCB8">
                    <a:alpha val="11756"/>
                  </a:srgbClr>
                </a:gs>
                <a:gs pos="42857">
                  <a:srgbClr val="EFBCB8">
                    <a:alpha val="7876"/>
                  </a:srgbClr>
                </a:gs>
                <a:gs pos="57143">
                  <a:srgbClr val="EFBCB8">
                    <a:alpha val="4444"/>
                  </a:srgbClr>
                </a:gs>
                <a:gs pos="71429">
                  <a:srgbClr val="EFBCB8">
                    <a:alpha val="2105"/>
                  </a:srgbClr>
                </a:gs>
                <a:gs pos="85714">
                  <a:srgbClr val="EFBCB8">
                    <a:alpha val="838"/>
                  </a:srgbClr>
                </a:gs>
                <a:gs pos="100000">
                  <a:srgbClr val="EFBCB8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3055800">
              <a:off x="1303041" y="812121"/>
              <a:ext cx="642412" cy="50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9759439">
              <a:off x="1249969" y="99232"/>
              <a:ext cx="559310" cy="250265"/>
            </a:xfrm>
            <a:prstGeom prst="ellipse">
              <a:avLst/>
            </a:prstGeom>
            <a:gradFill>
              <a:gsLst>
                <a:gs pos="0">
                  <a:srgbClr val="383B00">
                    <a:alpha val="17651"/>
                  </a:srgbClr>
                </a:gs>
                <a:gs pos="14286">
                  <a:srgbClr val="383B00">
                    <a:alpha val="16347"/>
                  </a:srgbClr>
                </a:gs>
                <a:gs pos="28571">
                  <a:srgbClr val="383B00">
                    <a:alpha val="12942"/>
                  </a:srgbClr>
                </a:gs>
                <a:gs pos="42857">
                  <a:srgbClr val="383B00">
                    <a:alpha val="8690"/>
                  </a:srgbClr>
                </a:gs>
                <a:gs pos="57143">
                  <a:srgbClr val="383B00">
                    <a:alpha val="4912"/>
                  </a:srgbClr>
                </a:gs>
                <a:gs pos="71429">
                  <a:srgbClr val="383B00">
                    <a:alpha val="2330"/>
                  </a:srgbClr>
                </a:gs>
                <a:gs pos="85714">
                  <a:srgbClr val="383B00">
                    <a:alpha val="928"/>
                  </a:srgbClr>
                </a:gs>
                <a:gs pos="100000">
                  <a:srgbClr val="383B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768576">
              <a:off x="1452472" y="343957"/>
              <a:ext cx="379611" cy="74383"/>
            </a:xfrm>
            <a:prstGeom prst="ellipse">
              <a:avLst/>
            </a:prstGeom>
            <a:gradFill>
              <a:gsLst>
                <a:gs pos="0">
                  <a:srgbClr val="000000">
                    <a:alpha val="24985"/>
                  </a:srgbClr>
                </a:gs>
                <a:gs pos="14286">
                  <a:srgbClr val="000000">
                    <a:alpha val="23220"/>
                  </a:srgbClr>
                </a:gs>
                <a:gs pos="28571">
                  <a:srgbClr val="000000">
                    <a:alpha val="18548"/>
                  </a:srgbClr>
                </a:gs>
                <a:gs pos="42857">
                  <a:srgbClr val="000000">
                    <a:alpha val="12591"/>
                  </a:srgbClr>
                </a:gs>
                <a:gs pos="57143">
                  <a:srgbClr val="000000">
                    <a:alpha val="7185"/>
                  </a:srgbClr>
                </a:gs>
                <a:gs pos="71429">
                  <a:srgbClr val="000000">
                    <a:alpha val="3430"/>
                  </a:srgbClr>
                </a:gs>
                <a:gs pos="85714">
                  <a:srgbClr val="000000">
                    <a:alpha val="1371"/>
                  </a:srgbClr>
                </a:gs>
                <a:gs pos="100000">
                  <a:srgbClr val="000000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10677798">
              <a:off x="939295" y="2011156"/>
              <a:ext cx="276303" cy="69252"/>
            </a:xfrm>
            <a:prstGeom prst="ellipse">
              <a:avLst/>
            </a:prstGeom>
            <a:gradFill>
              <a:gsLst>
                <a:gs pos="0">
                  <a:srgbClr val="6C2B00">
                    <a:alpha val="28561"/>
                  </a:srgbClr>
                </a:gs>
                <a:gs pos="14286">
                  <a:srgbClr val="6C2B00">
                    <a:alpha val="26591"/>
                  </a:srgbClr>
                </a:gs>
                <a:gs pos="28571">
                  <a:srgbClr val="6C2B00">
                    <a:alpha val="21338"/>
                  </a:srgbClr>
                </a:gs>
                <a:gs pos="42857">
                  <a:srgbClr val="6C2B00">
                    <a:alpha val="14566"/>
                  </a:srgbClr>
                </a:gs>
                <a:gs pos="57143">
                  <a:srgbClr val="6C2B00">
                    <a:alpha val="8354"/>
                  </a:srgbClr>
                </a:gs>
                <a:gs pos="71429">
                  <a:srgbClr val="6C2B00">
                    <a:alpha val="4001"/>
                  </a:srgbClr>
                </a:gs>
                <a:gs pos="85714">
                  <a:srgbClr val="6C2B00">
                    <a:alpha val="1602"/>
                  </a:srgbClr>
                </a:gs>
                <a:gs pos="100000">
                  <a:srgbClr val="6C2B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3770586">
              <a:off x="827898" y="976408"/>
              <a:ext cx="647301" cy="677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-10428833">
              <a:off x="760502" y="2063612"/>
              <a:ext cx="437171" cy="108752"/>
            </a:xfrm>
            <a:prstGeom prst="ellipse">
              <a:avLst/>
            </a:prstGeom>
            <a:gradFill>
              <a:gsLst>
                <a:gs pos="0">
                  <a:srgbClr val="9E7B74">
                    <a:alpha val="30267"/>
                  </a:srgbClr>
                </a:gs>
                <a:gs pos="14286">
                  <a:srgbClr val="9E7B74">
                    <a:alpha val="28204"/>
                  </a:srgbClr>
                </a:gs>
                <a:gs pos="28571">
                  <a:srgbClr val="9E7B74">
                    <a:alpha val="22684"/>
                  </a:srgbClr>
                </a:gs>
                <a:gs pos="42857">
                  <a:srgbClr val="9E7B74">
                    <a:alpha val="15528"/>
                  </a:srgbClr>
                </a:gs>
                <a:gs pos="57143">
                  <a:srgbClr val="9E7B74">
                    <a:alpha val="8927"/>
                  </a:srgbClr>
                </a:gs>
                <a:gs pos="71429">
                  <a:srgbClr val="9E7B74">
                    <a:alpha val="4282"/>
                  </a:srgbClr>
                </a:gs>
                <a:gs pos="85714">
                  <a:srgbClr val="9E7B74">
                    <a:alpha val="1716"/>
                  </a:srgbClr>
                </a:gs>
                <a:gs pos="100000">
                  <a:srgbClr val="9E7B74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9354313">
              <a:off x="1044278" y="70028"/>
              <a:ext cx="505802" cy="461195"/>
            </a:xfrm>
            <a:prstGeom prst="ellipse">
              <a:avLst/>
            </a:prstGeom>
            <a:gradFill>
              <a:gsLst>
                <a:gs pos="0">
                  <a:srgbClr val="006100">
                    <a:alpha val="7442"/>
                  </a:srgbClr>
                </a:gs>
                <a:gs pos="14286">
                  <a:srgbClr val="006100">
                    <a:alpha val="6861"/>
                  </a:srgbClr>
                </a:gs>
                <a:gs pos="28571">
                  <a:srgbClr val="006100">
                    <a:alpha val="5369"/>
                  </a:srgbClr>
                </a:gs>
                <a:gs pos="42857">
                  <a:srgbClr val="006100">
                    <a:alpha val="3555"/>
                  </a:srgbClr>
                </a:gs>
                <a:gs pos="57143">
                  <a:srgbClr val="006100">
                    <a:alpha val="1986"/>
                  </a:srgbClr>
                </a:gs>
                <a:gs pos="71429">
                  <a:srgbClr val="006100">
                    <a:alpha val="934"/>
                  </a:srgbClr>
                </a:gs>
                <a:gs pos="85714">
                  <a:srgbClr val="006100">
                    <a:alpha val="371"/>
                  </a:srgbClr>
                </a:gs>
                <a:gs pos="100000">
                  <a:srgbClr val="00610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5482423">
              <a:off x="1328874" y="142459"/>
              <a:ext cx="648008" cy="20023"/>
            </a:xfrm>
            <a:prstGeom prst="ellipse">
              <a:avLst/>
            </a:prstGeom>
            <a:gradFill>
              <a:gsLst>
                <a:gs pos="0">
                  <a:srgbClr val="FFFFE4">
                    <a:alpha val="32968"/>
                  </a:srgbClr>
                </a:gs>
                <a:gs pos="14286">
                  <a:srgbClr val="FFFFE4">
                    <a:alpha val="30764"/>
                  </a:srgbClr>
                </a:gs>
                <a:gs pos="28571">
                  <a:srgbClr val="FFFFE4">
                    <a:alpha val="24833"/>
                  </a:srgbClr>
                </a:gs>
                <a:gs pos="42857">
                  <a:srgbClr val="FFFFE4">
                    <a:alpha val="17075"/>
                  </a:srgbClr>
                </a:gs>
                <a:gs pos="57143">
                  <a:srgbClr val="FFFFE4">
                    <a:alpha val="9855"/>
                  </a:srgbClr>
                </a:gs>
                <a:gs pos="71429">
                  <a:srgbClr val="FFFFE4">
                    <a:alpha val="4740"/>
                  </a:srgbClr>
                </a:gs>
                <a:gs pos="85714">
                  <a:srgbClr val="FFFFE4">
                    <a:alpha val="1902"/>
                  </a:srgbClr>
                </a:gs>
                <a:gs pos="100000">
                  <a:srgbClr val="FF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10174215">
              <a:off x="992397" y="165035"/>
              <a:ext cx="446710" cy="178410"/>
            </a:xfrm>
            <a:prstGeom prst="ellipse">
              <a:avLst/>
            </a:prstGeom>
            <a:gradFill>
              <a:gsLst>
                <a:gs pos="0">
                  <a:srgbClr val="C7E2CD">
                    <a:alpha val="14180"/>
                  </a:srgbClr>
                </a:gs>
                <a:gs pos="14286">
                  <a:srgbClr val="C7E2CD">
                    <a:alpha val="13112"/>
                  </a:srgbClr>
                </a:gs>
                <a:gs pos="28571">
                  <a:srgbClr val="C7E2CD">
                    <a:alpha val="10338"/>
                  </a:srgbClr>
                </a:gs>
                <a:gs pos="42857">
                  <a:srgbClr val="C7E2CD">
                    <a:alpha val="6908"/>
                  </a:srgbClr>
                </a:gs>
                <a:gs pos="57143">
                  <a:srgbClr val="C7E2CD">
                    <a:alpha val="3889"/>
                  </a:srgbClr>
                </a:gs>
                <a:gs pos="71429">
                  <a:srgbClr val="C7E2CD">
                    <a:alpha val="1839"/>
                  </a:srgbClr>
                </a:gs>
                <a:gs pos="85714">
                  <a:srgbClr val="C7E2CD">
                    <a:alpha val="731"/>
                  </a:srgbClr>
                </a:gs>
                <a:gs pos="100000">
                  <a:srgbClr val="C7E2CD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2909921">
              <a:off x="1084487" y="503320"/>
              <a:ext cx="683706" cy="388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9707304">
              <a:off x="2362274" y="1294634"/>
              <a:ext cx="573464" cy="1201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9547045">
              <a:off x="1313262" y="996044"/>
              <a:ext cx="632888" cy="254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10654194">
              <a:off x="587977" y="1717548"/>
              <a:ext cx="506368" cy="86186"/>
            </a:xfrm>
            <a:prstGeom prst="ellipse">
              <a:avLst/>
            </a:prstGeom>
            <a:gradFill>
              <a:gsLst>
                <a:gs pos="0">
                  <a:srgbClr val="000000">
                    <a:alpha val="11038"/>
                  </a:srgbClr>
                </a:gs>
                <a:gs pos="14286">
                  <a:srgbClr val="000000">
                    <a:alpha val="10192"/>
                  </a:srgbClr>
                </a:gs>
                <a:gs pos="28571">
                  <a:srgbClr val="000000">
                    <a:alpha val="8008"/>
                  </a:srgbClr>
                </a:gs>
                <a:gs pos="42857">
                  <a:srgbClr val="000000">
                    <a:alpha val="5328"/>
                  </a:srgbClr>
                </a:gs>
                <a:gs pos="57143">
                  <a:srgbClr val="000000">
                    <a:alpha val="2988"/>
                  </a:srgbClr>
                </a:gs>
                <a:gs pos="71429">
                  <a:srgbClr val="000000">
                    <a:alpha val="1410"/>
                  </a:srgbClr>
                </a:gs>
                <a:gs pos="85714">
                  <a:srgbClr val="000000">
                    <a:alpha val="560"/>
                  </a:srgbClr>
                </a:gs>
                <a:gs pos="100000">
                  <a:srgbClr val="0000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9498630">
              <a:off x="2352651" y="1298389"/>
              <a:ext cx="569205" cy="120965"/>
            </a:xfrm>
            <a:prstGeom prst="ellipse">
              <a:avLst/>
            </a:prstGeom>
            <a:gradFill>
              <a:gsLst>
                <a:gs pos="0">
                  <a:srgbClr val="FFFFBC">
                    <a:alpha val="32968"/>
                  </a:srgbClr>
                </a:gs>
                <a:gs pos="14286">
                  <a:srgbClr val="FFFFBC">
                    <a:alpha val="30764"/>
                  </a:srgbClr>
                </a:gs>
                <a:gs pos="28571">
                  <a:srgbClr val="FFFFBC">
                    <a:alpha val="24833"/>
                  </a:srgbClr>
                </a:gs>
                <a:gs pos="42857">
                  <a:srgbClr val="FFFFBC">
                    <a:alpha val="17075"/>
                  </a:srgbClr>
                </a:gs>
                <a:gs pos="57143">
                  <a:srgbClr val="FFFFBC">
                    <a:alpha val="9855"/>
                  </a:srgbClr>
                </a:gs>
                <a:gs pos="71429">
                  <a:srgbClr val="FFFFBC">
                    <a:alpha val="4740"/>
                  </a:srgbClr>
                </a:gs>
                <a:gs pos="85714">
                  <a:srgbClr val="FFFFBC">
                    <a:alpha val="1902"/>
                  </a:srgbClr>
                </a:gs>
                <a:gs pos="100000">
                  <a:srgbClr val="FFFF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400000">
              <a:off x="2110519" y="355500"/>
              <a:ext cx="65136" cy="65136"/>
            </a:xfrm>
            <a:prstGeom prst="ellipse">
              <a:avLst/>
            </a:prstGeom>
            <a:gradFill>
              <a:gsLst>
                <a:gs pos="0">
                  <a:srgbClr val="452A0C">
                    <a:alpha val="12456"/>
                  </a:srgbClr>
                </a:gs>
                <a:gs pos="14286">
                  <a:srgbClr val="452A0C">
                    <a:alpha val="11509"/>
                  </a:srgbClr>
                </a:gs>
                <a:gs pos="28571">
                  <a:srgbClr val="452A0C">
                    <a:alpha val="9057"/>
                  </a:srgbClr>
                </a:gs>
                <a:gs pos="42857">
                  <a:srgbClr val="452A0C">
                    <a:alpha val="6037"/>
                  </a:srgbClr>
                </a:gs>
                <a:gs pos="57143">
                  <a:srgbClr val="452A0C">
                    <a:alpha val="3391"/>
                  </a:srgbClr>
                </a:gs>
                <a:gs pos="71429">
                  <a:srgbClr val="452A0C">
                    <a:alpha val="1602"/>
                  </a:srgbClr>
                </a:gs>
                <a:gs pos="85714">
                  <a:srgbClr val="452A0C">
                    <a:alpha val="637"/>
                  </a:srgbClr>
                </a:gs>
                <a:gs pos="100000">
                  <a:srgbClr val="452A0C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-8210178">
              <a:off x="2033589" y="462616"/>
              <a:ext cx="323597" cy="117248"/>
            </a:xfrm>
            <a:prstGeom prst="ellipse">
              <a:avLst/>
            </a:prstGeom>
            <a:gradFill>
              <a:gsLst>
                <a:gs pos="0">
                  <a:srgbClr val="FFE3A4">
                    <a:alpha val="32968"/>
                  </a:srgbClr>
                </a:gs>
                <a:gs pos="14286">
                  <a:srgbClr val="FFE3A4">
                    <a:alpha val="30764"/>
                  </a:srgbClr>
                </a:gs>
                <a:gs pos="28571">
                  <a:srgbClr val="FFE3A4">
                    <a:alpha val="24833"/>
                  </a:srgbClr>
                </a:gs>
                <a:gs pos="42857">
                  <a:srgbClr val="FFE3A4">
                    <a:alpha val="17075"/>
                  </a:srgbClr>
                </a:gs>
                <a:gs pos="57143">
                  <a:srgbClr val="FFE3A4">
                    <a:alpha val="9855"/>
                  </a:srgbClr>
                </a:gs>
                <a:gs pos="71429">
                  <a:srgbClr val="FFE3A4">
                    <a:alpha val="4740"/>
                  </a:srgbClr>
                </a:gs>
                <a:gs pos="85714">
                  <a:srgbClr val="FFE3A4">
                    <a:alpha val="1902"/>
                  </a:srgbClr>
                </a:gs>
                <a:gs pos="100000">
                  <a:srgbClr val="FFE3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10006810">
              <a:off x="1606938" y="2058466"/>
              <a:ext cx="519651" cy="283272"/>
            </a:xfrm>
            <a:prstGeom prst="ellipse">
              <a:avLst/>
            </a:prstGeom>
            <a:gradFill>
              <a:gsLst>
                <a:gs pos="0">
                  <a:srgbClr val="005BDE">
                    <a:alpha val="8162"/>
                  </a:srgbClr>
                </a:gs>
                <a:gs pos="14286">
                  <a:srgbClr val="005BDE">
                    <a:alpha val="7527"/>
                  </a:srgbClr>
                </a:gs>
                <a:gs pos="28571">
                  <a:srgbClr val="005BDE">
                    <a:alpha val="5895"/>
                  </a:srgbClr>
                </a:gs>
                <a:gs pos="42857">
                  <a:srgbClr val="005BDE">
                    <a:alpha val="3907"/>
                  </a:srgbClr>
                </a:gs>
                <a:gs pos="57143">
                  <a:srgbClr val="005BDE">
                    <a:alpha val="2184"/>
                  </a:srgbClr>
                </a:gs>
                <a:gs pos="71429">
                  <a:srgbClr val="005BDE">
                    <a:alpha val="1028"/>
                  </a:srgbClr>
                </a:gs>
                <a:gs pos="85714">
                  <a:srgbClr val="005BDE">
                    <a:alpha val="408"/>
                  </a:srgbClr>
                </a:gs>
                <a:gs pos="100000">
                  <a:srgbClr val="005BDE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5471183">
              <a:off x="1697004" y="48689"/>
              <a:ext cx="621655" cy="1206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7880753">
              <a:off x="1205692" y="630076"/>
              <a:ext cx="553181" cy="3175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3567432">
              <a:off x="1668244" y="34843"/>
              <a:ext cx="756548" cy="625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-9704609">
              <a:off x="1092639" y="552786"/>
              <a:ext cx="606190" cy="164666"/>
            </a:xfrm>
            <a:prstGeom prst="ellipse">
              <a:avLst/>
            </a:prstGeom>
            <a:gradFill>
              <a:gsLst>
                <a:gs pos="0">
                  <a:srgbClr val="FF0000">
                    <a:alpha val="1897"/>
                  </a:srgbClr>
                </a:gs>
                <a:gs pos="14286">
                  <a:srgbClr val="FF0000">
                    <a:alpha val="1745"/>
                  </a:srgbClr>
                </a:gs>
                <a:gs pos="28571">
                  <a:srgbClr val="FF0000">
                    <a:alpha val="1357"/>
                  </a:srgbClr>
                </a:gs>
                <a:gs pos="42857">
                  <a:srgbClr val="FF0000">
                    <a:alpha val="892"/>
                  </a:srgbClr>
                </a:gs>
                <a:gs pos="57143">
                  <a:srgbClr val="FF0000">
                    <a:alpha val="496"/>
                  </a:srgbClr>
                </a:gs>
                <a:gs pos="71429">
                  <a:srgbClr val="FF0000">
                    <a:alpha val="232"/>
                  </a:srgbClr>
                </a:gs>
                <a:gs pos="85714">
                  <a:srgbClr val="FF0000">
                    <a:alpha val="92"/>
                  </a:srgbClr>
                </a:gs>
                <a:gs pos="100000">
                  <a:srgbClr val="FF00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9021863">
              <a:off x="2318313" y="372285"/>
              <a:ext cx="478908" cy="184078"/>
            </a:xfrm>
            <a:prstGeom prst="ellipse">
              <a:avLst/>
            </a:prstGeom>
            <a:gradFill>
              <a:gsLst>
                <a:gs pos="0">
                  <a:srgbClr val="FFEECE">
                    <a:alpha val="32961"/>
                  </a:srgbClr>
                </a:gs>
                <a:gs pos="14286">
                  <a:srgbClr val="FFEECE">
                    <a:alpha val="30757"/>
                  </a:srgbClr>
                </a:gs>
                <a:gs pos="28571">
                  <a:srgbClr val="FFEECE">
                    <a:alpha val="24827"/>
                  </a:srgbClr>
                </a:gs>
                <a:gs pos="42857">
                  <a:srgbClr val="FFEECE">
                    <a:alpha val="17071"/>
                  </a:srgbClr>
                </a:gs>
                <a:gs pos="57143">
                  <a:srgbClr val="FFEECE">
                    <a:alpha val="9852"/>
                  </a:srgbClr>
                </a:gs>
                <a:gs pos="71429">
                  <a:srgbClr val="FFEECE">
                    <a:alpha val="4739"/>
                  </a:srgbClr>
                </a:gs>
                <a:gs pos="85714">
                  <a:srgbClr val="FFEECE">
                    <a:alpha val="1902"/>
                  </a:srgbClr>
                </a:gs>
                <a:gs pos="100000">
                  <a:srgbClr val="FFEE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2856674">
              <a:off x="1008583" y="43115"/>
              <a:ext cx="461993" cy="384922"/>
            </a:xfrm>
            <a:prstGeom prst="ellipse">
              <a:avLst/>
            </a:prstGeom>
            <a:gradFill>
              <a:gsLst>
                <a:gs pos="0">
                  <a:srgbClr val="FFBA00">
                    <a:alpha val="10323"/>
                  </a:srgbClr>
                </a:gs>
                <a:gs pos="14286">
                  <a:srgbClr val="FFBA00">
                    <a:alpha val="9529"/>
                  </a:srgbClr>
                </a:gs>
                <a:gs pos="28571">
                  <a:srgbClr val="FFBA00">
                    <a:alpha val="7481"/>
                  </a:srgbClr>
                </a:gs>
                <a:gs pos="42857">
                  <a:srgbClr val="FFBA00">
                    <a:alpha val="4972"/>
                  </a:srgbClr>
                </a:gs>
                <a:gs pos="57143">
                  <a:srgbClr val="FFBA00">
                    <a:alpha val="2786"/>
                  </a:srgbClr>
                </a:gs>
                <a:gs pos="71429">
                  <a:srgbClr val="FFBA00">
                    <a:alpha val="1314"/>
                  </a:srgbClr>
                </a:gs>
                <a:gs pos="85714">
                  <a:srgbClr val="FFBA00">
                    <a:alpha val="522"/>
                  </a:srgbClr>
                </a:gs>
                <a:gs pos="100000">
                  <a:srgbClr val="FFBA00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6951582">
              <a:off x="2565057" y="1117990"/>
              <a:ext cx="339860" cy="845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4471641">
              <a:off x="1170523" y="795832"/>
              <a:ext cx="568957" cy="92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7694920">
              <a:off x="2228085" y="414811"/>
              <a:ext cx="553762" cy="43860"/>
            </a:xfrm>
            <a:prstGeom prst="ellipse">
              <a:avLst/>
            </a:prstGeom>
            <a:gradFill>
              <a:gsLst>
                <a:gs pos="0">
                  <a:srgbClr val="AD927C">
                    <a:alpha val="32968"/>
                  </a:srgbClr>
                </a:gs>
                <a:gs pos="14286">
                  <a:srgbClr val="AD927C">
                    <a:alpha val="30764"/>
                  </a:srgbClr>
                </a:gs>
                <a:gs pos="28571">
                  <a:srgbClr val="AD927C">
                    <a:alpha val="24833"/>
                  </a:srgbClr>
                </a:gs>
                <a:gs pos="42857">
                  <a:srgbClr val="AD927C">
                    <a:alpha val="17075"/>
                  </a:srgbClr>
                </a:gs>
                <a:gs pos="57143">
                  <a:srgbClr val="AD927C">
                    <a:alpha val="9855"/>
                  </a:srgbClr>
                </a:gs>
                <a:gs pos="71429">
                  <a:srgbClr val="AD927C">
                    <a:alpha val="4740"/>
                  </a:srgbClr>
                </a:gs>
                <a:gs pos="85714">
                  <a:srgbClr val="AD927C">
                    <a:alpha val="1902"/>
                  </a:srgbClr>
                </a:gs>
                <a:gs pos="100000">
                  <a:srgbClr val="AD92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5479995">
              <a:off x="721136" y="1554507"/>
              <a:ext cx="435274" cy="434566"/>
            </a:xfrm>
            <a:prstGeom prst="ellipse">
              <a:avLst/>
            </a:prstGeom>
            <a:gradFill>
              <a:gsLst>
                <a:gs pos="0">
                  <a:srgbClr val="C67D92">
                    <a:alpha val="3189"/>
                  </a:srgbClr>
                </a:gs>
                <a:gs pos="14286">
                  <a:srgbClr val="C67D92">
                    <a:alpha val="2934"/>
                  </a:srgbClr>
                </a:gs>
                <a:gs pos="28571">
                  <a:srgbClr val="C67D92">
                    <a:alpha val="2286"/>
                  </a:srgbClr>
                </a:gs>
                <a:gs pos="42857">
                  <a:srgbClr val="C67D92">
                    <a:alpha val="1505"/>
                  </a:srgbClr>
                </a:gs>
                <a:gs pos="57143">
                  <a:srgbClr val="C67D92">
                    <a:alpha val="837"/>
                  </a:srgbClr>
                </a:gs>
                <a:gs pos="71429">
                  <a:srgbClr val="C67D92">
                    <a:alpha val="393"/>
                  </a:srgbClr>
                </a:gs>
                <a:gs pos="85714">
                  <a:srgbClr val="C67D92">
                    <a:alpha val="155"/>
                  </a:srgbClr>
                </a:gs>
                <a:gs pos="100000">
                  <a:srgbClr val="C67D92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5617515">
              <a:off x="2079023" y="374480"/>
              <a:ext cx="570281" cy="149475"/>
            </a:xfrm>
            <a:prstGeom prst="ellipse">
              <a:avLst/>
            </a:prstGeom>
            <a:gradFill>
              <a:gsLst>
                <a:gs pos="0">
                  <a:srgbClr val="320000">
                    <a:alpha val="27123"/>
                  </a:srgbClr>
                </a:gs>
                <a:gs pos="14286">
                  <a:srgbClr val="320000">
                    <a:alpha val="25234"/>
                  </a:srgbClr>
                </a:gs>
                <a:gs pos="28571">
                  <a:srgbClr val="320000">
                    <a:alpha val="20212"/>
                  </a:srgbClr>
                </a:gs>
                <a:gs pos="42857">
                  <a:srgbClr val="320000">
                    <a:alpha val="13766"/>
                  </a:srgbClr>
                </a:gs>
                <a:gs pos="57143">
                  <a:srgbClr val="320000">
                    <a:alpha val="7879"/>
                  </a:srgbClr>
                </a:gs>
                <a:gs pos="71429">
                  <a:srgbClr val="320000">
                    <a:alpha val="3769"/>
                  </a:srgbClr>
                </a:gs>
                <a:gs pos="85714">
                  <a:srgbClr val="320000">
                    <a:alpha val="1508"/>
                  </a:srgbClr>
                </a:gs>
                <a:gs pos="100000">
                  <a:srgbClr val="3200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10494751">
              <a:off x="1124621" y="2090517"/>
              <a:ext cx="557709" cy="87112"/>
            </a:xfrm>
            <a:prstGeom prst="ellipse">
              <a:avLst/>
            </a:prstGeom>
            <a:gradFill>
              <a:gsLst>
                <a:gs pos="0">
                  <a:srgbClr val="FFFFF6">
                    <a:alpha val="16062"/>
                  </a:srgbClr>
                </a:gs>
                <a:gs pos="14286">
                  <a:srgbClr val="FFFFF6">
                    <a:alpha val="14865"/>
                  </a:srgbClr>
                </a:gs>
                <a:gs pos="28571">
                  <a:srgbClr val="FFFFF6">
                    <a:alpha val="11746"/>
                  </a:srgbClr>
                </a:gs>
                <a:gs pos="42857">
                  <a:srgbClr val="FFFFF6">
                    <a:alpha val="7869"/>
                  </a:srgbClr>
                </a:gs>
                <a:gs pos="57143">
                  <a:srgbClr val="FFFFF6">
                    <a:alpha val="4440"/>
                  </a:srgbClr>
                </a:gs>
                <a:gs pos="71429">
                  <a:srgbClr val="FFFFF6">
                    <a:alpha val="2103"/>
                  </a:srgbClr>
                </a:gs>
                <a:gs pos="85714">
                  <a:srgbClr val="FFFFF6">
                    <a:alpha val="837"/>
                  </a:srgbClr>
                </a:gs>
                <a:gs pos="100000">
                  <a:srgbClr val="FFFFF6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-10570085">
              <a:off x="772075" y="2141223"/>
              <a:ext cx="579518" cy="236506"/>
            </a:xfrm>
            <a:prstGeom prst="ellipse">
              <a:avLst/>
            </a:prstGeom>
            <a:gradFill>
              <a:gsLst>
                <a:gs pos="0">
                  <a:srgbClr val="FFC3AE">
                    <a:alpha val="8442"/>
                  </a:srgbClr>
                </a:gs>
                <a:gs pos="14286">
                  <a:srgbClr val="FFC3AE">
                    <a:alpha val="7787"/>
                  </a:srgbClr>
                </a:gs>
                <a:gs pos="28571">
                  <a:srgbClr val="FFC3AE">
                    <a:alpha val="6100"/>
                  </a:srgbClr>
                </a:gs>
                <a:gs pos="42857">
                  <a:srgbClr val="FFC3AE">
                    <a:alpha val="4045"/>
                  </a:srgbClr>
                </a:gs>
                <a:gs pos="57143">
                  <a:srgbClr val="FFC3AE">
                    <a:alpha val="2262"/>
                  </a:srgbClr>
                </a:gs>
                <a:gs pos="71429">
                  <a:srgbClr val="FFC3AE">
                    <a:alpha val="1065"/>
                  </a:srgbClr>
                </a:gs>
                <a:gs pos="85714">
                  <a:srgbClr val="FFC3AE">
                    <a:alpha val="423"/>
                  </a:srgbClr>
                </a:gs>
                <a:gs pos="100000">
                  <a:srgbClr val="FFC3AE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-9839771">
              <a:off x="1263723" y="520392"/>
              <a:ext cx="306538" cy="150549"/>
            </a:xfrm>
            <a:prstGeom prst="ellipse">
              <a:avLst/>
            </a:prstGeom>
            <a:gradFill>
              <a:gsLst>
                <a:gs pos="0">
                  <a:srgbClr val="140007">
                    <a:alpha val="32968"/>
                  </a:srgbClr>
                </a:gs>
                <a:gs pos="14286">
                  <a:srgbClr val="140007">
                    <a:alpha val="30764"/>
                  </a:srgbClr>
                </a:gs>
                <a:gs pos="28571">
                  <a:srgbClr val="140007">
                    <a:alpha val="24833"/>
                  </a:srgbClr>
                </a:gs>
                <a:gs pos="42857">
                  <a:srgbClr val="140007">
                    <a:alpha val="17075"/>
                  </a:srgbClr>
                </a:gs>
                <a:gs pos="57143">
                  <a:srgbClr val="140007">
                    <a:alpha val="9855"/>
                  </a:srgbClr>
                </a:gs>
                <a:gs pos="71429">
                  <a:srgbClr val="140007">
                    <a:alpha val="4740"/>
                  </a:srgbClr>
                </a:gs>
                <a:gs pos="85714">
                  <a:srgbClr val="140007">
                    <a:alpha val="1902"/>
                  </a:srgbClr>
                </a:gs>
                <a:gs pos="100000">
                  <a:srgbClr val="14000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-9176779">
              <a:off x="752087" y="1692607"/>
              <a:ext cx="412953" cy="99496"/>
            </a:xfrm>
            <a:prstGeom prst="ellipse">
              <a:avLst/>
            </a:prstGeom>
            <a:gradFill>
              <a:gsLst>
                <a:gs pos="0">
                  <a:srgbClr val="613900">
                    <a:alpha val="20668"/>
                  </a:srgbClr>
                </a:gs>
                <a:gs pos="14286">
                  <a:srgbClr val="613900">
                    <a:alpha val="19168"/>
                  </a:srgbClr>
                </a:gs>
                <a:gs pos="28571">
                  <a:srgbClr val="613900">
                    <a:alpha val="15230"/>
                  </a:srgbClr>
                </a:gs>
                <a:gs pos="42857">
                  <a:srgbClr val="613900">
                    <a:alpha val="10271"/>
                  </a:srgbClr>
                </a:gs>
                <a:gs pos="57143">
                  <a:srgbClr val="613900">
                    <a:alpha val="5828"/>
                  </a:srgbClr>
                </a:gs>
                <a:gs pos="71429">
                  <a:srgbClr val="613900">
                    <a:alpha val="2772"/>
                  </a:srgbClr>
                </a:gs>
                <a:gs pos="85714">
                  <a:srgbClr val="613900">
                    <a:alpha val="1105"/>
                  </a:srgbClr>
                </a:gs>
                <a:gs pos="100000">
                  <a:srgbClr val="6139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4403368">
              <a:off x="1657958" y="223049"/>
              <a:ext cx="451947" cy="206831"/>
            </a:xfrm>
            <a:prstGeom prst="ellipse">
              <a:avLst/>
            </a:prstGeom>
            <a:gradFill>
              <a:gsLst>
                <a:gs pos="0">
                  <a:srgbClr val="62BA00">
                    <a:alpha val="4526"/>
                  </a:srgbClr>
                </a:gs>
                <a:gs pos="14286">
                  <a:srgbClr val="62BA00">
                    <a:alpha val="4167"/>
                  </a:srgbClr>
                </a:gs>
                <a:gs pos="28571">
                  <a:srgbClr val="62BA00">
                    <a:alpha val="3251"/>
                  </a:srgbClr>
                </a:gs>
                <a:gs pos="42857">
                  <a:srgbClr val="62BA00">
                    <a:alpha val="2145"/>
                  </a:srgbClr>
                </a:gs>
                <a:gs pos="57143">
                  <a:srgbClr val="62BA00">
                    <a:alpha val="1194"/>
                  </a:srgbClr>
                </a:gs>
                <a:gs pos="71429">
                  <a:srgbClr val="62BA00">
                    <a:alpha val="561"/>
                  </a:srgbClr>
                </a:gs>
                <a:gs pos="85714">
                  <a:srgbClr val="62BA00">
                    <a:alpha val="222"/>
                  </a:srgbClr>
                </a:gs>
                <a:gs pos="100000">
                  <a:srgbClr val="62BA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9317854">
              <a:off x="892535" y="630161"/>
              <a:ext cx="549677" cy="57438"/>
            </a:xfrm>
            <a:prstGeom prst="ellipse">
              <a:avLst/>
            </a:prstGeom>
            <a:gradFill>
              <a:gsLst>
                <a:gs pos="0">
                  <a:srgbClr val="FFFFD4">
                    <a:alpha val="32968"/>
                  </a:srgbClr>
                </a:gs>
                <a:gs pos="14286">
                  <a:srgbClr val="FFFFD4">
                    <a:alpha val="30764"/>
                  </a:srgbClr>
                </a:gs>
                <a:gs pos="28571">
                  <a:srgbClr val="FFFFD4">
                    <a:alpha val="24833"/>
                  </a:srgbClr>
                </a:gs>
                <a:gs pos="42857">
                  <a:srgbClr val="FFFFD4">
                    <a:alpha val="17075"/>
                  </a:srgbClr>
                </a:gs>
                <a:gs pos="57143">
                  <a:srgbClr val="FFFFD4">
                    <a:alpha val="9855"/>
                  </a:srgbClr>
                </a:gs>
                <a:gs pos="71429">
                  <a:srgbClr val="FFFFD4">
                    <a:alpha val="4740"/>
                  </a:srgbClr>
                </a:gs>
                <a:gs pos="85714">
                  <a:srgbClr val="FFFFD4">
                    <a:alpha val="1902"/>
                  </a:srgbClr>
                </a:gs>
                <a:gs pos="100000">
                  <a:srgbClr val="FFFF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6130794">
              <a:off x="1735515" y="347315"/>
              <a:ext cx="409524" cy="82579"/>
            </a:xfrm>
            <a:prstGeom prst="ellipse">
              <a:avLst/>
            </a:prstGeom>
            <a:gradFill>
              <a:gsLst>
                <a:gs pos="0">
                  <a:srgbClr val="FFC200">
                    <a:alpha val="10972"/>
                  </a:srgbClr>
                </a:gs>
                <a:gs pos="14286">
                  <a:srgbClr val="FFC200">
                    <a:alpha val="10131"/>
                  </a:srgbClr>
                </a:gs>
                <a:gs pos="28571">
                  <a:srgbClr val="FFC200">
                    <a:alpha val="7959"/>
                  </a:srgbClr>
                </a:gs>
                <a:gs pos="42857">
                  <a:srgbClr val="FFC200">
                    <a:alpha val="5295"/>
                  </a:srgbClr>
                </a:gs>
                <a:gs pos="57143">
                  <a:srgbClr val="FFC200">
                    <a:alpha val="2969"/>
                  </a:srgbClr>
                </a:gs>
                <a:gs pos="71429">
                  <a:srgbClr val="FFC200">
                    <a:alpha val="1401"/>
                  </a:srgbClr>
                </a:gs>
                <a:gs pos="85714">
                  <a:srgbClr val="FFC200">
                    <a:alpha val="556"/>
                  </a:srgbClr>
                </a:gs>
                <a:gs pos="100000">
                  <a:srgbClr val="FFC2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4932857">
              <a:off x="1129838" y="861971"/>
              <a:ext cx="476260" cy="156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-8813305">
              <a:off x="1073370" y="573021"/>
              <a:ext cx="606328" cy="74763"/>
            </a:xfrm>
            <a:prstGeom prst="ellipse">
              <a:avLst/>
            </a:prstGeom>
            <a:gradFill>
              <a:gsLst>
                <a:gs pos="0">
                  <a:srgbClr val="F2F600">
                    <a:alpha val="5864"/>
                  </a:srgbClr>
                </a:gs>
                <a:gs pos="14286">
                  <a:srgbClr val="F2F600">
                    <a:alpha val="5403"/>
                  </a:srgbClr>
                </a:gs>
                <a:gs pos="28571">
                  <a:srgbClr val="F2F600">
                    <a:alpha val="4221"/>
                  </a:srgbClr>
                </a:gs>
                <a:gs pos="42857">
                  <a:srgbClr val="F2F600">
                    <a:alpha val="2789"/>
                  </a:srgbClr>
                </a:gs>
                <a:gs pos="57143">
                  <a:srgbClr val="F2F600">
                    <a:alpha val="1555"/>
                  </a:srgbClr>
                </a:gs>
                <a:gs pos="71429">
                  <a:srgbClr val="F2F600">
                    <a:alpha val="731"/>
                  </a:srgbClr>
                </a:gs>
                <a:gs pos="85714">
                  <a:srgbClr val="F2F600">
                    <a:alpha val="290"/>
                  </a:srgbClr>
                </a:gs>
                <a:gs pos="100000">
                  <a:srgbClr val="F2F6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6241038">
              <a:off x="1996936" y="554230"/>
              <a:ext cx="309381" cy="237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8812368">
              <a:off x="1009070" y="1063894"/>
              <a:ext cx="527525" cy="1118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10493729">
              <a:off x="431213" y="1376753"/>
              <a:ext cx="523230" cy="286855"/>
            </a:xfrm>
            <a:prstGeom prst="ellipse">
              <a:avLst/>
            </a:prstGeom>
            <a:gradFill>
              <a:gsLst>
                <a:gs pos="0">
                  <a:srgbClr val="AE85FF">
                    <a:alpha val="32968"/>
                  </a:srgbClr>
                </a:gs>
                <a:gs pos="14286">
                  <a:srgbClr val="AE85FF">
                    <a:alpha val="30764"/>
                  </a:srgbClr>
                </a:gs>
                <a:gs pos="28571">
                  <a:srgbClr val="AE85FF">
                    <a:alpha val="24833"/>
                  </a:srgbClr>
                </a:gs>
                <a:gs pos="42857">
                  <a:srgbClr val="AE85FF">
                    <a:alpha val="17075"/>
                  </a:srgbClr>
                </a:gs>
                <a:gs pos="57143">
                  <a:srgbClr val="AE85FF">
                    <a:alpha val="9855"/>
                  </a:srgbClr>
                </a:gs>
                <a:gs pos="71429">
                  <a:srgbClr val="AE85FF">
                    <a:alpha val="4740"/>
                  </a:srgbClr>
                </a:gs>
                <a:gs pos="85714">
                  <a:srgbClr val="AE85FF">
                    <a:alpha val="1902"/>
                  </a:srgbClr>
                </a:gs>
                <a:gs pos="100000">
                  <a:srgbClr val="AE8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5167559">
              <a:off x="1814400" y="231102"/>
              <a:ext cx="174001" cy="446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10262311">
              <a:off x="898676" y="680246"/>
              <a:ext cx="620513" cy="680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5412134">
              <a:off x="1826125" y="260499"/>
              <a:ext cx="355847" cy="112997"/>
            </a:xfrm>
            <a:prstGeom prst="ellipse">
              <a:avLst/>
            </a:prstGeom>
            <a:gradFill>
              <a:gsLst>
                <a:gs pos="0">
                  <a:srgbClr val="BCD600">
                    <a:alpha val="7923"/>
                  </a:srgbClr>
                </a:gs>
                <a:gs pos="14286">
                  <a:srgbClr val="BCD600">
                    <a:alpha val="7306"/>
                  </a:srgbClr>
                </a:gs>
                <a:gs pos="28571">
                  <a:srgbClr val="BCD600">
                    <a:alpha val="5721"/>
                  </a:srgbClr>
                </a:gs>
                <a:gs pos="42857">
                  <a:srgbClr val="BCD600">
                    <a:alpha val="3790"/>
                  </a:srgbClr>
                </a:gs>
                <a:gs pos="57143">
                  <a:srgbClr val="BCD600">
                    <a:alpha val="2118"/>
                  </a:srgbClr>
                </a:gs>
                <a:gs pos="71429">
                  <a:srgbClr val="BCD600">
                    <a:alpha val="997"/>
                  </a:srgbClr>
                </a:gs>
                <a:gs pos="85714">
                  <a:srgbClr val="BCD600">
                    <a:alpha val="396"/>
                  </a:srgbClr>
                </a:gs>
                <a:gs pos="100000">
                  <a:srgbClr val="BCD6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2714186">
              <a:off x="1427286" y="83862"/>
              <a:ext cx="412243" cy="234101"/>
            </a:xfrm>
            <a:prstGeom prst="ellipse">
              <a:avLst/>
            </a:prstGeom>
            <a:gradFill>
              <a:gsLst>
                <a:gs pos="0">
                  <a:srgbClr val="FF4500">
                    <a:alpha val="12193"/>
                  </a:srgbClr>
                </a:gs>
                <a:gs pos="14286">
                  <a:srgbClr val="FF4500">
                    <a:alpha val="11265"/>
                  </a:srgbClr>
                </a:gs>
                <a:gs pos="28571">
                  <a:srgbClr val="FF4500">
                    <a:alpha val="8862"/>
                  </a:srgbClr>
                </a:gs>
                <a:gs pos="42857">
                  <a:srgbClr val="FF4500">
                    <a:alpha val="5905"/>
                  </a:srgbClr>
                </a:gs>
                <a:gs pos="57143">
                  <a:srgbClr val="FF4500">
                    <a:alpha val="3316"/>
                  </a:srgbClr>
                </a:gs>
                <a:gs pos="71429">
                  <a:srgbClr val="FF4500">
                    <a:alpha val="1566"/>
                  </a:srgbClr>
                </a:gs>
                <a:gs pos="85714">
                  <a:srgbClr val="FF4500">
                    <a:alpha val="622"/>
                  </a:srgbClr>
                </a:gs>
                <a:gs pos="100000">
                  <a:srgbClr val="FF45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5704052">
              <a:off x="1774435" y="214944"/>
              <a:ext cx="441115" cy="125863"/>
            </a:xfrm>
            <a:prstGeom prst="ellipse">
              <a:avLst/>
            </a:prstGeom>
            <a:gradFill>
              <a:gsLst>
                <a:gs pos="0">
                  <a:srgbClr val="A60000">
                    <a:alpha val="4914"/>
                  </a:srgbClr>
                </a:gs>
                <a:gs pos="14286">
                  <a:srgbClr val="A60000">
                    <a:alpha val="4526"/>
                  </a:srgbClr>
                </a:gs>
                <a:gs pos="28571">
                  <a:srgbClr val="A60000">
                    <a:alpha val="3532"/>
                  </a:srgbClr>
                </a:gs>
                <a:gs pos="42857">
                  <a:srgbClr val="A60000">
                    <a:alpha val="2331"/>
                  </a:srgbClr>
                </a:gs>
                <a:gs pos="57143">
                  <a:srgbClr val="A60000">
                    <a:alpha val="1298"/>
                  </a:srgbClr>
                </a:gs>
                <a:gs pos="71429">
                  <a:srgbClr val="A60000">
                    <a:alpha val="610"/>
                  </a:srgbClr>
                </a:gs>
                <a:gs pos="85714">
                  <a:srgbClr val="A60000">
                    <a:alpha val="242"/>
                  </a:srgbClr>
                </a:gs>
                <a:gs pos="100000">
                  <a:srgbClr val="A6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7516999">
              <a:off x="2245034" y="379977"/>
              <a:ext cx="212013" cy="660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-10760031">
              <a:off x="197367" y="1721324"/>
              <a:ext cx="744059" cy="252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4994212">
              <a:off x="1616839" y="23137"/>
              <a:ext cx="447626" cy="1338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6220403">
              <a:off x="710891" y="37323"/>
              <a:ext cx="528662" cy="171851"/>
            </a:xfrm>
            <a:prstGeom prst="ellipse">
              <a:avLst/>
            </a:prstGeom>
            <a:gradFill>
              <a:gsLst>
                <a:gs pos="0">
                  <a:srgbClr val="DFC779">
                    <a:alpha val="25855"/>
                  </a:srgbClr>
                </a:gs>
                <a:gs pos="14286">
                  <a:srgbClr val="DFC779">
                    <a:alpha val="24039"/>
                  </a:srgbClr>
                </a:gs>
                <a:gs pos="28571">
                  <a:srgbClr val="DFC779">
                    <a:alpha val="19223"/>
                  </a:srgbClr>
                </a:gs>
                <a:gs pos="42857">
                  <a:srgbClr val="DFC779">
                    <a:alpha val="13066"/>
                  </a:srgbClr>
                </a:gs>
                <a:gs pos="57143">
                  <a:srgbClr val="DFC779">
                    <a:alpha val="7466"/>
                  </a:srgbClr>
                </a:gs>
                <a:gs pos="71429">
                  <a:srgbClr val="DFC779">
                    <a:alpha val="3567"/>
                  </a:srgbClr>
                </a:gs>
                <a:gs pos="85714">
                  <a:srgbClr val="DFC779">
                    <a:alpha val="1426"/>
                  </a:srgbClr>
                </a:gs>
                <a:gs pos="100000">
                  <a:srgbClr val="DFC779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8546148">
              <a:off x="1126017" y="2106685"/>
              <a:ext cx="372330" cy="25113"/>
            </a:xfrm>
            <a:prstGeom prst="ellipse">
              <a:avLst/>
            </a:prstGeom>
            <a:gradFill>
              <a:gsLst>
                <a:gs pos="0">
                  <a:srgbClr val="FFFFFF">
                    <a:alpha val="32740"/>
                  </a:srgbClr>
                </a:gs>
                <a:gs pos="14286">
                  <a:srgbClr val="FFFFFF">
                    <a:alpha val="30547"/>
                  </a:srgbClr>
                </a:gs>
                <a:gs pos="28571">
                  <a:srgbClr val="FFFFFF">
                    <a:alpha val="24651"/>
                  </a:srgbClr>
                </a:gs>
                <a:gs pos="42857">
                  <a:srgbClr val="FFFFFF">
                    <a:alpha val="16943"/>
                  </a:srgbClr>
                </a:gs>
                <a:gs pos="57143">
                  <a:srgbClr val="FFFFFF">
                    <a:alpha val="9775"/>
                  </a:srgbClr>
                </a:gs>
                <a:gs pos="71429">
                  <a:srgbClr val="FFFFFF">
                    <a:alpha val="4701"/>
                  </a:srgbClr>
                </a:gs>
                <a:gs pos="85714">
                  <a:srgbClr val="FFFFFF">
                    <a:alpha val="1886"/>
                  </a:srgbClr>
                </a:gs>
                <a:gs pos="100000">
                  <a:srgbClr val="FFFF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9745552">
              <a:off x="1244817" y="983051"/>
              <a:ext cx="661772" cy="3038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10205157">
              <a:off x="669673" y="615438"/>
              <a:ext cx="494987" cy="21208"/>
            </a:xfrm>
            <a:prstGeom prst="ellipse">
              <a:avLst/>
            </a:prstGeom>
            <a:gradFill>
              <a:gsLst>
                <a:gs pos="0">
                  <a:srgbClr val="000000">
                    <a:alpha val="27202"/>
                  </a:srgbClr>
                </a:gs>
                <a:gs pos="14286">
                  <a:srgbClr val="000000">
                    <a:alpha val="25308"/>
                  </a:srgbClr>
                </a:gs>
                <a:gs pos="28571">
                  <a:srgbClr val="000000">
                    <a:alpha val="20273"/>
                  </a:srgbClr>
                </a:gs>
                <a:gs pos="42857">
                  <a:srgbClr val="000000">
                    <a:alpha val="13809"/>
                  </a:srgbClr>
                </a:gs>
                <a:gs pos="57143">
                  <a:srgbClr val="000000">
                    <a:alpha val="7905"/>
                  </a:srgbClr>
                </a:gs>
                <a:gs pos="71429">
                  <a:srgbClr val="000000">
                    <a:alpha val="3781"/>
                  </a:srgbClr>
                </a:gs>
                <a:gs pos="85714">
                  <a:srgbClr val="000000">
                    <a:alpha val="1513"/>
                  </a:srgbClr>
                </a:gs>
                <a:gs pos="100000">
                  <a:srgbClr val="0000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6757343">
              <a:off x="1567686" y="622758"/>
              <a:ext cx="761529" cy="285065"/>
            </a:xfrm>
            <a:prstGeom prst="ellipse">
              <a:avLst/>
            </a:prstGeom>
            <a:gradFill>
              <a:gsLst>
                <a:gs pos="0">
                  <a:srgbClr val="956200">
                    <a:alpha val="28371"/>
                  </a:srgbClr>
                </a:gs>
                <a:gs pos="14286">
                  <a:srgbClr val="956200">
                    <a:alpha val="26411"/>
                  </a:srgbClr>
                </a:gs>
                <a:gs pos="28571">
                  <a:srgbClr val="956200">
                    <a:alpha val="21189"/>
                  </a:srgbClr>
                </a:gs>
                <a:gs pos="42857">
                  <a:srgbClr val="956200">
                    <a:alpha val="14460"/>
                  </a:srgbClr>
                </a:gs>
                <a:gs pos="57143">
                  <a:srgbClr val="956200">
                    <a:alpha val="8290"/>
                  </a:srgbClr>
                </a:gs>
                <a:gs pos="71429">
                  <a:srgbClr val="956200">
                    <a:alpha val="3970"/>
                  </a:srgbClr>
                </a:gs>
                <a:gs pos="85714">
                  <a:srgbClr val="956200">
                    <a:alpha val="1589"/>
                  </a:srgbClr>
                </a:gs>
                <a:gs pos="100000">
                  <a:srgbClr val="9562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-9090422">
              <a:off x="124967" y="931334"/>
              <a:ext cx="437364" cy="92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-9955521">
              <a:off x="1145680" y="1800454"/>
              <a:ext cx="651603" cy="381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4454068">
              <a:off x="1509581" y="-37950"/>
              <a:ext cx="593288" cy="350135"/>
            </a:xfrm>
            <a:prstGeom prst="ellipse">
              <a:avLst/>
            </a:prstGeom>
            <a:gradFill>
              <a:gsLst>
                <a:gs pos="0">
                  <a:srgbClr val="FF8200">
                    <a:alpha val="15016"/>
                  </a:srgbClr>
                </a:gs>
                <a:gs pos="14286">
                  <a:srgbClr val="FF8200">
                    <a:alpha val="13890"/>
                  </a:srgbClr>
                </a:gs>
                <a:gs pos="28571">
                  <a:srgbClr val="FF8200">
                    <a:alpha val="10963"/>
                  </a:srgbClr>
                </a:gs>
                <a:gs pos="42857">
                  <a:srgbClr val="FF8200">
                    <a:alpha val="7333"/>
                  </a:srgbClr>
                </a:gs>
                <a:gs pos="57143">
                  <a:srgbClr val="FF8200">
                    <a:alpha val="4132"/>
                  </a:srgbClr>
                </a:gs>
                <a:gs pos="71429">
                  <a:srgbClr val="FF8200">
                    <a:alpha val="1956"/>
                  </a:srgbClr>
                </a:gs>
                <a:gs pos="85714">
                  <a:srgbClr val="FF8200">
                    <a:alpha val="778"/>
                  </a:srgbClr>
                </a:gs>
                <a:gs pos="100000">
                  <a:srgbClr val="FF8200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4779108">
              <a:off x="1867367" y="340662"/>
              <a:ext cx="320840" cy="11145"/>
            </a:xfrm>
            <a:prstGeom prst="ellipse">
              <a:avLst/>
            </a:prstGeom>
            <a:gradFill>
              <a:gsLst>
                <a:gs pos="0">
                  <a:srgbClr val="FFB500">
                    <a:alpha val="27004"/>
                  </a:srgbClr>
                </a:gs>
                <a:gs pos="14286">
                  <a:srgbClr val="FFB500">
                    <a:alpha val="25122"/>
                  </a:srgbClr>
                </a:gs>
                <a:gs pos="28571">
                  <a:srgbClr val="FFB500">
                    <a:alpha val="20119"/>
                  </a:srgbClr>
                </a:gs>
                <a:gs pos="42857">
                  <a:srgbClr val="FFB500">
                    <a:alpha val="13700"/>
                  </a:srgbClr>
                </a:gs>
                <a:gs pos="57143">
                  <a:srgbClr val="FFB500">
                    <a:alpha val="7840"/>
                  </a:srgbClr>
                </a:gs>
                <a:gs pos="71429">
                  <a:srgbClr val="FFB500">
                    <a:alpha val="3750"/>
                  </a:srgbClr>
                </a:gs>
                <a:gs pos="85714">
                  <a:srgbClr val="FFB500">
                    <a:alpha val="1500"/>
                  </a:srgbClr>
                </a:gs>
                <a:gs pos="100000">
                  <a:srgbClr val="FFB5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4335432">
              <a:off x="1659052" y="2032195"/>
              <a:ext cx="520843" cy="361425"/>
            </a:xfrm>
            <a:prstGeom prst="ellipse">
              <a:avLst/>
            </a:prstGeom>
            <a:gradFill>
              <a:gsLst>
                <a:gs pos="0">
                  <a:srgbClr val="FFA200">
                    <a:alpha val="7956"/>
                  </a:srgbClr>
                </a:gs>
                <a:gs pos="14286">
                  <a:srgbClr val="FFA200">
                    <a:alpha val="7336"/>
                  </a:srgbClr>
                </a:gs>
                <a:gs pos="28571">
                  <a:srgbClr val="FFA200">
                    <a:alpha val="5744"/>
                  </a:srgbClr>
                </a:gs>
                <a:gs pos="42857">
                  <a:srgbClr val="FFA200">
                    <a:alpha val="3806"/>
                  </a:srgbClr>
                </a:gs>
                <a:gs pos="57143">
                  <a:srgbClr val="FFA200">
                    <a:alpha val="2127"/>
                  </a:srgbClr>
                </a:gs>
                <a:gs pos="71429">
                  <a:srgbClr val="FFA200">
                    <a:alpha val="1001"/>
                  </a:srgbClr>
                </a:gs>
                <a:gs pos="85714">
                  <a:srgbClr val="FFA200">
                    <a:alpha val="397"/>
                  </a:srgbClr>
                </a:gs>
                <a:gs pos="100000">
                  <a:srgbClr val="FFA2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9239274">
              <a:off x="315079" y="1581310"/>
              <a:ext cx="430567" cy="259629"/>
            </a:xfrm>
            <a:prstGeom prst="ellipse">
              <a:avLst/>
            </a:prstGeom>
            <a:gradFill>
              <a:gsLst>
                <a:gs pos="0">
                  <a:srgbClr val="710000">
                    <a:alpha val="7957"/>
                  </a:srgbClr>
                </a:gs>
                <a:gs pos="14286">
                  <a:srgbClr val="710000">
                    <a:alpha val="7338"/>
                  </a:srgbClr>
                </a:gs>
                <a:gs pos="28571">
                  <a:srgbClr val="710000">
                    <a:alpha val="5745"/>
                  </a:srgbClr>
                </a:gs>
                <a:gs pos="42857">
                  <a:srgbClr val="710000">
                    <a:alpha val="3807"/>
                  </a:srgbClr>
                </a:gs>
                <a:gs pos="57143">
                  <a:srgbClr val="710000">
                    <a:alpha val="2128"/>
                  </a:srgbClr>
                </a:gs>
                <a:gs pos="71429">
                  <a:srgbClr val="710000">
                    <a:alpha val="1002"/>
                  </a:srgbClr>
                </a:gs>
                <a:gs pos="85714">
                  <a:srgbClr val="710000">
                    <a:alpha val="397"/>
                  </a:srgbClr>
                </a:gs>
                <a:gs pos="100000">
                  <a:srgbClr val="7100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-9198345">
              <a:off x="878161" y="345824"/>
              <a:ext cx="487779" cy="61913"/>
            </a:xfrm>
            <a:prstGeom prst="ellipse">
              <a:avLst/>
            </a:prstGeom>
            <a:gradFill>
              <a:gsLst>
                <a:gs pos="0">
                  <a:srgbClr val="FFE1D2">
                    <a:alpha val="30532"/>
                  </a:srgbClr>
                </a:gs>
                <a:gs pos="14286">
                  <a:srgbClr val="FFE1D2">
                    <a:alpha val="28455"/>
                  </a:srgbClr>
                </a:gs>
                <a:gs pos="28571">
                  <a:srgbClr val="FFE1D2">
                    <a:alpha val="22894"/>
                  </a:srgbClr>
                </a:gs>
                <a:gs pos="42857">
                  <a:srgbClr val="FFE1D2">
                    <a:alpha val="15678"/>
                  </a:srgbClr>
                </a:gs>
                <a:gs pos="57143">
                  <a:srgbClr val="FFE1D2">
                    <a:alpha val="9016"/>
                  </a:srgbClr>
                </a:gs>
                <a:gs pos="71429">
                  <a:srgbClr val="FFE1D2">
                    <a:alpha val="4327"/>
                  </a:srgbClr>
                </a:gs>
                <a:gs pos="85714">
                  <a:srgbClr val="FFE1D2">
                    <a:alpha val="1734"/>
                  </a:srgbClr>
                </a:gs>
                <a:gs pos="100000">
                  <a:srgbClr val="FFE1D2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7468523">
              <a:off x="1244911" y="1012126"/>
              <a:ext cx="697270" cy="79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-10401378">
              <a:off x="916647" y="-56164"/>
              <a:ext cx="534556" cy="346489"/>
            </a:xfrm>
            <a:prstGeom prst="ellipse">
              <a:avLst/>
            </a:prstGeom>
            <a:gradFill>
              <a:gsLst>
                <a:gs pos="0">
                  <a:srgbClr val="73FE00">
                    <a:alpha val="5136"/>
                  </a:srgbClr>
                </a:gs>
                <a:gs pos="14286">
                  <a:srgbClr val="73FE00">
                    <a:alpha val="4731"/>
                  </a:srgbClr>
                </a:gs>
                <a:gs pos="28571">
                  <a:srgbClr val="73FE00">
                    <a:alpha val="3693"/>
                  </a:srgbClr>
                </a:gs>
                <a:gs pos="42857">
                  <a:srgbClr val="73FE00">
                    <a:alpha val="2438"/>
                  </a:srgbClr>
                </a:gs>
                <a:gs pos="57143">
                  <a:srgbClr val="73FE00">
                    <a:alpha val="1358"/>
                  </a:srgbClr>
                </a:gs>
                <a:gs pos="71429">
                  <a:srgbClr val="73FE00">
                    <a:alpha val="638"/>
                  </a:srgbClr>
                </a:gs>
                <a:gs pos="85714">
                  <a:srgbClr val="73FE00">
                    <a:alpha val="253"/>
                  </a:srgbClr>
                </a:gs>
                <a:gs pos="100000">
                  <a:srgbClr val="73FE00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9589845">
              <a:off x="1208031" y="2046032"/>
              <a:ext cx="434447" cy="64895"/>
            </a:xfrm>
            <a:prstGeom prst="ellipse">
              <a:avLst/>
            </a:prstGeom>
            <a:gradFill>
              <a:gsLst>
                <a:gs pos="0">
                  <a:srgbClr val="420000">
                    <a:alpha val="27463"/>
                  </a:srgbClr>
                </a:gs>
                <a:gs pos="14286">
                  <a:srgbClr val="420000">
                    <a:alpha val="25555"/>
                  </a:srgbClr>
                </a:gs>
                <a:gs pos="28571">
                  <a:srgbClr val="420000">
                    <a:alpha val="20478"/>
                  </a:srgbClr>
                </a:gs>
                <a:gs pos="42857">
                  <a:srgbClr val="420000">
                    <a:alpha val="13955"/>
                  </a:srgbClr>
                </a:gs>
                <a:gs pos="57143">
                  <a:srgbClr val="420000">
                    <a:alpha val="7991"/>
                  </a:srgbClr>
                </a:gs>
                <a:gs pos="71429">
                  <a:srgbClr val="420000">
                    <a:alpha val="3823"/>
                  </a:srgbClr>
                </a:gs>
                <a:gs pos="85714">
                  <a:srgbClr val="420000">
                    <a:alpha val="1530"/>
                  </a:srgbClr>
                </a:gs>
                <a:gs pos="100000">
                  <a:srgbClr val="420000">
                    <a:alpha val="5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10561213">
              <a:off x="729876" y="2038864"/>
              <a:ext cx="450300" cy="271797"/>
            </a:xfrm>
            <a:prstGeom prst="ellipse">
              <a:avLst/>
            </a:prstGeom>
            <a:gradFill>
              <a:gsLst>
                <a:gs pos="0">
                  <a:srgbClr val="E1BDCE">
                    <a:alpha val="8997"/>
                  </a:srgbClr>
                </a:gs>
                <a:gs pos="14286">
                  <a:srgbClr val="E1BDCE">
                    <a:alpha val="8300"/>
                  </a:srgbClr>
                </a:gs>
                <a:gs pos="28571">
                  <a:srgbClr val="E1BDCE">
                    <a:alpha val="6506"/>
                  </a:srgbClr>
                </a:gs>
                <a:gs pos="42857">
                  <a:srgbClr val="E1BDCE">
                    <a:alpha val="4317"/>
                  </a:srgbClr>
                </a:gs>
                <a:gs pos="57143">
                  <a:srgbClr val="E1BDCE">
                    <a:alpha val="2416"/>
                  </a:srgbClr>
                </a:gs>
                <a:gs pos="71429">
                  <a:srgbClr val="E1BDCE">
                    <a:alpha val="1138"/>
                  </a:srgbClr>
                </a:gs>
                <a:gs pos="85714">
                  <a:srgbClr val="E1BDCE">
                    <a:alpha val="452"/>
                  </a:srgbClr>
                </a:gs>
                <a:gs pos="100000">
                  <a:srgbClr val="E1BDCE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-10794529">
              <a:off x="982602" y="607414"/>
              <a:ext cx="624233" cy="156926"/>
            </a:xfrm>
            <a:prstGeom prst="ellipse">
              <a:avLst/>
            </a:prstGeom>
            <a:gradFill>
              <a:gsLst>
                <a:gs pos="0">
                  <a:srgbClr val="FF0000">
                    <a:alpha val="28151"/>
                  </a:srgbClr>
                </a:gs>
                <a:gs pos="14286">
                  <a:srgbClr val="FF0000">
                    <a:alpha val="26204"/>
                  </a:srgbClr>
                </a:gs>
                <a:gs pos="28571">
                  <a:srgbClr val="FF0000">
                    <a:alpha val="21016"/>
                  </a:srgbClr>
                </a:gs>
                <a:gs pos="42857">
                  <a:srgbClr val="FF0000">
                    <a:alpha val="14337"/>
                  </a:srgbClr>
                </a:gs>
                <a:gs pos="57143">
                  <a:srgbClr val="FF0000">
                    <a:alpha val="8218"/>
                  </a:srgbClr>
                </a:gs>
                <a:gs pos="71429">
                  <a:srgbClr val="FF0000">
                    <a:alpha val="3934"/>
                  </a:srgbClr>
                </a:gs>
                <a:gs pos="85714">
                  <a:srgbClr val="FF0000">
                    <a:alpha val="1575"/>
                  </a:srgbClr>
                </a:gs>
                <a:gs pos="100000">
                  <a:srgbClr val="FF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4241612">
              <a:off x="1736547" y="389686"/>
              <a:ext cx="430231" cy="37363"/>
            </a:xfrm>
            <a:prstGeom prst="ellipse">
              <a:avLst/>
            </a:prstGeom>
            <a:gradFill>
              <a:gsLst>
                <a:gs pos="0">
                  <a:srgbClr val="FFC600">
                    <a:alpha val="14139"/>
                  </a:srgbClr>
                </a:gs>
                <a:gs pos="14286">
                  <a:srgbClr val="FFC600">
                    <a:alpha val="13074"/>
                  </a:srgbClr>
                </a:gs>
                <a:gs pos="28571">
                  <a:srgbClr val="FFC600">
                    <a:alpha val="10308"/>
                  </a:srgbClr>
                </a:gs>
                <a:gs pos="42857">
                  <a:srgbClr val="FFC600">
                    <a:alpha val="6887"/>
                  </a:srgbClr>
                </a:gs>
                <a:gs pos="57143">
                  <a:srgbClr val="FFC600">
                    <a:alpha val="3877"/>
                  </a:srgbClr>
                </a:gs>
                <a:gs pos="71429">
                  <a:srgbClr val="FFC600">
                    <a:alpha val="1834"/>
                  </a:srgbClr>
                </a:gs>
                <a:gs pos="85714">
                  <a:srgbClr val="FFC600">
                    <a:alpha val="729"/>
                  </a:srgbClr>
                </a:gs>
                <a:gs pos="100000">
                  <a:srgbClr val="FFC6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5867226">
              <a:off x="1567146" y="192034"/>
              <a:ext cx="272082" cy="59971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10051011">
              <a:off x="1220547" y="177750"/>
              <a:ext cx="546808" cy="409741"/>
            </a:xfrm>
            <a:prstGeom prst="ellipse">
              <a:avLst/>
            </a:prstGeom>
            <a:gradFill>
              <a:gsLst>
                <a:gs pos="0">
                  <a:srgbClr val="C59D00">
                    <a:alpha val="23402"/>
                  </a:srgbClr>
                </a:gs>
                <a:gs pos="14286">
                  <a:srgbClr val="C59D00">
                    <a:alpha val="21732"/>
                  </a:srgbClr>
                </a:gs>
                <a:gs pos="28571">
                  <a:srgbClr val="C59D00">
                    <a:alpha val="17325"/>
                  </a:srgbClr>
                </a:gs>
                <a:gs pos="42857">
                  <a:srgbClr val="C59D00">
                    <a:alpha val="11732"/>
                  </a:srgbClr>
                </a:gs>
                <a:gs pos="57143">
                  <a:srgbClr val="C59D00">
                    <a:alpha val="6681"/>
                  </a:srgbClr>
                </a:gs>
                <a:gs pos="71429">
                  <a:srgbClr val="C59D00">
                    <a:alpha val="3185"/>
                  </a:srgbClr>
                </a:gs>
                <a:gs pos="85714">
                  <a:srgbClr val="C59D00">
                    <a:alpha val="1272"/>
                  </a:srgbClr>
                </a:gs>
                <a:gs pos="100000">
                  <a:srgbClr val="C59D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-8793906">
              <a:off x="1109653" y="1112856"/>
              <a:ext cx="316645" cy="35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-9278458">
              <a:off x="1039116" y="1581500"/>
              <a:ext cx="427434" cy="64292"/>
            </a:xfrm>
            <a:prstGeom prst="ellipse">
              <a:avLst/>
            </a:prstGeom>
            <a:gradFill>
              <a:gsLst>
                <a:gs pos="0">
                  <a:srgbClr val="F6E5E3">
                    <a:alpha val="32968"/>
                  </a:srgbClr>
                </a:gs>
                <a:gs pos="14286">
                  <a:srgbClr val="F6E5E3">
                    <a:alpha val="30764"/>
                  </a:srgbClr>
                </a:gs>
                <a:gs pos="28571">
                  <a:srgbClr val="F6E5E3">
                    <a:alpha val="24833"/>
                  </a:srgbClr>
                </a:gs>
                <a:gs pos="42857">
                  <a:srgbClr val="F6E5E3">
                    <a:alpha val="17075"/>
                  </a:srgbClr>
                </a:gs>
                <a:gs pos="57143">
                  <a:srgbClr val="F6E5E3">
                    <a:alpha val="9855"/>
                  </a:srgbClr>
                </a:gs>
                <a:gs pos="71429">
                  <a:srgbClr val="F6E5E3">
                    <a:alpha val="4740"/>
                  </a:srgbClr>
                </a:gs>
                <a:gs pos="85714">
                  <a:srgbClr val="F6E5E3">
                    <a:alpha val="1902"/>
                  </a:srgbClr>
                </a:gs>
                <a:gs pos="100000">
                  <a:srgbClr val="F6E5E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8676807">
              <a:off x="2406668" y="254426"/>
              <a:ext cx="342713" cy="329644"/>
            </a:xfrm>
            <a:prstGeom prst="ellipse">
              <a:avLst/>
            </a:prstGeom>
            <a:gradFill>
              <a:gsLst>
                <a:gs pos="0">
                  <a:srgbClr val="410038">
                    <a:alpha val="12900"/>
                  </a:srgbClr>
                </a:gs>
                <a:gs pos="14286">
                  <a:srgbClr val="410038">
                    <a:alpha val="11922"/>
                  </a:srgbClr>
                </a:gs>
                <a:gs pos="28571">
                  <a:srgbClr val="410038">
                    <a:alpha val="9386"/>
                  </a:srgbClr>
                </a:gs>
                <a:gs pos="42857">
                  <a:srgbClr val="410038">
                    <a:alpha val="6261"/>
                  </a:srgbClr>
                </a:gs>
                <a:gs pos="57143">
                  <a:srgbClr val="410038">
                    <a:alpha val="3519"/>
                  </a:srgbClr>
                </a:gs>
                <a:gs pos="71429">
                  <a:srgbClr val="410038">
                    <a:alpha val="1663"/>
                  </a:srgbClr>
                </a:gs>
                <a:gs pos="85714">
                  <a:srgbClr val="410038">
                    <a:alpha val="661"/>
                  </a:srgbClr>
                </a:gs>
                <a:gs pos="100000">
                  <a:srgbClr val="410038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8379594">
              <a:off x="1465089" y="6920"/>
              <a:ext cx="400593" cy="29943"/>
            </a:xfrm>
            <a:prstGeom prst="ellipse">
              <a:avLst/>
            </a:prstGeom>
            <a:gradFill>
              <a:gsLst>
                <a:gs pos="0">
                  <a:srgbClr val="000000">
                    <a:alpha val="30390"/>
                  </a:srgbClr>
                </a:gs>
                <a:gs pos="14286">
                  <a:srgbClr val="000000">
                    <a:alpha val="28320"/>
                  </a:srgbClr>
                </a:gs>
                <a:gs pos="28571">
                  <a:srgbClr val="000000">
                    <a:alpha val="22781"/>
                  </a:srgbClr>
                </a:gs>
                <a:gs pos="42857">
                  <a:srgbClr val="000000">
                    <a:alpha val="15597"/>
                  </a:srgbClr>
                </a:gs>
                <a:gs pos="57143">
                  <a:srgbClr val="000000">
                    <a:alpha val="8968"/>
                  </a:srgbClr>
                </a:gs>
                <a:gs pos="71429">
                  <a:srgbClr val="000000">
                    <a:alpha val="4303"/>
                  </a:srgbClr>
                </a:gs>
                <a:gs pos="85714">
                  <a:srgbClr val="000000">
                    <a:alpha val="1724"/>
                  </a:srgbClr>
                </a:gs>
                <a:gs pos="100000">
                  <a:srgbClr val="0000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2805559">
              <a:off x="1103053" y="686683"/>
              <a:ext cx="594264" cy="137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9334203">
              <a:off x="350857" y="1684767"/>
              <a:ext cx="468786" cy="69867"/>
            </a:xfrm>
            <a:prstGeom prst="ellipse">
              <a:avLst/>
            </a:prstGeom>
            <a:gradFill>
              <a:gsLst>
                <a:gs pos="0">
                  <a:srgbClr val="BCC5C0">
                    <a:alpha val="12181"/>
                  </a:srgbClr>
                </a:gs>
                <a:gs pos="14286">
                  <a:srgbClr val="BCC5C0">
                    <a:alpha val="11253"/>
                  </a:srgbClr>
                </a:gs>
                <a:gs pos="28571">
                  <a:srgbClr val="BCC5C0">
                    <a:alpha val="8853"/>
                  </a:srgbClr>
                </a:gs>
                <a:gs pos="42857">
                  <a:srgbClr val="BCC5C0">
                    <a:alpha val="5899"/>
                  </a:srgbClr>
                </a:gs>
                <a:gs pos="57143">
                  <a:srgbClr val="BCC5C0">
                    <a:alpha val="3313"/>
                  </a:srgbClr>
                </a:gs>
                <a:gs pos="71429">
                  <a:srgbClr val="BCC5C0">
                    <a:alpha val="1565"/>
                  </a:srgbClr>
                </a:gs>
                <a:gs pos="85714">
                  <a:srgbClr val="BCC5C0">
                    <a:alpha val="622"/>
                  </a:srgbClr>
                </a:gs>
                <a:gs pos="100000">
                  <a:srgbClr val="BCC5C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3741718">
              <a:off x="804690" y="926903"/>
              <a:ext cx="526061" cy="91467"/>
            </a:xfrm>
            <a:prstGeom prst="ellipse">
              <a:avLst/>
            </a:prstGeom>
            <a:gradFill>
              <a:gsLst>
                <a:gs pos="0">
                  <a:srgbClr val="FFFF99">
                    <a:alpha val="29108"/>
                  </a:srgbClr>
                </a:gs>
                <a:gs pos="14286">
                  <a:srgbClr val="FFFF99">
                    <a:alpha val="27108"/>
                  </a:srgbClr>
                </a:gs>
                <a:gs pos="28571">
                  <a:srgbClr val="FFFF99">
                    <a:alpha val="21769"/>
                  </a:srgbClr>
                </a:gs>
                <a:gs pos="42857">
                  <a:srgbClr val="FFFF99">
                    <a:alpha val="14873"/>
                  </a:srgbClr>
                </a:gs>
                <a:gs pos="57143">
                  <a:srgbClr val="FFFF99">
                    <a:alpha val="8536"/>
                  </a:srgbClr>
                </a:gs>
                <a:gs pos="71429">
                  <a:srgbClr val="FFFF99">
                    <a:alpha val="4091"/>
                  </a:srgbClr>
                </a:gs>
                <a:gs pos="85714">
                  <a:srgbClr val="FFFF99">
                    <a:alpha val="1638"/>
                  </a:srgbClr>
                </a:gs>
                <a:gs pos="100000">
                  <a:srgbClr val="FFFF99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10773058">
              <a:off x="2474428" y="332330"/>
              <a:ext cx="500930" cy="210180"/>
            </a:xfrm>
            <a:prstGeom prst="ellipse">
              <a:avLst/>
            </a:prstGeom>
            <a:gradFill>
              <a:gsLst>
                <a:gs pos="0">
                  <a:srgbClr val="2C0030">
                    <a:alpha val="26548"/>
                  </a:srgbClr>
                </a:gs>
                <a:gs pos="14286">
                  <a:srgbClr val="2C0030">
                    <a:alpha val="24692"/>
                  </a:srgbClr>
                </a:gs>
                <a:gs pos="28571">
                  <a:srgbClr val="2C0030">
                    <a:alpha val="19763"/>
                  </a:srgbClr>
                </a:gs>
                <a:gs pos="42857">
                  <a:srgbClr val="2C0030">
                    <a:alpha val="13448"/>
                  </a:srgbClr>
                </a:gs>
                <a:gs pos="57143">
                  <a:srgbClr val="2C0030">
                    <a:alpha val="7691"/>
                  </a:srgbClr>
                </a:gs>
                <a:gs pos="71429">
                  <a:srgbClr val="2C0030">
                    <a:alpha val="3677"/>
                  </a:srgbClr>
                </a:gs>
                <a:gs pos="85714">
                  <a:srgbClr val="2C0030">
                    <a:alpha val="1470"/>
                  </a:srgbClr>
                </a:gs>
                <a:gs pos="100000">
                  <a:srgbClr val="2C003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5400000">
              <a:off x="1619814" y="-14390"/>
              <a:ext cx="60394" cy="60394"/>
            </a:xfrm>
            <a:prstGeom prst="ellipse">
              <a:avLst/>
            </a:prstGeom>
            <a:gradFill>
              <a:gsLst>
                <a:gs pos="0">
                  <a:srgbClr val="A98C77">
                    <a:alpha val="13738"/>
                  </a:srgbClr>
                </a:gs>
                <a:gs pos="14286">
                  <a:srgbClr val="A98C77">
                    <a:alpha val="12701"/>
                  </a:srgbClr>
                </a:gs>
                <a:gs pos="28571">
                  <a:srgbClr val="A98C77">
                    <a:alpha val="10009"/>
                  </a:srgbClr>
                </a:gs>
                <a:gs pos="42857">
                  <a:srgbClr val="A98C77">
                    <a:alpha val="6684"/>
                  </a:srgbClr>
                </a:gs>
                <a:gs pos="57143">
                  <a:srgbClr val="A98C77">
                    <a:alpha val="3761"/>
                  </a:srgbClr>
                </a:gs>
                <a:gs pos="71429">
                  <a:srgbClr val="A98C77">
                    <a:alpha val="1778"/>
                  </a:srgbClr>
                </a:gs>
                <a:gs pos="85714">
                  <a:srgbClr val="A98C77">
                    <a:alpha val="707"/>
                  </a:srgbClr>
                </a:gs>
                <a:gs pos="100000">
                  <a:srgbClr val="A98C77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10091017">
              <a:off x="1898506" y="427416"/>
              <a:ext cx="290625" cy="152386"/>
            </a:xfrm>
            <a:prstGeom prst="ellipse">
              <a:avLst/>
            </a:prstGeom>
            <a:gradFill>
              <a:gsLst>
                <a:gs pos="0">
                  <a:srgbClr val="291F00">
                    <a:alpha val="32968"/>
                  </a:srgbClr>
                </a:gs>
                <a:gs pos="14286">
                  <a:srgbClr val="291F00">
                    <a:alpha val="30764"/>
                  </a:srgbClr>
                </a:gs>
                <a:gs pos="28571">
                  <a:srgbClr val="291F00">
                    <a:alpha val="24833"/>
                  </a:srgbClr>
                </a:gs>
                <a:gs pos="42857">
                  <a:srgbClr val="291F00">
                    <a:alpha val="17075"/>
                  </a:srgbClr>
                </a:gs>
                <a:gs pos="57143">
                  <a:srgbClr val="291F00">
                    <a:alpha val="9855"/>
                  </a:srgbClr>
                </a:gs>
                <a:gs pos="71429">
                  <a:srgbClr val="291F00">
                    <a:alpha val="4740"/>
                  </a:srgbClr>
                </a:gs>
                <a:gs pos="85714">
                  <a:srgbClr val="291F00">
                    <a:alpha val="1902"/>
                  </a:srgbClr>
                </a:gs>
                <a:gs pos="100000">
                  <a:srgbClr val="291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4708814">
              <a:off x="2074565" y="716433"/>
              <a:ext cx="315673" cy="39813"/>
            </a:xfrm>
            <a:prstGeom prst="ellipse">
              <a:avLst/>
            </a:prstGeom>
            <a:gradFill>
              <a:gsLst>
                <a:gs pos="0">
                  <a:srgbClr val="FFEEEA">
                    <a:alpha val="20097"/>
                  </a:srgbClr>
                </a:gs>
                <a:gs pos="14286">
                  <a:srgbClr val="FFEEEA">
                    <a:alpha val="18634"/>
                  </a:srgbClr>
                </a:gs>
                <a:gs pos="28571">
                  <a:srgbClr val="FFEEEA">
                    <a:alpha val="14795"/>
                  </a:srgbClr>
                </a:gs>
                <a:gs pos="42857">
                  <a:srgbClr val="FFEEEA">
                    <a:alpha val="9969"/>
                  </a:srgbClr>
                </a:gs>
                <a:gs pos="57143">
                  <a:srgbClr val="FFEEEA">
                    <a:alpha val="5653"/>
                  </a:srgbClr>
                </a:gs>
                <a:gs pos="71429">
                  <a:srgbClr val="FFEEEA">
                    <a:alpha val="2687"/>
                  </a:srgbClr>
                </a:gs>
                <a:gs pos="85714">
                  <a:srgbClr val="FFEEEA">
                    <a:alpha val="1071"/>
                  </a:srgbClr>
                </a:gs>
                <a:gs pos="100000">
                  <a:srgbClr val="FFEEEA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-9930424">
              <a:off x="1292330" y="1443057"/>
              <a:ext cx="409950" cy="47324"/>
            </a:xfrm>
            <a:prstGeom prst="ellipse">
              <a:avLst/>
            </a:prstGeom>
            <a:gradFill>
              <a:gsLst>
                <a:gs pos="0">
                  <a:srgbClr val="0E0000">
                    <a:alpha val="32968"/>
                  </a:srgbClr>
                </a:gs>
                <a:gs pos="14286">
                  <a:srgbClr val="0E0000">
                    <a:alpha val="30764"/>
                  </a:srgbClr>
                </a:gs>
                <a:gs pos="28571">
                  <a:srgbClr val="0E0000">
                    <a:alpha val="24833"/>
                  </a:srgbClr>
                </a:gs>
                <a:gs pos="42857">
                  <a:srgbClr val="0E0000">
                    <a:alpha val="17075"/>
                  </a:srgbClr>
                </a:gs>
                <a:gs pos="57143">
                  <a:srgbClr val="0E0000">
                    <a:alpha val="9855"/>
                  </a:srgbClr>
                </a:gs>
                <a:gs pos="71429">
                  <a:srgbClr val="0E0000">
                    <a:alpha val="4740"/>
                  </a:srgbClr>
                </a:gs>
                <a:gs pos="85714">
                  <a:srgbClr val="0E0000">
                    <a:alpha val="1902"/>
                  </a:srgbClr>
                </a:gs>
                <a:gs pos="100000">
                  <a:srgbClr val="0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7098895">
              <a:off x="1430665" y="102720"/>
              <a:ext cx="378473" cy="45270"/>
            </a:xfrm>
            <a:prstGeom prst="ellipse">
              <a:avLst/>
            </a:prstGeom>
            <a:gradFill>
              <a:gsLst>
                <a:gs pos="0">
                  <a:srgbClr val="FED9B3">
                    <a:alpha val="32968"/>
                  </a:srgbClr>
                </a:gs>
                <a:gs pos="14286">
                  <a:srgbClr val="FED9B3">
                    <a:alpha val="30764"/>
                  </a:srgbClr>
                </a:gs>
                <a:gs pos="28571">
                  <a:srgbClr val="FED9B3">
                    <a:alpha val="24833"/>
                  </a:srgbClr>
                </a:gs>
                <a:gs pos="42857">
                  <a:srgbClr val="FED9B3">
                    <a:alpha val="17075"/>
                  </a:srgbClr>
                </a:gs>
                <a:gs pos="57143">
                  <a:srgbClr val="FED9B3">
                    <a:alpha val="9855"/>
                  </a:srgbClr>
                </a:gs>
                <a:gs pos="71429">
                  <a:srgbClr val="FED9B3">
                    <a:alpha val="4740"/>
                  </a:srgbClr>
                </a:gs>
                <a:gs pos="85714">
                  <a:srgbClr val="FED9B3">
                    <a:alpha val="1902"/>
                  </a:srgbClr>
                </a:gs>
                <a:gs pos="100000">
                  <a:srgbClr val="FED9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9117087">
              <a:off x="193426" y="820883"/>
              <a:ext cx="582838" cy="1259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10590908">
              <a:off x="1984924" y="191677"/>
              <a:ext cx="424258" cy="1227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2920988">
              <a:off x="615385" y="460817"/>
              <a:ext cx="556172" cy="356655"/>
            </a:xfrm>
            <a:prstGeom prst="ellipse">
              <a:avLst/>
            </a:prstGeom>
            <a:gradFill>
              <a:gsLst>
                <a:gs pos="0">
                  <a:srgbClr val="003500">
                    <a:alpha val="21591"/>
                  </a:srgbClr>
                </a:gs>
                <a:gs pos="14286">
                  <a:srgbClr val="003500">
                    <a:alpha val="20033"/>
                  </a:srgbClr>
                </a:gs>
                <a:gs pos="28571">
                  <a:srgbClr val="003500">
                    <a:alpha val="15935"/>
                  </a:srgbClr>
                </a:gs>
                <a:gs pos="42857">
                  <a:srgbClr val="003500">
                    <a:alpha val="10761"/>
                  </a:srgbClr>
                </a:gs>
                <a:gs pos="57143">
                  <a:srgbClr val="003500">
                    <a:alpha val="6114"/>
                  </a:srgbClr>
                </a:gs>
                <a:gs pos="71429">
                  <a:srgbClr val="003500">
                    <a:alpha val="2910"/>
                  </a:srgbClr>
                </a:gs>
                <a:gs pos="85714">
                  <a:srgbClr val="003500">
                    <a:alpha val="1161"/>
                  </a:srgbClr>
                </a:gs>
                <a:gs pos="100000">
                  <a:srgbClr val="003500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4557034">
              <a:off x="1347833" y="492024"/>
              <a:ext cx="455410" cy="77915"/>
            </a:xfrm>
            <a:prstGeom prst="ellipse">
              <a:avLst/>
            </a:prstGeom>
            <a:gradFill>
              <a:gsLst>
                <a:gs pos="0">
                  <a:srgbClr val="280000">
                    <a:alpha val="32968"/>
                  </a:srgbClr>
                </a:gs>
                <a:gs pos="14286">
                  <a:srgbClr val="280000">
                    <a:alpha val="30764"/>
                  </a:srgbClr>
                </a:gs>
                <a:gs pos="28571">
                  <a:srgbClr val="280000">
                    <a:alpha val="24833"/>
                  </a:srgbClr>
                </a:gs>
                <a:gs pos="42857">
                  <a:srgbClr val="280000">
                    <a:alpha val="17075"/>
                  </a:srgbClr>
                </a:gs>
                <a:gs pos="57143">
                  <a:srgbClr val="280000">
                    <a:alpha val="9855"/>
                  </a:srgbClr>
                </a:gs>
                <a:gs pos="71429">
                  <a:srgbClr val="280000">
                    <a:alpha val="4740"/>
                  </a:srgbClr>
                </a:gs>
                <a:gs pos="85714">
                  <a:srgbClr val="280000">
                    <a:alpha val="1902"/>
                  </a:srgbClr>
                </a:gs>
                <a:gs pos="100000">
                  <a:srgbClr val="2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3013438">
              <a:off x="646927" y="867266"/>
              <a:ext cx="455137" cy="508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3307034">
              <a:off x="2150514" y="17173"/>
              <a:ext cx="248273" cy="1310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7376912">
              <a:off x="1792242" y="227948"/>
              <a:ext cx="183036" cy="33991"/>
            </a:xfrm>
            <a:prstGeom prst="ellipse">
              <a:avLst/>
            </a:prstGeom>
            <a:gradFill>
              <a:gsLst>
                <a:gs pos="0">
                  <a:srgbClr val="FFE000">
                    <a:alpha val="32968"/>
                  </a:srgbClr>
                </a:gs>
                <a:gs pos="14286">
                  <a:srgbClr val="FFE000">
                    <a:alpha val="30764"/>
                  </a:srgbClr>
                </a:gs>
                <a:gs pos="28571">
                  <a:srgbClr val="FFE000">
                    <a:alpha val="24833"/>
                  </a:srgbClr>
                </a:gs>
                <a:gs pos="42857">
                  <a:srgbClr val="FFE000">
                    <a:alpha val="17075"/>
                  </a:srgbClr>
                </a:gs>
                <a:gs pos="57143">
                  <a:srgbClr val="FFE000">
                    <a:alpha val="9855"/>
                  </a:srgbClr>
                </a:gs>
                <a:gs pos="71429">
                  <a:srgbClr val="FFE000">
                    <a:alpha val="4740"/>
                  </a:srgbClr>
                </a:gs>
                <a:gs pos="85714">
                  <a:srgbClr val="FFE000">
                    <a:alpha val="1902"/>
                  </a:srgbClr>
                </a:gs>
                <a:gs pos="100000">
                  <a:srgbClr val="FFE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6089899">
              <a:off x="2382878" y="199704"/>
              <a:ext cx="531157" cy="335610"/>
            </a:xfrm>
            <a:prstGeom prst="ellipse">
              <a:avLst/>
            </a:prstGeom>
            <a:gradFill>
              <a:gsLst>
                <a:gs pos="0">
                  <a:srgbClr val="926200">
                    <a:alpha val="17454"/>
                  </a:srgbClr>
                </a:gs>
                <a:gs pos="14286">
                  <a:srgbClr val="926200">
                    <a:alpha val="16163"/>
                  </a:srgbClr>
                </a:gs>
                <a:gs pos="28571">
                  <a:srgbClr val="926200">
                    <a:alpha val="12793"/>
                  </a:srgbClr>
                </a:gs>
                <a:gs pos="42857">
                  <a:srgbClr val="926200">
                    <a:alpha val="8587"/>
                  </a:srgbClr>
                </a:gs>
                <a:gs pos="57143">
                  <a:srgbClr val="926200">
                    <a:alpha val="4853"/>
                  </a:srgbClr>
                </a:gs>
                <a:gs pos="71429">
                  <a:srgbClr val="926200">
                    <a:alpha val="2302"/>
                  </a:srgbClr>
                </a:gs>
                <a:gs pos="85714">
                  <a:srgbClr val="926200">
                    <a:alpha val="917"/>
                  </a:srgbClr>
                </a:gs>
                <a:gs pos="100000">
                  <a:srgbClr val="9262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5400000">
              <a:off x="1320464" y="1490156"/>
              <a:ext cx="62723" cy="62723"/>
            </a:xfrm>
            <a:prstGeom prst="ellipse">
              <a:avLst/>
            </a:prstGeom>
            <a:gradFill>
              <a:gsLst>
                <a:gs pos="0">
                  <a:srgbClr val="674731">
                    <a:alpha val="13111"/>
                  </a:srgbClr>
                </a:gs>
                <a:gs pos="14286">
                  <a:srgbClr val="674731">
                    <a:alpha val="12117"/>
                  </a:srgbClr>
                </a:gs>
                <a:gs pos="28571">
                  <a:srgbClr val="674731">
                    <a:alpha val="9543"/>
                  </a:srgbClr>
                </a:gs>
                <a:gs pos="42857">
                  <a:srgbClr val="674731">
                    <a:alpha val="6367"/>
                  </a:srgbClr>
                </a:gs>
                <a:gs pos="57143">
                  <a:srgbClr val="674731">
                    <a:alpha val="3579"/>
                  </a:srgbClr>
                </a:gs>
                <a:gs pos="71429">
                  <a:srgbClr val="674731">
                    <a:alpha val="1692"/>
                  </a:srgbClr>
                </a:gs>
                <a:gs pos="85714">
                  <a:srgbClr val="674731">
                    <a:alpha val="672"/>
                  </a:srgbClr>
                </a:gs>
                <a:gs pos="100000">
                  <a:srgbClr val="674731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-8153884">
              <a:off x="1108697" y="1471057"/>
              <a:ext cx="542237" cy="187964"/>
            </a:xfrm>
            <a:prstGeom prst="ellipse">
              <a:avLst/>
            </a:prstGeom>
            <a:gradFill>
              <a:gsLst>
                <a:gs pos="0">
                  <a:srgbClr val="1F0000">
                    <a:alpha val="26186"/>
                  </a:srgbClr>
                </a:gs>
                <a:gs pos="14286">
                  <a:srgbClr val="1F0000">
                    <a:alpha val="24351"/>
                  </a:srgbClr>
                </a:gs>
                <a:gs pos="28571">
                  <a:srgbClr val="1F0000">
                    <a:alpha val="19481"/>
                  </a:srgbClr>
                </a:gs>
                <a:gs pos="42857">
                  <a:srgbClr val="1F0000">
                    <a:alpha val="13249"/>
                  </a:srgbClr>
                </a:gs>
                <a:gs pos="57143">
                  <a:srgbClr val="1F0000">
                    <a:alpha val="7573"/>
                  </a:srgbClr>
                </a:gs>
                <a:gs pos="71429">
                  <a:srgbClr val="1F0000">
                    <a:alpha val="3619"/>
                  </a:srgbClr>
                </a:gs>
                <a:gs pos="85714">
                  <a:srgbClr val="1F0000">
                    <a:alpha val="1447"/>
                  </a:srgbClr>
                </a:gs>
                <a:gs pos="100000">
                  <a:srgbClr val="1F0000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9362906">
              <a:off x="2775141" y="1054064"/>
              <a:ext cx="459511" cy="407780"/>
            </a:xfrm>
            <a:prstGeom prst="ellipse">
              <a:avLst/>
            </a:prstGeom>
            <a:gradFill>
              <a:gsLst>
                <a:gs pos="0">
                  <a:srgbClr val="29AD13">
                    <a:alpha val="7821"/>
                  </a:srgbClr>
                </a:gs>
                <a:gs pos="14286">
                  <a:srgbClr val="29AD13">
                    <a:alpha val="7211"/>
                  </a:srgbClr>
                </a:gs>
                <a:gs pos="28571">
                  <a:srgbClr val="29AD13">
                    <a:alpha val="5646"/>
                  </a:srgbClr>
                </a:gs>
                <a:gs pos="42857">
                  <a:srgbClr val="29AD13">
                    <a:alpha val="3740"/>
                  </a:srgbClr>
                </a:gs>
                <a:gs pos="57143">
                  <a:srgbClr val="29AD13">
                    <a:alpha val="2090"/>
                  </a:srgbClr>
                </a:gs>
                <a:gs pos="71429">
                  <a:srgbClr val="29AD13">
                    <a:alpha val="984"/>
                  </a:srgbClr>
                </a:gs>
                <a:gs pos="85714">
                  <a:srgbClr val="29AD13">
                    <a:alpha val="390"/>
                  </a:srgbClr>
                </a:gs>
                <a:gs pos="100000">
                  <a:srgbClr val="29AD13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8658616">
              <a:off x="2506689" y="531100"/>
              <a:ext cx="431167" cy="225479"/>
            </a:xfrm>
            <a:prstGeom prst="ellipse">
              <a:avLst/>
            </a:prstGeom>
            <a:gradFill>
              <a:gsLst>
                <a:gs pos="0">
                  <a:srgbClr val="F0CB00">
                    <a:alpha val="22564"/>
                  </a:srgbClr>
                </a:gs>
                <a:gs pos="14286">
                  <a:srgbClr val="F0CB00">
                    <a:alpha val="20946"/>
                  </a:srgbClr>
                </a:gs>
                <a:gs pos="28571">
                  <a:srgbClr val="F0CB00">
                    <a:alpha val="16681"/>
                  </a:srgbClr>
                </a:gs>
                <a:gs pos="42857">
                  <a:srgbClr val="F0CB00">
                    <a:alpha val="11281"/>
                  </a:srgbClr>
                </a:gs>
                <a:gs pos="57143">
                  <a:srgbClr val="F0CB00">
                    <a:alpha val="6417"/>
                  </a:srgbClr>
                </a:gs>
                <a:gs pos="71429">
                  <a:srgbClr val="F0CB00">
                    <a:alpha val="3057"/>
                  </a:srgbClr>
                </a:gs>
                <a:gs pos="85714">
                  <a:srgbClr val="F0CB00">
                    <a:alpha val="1220"/>
                  </a:srgbClr>
                </a:gs>
                <a:gs pos="100000">
                  <a:srgbClr val="F0CB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5400000">
              <a:off x="959871" y="946934"/>
              <a:ext cx="62776" cy="62776"/>
            </a:xfrm>
            <a:prstGeom prst="ellipse">
              <a:avLst/>
            </a:prstGeom>
            <a:gradFill>
              <a:gsLst>
                <a:gs pos="0">
                  <a:srgbClr val="875C3D">
                    <a:alpha val="13096"/>
                  </a:srgbClr>
                </a:gs>
                <a:gs pos="14286">
                  <a:srgbClr val="875C3D">
                    <a:alpha val="12104"/>
                  </a:srgbClr>
                </a:gs>
                <a:gs pos="28571">
                  <a:srgbClr val="875C3D">
                    <a:alpha val="9532"/>
                  </a:srgbClr>
                </a:gs>
                <a:gs pos="42857">
                  <a:srgbClr val="875C3D">
                    <a:alpha val="6359"/>
                  </a:srgbClr>
                </a:gs>
                <a:gs pos="57143">
                  <a:srgbClr val="875C3D">
                    <a:alpha val="3575"/>
                  </a:srgbClr>
                </a:gs>
                <a:gs pos="71429">
                  <a:srgbClr val="875C3D">
                    <a:alpha val="1690"/>
                  </a:srgbClr>
                </a:gs>
                <a:gs pos="85714">
                  <a:srgbClr val="875C3D">
                    <a:alpha val="672"/>
                  </a:srgbClr>
                </a:gs>
                <a:gs pos="100000">
                  <a:srgbClr val="875C3D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6138717">
              <a:off x="3372791" y="2127394"/>
              <a:ext cx="423421" cy="356189"/>
            </a:xfrm>
            <a:prstGeom prst="ellipse">
              <a:avLst/>
            </a:prstGeom>
            <a:gradFill>
              <a:gsLst>
                <a:gs pos="0">
                  <a:srgbClr val="72695B">
                    <a:alpha val="19298"/>
                  </a:srgbClr>
                </a:gs>
                <a:gs pos="14286">
                  <a:srgbClr val="72695B">
                    <a:alpha val="17886"/>
                  </a:srgbClr>
                </a:gs>
                <a:gs pos="28571">
                  <a:srgbClr val="72695B">
                    <a:alpha val="14188"/>
                  </a:srgbClr>
                </a:gs>
                <a:gs pos="42857">
                  <a:srgbClr val="72695B">
                    <a:alpha val="9549"/>
                  </a:srgbClr>
                </a:gs>
                <a:gs pos="57143">
                  <a:srgbClr val="72695B">
                    <a:alpha val="5409"/>
                  </a:srgbClr>
                </a:gs>
                <a:gs pos="71429">
                  <a:srgbClr val="72695B">
                    <a:alpha val="2570"/>
                  </a:srgbClr>
                </a:gs>
                <a:gs pos="85714">
                  <a:srgbClr val="72695B">
                    <a:alpha val="1024"/>
                  </a:srgbClr>
                </a:gs>
                <a:gs pos="100000">
                  <a:srgbClr val="72695B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4353426">
              <a:off x="1727015" y="383322"/>
              <a:ext cx="752987" cy="48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661225">
              <a:off x="2522851" y="388619"/>
              <a:ext cx="443738" cy="152845"/>
            </a:xfrm>
            <a:prstGeom prst="ellipse">
              <a:avLst/>
            </a:prstGeom>
            <a:gradFill>
              <a:gsLst>
                <a:gs pos="0">
                  <a:srgbClr val="FDCBBA">
                    <a:alpha val="32968"/>
                  </a:srgbClr>
                </a:gs>
                <a:gs pos="14286">
                  <a:srgbClr val="FDCBBA">
                    <a:alpha val="30764"/>
                  </a:srgbClr>
                </a:gs>
                <a:gs pos="28571">
                  <a:srgbClr val="FDCBBA">
                    <a:alpha val="24833"/>
                  </a:srgbClr>
                </a:gs>
                <a:gs pos="42857">
                  <a:srgbClr val="FDCBBA">
                    <a:alpha val="17075"/>
                  </a:srgbClr>
                </a:gs>
                <a:gs pos="57143">
                  <a:srgbClr val="FDCBBA">
                    <a:alpha val="9855"/>
                  </a:srgbClr>
                </a:gs>
                <a:gs pos="71429">
                  <a:srgbClr val="FDCBBA">
                    <a:alpha val="4740"/>
                  </a:srgbClr>
                </a:gs>
                <a:gs pos="85714">
                  <a:srgbClr val="FDCBBA">
                    <a:alpha val="1902"/>
                  </a:srgbClr>
                </a:gs>
                <a:gs pos="100000">
                  <a:srgbClr val="FDCBB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6313657">
              <a:off x="2088610" y="355582"/>
              <a:ext cx="277367" cy="95419"/>
            </a:xfrm>
            <a:prstGeom prst="ellipse">
              <a:avLst/>
            </a:prstGeom>
            <a:gradFill>
              <a:gsLst>
                <a:gs pos="0">
                  <a:srgbClr val="190000">
                    <a:alpha val="32968"/>
                  </a:srgbClr>
                </a:gs>
                <a:gs pos="14286">
                  <a:srgbClr val="190000">
                    <a:alpha val="30764"/>
                  </a:srgbClr>
                </a:gs>
                <a:gs pos="28571">
                  <a:srgbClr val="190000">
                    <a:alpha val="24833"/>
                  </a:srgbClr>
                </a:gs>
                <a:gs pos="42857">
                  <a:srgbClr val="190000">
                    <a:alpha val="17075"/>
                  </a:srgbClr>
                </a:gs>
                <a:gs pos="57143">
                  <a:srgbClr val="190000">
                    <a:alpha val="9855"/>
                  </a:srgbClr>
                </a:gs>
                <a:gs pos="71429">
                  <a:srgbClr val="190000">
                    <a:alpha val="4740"/>
                  </a:srgbClr>
                </a:gs>
                <a:gs pos="85714">
                  <a:srgbClr val="190000">
                    <a:alpha val="1902"/>
                  </a:srgbClr>
                </a:gs>
                <a:gs pos="100000">
                  <a:srgbClr val="1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-10425656">
              <a:off x="918371" y="1322055"/>
              <a:ext cx="609253" cy="52872"/>
            </a:xfrm>
            <a:prstGeom prst="ellipse">
              <a:avLst/>
            </a:prstGeom>
            <a:gradFill>
              <a:gsLst>
                <a:gs pos="0">
                  <a:srgbClr val="FFFFBC">
                    <a:alpha val="32968"/>
                  </a:srgbClr>
                </a:gs>
                <a:gs pos="14286">
                  <a:srgbClr val="FFFFBC">
                    <a:alpha val="30764"/>
                  </a:srgbClr>
                </a:gs>
                <a:gs pos="28571">
                  <a:srgbClr val="FFFFBC">
                    <a:alpha val="24833"/>
                  </a:srgbClr>
                </a:gs>
                <a:gs pos="42857">
                  <a:srgbClr val="FFFFBC">
                    <a:alpha val="17075"/>
                  </a:srgbClr>
                </a:gs>
                <a:gs pos="57143">
                  <a:srgbClr val="FFFFBC">
                    <a:alpha val="9855"/>
                  </a:srgbClr>
                </a:gs>
                <a:gs pos="71429">
                  <a:srgbClr val="FFFFBC">
                    <a:alpha val="4740"/>
                  </a:srgbClr>
                </a:gs>
                <a:gs pos="85714">
                  <a:srgbClr val="FFFFBC">
                    <a:alpha val="1902"/>
                  </a:srgbClr>
                </a:gs>
                <a:gs pos="100000">
                  <a:srgbClr val="FFFF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6486606">
              <a:off x="2091306" y="26945"/>
              <a:ext cx="348770" cy="179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-9841522">
              <a:off x="1172504" y="2034624"/>
              <a:ext cx="287452" cy="72222"/>
            </a:xfrm>
            <a:prstGeom prst="ellipse">
              <a:avLst/>
            </a:prstGeom>
            <a:gradFill>
              <a:gsLst>
                <a:gs pos="0">
                  <a:srgbClr val="8E4200">
                    <a:alpha val="31949"/>
                  </a:srgbClr>
                </a:gs>
                <a:gs pos="14286">
                  <a:srgbClr val="8E4200">
                    <a:alpha val="29797"/>
                  </a:srgbClr>
                </a:gs>
                <a:gs pos="28571">
                  <a:srgbClr val="8E4200">
                    <a:alpha val="24019"/>
                  </a:srgbClr>
                </a:gs>
                <a:gs pos="42857">
                  <a:srgbClr val="8E4200">
                    <a:alpha val="16487"/>
                  </a:srgbClr>
                </a:gs>
                <a:gs pos="57143">
                  <a:srgbClr val="8E4200">
                    <a:alpha val="9501"/>
                  </a:srgbClr>
                </a:gs>
                <a:gs pos="71429">
                  <a:srgbClr val="8E4200">
                    <a:alpha val="4566"/>
                  </a:srgbClr>
                </a:gs>
                <a:gs pos="85714">
                  <a:srgbClr val="8E4200">
                    <a:alpha val="1831"/>
                  </a:srgbClr>
                </a:gs>
                <a:gs pos="100000">
                  <a:srgbClr val="8E42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10309192">
              <a:off x="825506" y="1825816"/>
              <a:ext cx="434372" cy="85659"/>
            </a:xfrm>
            <a:prstGeom prst="ellipse">
              <a:avLst/>
            </a:prstGeom>
            <a:gradFill>
              <a:gsLst>
                <a:gs pos="0">
                  <a:srgbClr val="832F00">
                    <a:alpha val="14967"/>
                  </a:srgbClr>
                </a:gs>
                <a:gs pos="14286">
                  <a:srgbClr val="832F00">
                    <a:alpha val="13845"/>
                  </a:srgbClr>
                </a:gs>
                <a:gs pos="28571">
                  <a:srgbClr val="832F00">
                    <a:alpha val="10926"/>
                  </a:srgbClr>
                </a:gs>
                <a:gs pos="42857">
                  <a:srgbClr val="832F00">
                    <a:alpha val="7308"/>
                  </a:srgbClr>
                </a:gs>
                <a:gs pos="57143">
                  <a:srgbClr val="832F00">
                    <a:alpha val="4118"/>
                  </a:srgbClr>
                </a:gs>
                <a:gs pos="71429">
                  <a:srgbClr val="832F00">
                    <a:alpha val="1949"/>
                  </a:srgbClr>
                </a:gs>
                <a:gs pos="85714">
                  <a:srgbClr val="832F00">
                    <a:alpha val="775"/>
                  </a:srgbClr>
                </a:gs>
                <a:gs pos="100000">
                  <a:srgbClr val="832F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6416522">
              <a:off x="1888601" y="401939"/>
              <a:ext cx="577929" cy="34107"/>
            </a:xfrm>
            <a:prstGeom prst="ellipse">
              <a:avLst/>
            </a:prstGeom>
            <a:gradFill>
              <a:gsLst>
                <a:gs pos="0">
                  <a:srgbClr val="FFFFB2">
                    <a:alpha val="32276"/>
                  </a:srgbClr>
                </a:gs>
                <a:gs pos="14286">
                  <a:srgbClr val="FFFFB2">
                    <a:alpha val="30107"/>
                  </a:srgbClr>
                </a:gs>
                <a:gs pos="28571">
                  <a:srgbClr val="FFFFB2">
                    <a:alpha val="24280"/>
                  </a:srgbClr>
                </a:gs>
                <a:gs pos="42857">
                  <a:srgbClr val="FFFFB2">
                    <a:alpha val="16676"/>
                  </a:srgbClr>
                </a:gs>
                <a:gs pos="57143">
                  <a:srgbClr val="FFFFB2">
                    <a:alpha val="9614"/>
                  </a:srgbClr>
                </a:gs>
                <a:gs pos="71429">
                  <a:srgbClr val="FFFFB2">
                    <a:alpha val="4622"/>
                  </a:srgbClr>
                </a:gs>
                <a:gs pos="85714">
                  <a:srgbClr val="FFFFB2">
                    <a:alpha val="1854"/>
                  </a:srgbClr>
                </a:gs>
                <a:gs pos="100000">
                  <a:srgbClr val="FFFFB2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4032351">
              <a:off x="1632078" y="359924"/>
              <a:ext cx="673534" cy="543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10071207">
              <a:off x="1121040" y="1900062"/>
              <a:ext cx="434211" cy="219582"/>
            </a:xfrm>
            <a:prstGeom prst="ellipse">
              <a:avLst/>
            </a:prstGeom>
            <a:gradFill>
              <a:gsLst>
                <a:gs pos="0">
                  <a:srgbClr val="FF95C8">
                    <a:alpha val="10153"/>
                  </a:srgbClr>
                </a:gs>
                <a:gs pos="14286">
                  <a:srgbClr val="FF95C8">
                    <a:alpha val="9371"/>
                  </a:srgbClr>
                </a:gs>
                <a:gs pos="28571">
                  <a:srgbClr val="FF95C8">
                    <a:alpha val="7356"/>
                  </a:srgbClr>
                </a:gs>
                <a:gs pos="42857">
                  <a:srgbClr val="FF95C8">
                    <a:alpha val="4888"/>
                  </a:srgbClr>
                </a:gs>
                <a:gs pos="57143">
                  <a:srgbClr val="FF95C8">
                    <a:alpha val="2739"/>
                  </a:srgbClr>
                </a:gs>
                <a:gs pos="71429">
                  <a:srgbClr val="FF95C8">
                    <a:alpha val="1291"/>
                  </a:srgbClr>
                </a:gs>
                <a:gs pos="85714">
                  <a:srgbClr val="FF95C8">
                    <a:alpha val="513"/>
                  </a:srgbClr>
                </a:gs>
                <a:gs pos="100000">
                  <a:srgbClr val="FF95C8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4480229">
              <a:off x="1354377" y="954361"/>
              <a:ext cx="668140" cy="143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5237780">
              <a:off x="-55373" y="386722"/>
              <a:ext cx="412383" cy="245173"/>
            </a:xfrm>
            <a:prstGeom prst="ellipse">
              <a:avLst/>
            </a:prstGeom>
            <a:gradFill>
              <a:gsLst>
                <a:gs pos="0">
                  <a:srgbClr val="FFFEDF">
                    <a:alpha val="31176"/>
                  </a:srgbClr>
                </a:gs>
                <a:gs pos="14286">
                  <a:srgbClr val="FFFEDF">
                    <a:alpha val="29065"/>
                  </a:srgbClr>
                </a:gs>
                <a:gs pos="28571">
                  <a:srgbClr val="FFFEDF">
                    <a:alpha val="23405"/>
                  </a:srgbClr>
                </a:gs>
                <a:gs pos="42857">
                  <a:srgbClr val="FFFEDF">
                    <a:alpha val="16045"/>
                  </a:srgbClr>
                </a:gs>
                <a:gs pos="57143">
                  <a:srgbClr val="FFFEDF">
                    <a:alpha val="9236"/>
                  </a:srgbClr>
                </a:gs>
                <a:gs pos="71429">
                  <a:srgbClr val="FFFEDF">
                    <a:alpha val="4435"/>
                  </a:srgbClr>
                </a:gs>
                <a:gs pos="85714">
                  <a:srgbClr val="FFFEDF">
                    <a:alpha val="1778"/>
                  </a:srgbClr>
                </a:gs>
                <a:gs pos="100000">
                  <a:srgbClr val="FFFEDF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5320568">
              <a:off x="1950081" y="-27919"/>
              <a:ext cx="493852" cy="96358"/>
            </a:xfrm>
            <a:prstGeom prst="ellipse">
              <a:avLst/>
            </a:prstGeom>
            <a:gradFill>
              <a:gsLst>
                <a:gs pos="0">
                  <a:srgbClr val="FFB800">
                    <a:alpha val="18836"/>
                  </a:srgbClr>
                </a:gs>
                <a:gs pos="14286">
                  <a:srgbClr val="FFB800">
                    <a:alpha val="17455"/>
                  </a:srgbClr>
                </a:gs>
                <a:gs pos="28571">
                  <a:srgbClr val="FFB800">
                    <a:alpha val="13838"/>
                  </a:srgbClr>
                </a:gs>
                <a:gs pos="42857">
                  <a:srgbClr val="FFB800">
                    <a:alpha val="9307"/>
                  </a:srgbClr>
                </a:gs>
                <a:gs pos="57143">
                  <a:srgbClr val="FFB800">
                    <a:alpha val="5269"/>
                  </a:srgbClr>
                </a:gs>
                <a:gs pos="71429">
                  <a:srgbClr val="FFB800">
                    <a:alpha val="2502"/>
                  </a:srgbClr>
                </a:gs>
                <a:gs pos="85714">
                  <a:srgbClr val="FFB800">
                    <a:alpha val="997"/>
                  </a:srgbClr>
                </a:gs>
                <a:gs pos="100000">
                  <a:srgbClr val="FFB80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9389851">
              <a:off x="910878" y="556631"/>
              <a:ext cx="332423" cy="31441"/>
            </a:xfrm>
            <a:prstGeom prst="ellipse">
              <a:avLst/>
            </a:prstGeom>
            <a:gradFill>
              <a:gsLst>
                <a:gs pos="0">
                  <a:srgbClr val="FFFF00">
                    <a:alpha val="17337"/>
                  </a:srgbClr>
                </a:gs>
                <a:gs pos="14286">
                  <a:srgbClr val="FFFF00">
                    <a:alpha val="16054"/>
                  </a:srgbClr>
                </a:gs>
                <a:gs pos="28571">
                  <a:srgbClr val="FFFF00">
                    <a:alpha val="12705"/>
                  </a:srgbClr>
                </a:gs>
                <a:gs pos="42857">
                  <a:srgbClr val="FFFF00">
                    <a:alpha val="8527"/>
                  </a:srgbClr>
                </a:gs>
                <a:gs pos="57143">
                  <a:srgbClr val="FFFF00">
                    <a:alpha val="4818"/>
                  </a:srgbClr>
                </a:gs>
                <a:gs pos="71429">
                  <a:srgbClr val="FFFF00">
                    <a:alpha val="2285"/>
                  </a:srgbClr>
                </a:gs>
                <a:gs pos="85714">
                  <a:srgbClr val="FFFF00">
                    <a:alpha val="910"/>
                  </a:srgbClr>
                </a:gs>
                <a:gs pos="100000">
                  <a:srgbClr val="FFFF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6134887">
              <a:off x="1975558" y="380755"/>
              <a:ext cx="407662" cy="52848"/>
            </a:xfrm>
            <a:prstGeom prst="ellipse">
              <a:avLst/>
            </a:prstGeom>
            <a:gradFill>
              <a:gsLst>
                <a:gs pos="0">
                  <a:srgbClr val="340000">
                    <a:alpha val="32968"/>
                  </a:srgbClr>
                </a:gs>
                <a:gs pos="14286">
                  <a:srgbClr val="340000">
                    <a:alpha val="30764"/>
                  </a:srgbClr>
                </a:gs>
                <a:gs pos="28571">
                  <a:srgbClr val="340000">
                    <a:alpha val="24833"/>
                  </a:srgbClr>
                </a:gs>
                <a:gs pos="42857">
                  <a:srgbClr val="340000">
                    <a:alpha val="17075"/>
                  </a:srgbClr>
                </a:gs>
                <a:gs pos="57143">
                  <a:srgbClr val="340000">
                    <a:alpha val="9855"/>
                  </a:srgbClr>
                </a:gs>
                <a:gs pos="71429">
                  <a:srgbClr val="340000">
                    <a:alpha val="4740"/>
                  </a:srgbClr>
                </a:gs>
                <a:gs pos="85714">
                  <a:srgbClr val="340000">
                    <a:alpha val="1902"/>
                  </a:srgbClr>
                </a:gs>
                <a:gs pos="100000">
                  <a:srgbClr val="3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8106251">
              <a:off x="909271" y="73027"/>
              <a:ext cx="600230" cy="91409"/>
            </a:xfrm>
            <a:prstGeom prst="ellipse">
              <a:avLst/>
            </a:prstGeom>
            <a:gradFill>
              <a:gsLst>
                <a:gs pos="0">
                  <a:srgbClr val="FFE1BC">
                    <a:alpha val="32968"/>
                  </a:srgbClr>
                </a:gs>
                <a:gs pos="14286">
                  <a:srgbClr val="FFE1BC">
                    <a:alpha val="30764"/>
                  </a:srgbClr>
                </a:gs>
                <a:gs pos="28571">
                  <a:srgbClr val="FFE1BC">
                    <a:alpha val="24833"/>
                  </a:srgbClr>
                </a:gs>
                <a:gs pos="42857">
                  <a:srgbClr val="FFE1BC">
                    <a:alpha val="17075"/>
                  </a:srgbClr>
                </a:gs>
                <a:gs pos="57143">
                  <a:srgbClr val="FFE1BC">
                    <a:alpha val="9855"/>
                  </a:srgbClr>
                </a:gs>
                <a:gs pos="71429">
                  <a:srgbClr val="FFE1BC">
                    <a:alpha val="4740"/>
                  </a:srgbClr>
                </a:gs>
                <a:gs pos="85714">
                  <a:srgbClr val="FFE1BC">
                    <a:alpha val="1902"/>
                  </a:srgbClr>
                </a:gs>
                <a:gs pos="100000">
                  <a:srgbClr val="FFE1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-10196823">
              <a:off x="1914625" y="80536"/>
              <a:ext cx="405691" cy="266084"/>
            </a:xfrm>
            <a:prstGeom prst="ellipse">
              <a:avLst/>
            </a:prstGeom>
            <a:gradFill>
              <a:gsLst>
                <a:gs pos="0">
                  <a:srgbClr val="412300">
                    <a:alpha val="22013"/>
                  </a:srgbClr>
                </a:gs>
                <a:gs pos="14286">
                  <a:srgbClr val="412300">
                    <a:alpha val="20429"/>
                  </a:srgbClr>
                </a:gs>
                <a:gs pos="28571">
                  <a:srgbClr val="412300">
                    <a:alpha val="16258"/>
                  </a:srgbClr>
                </a:gs>
                <a:gs pos="42857">
                  <a:srgbClr val="412300">
                    <a:alpha val="10986"/>
                  </a:srgbClr>
                </a:gs>
                <a:gs pos="57143">
                  <a:srgbClr val="412300">
                    <a:alpha val="6245"/>
                  </a:srgbClr>
                </a:gs>
                <a:gs pos="71429">
                  <a:srgbClr val="412300">
                    <a:alpha val="2973"/>
                  </a:srgbClr>
                </a:gs>
                <a:gs pos="85714">
                  <a:srgbClr val="412300">
                    <a:alpha val="1187"/>
                  </a:srgbClr>
                </a:gs>
                <a:gs pos="100000">
                  <a:srgbClr val="4123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-8209706">
              <a:off x="1368652" y="-49658"/>
              <a:ext cx="509391" cy="175332"/>
            </a:xfrm>
            <a:prstGeom prst="ellipse">
              <a:avLst/>
            </a:prstGeom>
            <a:gradFill>
              <a:gsLst>
                <a:gs pos="0">
                  <a:srgbClr val="C57800">
                    <a:alpha val="10315"/>
                  </a:srgbClr>
                </a:gs>
                <a:gs pos="14286">
                  <a:srgbClr val="C57800">
                    <a:alpha val="9522"/>
                  </a:srgbClr>
                </a:gs>
                <a:gs pos="28571">
                  <a:srgbClr val="C57800">
                    <a:alpha val="7475"/>
                  </a:srgbClr>
                </a:gs>
                <a:gs pos="42857">
                  <a:srgbClr val="C57800">
                    <a:alpha val="4968"/>
                  </a:srgbClr>
                </a:gs>
                <a:gs pos="57143">
                  <a:srgbClr val="C57800">
                    <a:alpha val="2784"/>
                  </a:srgbClr>
                </a:gs>
                <a:gs pos="71429">
                  <a:srgbClr val="C57800">
                    <a:alpha val="1313"/>
                  </a:srgbClr>
                </a:gs>
                <a:gs pos="85714">
                  <a:srgbClr val="C57800">
                    <a:alpha val="521"/>
                  </a:srgbClr>
                </a:gs>
                <a:gs pos="100000">
                  <a:srgbClr val="C57800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5400000">
              <a:off x="1099676" y="1224216"/>
              <a:ext cx="64440" cy="64440"/>
            </a:xfrm>
            <a:prstGeom prst="ellipse">
              <a:avLst/>
            </a:prstGeom>
            <a:gradFill>
              <a:gsLst>
                <a:gs pos="0">
                  <a:srgbClr val="A97E59">
                    <a:alpha val="12645"/>
                  </a:srgbClr>
                </a:gs>
                <a:gs pos="14286">
                  <a:srgbClr val="A97E59">
                    <a:alpha val="11685"/>
                  </a:srgbClr>
                </a:gs>
                <a:gs pos="28571">
                  <a:srgbClr val="A97E59">
                    <a:alpha val="9197"/>
                  </a:srgbClr>
                </a:gs>
                <a:gs pos="42857">
                  <a:srgbClr val="A97E59">
                    <a:alpha val="6132"/>
                  </a:srgbClr>
                </a:gs>
                <a:gs pos="57143">
                  <a:srgbClr val="A97E59">
                    <a:alpha val="3446"/>
                  </a:srgbClr>
                </a:gs>
                <a:gs pos="71429">
                  <a:srgbClr val="A97E59">
                    <a:alpha val="1628"/>
                  </a:srgbClr>
                </a:gs>
                <a:gs pos="85714">
                  <a:srgbClr val="A97E59">
                    <a:alpha val="647"/>
                  </a:srgbClr>
                </a:gs>
                <a:gs pos="100000">
                  <a:srgbClr val="A97E59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5400000">
              <a:off x="2567778" y="425021"/>
              <a:ext cx="64466" cy="64466"/>
            </a:xfrm>
            <a:prstGeom prst="ellipse">
              <a:avLst/>
            </a:prstGeom>
            <a:gradFill>
              <a:gsLst>
                <a:gs pos="0">
                  <a:srgbClr val="B2917B">
                    <a:alpha val="12638"/>
                  </a:srgbClr>
                </a:gs>
                <a:gs pos="14286">
                  <a:srgbClr val="B2917B">
                    <a:alpha val="11678"/>
                  </a:srgbClr>
                </a:gs>
                <a:gs pos="28571">
                  <a:srgbClr val="B2917B">
                    <a:alpha val="9192"/>
                  </a:srgbClr>
                </a:gs>
                <a:gs pos="42857">
                  <a:srgbClr val="B2917B">
                    <a:alpha val="6129"/>
                  </a:srgbClr>
                </a:gs>
                <a:gs pos="57143">
                  <a:srgbClr val="B2917B">
                    <a:alpha val="3444"/>
                  </a:srgbClr>
                </a:gs>
                <a:gs pos="71429">
                  <a:srgbClr val="B2917B">
                    <a:alpha val="1627"/>
                  </a:srgbClr>
                </a:gs>
                <a:gs pos="85714">
                  <a:srgbClr val="B2917B">
                    <a:alpha val="647"/>
                  </a:srgbClr>
                </a:gs>
                <a:gs pos="100000">
                  <a:srgbClr val="B2917B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5400000">
              <a:off x="1840859" y="1037018"/>
              <a:ext cx="64678" cy="64678"/>
            </a:xfrm>
            <a:prstGeom prst="ellipse">
              <a:avLst/>
            </a:prstGeom>
            <a:gradFill>
              <a:gsLst>
                <a:gs pos="0">
                  <a:srgbClr val="CAA38E">
                    <a:alpha val="12580"/>
                  </a:srgbClr>
                </a:gs>
                <a:gs pos="14286">
                  <a:srgbClr val="CAA38E">
                    <a:alpha val="11625"/>
                  </a:srgbClr>
                </a:gs>
                <a:gs pos="28571">
                  <a:srgbClr val="CAA38E">
                    <a:alpha val="9149"/>
                  </a:srgbClr>
                </a:gs>
                <a:gs pos="42857">
                  <a:srgbClr val="CAA38E">
                    <a:alpha val="6100"/>
                  </a:srgbClr>
                </a:gs>
                <a:gs pos="57143">
                  <a:srgbClr val="CAA38E">
                    <a:alpha val="3427"/>
                  </a:srgbClr>
                </a:gs>
                <a:gs pos="71429">
                  <a:srgbClr val="CAA38E">
                    <a:alpha val="1619"/>
                  </a:srgbClr>
                </a:gs>
                <a:gs pos="85714">
                  <a:srgbClr val="CAA38E">
                    <a:alpha val="643"/>
                  </a:srgbClr>
                </a:gs>
                <a:gs pos="100000">
                  <a:srgbClr val="CAA38E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10311007">
              <a:off x="754327" y="1789693"/>
              <a:ext cx="473839" cy="122791"/>
            </a:xfrm>
            <a:prstGeom prst="ellipse">
              <a:avLst/>
            </a:prstGeom>
            <a:gradFill>
              <a:gsLst>
                <a:gs pos="0">
                  <a:srgbClr val="009B72">
                    <a:alpha val="2507"/>
                  </a:srgbClr>
                </a:gs>
                <a:gs pos="14286">
                  <a:srgbClr val="009B72">
                    <a:alpha val="2307"/>
                  </a:srgbClr>
                </a:gs>
                <a:gs pos="28571">
                  <a:srgbClr val="009B72">
                    <a:alpha val="1796"/>
                  </a:srgbClr>
                </a:gs>
                <a:gs pos="42857">
                  <a:srgbClr val="009B72">
                    <a:alpha val="1182"/>
                  </a:srgbClr>
                </a:gs>
                <a:gs pos="57143">
                  <a:srgbClr val="009B72">
                    <a:alpha val="656"/>
                  </a:srgbClr>
                </a:gs>
                <a:gs pos="71429">
                  <a:srgbClr val="009B72">
                    <a:alpha val="308"/>
                  </a:srgbClr>
                </a:gs>
                <a:gs pos="85714">
                  <a:srgbClr val="009B72">
                    <a:alpha val="122"/>
                  </a:srgbClr>
                </a:gs>
                <a:gs pos="100000">
                  <a:srgbClr val="009B72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9322189">
              <a:off x="1546277" y="1275244"/>
              <a:ext cx="448460" cy="212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400000">
              <a:off x="1043499" y="302831"/>
              <a:ext cx="64594" cy="64594"/>
            </a:xfrm>
            <a:prstGeom prst="ellipse">
              <a:avLst/>
            </a:prstGeom>
            <a:gradFill>
              <a:gsLst>
                <a:gs pos="0">
                  <a:srgbClr val="7F5831">
                    <a:alpha val="12603"/>
                  </a:srgbClr>
                </a:gs>
                <a:gs pos="14286">
                  <a:srgbClr val="7F5831">
                    <a:alpha val="11646"/>
                  </a:srgbClr>
                </a:gs>
                <a:gs pos="28571">
                  <a:srgbClr val="7F5831">
                    <a:alpha val="9166"/>
                  </a:srgbClr>
                </a:gs>
                <a:gs pos="42857">
                  <a:srgbClr val="7F5831">
                    <a:alpha val="6111"/>
                  </a:srgbClr>
                </a:gs>
                <a:gs pos="57143">
                  <a:srgbClr val="7F5831">
                    <a:alpha val="3434"/>
                  </a:srgbClr>
                </a:gs>
                <a:gs pos="71429">
                  <a:srgbClr val="7F5831">
                    <a:alpha val="1622"/>
                  </a:srgbClr>
                </a:gs>
                <a:gs pos="85714">
                  <a:srgbClr val="7F5831">
                    <a:alpha val="645"/>
                  </a:srgbClr>
                </a:gs>
                <a:gs pos="100000">
                  <a:srgbClr val="7F5831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5267231">
              <a:off x="1897567" y="494845"/>
              <a:ext cx="454001" cy="40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5400000">
              <a:off x="1075507" y="388844"/>
              <a:ext cx="64645" cy="64645"/>
            </a:xfrm>
            <a:prstGeom prst="ellipse">
              <a:avLst/>
            </a:prstGeom>
            <a:gradFill>
              <a:gsLst>
                <a:gs pos="0">
                  <a:srgbClr val="784F30">
                    <a:alpha val="12589"/>
                  </a:srgbClr>
                </a:gs>
                <a:gs pos="14286">
                  <a:srgbClr val="784F30">
                    <a:alpha val="11633"/>
                  </a:srgbClr>
                </a:gs>
                <a:gs pos="28571">
                  <a:srgbClr val="784F30">
                    <a:alpha val="9156"/>
                  </a:srgbClr>
                </a:gs>
                <a:gs pos="42857">
                  <a:srgbClr val="784F30">
                    <a:alpha val="6104"/>
                  </a:srgbClr>
                </a:gs>
                <a:gs pos="57143">
                  <a:srgbClr val="784F30">
                    <a:alpha val="3430"/>
                  </a:srgbClr>
                </a:gs>
                <a:gs pos="71429">
                  <a:srgbClr val="784F30">
                    <a:alpha val="1620"/>
                  </a:srgbClr>
                </a:gs>
                <a:gs pos="85714">
                  <a:srgbClr val="784F30">
                    <a:alpha val="644"/>
                  </a:srgbClr>
                </a:gs>
                <a:gs pos="100000">
                  <a:srgbClr val="784F30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5400000">
              <a:off x="2141714" y="928206"/>
              <a:ext cx="64822" cy="64822"/>
            </a:xfrm>
            <a:prstGeom prst="ellipse">
              <a:avLst/>
            </a:prstGeom>
            <a:gradFill>
              <a:gsLst>
                <a:gs pos="0">
                  <a:srgbClr val="CA9A74">
                    <a:alpha val="12541"/>
                  </a:srgbClr>
                </a:gs>
                <a:gs pos="14286">
                  <a:srgbClr val="CA9A74">
                    <a:alpha val="11588"/>
                  </a:srgbClr>
                </a:gs>
                <a:gs pos="28571">
                  <a:srgbClr val="CA9A74">
                    <a:alpha val="9120"/>
                  </a:srgbClr>
                </a:gs>
                <a:gs pos="42857">
                  <a:srgbClr val="CA9A74">
                    <a:alpha val="6080"/>
                  </a:srgbClr>
                </a:gs>
                <a:gs pos="57143">
                  <a:srgbClr val="CA9A74">
                    <a:alpha val="3416"/>
                  </a:srgbClr>
                </a:gs>
                <a:gs pos="71429">
                  <a:srgbClr val="CA9A74">
                    <a:alpha val="1614"/>
                  </a:srgbClr>
                </a:gs>
                <a:gs pos="85714">
                  <a:srgbClr val="CA9A74">
                    <a:alpha val="641"/>
                  </a:srgbClr>
                </a:gs>
                <a:gs pos="100000">
                  <a:srgbClr val="CA9A74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5400000">
              <a:off x="2712293" y="783830"/>
              <a:ext cx="64738" cy="64738"/>
            </a:xfrm>
            <a:prstGeom prst="ellipse">
              <a:avLst/>
            </a:prstGeom>
            <a:gradFill>
              <a:gsLst>
                <a:gs pos="0">
                  <a:srgbClr val="B9967E">
                    <a:alpha val="12564"/>
                  </a:srgbClr>
                </a:gs>
                <a:gs pos="14286">
                  <a:srgbClr val="B9967E">
                    <a:alpha val="11609"/>
                  </a:srgbClr>
                </a:gs>
                <a:gs pos="28571">
                  <a:srgbClr val="B9967E">
                    <a:alpha val="9137"/>
                  </a:srgbClr>
                </a:gs>
                <a:gs pos="42857">
                  <a:srgbClr val="B9967E">
                    <a:alpha val="6091"/>
                  </a:srgbClr>
                </a:gs>
                <a:gs pos="57143">
                  <a:srgbClr val="B9967E">
                    <a:alpha val="3422"/>
                  </a:srgbClr>
                </a:gs>
                <a:gs pos="71429">
                  <a:srgbClr val="B9967E">
                    <a:alpha val="1617"/>
                  </a:srgbClr>
                </a:gs>
                <a:gs pos="85714">
                  <a:srgbClr val="B9967E">
                    <a:alpha val="643"/>
                  </a:srgbClr>
                </a:gs>
                <a:gs pos="100000">
                  <a:srgbClr val="B9967E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6077406">
              <a:off x="1897657" y="516268"/>
              <a:ext cx="191594" cy="45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5400000">
              <a:off x="1309449" y="1460147"/>
              <a:ext cx="64920" cy="64920"/>
            </a:xfrm>
            <a:prstGeom prst="ellipse">
              <a:avLst/>
            </a:prstGeom>
            <a:gradFill>
              <a:gsLst>
                <a:gs pos="0">
                  <a:srgbClr val="744827">
                    <a:alpha val="12514"/>
                  </a:srgbClr>
                </a:gs>
                <a:gs pos="14286">
                  <a:srgbClr val="744827">
                    <a:alpha val="11563"/>
                  </a:srgbClr>
                </a:gs>
                <a:gs pos="28571">
                  <a:srgbClr val="744827">
                    <a:alpha val="9100"/>
                  </a:srgbClr>
                </a:gs>
                <a:gs pos="42857">
                  <a:srgbClr val="744827">
                    <a:alpha val="6066"/>
                  </a:srgbClr>
                </a:gs>
                <a:gs pos="57143">
                  <a:srgbClr val="744827">
                    <a:alpha val="3408"/>
                  </a:srgbClr>
                </a:gs>
                <a:gs pos="71429">
                  <a:srgbClr val="744827">
                    <a:alpha val="1610"/>
                  </a:srgbClr>
                </a:gs>
                <a:gs pos="85714">
                  <a:srgbClr val="744827">
                    <a:alpha val="640"/>
                  </a:srgbClr>
                </a:gs>
                <a:gs pos="100000">
                  <a:srgbClr val="744827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5400000">
              <a:off x="1770937" y="1050409"/>
              <a:ext cx="64995" cy="64995"/>
            </a:xfrm>
            <a:prstGeom prst="ellipse">
              <a:avLst/>
            </a:prstGeom>
            <a:gradFill>
              <a:gsLst>
                <a:gs pos="0">
                  <a:srgbClr val="C19C8B">
                    <a:alpha val="12494"/>
                  </a:srgbClr>
                </a:gs>
                <a:gs pos="14286">
                  <a:srgbClr val="C19C8B">
                    <a:alpha val="11544"/>
                  </a:srgbClr>
                </a:gs>
                <a:gs pos="28571">
                  <a:srgbClr val="C19C8B">
                    <a:alpha val="9085"/>
                  </a:srgbClr>
                </a:gs>
                <a:gs pos="42857">
                  <a:srgbClr val="C19C8B">
                    <a:alpha val="6056"/>
                  </a:srgbClr>
                </a:gs>
                <a:gs pos="57143">
                  <a:srgbClr val="C19C8B">
                    <a:alpha val="3402"/>
                  </a:srgbClr>
                </a:gs>
                <a:gs pos="71429">
                  <a:srgbClr val="C19C8B">
                    <a:alpha val="1607"/>
                  </a:srgbClr>
                </a:gs>
                <a:gs pos="85714">
                  <a:srgbClr val="C19C8B">
                    <a:alpha val="639"/>
                  </a:srgbClr>
                </a:gs>
                <a:gs pos="100000">
                  <a:srgbClr val="C19C8B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5400000">
              <a:off x="1489504" y="570488"/>
              <a:ext cx="64912" cy="64912"/>
            </a:xfrm>
            <a:prstGeom prst="ellipse">
              <a:avLst/>
            </a:prstGeom>
            <a:gradFill>
              <a:gsLst>
                <a:gs pos="0">
                  <a:srgbClr val="885F34">
                    <a:alpha val="12517"/>
                  </a:srgbClr>
                </a:gs>
                <a:gs pos="14286">
                  <a:srgbClr val="885F34">
                    <a:alpha val="11565"/>
                  </a:srgbClr>
                </a:gs>
                <a:gs pos="28571">
                  <a:srgbClr val="885F34">
                    <a:alpha val="9102"/>
                  </a:srgbClr>
                </a:gs>
                <a:gs pos="42857">
                  <a:srgbClr val="885F34">
                    <a:alpha val="6068"/>
                  </a:srgbClr>
                </a:gs>
                <a:gs pos="57143">
                  <a:srgbClr val="885F34">
                    <a:alpha val="3409"/>
                  </a:srgbClr>
                </a:gs>
                <a:gs pos="71429">
                  <a:srgbClr val="885F34">
                    <a:alpha val="1610"/>
                  </a:srgbClr>
                </a:gs>
                <a:gs pos="85714">
                  <a:srgbClr val="885F34">
                    <a:alpha val="640"/>
                  </a:srgbClr>
                </a:gs>
                <a:gs pos="100000">
                  <a:srgbClr val="885F34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5400000">
              <a:off x="1368109" y="70852"/>
              <a:ext cx="65078" cy="65078"/>
            </a:xfrm>
            <a:prstGeom prst="ellipse">
              <a:avLst/>
            </a:prstGeom>
            <a:gradFill>
              <a:gsLst>
                <a:gs pos="0">
                  <a:srgbClr val="6F4F33">
                    <a:alpha val="12472"/>
                  </a:srgbClr>
                </a:gs>
                <a:gs pos="14286">
                  <a:srgbClr val="6F4F33">
                    <a:alpha val="11523"/>
                  </a:srgbClr>
                </a:gs>
                <a:gs pos="28571">
                  <a:srgbClr val="6F4F33">
                    <a:alpha val="9068"/>
                  </a:srgbClr>
                </a:gs>
                <a:gs pos="42857">
                  <a:srgbClr val="6F4F33">
                    <a:alpha val="6045"/>
                  </a:srgbClr>
                </a:gs>
                <a:gs pos="57143">
                  <a:srgbClr val="6F4F33">
                    <a:alpha val="3396"/>
                  </a:srgbClr>
                </a:gs>
                <a:gs pos="71429">
                  <a:srgbClr val="6F4F33">
                    <a:alpha val="1604"/>
                  </a:srgbClr>
                </a:gs>
                <a:gs pos="85714">
                  <a:srgbClr val="6F4F33">
                    <a:alpha val="637"/>
                  </a:srgbClr>
                </a:gs>
                <a:gs pos="100000">
                  <a:srgbClr val="6F4F33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5400000">
              <a:off x="1623420" y="1481957"/>
              <a:ext cx="64967" cy="64967"/>
            </a:xfrm>
            <a:prstGeom prst="ellipse">
              <a:avLst/>
            </a:prstGeom>
            <a:gradFill>
              <a:gsLst>
                <a:gs pos="0">
                  <a:srgbClr val="764F31">
                    <a:alpha val="12502"/>
                  </a:srgbClr>
                </a:gs>
                <a:gs pos="14286">
                  <a:srgbClr val="764F31">
                    <a:alpha val="11551"/>
                  </a:srgbClr>
                </a:gs>
                <a:gs pos="28571">
                  <a:srgbClr val="764F31">
                    <a:alpha val="9091"/>
                  </a:srgbClr>
                </a:gs>
                <a:gs pos="42857">
                  <a:srgbClr val="764F31">
                    <a:alpha val="6060"/>
                  </a:srgbClr>
                </a:gs>
                <a:gs pos="57143">
                  <a:srgbClr val="764F31">
                    <a:alpha val="3405"/>
                  </a:srgbClr>
                </a:gs>
                <a:gs pos="71429">
                  <a:srgbClr val="764F31">
                    <a:alpha val="1608"/>
                  </a:srgbClr>
                </a:gs>
                <a:gs pos="85714">
                  <a:srgbClr val="764F31">
                    <a:alpha val="639"/>
                  </a:srgbClr>
                </a:gs>
                <a:gs pos="100000">
                  <a:srgbClr val="764F31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5400000">
              <a:off x="2567743" y="1908288"/>
              <a:ext cx="64813" cy="64813"/>
            </a:xfrm>
            <a:prstGeom prst="ellipse">
              <a:avLst/>
            </a:prstGeom>
            <a:gradFill>
              <a:gsLst>
                <a:gs pos="0">
                  <a:srgbClr val="8E735E">
                    <a:alpha val="12544"/>
                  </a:srgbClr>
                </a:gs>
                <a:gs pos="14286">
                  <a:srgbClr val="8E735E">
                    <a:alpha val="11590"/>
                  </a:srgbClr>
                </a:gs>
                <a:gs pos="28571">
                  <a:srgbClr val="8E735E">
                    <a:alpha val="9122"/>
                  </a:srgbClr>
                </a:gs>
                <a:gs pos="42857">
                  <a:srgbClr val="8E735E">
                    <a:alpha val="6081"/>
                  </a:srgbClr>
                </a:gs>
                <a:gs pos="57143">
                  <a:srgbClr val="8E735E">
                    <a:alpha val="3417"/>
                  </a:srgbClr>
                </a:gs>
                <a:gs pos="71429">
                  <a:srgbClr val="8E735E">
                    <a:alpha val="1614"/>
                  </a:srgbClr>
                </a:gs>
                <a:gs pos="85714">
                  <a:srgbClr val="8E735E">
                    <a:alpha val="641"/>
                  </a:srgbClr>
                </a:gs>
                <a:gs pos="100000">
                  <a:srgbClr val="8E735E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5400000">
              <a:off x="1157111" y="945702"/>
              <a:ext cx="65002" cy="65002"/>
            </a:xfrm>
            <a:prstGeom prst="ellipse">
              <a:avLst/>
            </a:prstGeom>
            <a:gradFill>
              <a:gsLst>
                <a:gs pos="0">
                  <a:srgbClr val="9D8951">
                    <a:alpha val="12492"/>
                  </a:srgbClr>
                </a:gs>
                <a:gs pos="14286">
                  <a:srgbClr val="9D8951">
                    <a:alpha val="11543"/>
                  </a:srgbClr>
                </a:gs>
                <a:gs pos="28571">
                  <a:srgbClr val="9D8951">
                    <a:alpha val="9084"/>
                  </a:srgbClr>
                </a:gs>
                <a:gs pos="42857">
                  <a:srgbClr val="9D8951">
                    <a:alpha val="6055"/>
                  </a:srgbClr>
                </a:gs>
                <a:gs pos="57143">
                  <a:srgbClr val="9D8951">
                    <a:alpha val="3402"/>
                  </a:srgbClr>
                </a:gs>
                <a:gs pos="71429">
                  <a:srgbClr val="9D8951">
                    <a:alpha val="1607"/>
                  </a:srgbClr>
                </a:gs>
                <a:gs pos="85714">
                  <a:srgbClr val="9D8951">
                    <a:alpha val="639"/>
                  </a:srgbClr>
                </a:gs>
                <a:gs pos="100000">
                  <a:srgbClr val="9D8951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5400000">
              <a:off x="1691154" y="1291348"/>
              <a:ext cx="65028" cy="65028"/>
            </a:xfrm>
            <a:prstGeom prst="ellipse">
              <a:avLst/>
            </a:prstGeom>
            <a:gradFill>
              <a:gsLst>
                <a:gs pos="0">
                  <a:srgbClr val="7F461B">
                    <a:alpha val="12485"/>
                  </a:srgbClr>
                </a:gs>
                <a:gs pos="14286">
                  <a:srgbClr val="7F461B">
                    <a:alpha val="11536"/>
                  </a:srgbClr>
                </a:gs>
                <a:gs pos="28571">
                  <a:srgbClr val="7F461B">
                    <a:alpha val="9078"/>
                  </a:srgbClr>
                </a:gs>
                <a:gs pos="42857">
                  <a:srgbClr val="7F461B">
                    <a:alpha val="6052"/>
                  </a:srgbClr>
                </a:gs>
                <a:gs pos="57143">
                  <a:srgbClr val="7F461B">
                    <a:alpha val="3400"/>
                  </a:srgbClr>
                </a:gs>
                <a:gs pos="71429">
                  <a:srgbClr val="7F461B">
                    <a:alpha val="1606"/>
                  </a:srgbClr>
                </a:gs>
                <a:gs pos="85714">
                  <a:srgbClr val="7F461B">
                    <a:alpha val="638"/>
                  </a:srgbClr>
                </a:gs>
                <a:gs pos="100000">
                  <a:srgbClr val="7F461B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5400000">
              <a:off x="2480015" y="1957553"/>
              <a:ext cx="65017" cy="65017"/>
            </a:xfrm>
            <a:prstGeom prst="ellipse">
              <a:avLst/>
            </a:prstGeom>
            <a:gradFill>
              <a:gsLst>
                <a:gs pos="0">
                  <a:srgbClr val="956E44">
                    <a:alpha val="12488"/>
                  </a:srgbClr>
                </a:gs>
                <a:gs pos="14286">
                  <a:srgbClr val="956E44">
                    <a:alpha val="11539"/>
                  </a:srgbClr>
                </a:gs>
                <a:gs pos="28571">
                  <a:srgbClr val="956E44">
                    <a:alpha val="9081"/>
                  </a:srgbClr>
                </a:gs>
                <a:gs pos="42857">
                  <a:srgbClr val="956E44">
                    <a:alpha val="6053"/>
                  </a:srgbClr>
                </a:gs>
                <a:gs pos="57143">
                  <a:srgbClr val="956E44">
                    <a:alpha val="3401"/>
                  </a:srgbClr>
                </a:gs>
                <a:gs pos="71429">
                  <a:srgbClr val="956E44">
                    <a:alpha val="1607"/>
                  </a:srgbClr>
                </a:gs>
                <a:gs pos="85714">
                  <a:srgbClr val="956E44">
                    <a:alpha val="638"/>
                  </a:srgbClr>
                </a:gs>
                <a:gs pos="100000">
                  <a:srgbClr val="956E44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5400000">
              <a:off x="1576511" y="625245"/>
              <a:ext cx="65091" cy="65091"/>
            </a:xfrm>
            <a:prstGeom prst="ellipse">
              <a:avLst/>
            </a:prstGeom>
            <a:gradFill>
              <a:gsLst>
                <a:gs pos="0">
                  <a:srgbClr val="B98C71">
                    <a:alpha val="12468"/>
                  </a:srgbClr>
                </a:gs>
                <a:gs pos="14286">
                  <a:srgbClr val="B98C71">
                    <a:alpha val="11520"/>
                  </a:srgbClr>
                </a:gs>
                <a:gs pos="28571">
                  <a:srgbClr val="B98C71">
                    <a:alpha val="9066"/>
                  </a:srgbClr>
                </a:gs>
                <a:gs pos="42857">
                  <a:srgbClr val="B98C71">
                    <a:alpha val="6043"/>
                  </a:srgbClr>
                </a:gs>
                <a:gs pos="57143">
                  <a:srgbClr val="B98C71">
                    <a:alpha val="3395"/>
                  </a:srgbClr>
                </a:gs>
                <a:gs pos="71429">
                  <a:srgbClr val="B98C71">
                    <a:alpha val="1604"/>
                  </a:srgbClr>
                </a:gs>
                <a:gs pos="85714">
                  <a:srgbClr val="B98C71">
                    <a:alpha val="637"/>
                  </a:srgbClr>
                </a:gs>
                <a:gs pos="100000">
                  <a:srgbClr val="B98C71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5400000">
              <a:off x="795830" y="1093590"/>
              <a:ext cx="64984" cy="64984"/>
            </a:xfrm>
            <a:prstGeom prst="ellipse">
              <a:avLst/>
            </a:prstGeom>
            <a:gradFill>
              <a:gsLst>
                <a:gs pos="0">
                  <a:srgbClr val="8A5F40">
                    <a:alpha val="12497"/>
                  </a:srgbClr>
                </a:gs>
                <a:gs pos="14286">
                  <a:srgbClr val="8A5F40">
                    <a:alpha val="11547"/>
                  </a:srgbClr>
                </a:gs>
                <a:gs pos="28571">
                  <a:srgbClr val="8A5F40">
                    <a:alpha val="9087"/>
                  </a:srgbClr>
                </a:gs>
                <a:gs pos="42857">
                  <a:srgbClr val="8A5F40">
                    <a:alpha val="6058"/>
                  </a:srgbClr>
                </a:gs>
                <a:gs pos="57143">
                  <a:srgbClr val="8A5F40">
                    <a:alpha val="3403"/>
                  </a:srgbClr>
                </a:gs>
                <a:gs pos="71429">
                  <a:srgbClr val="8A5F40">
                    <a:alpha val="1608"/>
                  </a:srgbClr>
                </a:gs>
                <a:gs pos="85714">
                  <a:srgbClr val="8A5F40">
                    <a:alpha val="639"/>
                  </a:srgbClr>
                </a:gs>
                <a:gs pos="100000">
                  <a:srgbClr val="8A5F4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5400000">
              <a:off x="331709" y="1071339"/>
              <a:ext cx="65001" cy="65001"/>
            </a:xfrm>
            <a:prstGeom prst="ellipse">
              <a:avLst/>
            </a:prstGeom>
            <a:gradFill>
              <a:gsLst>
                <a:gs pos="0">
                  <a:srgbClr val="967156">
                    <a:alpha val="12493"/>
                  </a:srgbClr>
                </a:gs>
                <a:gs pos="14286">
                  <a:srgbClr val="967156">
                    <a:alpha val="11543"/>
                  </a:srgbClr>
                </a:gs>
                <a:gs pos="28571">
                  <a:srgbClr val="967156">
                    <a:alpha val="9084"/>
                  </a:srgbClr>
                </a:gs>
                <a:gs pos="42857">
                  <a:srgbClr val="967156">
                    <a:alpha val="6055"/>
                  </a:srgbClr>
                </a:gs>
                <a:gs pos="57143">
                  <a:srgbClr val="967156">
                    <a:alpha val="3402"/>
                  </a:srgbClr>
                </a:gs>
                <a:gs pos="71429">
                  <a:srgbClr val="967156">
                    <a:alpha val="1607"/>
                  </a:srgbClr>
                </a:gs>
                <a:gs pos="85714">
                  <a:srgbClr val="967156">
                    <a:alpha val="639"/>
                  </a:srgbClr>
                </a:gs>
                <a:gs pos="100000">
                  <a:srgbClr val="967156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5400000">
              <a:off x="2034874" y="12323"/>
              <a:ext cx="65084" cy="65084"/>
            </a:xfrm>
            <a:prstGeom prst="ellipse">
              <a:avLst/>
            </a:prstGeom>
            <a:gradFill>
              <a:gsLst>
                <a:gs pos="0">
                  <a:srgbClr val="855F3D">
                    <a:alpha val="12470"/>
                  </a:srgbClr>
                </a:gs>
                <a:gs pos="14286">
                  <a:srgbClr val="855F3D">
                    <a:alpha val="11522"/>
                  </a:srgbClr>
                </a:gs>
                <a:gs pos="28571">
                  <a:srgbClr val="855F3D">
                    <a:alpha val="9067"/>
                  </a:srgbClr>
                </a:gs>
                <a:gs pos="42857">
                  <a:srgbClr val="855F3D">
                    <a:alpha val="6044"/>
                  </a:srgbClr>
                </a:gs>
                <a:gs pos="57143">
                  <a:srgbClr val="855F3D">
                    <a:alpha val="3395"/>
                  </a:srgbClr>
                </a:gs>
                <a:gs pos="71429">
                  <a:srgbClr val="855F3D">
                    <a:alpha val="1604"/>
                  </a:srgbClr>
                </a:gs>
                <a:gs pos="85714">
                  <a:srgbClr val="855F3D">
                    <a:alpha val="637"/>
                  </a:srgbClr>
                </a:gs>
                <a:gs pos="100000">
                  <a:srgbClr val="855F3D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5400000">
              <a:off x="1485017" y="80650"/>
              <a:ext cx="65170" cy="65170"/>
            </a:xfrm>
            <a:prstGeom prst="ellipse">
              <a:avLst/>
            </a:prstGeom>
            <a:gradFill>
              <a:gsLst>
                <a:gs pos="0">
                  <a:srgbClr val="785A41">
                    <a:alpha val="12446"/>
                  </a:srgbClr>
                </a:gs>
                <a:gs pos="14286">
                  <a:srgbClr val="785A41">
                    <a:alpha val="11500"/>
                  </a:srgbClr>
                </a:gs>
                <a:gs pos="28571">
                  <a:srgbClr val="785A41">
                    <a:alpha val="9050"/>
                  </a:srgbClr>
                </a:gs>
                <a:gs pos="42857">
                  <a:srgbClr val="785A41">
                    <a:alpha val="6032"/>
                  </a:srgbClr>
                </a:gs>
                <a:gs pos="57143">
                  <a:srgbClr val="785A41">
                    <a:alpha val="3389"/>
                  </a:srgbClr>
                </a:gs>
                <a:gs pos="71429">
                  <a:srgbClr val="785A41">
                    <a:alpha val="1601"/>
                  </a:srgbClr>
                </a:gs>
                <a:gs pos="85714">
                  <a:srgbClr val="785A41">
                    <a:alpha val="636"/>
                  </a:srgbClr>
                </a:gs>
                <a:gs pos="100000">
                  <a:srgbClr val="785A41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5400000">
              <a:off x="2138686" y="318904"/>
              <a:ext cx="65264" cy="65264"/>
            </a:xfrm>
            <a:prstGeom prst="ellipse">
              <a:avLst/>
            </a:prstGeom>
            <a:gradFill>
              <a:gsLst>
                <a:gs pos="0">
                  <a:srgbClr val="58351F">
                    <a:alpha val="12421"/>
                  </a:srgbClr>
                </a:gs>
                <a:gs pos="14286">
                  <a:srgbClr val="58351F">
                    <a:alpha val="11476"/>
                  </a:srgbClr>
                </a:gs>
                <a:gs pos="28571">
                  <a:srgbClr val="58351F">
                    <a:alpha val="9031"/>
                  </a:srgbClr>
                </a:gs>
                <a:gs pos="42857">
                  <a:srgbClr val="58351F">
                    <a:alpha val="6019"/>
                  </a:srgbClr>
                </a:gs>
                <a:gs pos="57143">
                  <a:srgbClr val="58351F">
                    <a:alpha val="3382"/>
                  </a:srgbClr>
                </a:gs>
                <a:gs pos="71429">
                  <a:srgbClr val="58351F">
                    <a:alpha val="1597"/>
                  </a:srgbClr>
                </a:gs>
                <a:gs pos="85714">
                  <a:srgbClr val="58351F">
                    <a:alpha val="635"/>
                  </a:srgbClr>
                </a:gs>
                <a:gs pos="100000">
                  <a:srgbClr val="58351F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5400000">
              <a:off x="2056521" y="933307"/>
              <a:ext cx="63194" cy="63194"/>
            </a:xfrm>
            <a:prstGeom prst="ellipse">
              <a:avLst/>
            </a:prstGeom>
            <a:gradFill>
              <a:gsLst>
                <a:gs pos="0">
                  <a:srgbClr val="B48B6B">
                    <a:alpha val="12983"/>
                  </a:srgbClr>
                </a:gs>
                <a:gs pos="14286">
                  <a:srgbClr val="B48B6B">
                    <a:alpha val="11999"/>
                  </a:srgbClr>
                </a:gs>
                <a:gs pos="28571">
                  <a:srgbClr val="B48B6B">
                    <a:alpha val="9448"/>
                  </a:srgbClr>
                </a:gs>
                <a:gs pos="42857">
                  <a:srgbClr val="B48B6B">
                    <a:alpha val="6302"/>
                  </a:srgbClr>
                </a:gs>
                <a:gs pos="57143">
                  <a:srgbClr val="B48B6B">
                    <a:alpha val="3543"/>
                  </a:srgbClr>
                </a:gs>
                <a:gs pos="71429">
                  <a:srgbClr val="B48B6B">
                    <a:alpha val="1674"/>
                  </a:srgbClr>
                </a:gs>
                <a:gs pos="85714">
                  <a:srgbClr val="B48B6B">
                    <a:alpha val="665"/>
                  </a:srgbClr>
                </a:gs>
                <a:gs pos="100000">
                  <a:srgbClr val="B48B6B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5400000">
              <a:off x="932265" y="113457"/>
              <a:ext cx="65153" cy="65153"/>
            </a:xfrm>
            <a:prstGeom prst="ellipse">
              <a:avLst/>
            </a:prstGeom>
            <a:gradFill>
              <a:gsLst>
                <a:gs pos="0">
                  <a:srgbClr val="896042">
                    <a:alpha val="12451"/>
                  </a:srgbClr>
                </a:gs>
                <a:gs pos="14286">
                  <a:srgbClr val="896042">
                    <a:alpha val="11504"/>
                  </a:srgbClr>
                </a:gs>
                <a:gs pos="28571">
                  <a:srgbClr val="896042">
                    <a:alpha val="9053"/>
                  </a:srgbClr>
                </a:gs>
                <a:gs pos="42857">
                  <a:srgbClr val="896042">
                    <a:alpha val="6035"/>
                  </a:srgbClr>
                </a:gs>
                <a:gs pos="57143">
                  <a:srgbClr val="896042">
                    <a:alpha val="3390"/>
                  </a:srgbClr>
                </a:gs>
                <a:gs pos="71429">
                  <a:srgbClr val="896042">
                    <a:alpha val="1601"/>
                  </a:srgbClr>
                </a:gs>
                <a:gs pos="85714">
                  <a:srgbClr val="896042">
                    <a:alpha val="636"/>
                  </a:srgbClr>
                </a:gs>
                <a:gs pos="100000">
                  <a:srgbClr val="896042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5400000">
              <a:off x="1355611" y="1550311"/>
              <a:ext cx="63567" cy="63567"/>
            </a:xfrm>
            <a:prstGeom prst="ellipse">
              <a:avLst/>
            </a:prstGeom>
            <a:gradFill>
              <a:gsLst>
                <a:gs pos="0">
                  <a:srgbClr val="B18869">
                    <a:alpha val="12882"/>
                  </a:srgbClr>
                </a:gs>
                <a:gs pos="14286">
                  <a:srgbClr val="B18869">
                    <a:alpha val="11905"/>
                  </a:srgbClr>
                </a:gs>
                <a:gs pos="28571">
                  <a:srgbClr val="B18869">
                    <a:alpha val="9373"/>
                  </a:srgbClr>
                </a:gs>
                <a:gs pos="42857">
                  <a:srgbClr val="B18869">
                    <a:alpha val="6251"/>
                  </a:srgbClr>
                </a:gs>
                <a:gs pos="57143">
                  <a:srgbClr val="B18869">
                    <a:alpha val="3514"/>
                  </a:srgbClr>
                </a:gs>
                <a:gs pos="71429">
                  <a:srgbClr val="B18869">
                    <a:alpha val="1660"/>
                  </a:srgbClr>
                </a:gs>
                <a:gs pos="85714">
                  <a:srgbClr val="B18869">
                    <a:alpha val="660"/>
                  </a:srgbClr>
                </a:gs>
                <a:gs pos="100000">
                  <a:srgbClr val="B18869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5400000">
              <a:off x="892584" y="1138929"/>
              <a:ext cx="65165" cy="65165"/>
            </a:xfrm>
            <a:prstGeom prst="ellipse">
              <a:avLst/>
            </a:prstGeom>
            <a:gradFill>
              <a:gsLst>
                <a:gs pos="0">
                  <a:srgbClr val="845632">
                    <a:alpha val="12448"/>
                  </a:srgbClr>
                </a:gs>
                <a:gs pos="14286">
                  <a:srgbClr val="845632">
                    <a:alpha val="11501"/>
                  </a:srgbClr>
                </a:gs>
                <a:gs pos="28571">
                  <a:srgbClr val="845632">
                    <a:alpha val="9051"/>
                  </a:srgbClr>
                </a:gs>
                <a:gs pos="42857">
                  <a:srgbClr val="845632">
                    <a:alpha val="6033"/>
                  </a:srgbClr>
                </a:gs>
                <a:gs pos="57143">
                  <a:srgbClr val="845632">
                    <a:alpha val="3389"/>
                  </a:srgbClr>
                </a:gs>
                <a:gs pos="71429">
                  <a:srgbClr val="845632">
                    <a:alpha val="1601"/>
                  </a:srgbClr>
                </a:gs>
                <a:gs pos="85714">
                  <a:srgbClr val="845632">
                    <a:alpha val="636"/>
                  </a:srgbClr>
                </a:gs>
                <a:gs pos="100000">
                  <a:srgbClr val="845632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5400000">
              <a:off x="2014664" y="41366"/>
              <a:ext cx="65294" cy="65294"/>
            </a:xfrm>
            <a:prstGeom prst="ellipse">
              <a:avLst/>
            </a:prstGeom>
            <a:gradFill>
              <a:gsLst>
                <a:gs pos="0">
                  <a:srgbClr val="734F32">
                    <a:alpha val="12413"/>
                  </a:srgbClr>
                </a:gs>
                <a:gs pos="14286">
                  <a:srgbClr val="734F32">
                    <a:alpha val="11469"/>
                  </a:srgbClr>
                </a:gs>
                <a:gs pos="28571">
                  <a:srgbClr val="734F32">
                    <a:alpha val="9025"/>
                  </a:srgbClr>
                </a:gs>
                <a:gs pos="42857">
                  <a:srgbClr val="734F32">
                    <a:alpha val="6015"/>
                  </a:srgbClr>
                </a:gs>
                <a:gs pos="57143">
                  <a:srgbClr val="734F32">
                    <a:alpha val="3379"/>
                  </a:srgbClr>
                </a:gs>
                <a:gs pos="71429">
                  <a:srgbClr val="734F32">
                    <a:alpha val="1596"/>
                  </a:srgbClr>
                </a:gs>
                <a:gs pos="85714">
                  <a:srgbClr val="734F32">
                    <a:alpha val="634"/>
                  </a:srgbClr>
                </a:gs>
                <a:gs pos="100000">
                  <a:srgbClr val="734F32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-10147418">
              <a:off x="764584" y="53042"/>
              <a:ext cx="415196" cy="315300"/>
            </a:xfrm>
            <a:prstGeom prst="ellipse">
              <a:avLst/>
            </a:prstGeom>
            <a:gradFill>
              <a:gsLst>
                <a:gs pos="0">
                  <a:srgbClr val="B40000">
                    <a:alpha val="3241"/>
                  </a:srgbClr>
                </a:gs>
                <a:gs pos="14286">
                  <a:srgbClr val="B40000">
                    <a:alpha val="2983"/>
                  </a:srgbClr>
                </a:gs>
                <a:gs pos="28571">
                  <a:srgbClr val="B40000">
                    <a:alpha val="2324"/>
                  </a:srgbClr>
                </a:gs>
                <a:gs pos="42857">
                  <a:srgbClr val="B40000">
                    <a:alpha val="1531"/>
                  </a:srgbClr>
                </a:gs>
                <a:gs pos="57143">
                  <a:srgbClr val="B40000">
                    <a:alpha val="851"/>
                  </a:srgbClr>
                </a:gs>
                <a:gs pos="71429">
                  <a:srgbClr val="B40000">
                    <a:alpha val="399"/>
                  </a:srgbClr>
                </a:gs>
                <a:gs pos="85714">
                  <a:srgbClr val="B40000">
                    <a:alpha val="158"/>
                  </a:srgbClr>
                </a:gs>
                <a:gs pos="100000">
                  <a:srgbClr val="B400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-9794458">
              <a:off x="1100642" y="760600"/>
              <a:ext cx="510454" cy="39564"/>
            </a:xfrm>
            <a:prstGeom prst="ellipse">
              <a:avLst/>
            </a:prstGeom>
            <a:gradFill>
              <a:gsLst>
                <a:gs pos="0">
                  <a:srgbClr val="FFE100">
                    <a:alpha val="26900"/>
                  </a:srgbClr>
                </a:gs>
                <a:gs pos="14286">
                  <a:srgbClr val="FFE100">
                    <a:alpha val="25024"/>
                  </a:srgbClr>
                </a:gs>
                <a:gs pos="28571">
                  <a:srgbClr val="FFE100">
                    <a:alpha val="20038"/>
                  </a:srgbClr>
                </a:gs>
                <a:gs pos="42857">
                  <a:srgbClr val="FFE100">
                    <a:alpha val="13642"/>
                  </a:srgbClr>
                </a:gs>
                <a:gs pos="57143">
                  <a:srgbClr val="FFE100">
                    <a:alpha val="7806"/>
                  </a:srgbClr>
                </a:gs>
                <a:gs pos="71429">
                  <a:srgbClr val="FFE100">
                    <a:alpha val="3733"/>
                  </a:srgbClr>
                </a:gs>
                <a:gs pos="85714">
                  <a:srgbClr val="FFE100">
                    <a:alpha val="1493"/>
                  </a:srgbClr>
                </a:gs>
                <a:gs pos="100000">
                  <a:srgbClr val="FFE1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5400000">
              <a:off x="2035679" y="1879289"/>
              <a:ext cx="65283" cy="65283"/>
            </a:xfrm>
            <a:prstGeom prst="ellipse">
              <a:avLst/>
            </a:prstGeom>
            <a:gradFill>
              <a:gsLst>
                <a:gs pos="0">
                  <a:srgbClr val="872200">
                    <a:alpha val="12416"/>
                  </a:srgbClr>
                </a:gs>
                <a:gs pos="14286">
                  <a:srgbClr val="872200">
                    <a:alpha val="11471"/>
                  </a:srgbClr>
                </a:gs>
                <a:gs pos="28571">
                  <a:srgbClr val="872200">
                    <a:alpha val="9027"/>
                  </a:srgbClr>
                </a:gs>
                <a:gs pos="42857">
                  <a:srgbClr val="872200">
                    <a:alpha val="6017"/>
                  </a:srgbClr>
                </a:gs>
                <a:gs pos="57143">
                  <a:srgbClr val="872200">
                    <a:alpha val="3380"/>
                  </a:srgbClr>
                </a:gs>
                <a:gs pos="71429">
                  <a:srgbClr val="872200">
                    <a:alpha val="1597"/>
                  </a:srgbClr>
                </a:gs>
                <a:gs pos="85714">
                  <a:srgbClr val="872200">
                    <a:alpha val="634"/>
                  </a:srgbClr>
                </a:gs>
                <a:gs pos="100000">
                  <a:srgbClr val="8722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8672952">
              <a:off x="585323" y="332583"/>
              <a:ext cx="469613" cy="44045"/>
            </a:xfrm>
            <a:prstGeom prst="ellipse">
              <a:avLst/>
            </a:prstGeom>
            <a:gradFill>
              <a:gsLst>
                <a:gs pos="0">
                  <a:srgbClr val="FFF9E9">
                    <a:alpha val="32968"/>
                  </a:srgbClr>
                </a:gs>
                <a:gs pos="14286">
                  <a:srgbClr val="FFF9E9">
                    <a:alpha val="30764"/>
                  </a:srgbClr>
                </a:gs>
                <a:gs pos="28571">
                  <a:srgbClr val="FFF9E9">
                    <a:alpha val="24833"/>
                  </a:srgbClr>
                </a:gs>
                <a:gs pos="42857">
                  <a:srgbClr val="FFF9E9">
                    <a:alpha val="17075"/>
                  </a:srgbClr>
                </a:gs>
                <a:gs pos="57143">
                  <a:srgbClr val="FFF9E9">
                    <a:alpha val="9855"/>
                  </a:srgbClr>
                </a:gs>
                <a:gs pos="71429">
                  <a:srgbClr val="FFF9E9">
                    <a:alpha val="4740"/>
                  </a:srgbClr>
                </a:gs>
                <a:gs pos="85714">
                  <a:srgbClr val="FFF9E9">
                    <a:alpha val="1902"/>
                  </a:srgbClr>
                </a:gs>
                <a:gs pos="100000">
                  <a:srgbClr val="FFF9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6042189">
              <a:off x="2036828" y="533717"/>
              <a:ext cx="393922" cy="31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5400000">
              <a:off x="1346360" y="360322"/>
              <a:ext cx="65318" cy="65318"/>
            </a:xfrm>
            <a:prstGeom prst="ellipse">
              <a:avLst/>
            </a:prstGeom>
            <a:gradFill>
              <a:gsLst>
                <a:gs pos="0">
                  <a:srgbClr val="996632">
                    <a:alpha val="12406"/>
                  </a:srgbClr>
                </a:gs>
                <a:gs pos="14286">
                  <a:srgbClr val="996632">
                    <a:alpha val="11462"/>
                  </a:srgbClr>
                </a:gs>
                <a:gs pos="28571">
                  <a:srgbClr val="996632">
                    <a:alpha val="9020"/>
                  </a:srgbClr>
                </a:gs>
                <a:gs pos="42857">
                  <a:srgbClr val="996632">
                    <a:alpha val="6012"/>
                  </a:srgbClr>
                </a:gs>
                <a:gs pos="57143">
                  <a:srgbClr val="996632">
                    <a:alpha val="3377"/>
                  </a:srgbClr>
                </a:gs>
                <a:gs pos="71429">
                  <a:srgbClr val="996632">
                    <a:alpha val="1595"/>
                  </a:srgbClr>
                </a:gs>
                <a:gs pos="85714">
                  <a:srgbClr val="996632">
                    <a:alpha val="634"/>
                  </a:srgbClr>
                </a:gs>
                <a:gs pos="100000">
                  <a:srgbClr val="996632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5400000">
              <a:off x="2548288" y="835892"/>
              <a:ext cx="65348" cy="65348"/>
            </a:xfrm>
            <a:prstGeom prst="ellipse">
              <a:avLst/>
            </a:prstGeom>
            <a:gradFill>
              <a:gsLst>
                <a:gs pos="0">
                  <a:srgbClr val="B17F4A">
                    <a:alpha val="12398"/>
                  </a:srgbClr>
                </a:gs>
                <a:gs pos="14286">
                  <a:srgbClr val="B17F4A">
                    <a:alpha val="11455"/>
                  </a:srgbClr>
                </a:gs>
                <a:gs pos="28571">
                  <a:srgbClr val="B17F4A">
                    <a:alpha val="9014"/>
                  </a:srgbClr>
                </a:gs>
                <a:gs pos="42857">
                  <a:srgbClr val="B17F4A">
                    <a:alpha val="6008"/>
                  </a:srgbClr>
                </a:gs>
                <a:gs pos="57143">
                  <a:srgbClr val="B17F4A">
                    <a:alpha val="3375"/>
                  </a:srgbClr>
                </a:gs>
                <a:gs pos="71429">
                  <a:srgbClr val="B17F4A">
                    <a:alpha val="1594"/>
                  </a:srgbClr>
                </a:gs>
                <a:gs pos="85714">
                  <a:srgbClr val="B17F4A">
                    <a:alpha val="633"/>
                  </a:srgbClr>
                </a:gs>
                <a:gs pos="100000">
                  <a:srgbClr val="B17F4A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9235206">
              <a:off x="970494" y="514407"/>
              <a:ext cx="406991" cy="139142"/>
            </a:xfrm>
            <a:prstGeom prst="ellipse">
              <a:avLst/>
            </a:prstGeom>
            <a:gradFill>
              <a:gsLst>
                <a:gs pos="0">
                  <a:srgbClr val="FFFFDE">
                    <a:alpha val="32968"/>
                  </a:srgbClr>
                </a:gs>
                <a:gs pos="14286">
                  <a:srgbClr val="FFFFDE">
                    <a:alpha val="30764"/>
                  </a:srgbClr>
                </a:gs>
                <a:gs pos="28571">
                  <a:srgbClr val="FFFFDE">
                    <a:alpha val="24833"/>
                  </a:srgbClr>
                </a:gs>
                <a:gs pos="42857">
                  <a:srgbClr val="FFFFDE">
                    <a:alpha val="17075"/>
                  </a:srgbClr>
                </a:gs>
                <a:gs pos="57143">
                  <a:srgbClr val="FFFFDE">
                    <a:alpha val="9855"/>
                  </a:srgbClr>
                </a:gs>
                <a:gs pos="71429">
                  <a:srgbClr val="FFFFDE">
                    <a:alpha val="4740"/>
                  </a:srgbClr>
                </a:gs>
                <a:gs pos="85714">
                  <a:srgbClr val="FFFFDE">
                    <a:alpha val="1902"/>
                  </a:srgbClr>
                </a:gs>
                <a:gs pos="100000">
                  <a:srgbClr val="FFFFD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5400000">
              <a:off x="1794854" y="1073014"/>
              <a:ext cx="65396" cy="65396"/>
            </a:xfrm>
            <a:prstGeom prst="ellipse">
              <a:avLst/>
            </a:prstGeom>
            <a:gradFill>
              <a:gsLst>
                <a:gs pos="0">
                  <a:srgbClr val="BF9A86">
                    <a:alpha val="12385"/>
                  </a:srgbClr>
                </a:gs>
                <a:gs pos="14286">
                  <a:srgbClr val="BF9A86">
                    <a:alpha val="11443"/>
                  </a:srgbClr>
                </a:gs>
                <a:gs pos="28571">
                  <a:srgbClr val="BF9A86">
                    <a:alpha val="9004"/>
                  </a:srgbClr>
                </a:gs>
                <a:gs pos="42857">
                  <a:srgbClr val="BF9A86">
                    <a:alpha val="6001"/>
                  </a:srgbClr>
                </a:gs>
                <a:gs pos="57143">
                  <a:srgbClr val="BF9A86">
                    <a:alpha val="3371"/>
                  </a:srgbClr>
                </a:gs>
                <a:gs pos="71429">
                  <a:srgbClr val="BF9A86">
                    <a:alpha val="1592"/>
                  </a:srgbClr>
                </a:gs>
                <a:gs pos="85714">
                  <a:srgbClr val="BF9A86">
                    <a:alpha val="633"/>
                  </a:srgbClr>
                </a:gs>
                <a:gs pos="100000">
                  <a:srgbClr val="BF9A86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5400000">
              <a:off x="902830" y="623053"/>
              <a:ext cx="65360" cy="65360"/>
            </a:xfrm>
            <a:prstGeom prst="ellipse">
              <a:avLst/>
            </a:prstGeom>
            <a:gradFill>
              <a:gsLst>
                <a:gs pos="0">
                  <a:srgbClr val="AC7C52">
                    <a:alpha val="12395"/>
                  </a:srgbClr>
                </a:gs>
                <a:gs pos="14286">
                  <a:srgbClr val="AC7C52">
                    <a:alpha val="11452"/>
                  </a:srgbClr>
                </a:gs>
                <a:gs pos="28571">
                  <a:srgbClr val="AC7C52">
                    <a:alpha val="9011"/>
                  </a:srgbClr>
                </a:gs>
                <a:gs pos="42857">
                  <a:srgbClr val="AC7C52">
                    <a:alpha val="6006"/>
                  </a:srgbClr>
                </a:gs>
                <a:gs pos="57143">
                  <a:srgbClr val="AC7C52">
                    <a:alpha val="3374"/>
                  </a:srgbClr>
                </a:gs>
                <a:gs pos="71429">
                  <a:srgbClr val="AC7C52">
                    <a:alpha val="1594"/>
                  </a:srgbClr>
                </a:gs>
                <a:gs pos="85714">
                  <a:srgbClr val="AC7C52">
                    <a:alpha val="633"/>
                  </a:srgbClr>
                </a:gs>
                <a:gs pos="100000">
                  <a:srgbClr val="AC7C52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5400000">
              <a:off x="2053452" y="636533"/>
              <a:ext cx="65362" cy="65362"/>
            </a:xfrm>
            <a:prstGeom prst="ellipse">
              <a:avLst/>
            </a:prstGeom>
            <a:gradFill>
              <a:gsLst>
                <a:gs pos="0">
                  <a:srgbClr val="A77E5D">
                    <a:alpha val="12394"/>
                  </a:srgbClr>
                </a:gs>
                <a:gs pos="14286">
                  <a:srgbClr val="A77E5D">
                    <a:alpha val="11451"/>
                  </a:srgbClr>
                </a:gs>
                <a:gs pos="28571">
                  <a:srgbClr val="A77E5D">
                    <a:alpha val="9011"/>
                  </a:srgbClr>
                </a:gs>
                <a:gs pos="42857">
                  <a:srgbClr val="A77E5D">
                    <a:alpha val="6006"/>
                  </a:srgbClr>
                </a:gs>
                <a:gs pos="57143">
                  <a:srgbClr val="A77E5D">
                    <a:alpha val="3374"/>
                  </a:srgbClr>
                </a:gs>
                <a:gs pos="71429">
                  <a:srgbClr val="A77E5D">
                    <a:alpha val="1594"/>
                  </a:srgbClr>
                </a:gs>
                <a:gs pos="85714">
                  <a:srgbClr val="A77E5D">
                    <a:alpha val="633"/>
                  </a:srgbClr>
                </a:gs>
                <a:gs pos="100000">
                  <a:srgbClr val="A77E5D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5400000">
              <a:off x="1307211" y="2025073"/>
              <a:ext cx="65372" cy="65372"/>
            </a:xfrm>
            <a:prstGeom prst="ellipse">
              <a:avLst/>
            </a:prstGeom>
            <a:gradFill>
              <a:gsLst>
                <a:gs pos="0">
                  <a:srgbClr val="A16C3B">
                    <a:alpha val="12391"/>
                  </a:srgbClr>
                </a:gs>
                <a:gs pos="14286">
                  <a:srgbClr val="A16C3B">
                    <a:alpha val="11449"/>
                  </a:srgbClr>
                </a:gs>
                <a:gs pos="28571">
                  <a:srgbClr val="A16C3B">
                    <a:alpha val="9009"/>
                  </a:srgbClr>
                </a:gs>
                <a:gs pos="42857">
                  <a:srgbClr val="A16C3B">
                    <a:alpha val="6005"/>
                  </a:srgbClr>
                </a:gs>
                <a:gs pos="57143">
                  <a:srgbClr val="A16C3B">
                    <a:alpha val="3373"/>
                  </a:srgbClr>
                </a:gs>
                <a:gs pos="71429">
                  <a:srgbClr val="A16C3B">
                    <a:alpha val="1593"/>
                  </a:srgbClr>
                </a:gs>
                <a:gs pos="85714">
                  <a:srgbClr val="A16C3B">
                    <a:alpha val="633"/>
                  </a:srgbClr>
                </a:gs>
                <a:gs pos="100000">
                  <a:srgbClr val="A16C3B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5400000">
              <a:off x="1927182" y="1527601"/>
              <a:ext cx="65388" cy="65388"/>
            </a:xfrm>
            <a:prstGeom prst="ellipse">
              <a:avLst/>
            </a:prstGeom>
            <a:gradFill>
              <a:gsLst>
                <a:gs pos="0">
                  <a:srgbClr val="A3692F">
                    <a:alpha val="12387"/>
                  </a:srgbClr>
                </a:gs>
                <a:gs pos="14286">
                  <a:srgbClr val="A3692F">
                    <a:alpha val="11445"/>
                  </a:srgbClr>
                </a:gs>
                <a:gs pos="28571">
                  <a:srgbClr val="A3692F">
                    <a:alpha val="9006"/>
                  </a:srgbClr>
                </a:gs>
                <a:gs pos="42857">
                  <a:srgbClr val="A3692F">
                    <a:alpha val="6002"/>
                  </a:srgbClr>
                </a:gs>
                <a:gs pos="57143">
                  <a:srgbClr val="A3692F">
                    <a:alpha val="3372"/>
                  </a:srgbClr>
                </a:gs>
                <a:gs pos="71429">
                  <a:srgbClr val="A3692F">
                    <a:alpha val="1593"/>
                  </a:srgbClr>
                </a:gs>
                <a:gs pos="85714">
                  <a:srgbClr val="A3692F">
                    <a:alpha val="633"/>
                  </a:srgbClr>
                </a:gs>
                <a:gs pos="100000">
                  <a:srgbClr val="A3692F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5400000">
              <a:off x="2414007" y="1777323"/>
              <a:ext cx="65436" cy="65436"/>
            </a:xfrm>
            <a:prstGeom prst="ellipse">
              <a:avLst/>
            </a:prstGeom>
            <a:gradFill>
              <a:gsLst>
                <a:gs pos="0">
                  <a:srgbClr val="A5794D">
                    <a:alpha val="12374"/>
                  </a:srgbClr>
                </a:gs>
                <a:gs pos="14286">
                  <a:srgbClr val="A5794D">
                    <a:alpha val="11433"/>
                  </a:srgbClr>
                </a:gs>
                <a:gs pos="28571">
                  <a:srgbClr val="A5794D">
                    <a:alpha val="8996"/>
                  </a:srgbClr>
                </a:gs>
                <a:gs pos="42857">
                  <a:srgbClr val="A5794D">
                    <a:alpha val="5996"/>
                  </a:srgbClr>
                </a:gs>
                <a:gs pos="57143">
                  <a:srgbClr val="A5794D">
                    <a:alpha val="3368"/>
                  </a:srgbClr>
                </a:gs>
                <a:gs pos="71429">
                  <a:srgbClr val="A5794D">
                    <a:alpha val="1591"/>
                  </a:srgbClr>
                </a:gs>
                <a:gs pos="85714">
                  <a:srgbClr val="A5794D">
                    <a:alpha val="632"/>
                  </a:srgbClr>
                </a:gs>
                <a:gs pos="100000">
                  <a:srgbClr val="A5794D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5400000">
              <a:off x="1322162" y="1983854"/>
              <a:ext cx="65438" cy="65438"/>
            </a:xfrm>
            <a:prstGeom prst="ellipse">
              <a:avLst/>
            </a:prstGeom>
            <a:gradFill>
              <a:gsLst>
                <a:gs pos="0">
                  <a:srgbClr val="B88A5E">
                    <a:alpha val="12373"/>
                  </a:srgbClr>
                </a:gs>
                <a:gs pos="14286">
                  <a:srgbClr val="B88A5E">
                    <a:alpha val="11432"/>
                  </a:srgbClr>
                </a:gs>
                <a:gs pos="28571">
                  <a:srgbClr val="B88A5E">
                    <a:alpha val="8996"/>
                  </a:srgbClr>
                </a:gs>
                <a:gs pos="42857">
                  <a:srgbClr val="B88A5E">
                    <a:alpha val="5996"/>
                  </a:srgbClr>
                </a:gs>
                <a:gs pos="57143">
                  <a:srgbClr val="B88A5E">
                    <a:alpha val="3368"/>
                  </a:srgbClr>
                </a:gs>
                <a:gs pos="71429">
                  <a:srgbClr val="B88A5E">
                    <a:alpha val="1591"/>
                  </a:srgbClr>
                </a:gs>
                <a:gs pos="85714">
                  <a:srgbClr val="B88A5E">
                    <a:alpha val="632"/>
                  </a:srgbClr>
                </a:gs>
                <a:gs pos="100000">
                  <a:srgbClr val="B88A5E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5400000">
              <a:off x="2407393" y="635611"/>
              <a:ext cx="65514" cy="65514"/>
            </a:xfrm>
            <a:prstGeom prst="ellipse">
              <a:avLst/>
            </a:prstGeom>
            <a:gradFill>
              <a:gsLst>
                <a:gs pos="0">
                  <a:srgbClr val="C2997F">
                    <a:alpha val="12353"/>
                  </a:srgbClr>
                </a:gs>
                <a:gs pos="14286">
                  <a:srgbClr val="C2997F">
                    <a:alpha val="11413"/>
                  </a:srgbClr>
                </a:gs>
                <a:gs pos="28571">
                  <a:srgbClr val="C2997F">
                    <a:alpha val="8980"/>
                  </a:srgbClr>
                </a:gs>
                <a:gs pos="42857">
                  <a:srgbClr val="C2997F">
                    <a:alpha val="5985"/>
                  </a:srgbClr>
                </a:gs>
                <a:gs pos="57143">
                  <a:srgbClr val="C2997F">
                    <a:alpha val="3362"/>
                  </a:srgbClr>
                </a:gs>
                <a:gs pos="71429">
                  <a:srgbClr val="C2997F">
                    <a:alpha val="1588"/>
                  </a:srgbClr>
                </a:gs>
                <a:gs pos="85714">
                  <a:srgbClr val="C2997F">
                    <a:alpha val="631"/>
                  </a:srgbClr>
                </a:gs>
                <a:gs pos="100000">
                  <a:srgbClr val="C2997F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3936994">
              <a:off x="696468" y="799738"/>
              <a:ext cx="518544" cy="178303"/>
            </a:xfrm>
            <a:prstGeom prst="ellipse">
              <a:avLst/>
            </a:prstGeom>
            <a:gradFill>
              <a:gsLst>
                <a:gs pos="0">
                  <a:srgbClr val="76BAFF">
                    <a:alpha val="24818"/>
                  </a:srgbClr>
                </a:gs>
                <a:gs pos="14286">
                  <a:srgbClr val="76BAFF">
                    <a:alpha val="23063"/>
                  </a:srgbClr>
                </a:gs>
                <a:gs pos="28571">
                  <a:srgbClr val="76BAFF">
                    <a:alpha val="18419"/>
                  </a:srgbClr>
                </a:gs>
                <a:gs pos="42857">
                  <a:srgbClr val="76BAFF">
                    <a:alpha val="12500"/>
                  </a:srgbClr>
                </a:gs>
                <a:gs pos="57143">
                  <a:srgbClr val="76BAFF">
                    <a:alpha val="7132"/>
                  </a:srgbClr>
                </a:gs>
                <a:gs pos="71429">
                  <a:srgbClr val="76BAFF">
                    <a:alpha val="3404"/>
                  </a:srgbClr>
                </a:gs>
                <a:gs pos="85714">
                  <a:srgbClr val="76BAFF">
                    <a:alpha val="1360"/>
                  </a:srgbClr>
                </a:gs>
                <a:gs pos="100000">
                  <a:srgbClr val="76BAF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10649163">
              <a:off x="2797250" y="1055845"/>
              <a:ext cx="544053" cy="182997"/>
            </a:xfrm>
            <a:prstGeom prst="ellipse">
              <a:avLst/>
            </a:prstGeom>
            <a:gradFill>
              <a:gsLst>
                <a:gs pos="0">
                  <a:srgbClr val="FFFFFF">
                    <a:alpha val="25596"/>
                  </a:srgbClr>
                </a:gs>
                <a:gs pos="14286">
                  <a:srgbClr val="FFFFFF">
                    <a:alpha val="23796"/>
                  </a:srgbClr>
                </a:gs>
                <a:gs pos="28571">
                  <a:srgbClr val="FFFFFF">
                    <a:alpha val="19023"/>
                  </a:srgbClr>
                </a:gs>
                <a:gs pos="42857">
                  <a:srgbClr val="FFFFFF">
                    <a:alpha val="12925"/>
                  </a:srgbClr>
                </a:gs>
                <a:gs pos="57143">
                  <a:srgbClr val="FFFFFF">
                    <a:alpha val="7382"/>
                  </a:srgbClr>
                </a:gs>
                <a:gs pos="71429">
                  <a:srgbClr val="FFFFFF">
                    <a:alpha val="3526"/>
                  </a:srgbClr>
                </a:gs>
                <a:gs pos="85714">
                  <a:srgbClr val="FFFFFF">
                    <a:alpha val="1409"/>
                  </a:srgbClr>
                </a:gs>
                <a:gs pos="100000">
                  <a:srgbClr val="FFFFFF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10573784">
              <a:off x="817622" y="652719"/>
              <a:ext cx="380333" cy="72871"/>
            </a:xfrm>
            <a:prstGeom prst="ellipse">
              <a:avLst/>
            </a:prstGeom>
            <a:gradFill>
              <a:gsLst>
                <a:gs pos="0">
                  <a:srgbClr val="C8ECFF">
                    <a:alpha val="32386"/>
                  </a:srgbClr>
                </a:gs>
                <a:gs pos="14286">
                  <a:srgbClr val="C8ECFF">
                    <a:alpha val="30212"/>
                  </a:srgbClr>
                </a:gs>
                <a:gs pos="28571">
                  <a:srgbClr val="C8ECFF">
                    <a:alpha val="24368"/>
                  </a:srgbClr>
                </a:gs>
                <a:gs pos="42857">
                  <a:srgbClr val="C8ECFF">
                    <a:alpha val="16739"/>
                  </a:srgbClr>
                </a:gs>
                <a:gs pos="57143">
                  <a:srgbClr val="C8ECFF">
                    <a:alpha val="9653"/>
                  </a:srgbClr>
                </a:gs>
                <a:gs pos="71429">
                  <a:srgbClr val="C8ECFF">
                    <a:alpha val="4640"/>
                  </a:srgbClr>
                </a:gs>
                <a:gs pos="85714">
                  <a:srgbClr val="C8ECFF">
                    <a:alpha val="1861"/>
                  </a:srgbClr>
                </a:gs>
                <a:gs pos="100000">
                  <a:srgbClr val="C8ECFF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-10700307">
              <a:off x="1155758" y="1349241"/>
              <a:ext cx="529649" cy="447932"/>
            </a:xfrm>
            <a:prstGeom prst="ellipse">
              <a:avLst/>
            </a:prstGeom>
            <a:gradFill>
              <a:gsLst>
                <a:gs pos="0">
                  <a:srgbClr val="F2E04C">
                    <a:alpha val="8101"/>
                  </a:srgbClr>
                </a:gs>
                <a:gs pos="14286">
                  <a:srgbClr val="F2E04C">
                    <a:alpha val="7471"/>
                  </a:srgbClr>
                </a:gs>
                <a:gs pos="28571">
                  <a:srgbClr val="F2E04C">
                    <a:alpha val="5851"/>
                  </a:srgbClr>
                </a:gs>
                <a:gs pos="42857">
                  <a:srgbClr val="F2E04C">
                    <a:alpha val="3877"/>
                  </a:srgbClr>
                </a:gs>
                <a:gs pos="57143">
                  <a:srgbClr val="F2E04C">
                    <a:alpha val="2167"/>
                  </a:srgbClr>
                </a:gs>
                <a:gs pos="71429">
                  <a:srgbClr val="F2E04C">
                    <a:alpha val="1020"/>
                  </a:srgbClr>
                </a:gs>
                <a:gs pos="85714">
                  <a:srgbClr val="F2E04C">
                    <a:alpha val="405"/>
                  </a:srgbClr>
                </a:gs>
                <a:gs pos="100000">
                  <a:srgbClr val="F2E04C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5242856">
              <a:off x="1295715" y="1338524"/>
              <a:ext cx="359630" cy="259272"/>
            </a:xfrm>
            <a:prstGeom prst="ellipse">
              <a:avLst/>
            </a:prstGeom>
            <a:gradFill>
              <a:gsLst>
                <a:gs pos="0">
                  <a:srgbClr val="FFD1B1">
                    <a:alpha val="17095"/>
                  </a:srgbClr>
                </a:gs>
                <a:gs pos="14286">
                  <a:srgbClr val="FFD1B1">
                    <a:alpha val="15828"/>
                  </a:srgbClr>
                </a:gs>
                <a:gs pos="28571">
                  <a:srgbClr val="FFD1B1">
                    <a:alpha val="12523"/>
                  </a:srgbClr>
                </a:gs>
                <a:gs pos="42857">
                  <a:srgbClr val="FFD1B1">
                    <a:alpha val="8401"/>
                  </a:srgbClr>
                </a:gs>
                <a:gs pos="57143">
                  <a:srgbClr val="FFD1B1">
                    <a:alpha val="4746"/>
                  </a:srgbClr>
                </a:gs>
                <a:gs pos="71429">
                  <a:srgbClr val="FFD1B1">
                    <a:alpha val="2250"/>
                  </a:srgbClr>
                </a:gs>
                <a:gs pos="85714">
                  <a:srgbClr val="FFD1B1">
                    <a:alpha val="896"/>
                  </a:srgbClr>
                </a:gs>
                <a:gs pos="100000">
                  <a:srgbClr val="FFD1B1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2838062">
              <a:off x="1808291" y="180013"/>
              <a:ext cx="343026" cy="60611"/>
            </a:xfrm>
            <a:prstGeom prst="ellipse">
              <a:avLst/>
            </a:prstGeom>
            <a:gradFill>
              <a:gsLst>
                <a:gs pos="0">
                  <a:srgbClr val="FFD1BF">
                    <a:alpha val="23903"/>
                  </a:srgbClr>
                </a:gs>
                <a:gs pos="14286">
                  <a:srgbClr val="FFD1BF">
                    <a:alpha val="22203"/>
                  </a:srgbClr>
                </a:gs>
                <a:gs pos="28571">
                  <a:srgbClr val="FFD1BF">
                    <a:alpha val="17712"/>
                  </a:srgbClr>
                </a:gs>
                <a:gs pos="42857">
                  <a:srgbClr val="FFD1BF">
                    <a:alpha val="12003"/>
                  </a:srgbClr>
                </a:gs>
                <a:gs pos="57143">
                  <a:srgbClr val="FFD1BF">
                    <a:alpha val="6840"/>
                  </a:srgbClr>
                </a:gs>
                <a:gs pos="71429">
                  <a:srgbClr val="FFD1BF">
                    <a:alpha val="3262"/>
                  </a:srgbClr>
                </a:gs>
                <a:gs pos="85714">
                  <a:srgbClr val="FFD1BF">
                    <a:alpha val="1303"/>
                  </a:srgbClr>
                </a:gs>
                <a:gs pos="100000">
                  <a:srgbClr val="FFD1BF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5788555">
              <a:off x="2057077" y="587318"/>
              <a:ext cx="231897" cy="52926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9491637">
              <a:off x="1372071" y="332139"/>
              <a:ext cx="425431" cy="394036"/>
            </a:xfrm>
            <a:prstGeom prst="ellipse">
              <a:avLst/>
            </a:prstGeom>
            <a:gradFill>
              <a:gsLst>
                <a:gs pos="0">
                  <a:srgbClr val="009200">
                    <a:alpha val="8478"/>
                  </a:srgbClr>
                </a:gs>
                <a:gs pos="14286">
                  <a:srgbClr val="009200">
                    <a:alpha val="7819"/>
                  </a:srgbClr>
                </a:gs>
                <a:gs pos="28571">
                  <a:srgbClr val="009200">
                    <a:alpha val="6126"/>
                  </a:srgbClr>
                </a:gs>
                <a:gs pos="42857">
                  <a:srgbClr val="009200">
                    <a:alpha val="4062"/>
                  </a:srgbClr>
                </a:gs>
                <a:gs pos="57143">
                  <a:srgbClr val="009200">
                    <a:alpha val="2271"/>
                  </a:srgbClr>
                </a:gs>
                <a:gs pos="71429">
                  <a:srgbClr val="009200">
                    <a:alpha val="1070"/>
                  </a:srgbClr>
                </a:gs>
                <a:gs pos="85714">
                  <a:srgbClr val="009200">
                    <a:alpha val="424"/>
                  </a:srgbClr>
                </a:gs>
                <a:gs pos="100000">
                  <a:srgbClr val="0092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6142293">
              <a:off x="1599652" y="404349"/>
              <a:ext cx="573001" cy="46352"/>
            </a:xfrm>
            <a:prstGeom prst="ellipse">
              <a:avLst/>
            </a:prstGeom>
            <a:gradFill>
              <a:gsLst>
                <a:gs pos="0">
                  <a:srgbClr val="FFDBAB">
                    <a:alpha val="32608"/>
                  </a:srgbClr>
                </a:gs>
                <a:gs pos="14286">
                  <a:srgbClr val="FFDBAB">
                    <a:alpha val="30422"/>
                  </a:srgbClr>
                </a:gs>
                <a:gs pos="28571">
                  <a:srgbClr val="FFDBAB">
                    <a:alpha val="24545"/>
                  </a:srgbClr>
                </a:gs>
                <a:gs pos="42857">
                  <a:srgbClr val="FFDBAB">
                    <a:alpha val="16867"/>
                  </a:srgbClr>
                </a:gs>
                <a:gs pos="57143">
                  <a:srgbClr val="FFDBAB">
                    <a:alpha val="9730"/>
                  </a:srgbClr>
                </a:gs>
                <a:gs pos="71429">
                  <a:srgbClr val="FFDBAB">
                    <a:alpha val="4678"/>
                  </a:srgbClr>
                </a:gs>
                <a:gs pos="85714">
                  <a:srgbClr val="FFDBAB">
                    <a:alpha val="1877"/>
                  </a:srgbClr>
                </a:gs>
                <a:gs pos="100000">
                  <a:srgbClr val="FFDBAB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4489562">
              <a:off x="1451889" y="304852"/>
              <a:ext cx="251205" cy="31182"/>
            </a:xfrm>
            <a:prstGeom prst="ellipse">
              <a:avLst/>
            </a:prstGeom>
            <a:gradFill>
              <a:gsLst>
                <a:gs pos="0">
                  <a:srgbClr val="FFECDF">
                    <a:alpha val="32968"/>
                  </a:srgbClr>
                </a:gs>
                <a:gs pos="14286">
                  <a:srgbClr val="FFECDF">
                    <a:alpha val="30764"/>
                  </a:srgbClr>
                </a:gs>
                <a:gs pos="28571">
                  <a:srgbClr val="FFECDF">
                    <a:alpha val="24833"/>
                  </a:srgbClr>
                </a:gs>
                <a:gs pos="42857">
                  <a:srgbClr val="FFECDF">
                    <a:alpha val="17075"/>
                  </a:srgbClr>
                </a:gs>
                <a:gs pos="57143">
                  <a:srgbClr val="FFECDF">
                    <a:alpha val="9855"/>
                  </a:srgbClr>
                </a:gs>
                <a:gs pos="71429">
                  <a:srgbClr val="FFECDF">
                    <a:alpha val="4740"/>
                  </a:srgbClr>
                </a:gs>
                <a:gs pos="85714">
                  <a:srgbClr val="FFECDF">
                    <a:alpha val="1902"/>
                  </a:srgbClr>
                </a:gs>
                <a:gs pos="100000">
                  <a:srgbClr val="FFEC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6930678">
              <a:off x="851256" y="746121"/>
              <a:ext cx="560205" cy="89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665798">
              <a:off x="2278063" y="1343741"/>
              <a:ext cx="560977" cy="91609"/>
            </a:xfrm>
            <a:prstGeom prst="ellipse">
              <a:avLst/>
            </a:prstGeom>
            <a:gradFill>
              <a:gsLst>
                <a:gs pos="0">
                  <a:srgbClr val="FFFFFF">
                    <a:alpha val="21234"/>
                  </a:srgbClr>
                </a:gs>
                <a:gs pos="14286">
                  <a:srgbClr val="FFFFFF">
                    <a:alpha val="19698"/>
                  </a:srgbClr>
                </a:gs>
                <a:gs pos="28571">
                  <a:srgbClr val="FFFFFF">
                    <a:alpha val="15662"/>
                  </a:srgbClr>
                </a:gs>
                <a:gs pos="42857">
                  <a:srgbClr val="FFFFFF">
                    <a:alpha val="10571"/>
                  </a:srgbClr>
                </a:gs>
                <a:gs pos="57143">
                  <a:srgbClr val="FFFFFF">
                    <a:alpha val="6003"/>
                  </a:srgbClr>
                </a:gs>
                <a:gs pos="71429">
                  <a:srgbClr val="FFFFFF">
                    <a:alpha val="2856"/>
                  </a:srgbClr>
                </a:gs>
                <a:gs pos="85714">
                  <a:srgbClr val="FFFFFF">
                    <a:alpha val="1139"/>
                  </a:srgbClr>
                </a:gs>
                <a:gs pos="100000">
                  <a:srgbClr val="FFFFFF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6110842">
              <a:off x="1881021" y="442009"/>
              <a:ext cx="226456" cy="38572"/>
            </a:xfrm>
            <a:prstGeom prst="ellipse">
              <a:avLst/>
            </a:prstGeom>
            <a:gradFill>
              <a:gsLst>
                <a:gs pos="0">
                  <a:srgbClr val="FFC46B">
                    <a:alpha val="32968"/>
                  </a:srgbClr>
                </a:gs>
                <a:gs pos="14286">
                  <a:srgbClr val="FFC46B">
                    <a:alpha val="30764"/>
                  </a:srgbClr>
                </a:gs>
                <a:gs pos="28571">
                  <a:srgbClr val="FFC46B">
                    <a:alpha val="24833"/>
                  </a:srgbClr>
                </a:gs>
                <a:gs pos="42857">
                  <a:srgbClr val="FFC46B">
                    <a:alpha val="17075"/>
                  </a:srgbClr>
                </a:gs>
                <a:gs pos="57143">
                  <a:srgbClr val="FFC46B">
                    <a:alpha val="9855"/>
                  </a:srgbClr>
                </a:gs>
                <a:gs pos="71429">
                  <a:srgbClr val="FFC46B">
                    <a:alpha val="4740"/>
                  </a:srgbClr>
                </a:gs>
                <a:gs pos="85714">
                  <a:srgbClr val="FFC46B">
                    <a:alpha val="1902"/>
                  </a:srgbClr>
                </a:gs>
                <a:gs pos="100000">
                  <a:srgbClr val="FFC46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-9506292">
              <a:off x="1353000" y="1200613"/>
              <a:ext cx="242273" cy="115662"/>
            </a:xfrm>
            <a:prstGeom prst="ellipse">
              <a:avLst/>
            </a:prstGeom>
            <a:gradFill>
              <a:gsLst>
                <a:gs pos="0">
                  <a:srgbClr val="D9BAFF">
                    <a:alpha val="32968"/>
                  </a:srgbClr>
                </a:gs>
                <a:gs pos="14286">
                  <a:srgbClr val="D9BAFF">
                    <a:alpha val="30764"/>
                  </a:srgbClr>
                </a:gs>
                <a:gs pos="28571">
                  <a:srgbClr val="D9BAFF">
                    <a:alpha val="24833"/>
                  </a:srgbClr>
                </a:gs>
                <a:gs pos="42857">
                  <a:srgbClr val="D9BAFF">
                    <a:alpha val="17075"/>
                  </a:srgbClr>
                </a:gs>
                <a:gs pos="57143">
                  <a:srgbClr val="D9BAFF">
                    <a:alpha val="9855"/>
                  </a:srgbClr>
                </a:gs>
                <a:gs pos="71429">
                  <a:srgbClr val="D9BAFF">
                    <a:alpha val="4740"/>
                  </a:srgbClr>
                </a:gs>
                <a:gs pos="85714">
                  <a:srgbClr val="D9BAFF">
                    <a:alpha val="1902"/>
                  </a:srgbClr>
                </a:gs>
                <a:gs pos="100000">
                  <a:srgbClr val="D9B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5647119">
              <a:off x="1362974" y="466010"/>
              <a:ext cx="467235" cy="161652"/>
            </a:xfrm>
            <a:prstGeom prst="ellipse">
              <a:avLst/>
            </a:prstGeom>
            <a:gradFill>
              <a:gsLst>
                <a:gs pos="0">
                  <a:srgbClr val="5B0030">
                    <a:alpha val="17598"/>
                  </a:srgbClr>
                </a:gs>
                <a:gs pos="14286">
                  <a:srgbClr val="5B0030">
                    <a:alpha val="16297"/>
                  </a:srgbClr>
                </a:gs>
                <a:gs pos="28571">
                  <a:srgbClr val="5B0030">
                    <a:alpha val="12901"/>
                  </a:srgbClr>
                </a:gs>
                <a:gs pos="42857">
                  <a:srgbClr val="5B0030">
                    <a:alpha val="8662"/>
                  </a:srgbClr>
                </a:gs>
                <a:gs pos="57143">
                  <a:srgbClr val="5B0030">
                    <a:alpha val="4896"/>
                  </a:srgbClr>
                </a:gs>
                <a:gs pos="71429">
                  <a:srgbClr val="5B0030">
                    <a:alpha val="2323"/>
                  </a:srgbClr>
                </a:gs>
                <a:gs pos="85714">
                  <a:srgbClr val="5B0030">
                    <a:alpha val="925"/>
                  </a:srgbClr>
                </a:gs>
                <a:gs pos="100000">
                  <a:srgbClr val="5B003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4569043">
              <a:off x="1990864" y="164819"/>
              <a:ext cx="354179" cy="45494"/>
            </a:xfrm>
            <a:prstGeom prst="ellipse">
              <a:avLst/>
            </a:prstGeom>
            <a:gradFill>
              <a:gsLst>
                <a:gs pos="0">
                  <a:srgbClr val="FFE6BB">
                    <a:alpha val="32968"/>
                  </a:srgbClr>
                </a:gs>
                <a:gs pos="14286">
                  <a:srgbClr val="FFE6BB">
                    <a:alpha val="30764"/>
                  </a:srgbClr>
                </a:gs>
                <a:gs pos="28571">
                  <a:srgbClr val="FFE6BB">
                    <a:alpha val="24833"/>
                  </a:srgbClr>
                </a:gs>
                <a:gs pos="42857">
                  <a:srgbClr val="FFE6BB">
                    <a:alpha val="17075"/>
                  </a:srgbClr>
                </a:gs>
                <a:gs pos="57143">
                  <a:srgbClr val="FFE6BB">
                    <a:alpha val="9855"/>
                  </a:srgbClr>
                </a:gs>
                <a:gs pos="71429">
                  <a:srgbClr val="FFE6BB">
                    <a:alpha val="4740"/>
                  </a:srgbClr>
                </a:gs>
                <a:gs pos="85714">
                  <a:srgbClr val="FFE6BB">
                    <a:alpha val="1902"/>
                  </a:srgbClr>
                </a:gs>
                <a:gs pos="100000">
                  <a:srgbClr val="FFE6B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6721609">
              <a:off x="1765508" y="164025"/>
              <a:ext cx="405159" cy="64009"/>
            </a:xfrm>
            <a:prstGeom prst="ellipse">
              <a:avLst/>
            </a:prstGeom>
            <a:gradFill>
              <a:gsLst>
                <a:gs pos="0">
                  <a:srgbClr val="BAA800">
                    <a:alpha val="9298"/>
                  </a:srgbClr>
                </a:gs>
                <a:gs pos="14286">
                  <a:srgbClr val="BAA800">
                    <a:alpha val="8580"/>
                  </a:srgbClr>
                </a:gs>
                <a:gs pos="28571">
                  <a:srgbClr val="BAA800">
                    <a:alpha val="6728"/>
                  </a:srgbClr>
                </a:gs>
                <a:gs pos="42857">
                  <a:srgbClr val="BAA800">
                    <a:alpha val="4466"/>
                  </a:srgbClr>
                </a:gs>
                <a:gs pos="57143">
                  <a:srgbClr val="BAA800">
                    <a:alpha val="2500"/>
                  </a:srgbClr>
                </a:gs>
                <a:gs pos="71429">
                  <a:srgbClr val="BAA800">
                    <a:alpha val="1178"/>
                  </a:srgbClr>
                </a:gs>
                <a:gs pos="85714">
                  <a:srgbClr val="BAA800">
                    <a:alpha val="467"/>
                  </a:srgbClr>
                </a:gs>
                <a:gs pos="100000">
                  <a:srgbClr val="BAA800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6133944">
              <a:off x="3308692" y="2167171"/>
              <a:ext cx="376177" cy="301137"/>
            </a:xfrm>
            <a:prstGeom prst="ellipse">
              <a:avLst/>
            </a:prstGeom>
            <a:gradFill>
              <a:gsLst>
                <a:gs pos="0">
                  <a:srgbClr val="2C3638">
                    <a:alpha val="22403"/>
                  </a:srgbClr>
                </a:gs>
                <a:gs pos="14286">
                  <a:srgbClr val="2C3638">
                    <a:alpha val="20794"/>
                  </a:srgbClr>
                </a:gs>
                <a:gs pos="28571">
                  <a:srgbClr val="2C3638">
                    <a:alpha val="16557"/>
                  </a:srgbClr>
                </a:gs>
                <a:gs pos="42857">
                  <a:srgbClr val="2C3638">
                    <a:alpha val="11195"/>
                  </a:srgbClr>
                </a:gs>
                <a:gs pos="57143">
                  <a:srgbClr val="2C3638">
                    <a:alpha val="6367"/>
                  </a:srgbClr>
                </a:gs>
                <a:gs pos="71429">
                  <a:srgbClr val="2C3638">
                    <a:alpha val="3032"/>
                  </a:srgbClr>
                </a:gs>
                <a:gs pos="85714">
                  <a:srgbClr val="2C3638">
                    <a:alpha val="1210"/>
                  </a:srgbClr>
                </a:gs>
                <a:gs pos="100000">
                  <a:srgbClr val="2C3638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6901398">
              <a:off x="2398713" y="617205"/>
              <a:ext cx="537796" cy="195935"/>
            </a:xfrm>
            <a:prstGeom prst="ellipse">
              <a:avLst/>
            </a:prstGeom>
            <a:gradFill>
              <a:gsLst>
                <a:gs pos="0">
                  <a:srgbClr val="8EB4FF">
                    <a:alpha val="32968"/>
                  </a:srgbClr>
                </a:gs>
                <a:gs pos="14286">
                  <a:srgbClr val="8EB4FF">
                    <a:alpha val="30764"/>
                  </a:srgbClr>
                </a:gs>
                <a:gs pos="28571">
                  <a:srgbClr val="8EB4FF">
                    <a:alpha val="24833"/>
                  </a:srgbClr>
                </a:gs>
                <a:gs pos="42857">
                  <a:srgbClr val="8EB4FF">
                    <a:alpha val="17075"/>
                  </a:srgbClr>
                </a:gs>
                <a:gs pos="57143">
                  <a:srgbClr val="8EB4FF">
                    <a:alpha val="9855"/>
                  </a:srgbClr>
                </a:gs>
                <a:gs pos="71429">
                  <a:srgbClr val="8EB4FF">
                    <a:alpha val="4740"/>
                  </a:srgbClr>
                </a:gs>
                <a:gs pos="85714">
                  <a:srgbClr val="8EB4FF">
                    <a:alpha val="1902"/>
                  </a:srgbClr>
                </a:gs>
                <a:gs pos="100000">
                  <a:srgbClr val="8EB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4095960">
              <a:off x="1753977" y="281008"/>
              <a:ext cx="550910" cy="74700"/>
            </a:xfrm>
            <a:prstGeom prst="ellipse">
              <a:avLst/>
            </a:prstGeom>
            <a:gradFill>
              <a:gsLst>
                <a:gs pos="0">
                  <a:srgbClr val="FFFFFF">
                    <a:alpha val="19045"/>
                  </a:srgbClr>
                </a:gs>
                <a:gs pos="14286">
                  <a:srgbClr val="FFFFFF">
                    <a:alpha val="17649"/>
                  </a:srgbClr>
                </a:gs>
                <a:gs pos="28571">
                  <a:srgbClr val="FFFFFF">
                    <a:alpha val="13996"/>
                  </a:srgbClr>
                </a:gs>
                <a:gs pos="42857">
                  <a:srgbClr val="FFFFFF">
                    <a:alpha val="9416"/>
                  </a:srgbClr>
                </a:gs>
                <a:gs pos="57143">
                  <a:srgbClr val="FFFFFF">
                    <a:alpha val="5332"/>
                  </a:srgbClr>
                </a:gs>
                <a:gs pos="71429">
                  <a:srgbClr val="FFFFFF">
                    <a:alpha val="2532"/>
                  </a:srgbClr>
                </a:gs>
                <a:gs pos="85714">
                  <a:srgbClr val="FFFFFF">
                    <a:alpha val="1009"/>
                  </a:srgbClr>
                </a:gs>
                <a:gs pos="100000">
                  <a:srgbClr val="FFF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2960838">
              <a:off x="519107" y="807045"/>
              <a:ext cx="413580" cy="238621"/>
            </a:xfrm>
            <a:prstGeom prst="ellipse">
              <a:avLst/>
            </a:prstGeom>
            <a:gradFill>
              <a:gsLst>
                <a:gs pos="0">
                  <a:srgbClr val="5A29FF">
                    <a:alpha val="32375"/>
                  </a:srgbClr>
                </a:gs>
                <a:gs pos="14286">
                  <a:srgbClr val="5A29FF">
                    <a:alpha val="30201"/>
                  </a:srgbClr>
                </a:gs>
                <a:gs pos="28571">
                  <a:srgbClr val="5A29FF">
                    <a:alpha val="24359"/>
                  </a:srgbClr>
                </a:gs>
                <a:gs pos="42857">
                  <a:srgbClr val="5A29FF">
                    <a:alpha val="16733"/>
                  </a:srgbClr>
                </a:gs>
                <a:gs pos="57143">
                  <a:srgbClr val="5A29FF">
                    <a:alpha val="9649"/>
                  </a:srgbClr>
                </a:gs>
                <a:gs pos="71429">
                  <a:srgbClr val="5A29FF">
                    <a:alpha val="4638"/>
                  </a:srgbClr>
                </a:gs>
                <a:gs pos="85714">
                  <a:srgbClr val="5A29FF">
                    <a:alpha val="1861"/>
                  </a:srgbClr>
                </a:gs>
                <a:gs pos="100000">
                  <a:srgbClr val="5A29FF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9696782">
              <a:off x="875415" y="628009"/>
              <a:ext cx="650890" cy="194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6102124">
              <a:off x="364611" y="1518270"/>
              <a:ext cx="398215" cy="362769"/>
            </a:xfrm>
            <a:prstGeom prst="ellipse">
              <a:avLst/>
            </a:prstGeom>
            <a:gradFill>
              <a:gsLst>
                <a:gs pos="0">
                  <a:srgbClr val="57252C">
                    <a:alpha val="7782"/>
                  </a:srgbClr>
                </a:gs>
                <a:gs pos="14286">
                  <a:srgbClr val="57252C">
                    <a:alpha val="7176"/>
                  </a:srgbClr>
                </a:gs>
                <a:gs pos="28571">
                  <a:srgbClr val="57252C">
                    <a:alpha val="5618"/>
                  </a:srgbClr>
                </a:gs>
                <a:gs pos="42857">
                  <a:srgbClr val="57252C">
                    <a:alpha val="3721"/>
                  </a:srgbClr>
                </a:gs>
                <a:gs pos="57143">
                  <a:srgbClr val="57252C">
                    <a:alpha val="2079"/>
                  </a:srgbClr>
                </a:gs>
                <a:gs pos="71429">
                  <a:srgbClr val="57252C">
                    <a:alpha val="979"/>
                  </a:srgbClr>
                </a:gs>
                <a:gs pos="85714">
                  <a:srgbClr val="57252C">
                    <a:alpha val="388"/>
                  </a:srgbClr>
                </a:gs>
                <a:gs pos="100000">
                  <a:srgbClr val="57252C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8720557">
              <a:off x="433038" y="645742"/>
              <a:ext cx="456932" cy="1811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8186602">
              <a:off x="1406837" y="1201354"/>
              <a:ext cx="299286" cy="1152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8843362">
              <a:off x="558772" y="775620"/>
              <a:ext cx="397813" cy="267126"/>
            </a:xfrm>
            <a:prstGeom prst="ellipse">
              <a:avLst/>
            </a:prstGeom>
            <a:gradFill>
              <a:gsLst>
                <a:gs pos="0">
                  <a:srgbClr val="DFB400">
                    <a:alpha val="28055"/>
                  </a:srgbClr>
                </a:gs>
                <a:gs pos="14286">
                  <a:srgbClr val="DFB400">
                    <a:alpha val="26113"/>
                  </a:srgbClr>
                </a:gs>
                <a:gs pos="28571">
                  <a:srgbClr val="DFB400">
                    <a:alpha val="20941"/>
                  </a:srgbClr>
                </a:gs>
                <a:gs pos="42857">
                  <a:srgbClr val="DFB400">
                    <a:alpha val="14284"/>
                  </a:srgbClr>
                </a:gs>
                <a:gs pos="57143">
                  <a:srgbClr val="DFB400">
                    <a:alpha val="8186"/>
                  </a:srgbClr>
                </a:gs>
                <a:gs pos="71429">
                  <a:srgbClr val="DFB400">
                    <a:alpha val="3919"/>
                  </a:srgbClr>
                </a:gs>
                <a:gs pos="85714">
                  <a:srgbClr val="DFB400">
                    <a:alpha val="1568"/>
                  </a:srgbClr>
                </a:gs>
                <a:gs pos="100000">
                  <a:srgbClr val="DFB4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10217755">
              <a:off x="1640648" y="1795371"/>
              <a:ext cx="647560" cy="106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4815322">
              <a:off x="1977212" y="1591330"/>
              <a:ext cx="522049" cy="207560"/>
            </a:xfrm>
            <a:prstGeom prst="ellipse">
              <a:avLst/>
            </a:prstGeom>
            <a:gradFill>
              <a:gsLst>
                <a:gs pos="0">
                  <a:srgbClr val="FFFFFF">
                    <a:alpha val="27277"/>
                  </a:srgbClr>
                </a:gs>
                <a:gs pos="14286">
                  <a:srgbClr val="FFFFFF">
                    <a:alpha val="25379"/>
                  </a:srgbClr>
                </a:gs>
                <a:gs pos="28571">
                  <a:srgbClr val="FFFFFF">
                    <a:alpha val="20332"/>
                  </a:srgbClr>
                </a:gs>
                <a:gs pos="42857">
                  <a:srgbClr val="FFFFFF">
                    <a:alpha val="13851"/>
                  </a:srgbClr>
                </a:gs>
                <a:gs pos="57143">
                  <a:srgbClr val="FFFFFF">
                    <a:alpha val="7929"/>
                  </a:srgbClr>
                </a:gs>
                <a:gs pos="71429">
                  <a:srgbClr val="FFFFFF">
                    <a:alpha val="3793"/>
                  </a:srgbClr>
                </a:gs>
                <a:gs pos="85714">
                  <a:srgbClr val="FFFFFF">
                    <a:alpha val="1518"/>
                  </a:srgbClr>
                </a:gs>
                <a:gs pos="100000">
                  <a:srgbClr val="FFFFFF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3781183">
              <a:off x="-235064" y="374648"/>
              <a:ext cx="513102" cy="270993"/>
            </a:xfrm>
            <a:prstGeom prst="ellipse">
              <a:avLst/>
            </a:prstGeom>
            <a:gradFill>
              <a:gsLst>
                <a:gs pos="0">
                  <a:srgbClr val="FFFFFF">
                    <a:alpha val="12911"/>
                  </a:srgbClr>
                </a:gs>
                <a:gs pos="14286">
                  <a:srgbClr val="FFFFFF">
                    <a:alpha val="11932"/>
                  </a:srgbClr>
                </a:gs>
                <a:gs pos="28571">
                  <a:srgbClr val="FFFFFF">
                    <a:alpha val="9395"/>
                  </a:srgbClr>
                </a:gs>
                <a:gs pos="42857">
                  <a:srgbClr val="FFFFFF">
                    <a:alpha val="6266"/>
                  </a:srgbClr>
                </a:gs>
                <a:gs pos="57143">
                  <a:srgbClr val="FFFFFF">
                    <a:alpha val="3522"/>
                  </a:srgbClr>
                </a:gs>
                <a:gs pos="71429">
                  <a:srgbClr val="FFFFFF">
                    <a:alpha val="1664"/>
                  </a:srgbClr>
                </a:gs>
                <a:gs pos="85714">
                  <a:srgbClr val="FFFFFF">
                    <a:alpha val="662"/>
                  </a:srgbClr>
                </a:gs>
                <a:gs pos="100000">
                  <a:srgbClr val="FFFFFF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6616253">
              <a:off x="2543518" y="110313"/>
              <a:ext cx="353126" cy="131884"/>
            </a:xfrm>
            <a:prstGeom prst="ellipse">
              <a:avLst/>
            </a:prstGeom>
            <a:gradFill>
              <a:gsLst>
                <a:gs pos="0">
                  <a:srgbClr val="FFECD4">
                    <a:alpha val="32968"/>
                  </a:srgbClr>
                </a:gs>
                <a:gs pos="14286">
                  <a:srgbClr val="FFECD4">
                    <a:alpha val="30764"/>
                  </a:srgbClr>
                </a:gs>
                <a:gs pos="28571">
                  <a:srgbClr val="FFECD4">
                    <a:alpha val="24833"/>
                  </a:srgbClr>
                </a:gs>
                <a:gs pos="42857">
                  <a:srgbClr val="FFECD4">
                    <a:alpha val="17075"/>
                  </a:srgbClr>
                </a:gs>
                <a:gs pos="57143">
                  <a:srgbClr val="FFECD4">
                    <a:alpha val="9855"/>
                  </a:srgbClr>
                </a:gs>
                <a:gs pos="71429">
                  <a:srgbClr val="FFECD4">
                    <a:alpha val="4740"/>
                  </a:srgbClr>
                </a:gs>
                <a:gs pos="85714">
                  <a:srgbClr val="FFECD4">
                    <a:alpha val="1902"/>
                  </a:srgbClr>
                </a:gs>
                <a:gs pos="100000">
                  <a:srgbClr val="FFEC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6103130">
              <a:off x="-42985" y="500895"/>
              <a:ext cx="428469" cy="203817"/>
            </a:xfrm>
            <a:prstGeom prst="ellipse">
              <a:avLst/>
            </a:prstGeom>
            <a:gradFill>
              <a:gsLst>
                <a:gs pos="0">
                  <a:srgbClr val="FFDFF1">
                    <a:alpha val="20782"/>
                  </a:srgbClr>
                </a:gs>
                <a:gs pos="14286">
                  <a:srgbClr val="FFDFF1">
                    <a:alpha val="19275"/>
                  </a:srgbClr>
                </a:gs>
                <a:gs pos="28571">
                  <a:srgbClr val="FFDFF1">
                    <a:alpha val="15317"/>
                  </a:srgbClr>
                </a:gs>
                <a:gs pos="42857">
                  <a:srgbClr val="FFDFF1">
                    <a:alpha val="10332"/>
                  </a:srgbClr>
                </a:gs>
                <a:gs pos="57143">
                  <a:srgbClr val="FFDFF1">
                    <a:alpha val="5864"/>
                  </a:srgbClr>
                </a:gs>
                <a:gs pos="71429">
                  <a:srgbClr val="FFDFF1">
                    <a:alpha val="2789"/>
                  </a:srgbClr>
                </a:gs>
                <a:gs pos="85714">
                  <a:srgbClr val="FFDFF1">
                    <a:alpha val="1112"/>
                  </a:srgbClr>
                </a:gs>
                <a:gs pos="100000">
                  <a:srgbClr val="FFDFF1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6195684">
              <a:off x="1856520" y="234392"/>
              <a:ext cx="355390" cy="35358"/>
            </a:xfrm>
            <a:prstGeom prst="ellipse">
              <a:avLst/>
            </a:prstGeom>
            <a:gradFill>
              <a:gsLst>
                <a:gs pos="0">
                  <a:srgbClr val="130000">
                    <a:alpha val="22320"/>
                  </a:srgbClr>
                </a:gs>
                <a:gs pos="14286">
                  <a:srgbClr val="130000">
                    <a:alpha val="20717"/>
                  </a:srgbClr>
                </a:gs>
                <a:gs pos="28571">
                  <a:srgbClr val="130000">
                    <a:alpha val="16493"/>
                  </a:srgbClr>
                </a:gs>
                <a:gs pos="42857">
                  <a:srgbClr val="130000">
                    <a:alpha val="11151"/>
                  </a:srgbClr>
                </a:gs>
                <a:gs pos="57143">
                  <a:srgbClr val="130000">
                    <a:alpha val="6341"/>
                  </a:srgbClr>
                </a:gs>
                <a:gs pos="71429">
                  <a:srgbClr val="130000">
                    <a:alpha val="3020"/>
                  </a:srgbClr>
                </a:gs>
                <a:gs pos="85714">
                  <a:srgbClr val="130000">
                    <a:alpha val="1205"/>
                  </a:srgbClr>
                </a:gs>
                <a:gs pos="100000">
                  <a:srgbClr val="130000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4560919">
              <a:off x="1749418" y="543787"/>
              <a:ext cx="550676" cy="83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9987119">
              <a:off x="538252" y="1462772"/>
              <a:ext cx="401245" cy="375944"/>
            </a:xfrm>
            <a:prstGeom prst="ellipse">
              <a:avLst/>
            </a:prstGeom>
            <a:gradFill>
              <a:gsLst>
                <a:gs pos="0">
                  <a:srgbClr val="754A00">
                    <a:alpha val="5432"/>
                  </a:srgbClr>
                </a:gs>
                <a:gs pos="14286">
                  <a:srgbClr val="754A00">
                    <a:alpha val="5004"/>
                  </a:srgbClr>
                </a:gs>
                <a:gs pos="28571">
                  <a:srgbClr val="754A00">
                    <a:alpha val="3908"/>
                  </a:srgbClr>
                </a:gs>
                <a:gs pos="42857">
                  <a:srgbClr val="754A00">
                    <a:alpha val="2581"/>
                  </a:srgbClr>
                </a:gs>
                <a:gs pos="57143">
                  <a:srgbClr val="754A00">
                    <a:alpha val="1438"/>
                  </a:srgbClr>
                </a:gs>
                <a:gs pos="71429">
                  <a:srgbClr val="754A00">
                    <a:alpha val="676"/>
                  </a:srgbClr>
                </a:gs>
                <a:gs pos="85714">
                  <a:srgbClr val="754A00">
                    <a:alpha val="268"/>
                  </a:srgbClr>
                </a:gs>
                <a:gs pos="100000">
                  <a:srgbClr val="754A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4067523">
              <a:off x="700896" y="487049"/>
              <a:ext cx="447863" cy="1330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9335991">
              <a:off x="1638689" y="1503931"/>
              <a:ext cx="445374" cy="872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5474025">
              <a:off x="2017792" y="460729"/>
              <a:ext cx="426982" cy="33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9954043">
              <a:off x="1625460" y="2128347"/>
              <a:ext cx="422528" cy="20192"/>
            </a:xfrm>
            <a:prstGeom prst="ellipse">
              <a:avLst/>
            </a:prstGeom>
            <a:gradFill>
              <a:gsLst>
                <a:gs pos="0">
                  <a:srgbClr val="C4A39C">
                    <a:alpha val="32968"/>
                  </a:srgbClr>
                </a:gs>
                <a:gs pos="14286">
                  <a:srgbClr val="C4A39C">
                    <a:alpha val="30764"/>
                  </a:srgbClr>
                </a:gs>
                <a:gs pos="28571">
                  <a:srgbClr val="C4A39C">
                    <a:alpha val="24833"/>
                  </a:srgbClr>
                </a:gs>
                <a:gs pos="42857">
                  <a:srgbClr val="C4A39C">
                    <a:alpha val="17075"/>
                  </a:srgbClr>
                </a:gs>
                <a:gs pos="57143">
                  <a:srgbClr val="C4A39C">
                    <a:alpha val="9855"/>
                  </a:srgbClr>
                </a:gs>
                <a:gs pos="71429">
                  <a:srgbClr val="C4A39C">
                    <a:alpha val="4740"/>
                  </a:srgbClr>
                </a:gs>
                <a:gs pos="85714">
                  <a:srgbClr val="C4A39C">
                    <a:alpha val="1902"/>
                  </a:srgbClr>
                </a:gs>
                <a:gs pos="100000">
                  <a:srgbClr val="C4A39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3566653">
              <a:off x="1871000" y="114444"/>
              <a:ext cx="330293" cy="762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10487545">
              <a:off x="920674" y="1169379"/>
              <a:ext cx="278213" cy="58205"/>
            </a:xfrm>
            <a:prstGeom prst="ellipse">
              <a:avLst/>
            </a:prstGeom>
            <a:gradFill>
              <a:gsLst>
                <a:gs pos="0">
                  <a:srgbClr val="000018">
                    <a:alpha val="32968"/>
                  </a:srgbClr>
                </a:gs>
                <a:gs pos="14286">
                  <a:srgbClr val="000018">
                    <a:alpha val="30764"/>
                  </a:srgbClr>
                </a:gs>
                <a:gs pos="28571">
                  <a:srgbClr val="000018">
                    <a:alpha val="24833"/>
                  </a:srgbClr>
                </a:gs>
                <a:gs pos="42857">
                  <a:srgbClr val="000018">
                    <a:alpha val="17075"/>
                  </a:srgbClr>
                </a:gs>
                <a:gs pos="57143">
                  <a:srgbClr val="000018">
                    <a:alpha val="9855"/>
                  </a:srgbClr>
                </a:gs>
                <a:gs pos="71429">
                  <a:srgbClr val="000018">
                    <a:alpha val="4740"/>
                  </a:srgbClr>
                </a:gs>
                <a:gs pos="85714">
                  <a:srgbClr val="000018">
                    <a:alpha val="1902"/>
                  </a:srgbClr>
                </a:gs>
                <a:gs pos="100000">
                  <a:srgbClr val="00001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5149143">
              <a:off x="2146805" y="1679119"/>
              <a:ext cx="457942" cy="749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-9235663">
              <a:off x="1159988" y="527671"/>
              <a:ext cx="523488" cy="496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5501142">
              <a:off x="1859211" y="141886"/>
              <a:ext cx="248105" cy="34063"/>
            </a:xfrm>
            <a:prstGeom prst="ellipse">
              <a:avLst/>
            </a:prstGeom>
            <a:gradFill>
              <a:gsLst>
                <a:gs pos="0">
                  <a:srgbClr val="FFFCD3">
                    <a:alpha val="32968"/>
                  </a:srgbClr>
                </a:gs>
                <a:gs pos="14286">
                  <a:srgbClr val="FFFCD3">
                    <a:alpha val="30764"/>
                  </a:srgbClr>
                </a:gs>
                <a:gs pos="28571">
                  <a:srgbClr val="FFFCD3">
                    <a:alpha val="24833"/>
                  </a:srgbClr>
                </a:gs>
                <a:gs pos="42857">
                  <a:srgbClr val="FFFCD3">
                    <a:alpha val="17075"/>
                  </a:srgbClr>
                </a:gs>
                <a:gs pos="57143">
                  <a:srgbClr val="FFFCD3">
                    <a:alpha val="9855"/>
                  </a:srgbClr>
                </a:gs>
                <a:gs pos="71429">
                  <a:srgbClr val="FFFCD3">
                    <a:alpha val="4740"/>
                  </a:srgbClr>
                </a:gs>
                <a:gs pos="85714">
                  <a:srgbClr val="FFFCD3">
                    <a:alpha val="1902"/>
                  </a:srgbClr>
                </a:gs>
                <a:gs pos="100000">
                  <a:srgbClr val="FFFC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7319697">
              <a:off x="2608123" y="1200407"/>
              <a:ext cx="277331" cy="72526"/>
            </a:xfrm>
            <a:prstGeom prst="ellipse">
              <a:avLst/>
            </a:prstGeom>
            <a:gradFill>
              <a:gsLst>
                <a:gs pos="0">
                  <a:srgbClr val="FFE300">
                    <a:alpha val="24579"/>
                  </a:srgbClr>
                </a:gs>
                <a:gs pos="14286">
                  <a:srgbClr val="FFE300">
                    <a:alpha val="22839"/>
                  </a:srgbClr>
                </a:gs>
                <a:gs pos="28571">
                  <a:srgbClr val="FFE300">
                    <a:alpha val="18234"/>
                  </a:srgbClr>
                </a:gs>
                <a:gs pos="42857">
                  <a:srgbClr val="FFE300">
                    <a:alpha val="12370"/>
                  </a:srgbClr>
                </a:gs>
                <a:gs pos="57143">
                  <a:srgbClr val="FFE300">
                    <a:alpha val="7055"/>
                  </a:srgbClr>
                </a:gs>
                <a:gs pos="71429">
                  <a:srgbClr val="FFE300">
                    <a:alpha val="3367"/>
                  </a:srgbClr>
                </a:gs>
                <a:gs pos="85714">
                  <a:srgbClr val="FFE300">
                    <a:alpha val="1345"/>
                  </a:srgbClr>
                </a:gs>
                <a:gs pos="100000">
                  <a:srgbClr val="FFE3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5816154">
              <a:off x="2024004" y="1170742"/>
              <a:ext cx="690046" cy="60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10578442">
              <a:off x="2026410" y="1829104"/>
              <a:ext cx="632327" cy="813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3031513">
              <a:off x="1001029" y="1570255"/>
              <a:ext cx="458578" cy="45484"/>
            </a:xfrm>
            <a:prstGeom prst="ellipse">
              <a:avLst/>
            </a:prstGeom>
            <a:gradFill>
              <a:gsLst>
                <a:gs pos="0">
                  <a:srgbClr val="EACAC0">
                    <a:alpha val="30106"/>
                  </a:srgbClr>
                </a:gs>
                <a:gs pos="14286">
                  <a:srgbClr val="EACAC0">
                    <a:alpha val="28051"/>
                  </a:srgbClr>
                </a:gs>
                <a:gs pos="28571">
                  <a:srgbClr val="EACAC0">
                    <a:alpha val="22556"/>
                  </a:srgbClr>
                </a:gs>
                <a:gs pos="42857">
                  <a:srgbClr val="EACAC0">
                    <a:alpha val="15436"/>
                  </a:srgbClr>
                </a:gs>
                <a:gs pos="57143">
                  <a:srgbClr val="EACAC0">
                    <a:alpha val="8872"/>
                  </a:srgbClr>
                </a:gs>
                <a:gs pos="71429">
                  <a:srgbClr val="EACAC0">
                    <a:alpha val="4256"/>
                  </a:srgbClr>
                </a:gs>
                <a:gs pos="85714">
                  <a:srgbClr val="EACAC0">
                    <a:alpha val="1705"/>
                  </a:srgbClr>
                </a:gs>
                <a:gs pos="100000">
                  <a:srgbClr val="EACAC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10757939">
              <a:off x="850743" y="397206"/>
              <a:ext cx="396918" cy="295725"/>
            </a:xfrm>
            <a:prstGeom prst="ellipse">
              <a:avLst/>
            </a:prstGeom>
            <a:gradFill>
              <a:gsLst>
                <a:gs pos="0">
                  <a:srgbClr val="FF0000">
                    <a:alpha val="3360"/>
                  </a:srgbClr>
                </a:gs>
                <a:gs pos="14286">
                  <a:srgbClr val="FF0000">
                    <a:alpha val="3093"/>
                  </a:srgbClr>
                </a:gs>
                <a:gs pos="28571">
                  <a:srgbClr val="FF0000">
                    <a:alpha val="2410"/>
                  </a:srgbClr>
                </a:gs>
                <a:gs pos="42857">
                  <a:srgbClr val="FF0000">
                    <a:alpha val="1587"/>
                  </a:srgbClr>
                </a:gs>
                <a:gs pos="57143">
                  <a:srgbClr val="FF0000">
                    <a:alpha val="883"/>
                  </a:srgbClr>
                </a:gs>
                <a:gs pos="71429">
                  <a:srgbClr val="FF0000">
                    <a:alpha val="414"/>
                  </a:srgbClr>
                </a:gs>
                <a:gs pos="85714">
                  <a:srgbClr val="FF0000">
                    <a:alpha val="164"/>
                  </a:srgbClr>
                </a:gs>
                <a:gs pos="100000">
                  <a:srgbClr val="FF000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-10792134">
              <a:off x="2464318" y="56838"/>
              <a:ext cx="563224" cy="121015"/>
            </a:xfrm>
            <a:prstGeom prst="ellipse">
              <a:avLst/>
            </a:prstGeom>
            <a:gradFill>
              <a:gsLst>
                <a:gs pos="0">
                  <a:srgbClr val="FFFFE5">
                    <a:alpha val="32968"/>
                  </a:srgbClr>
                </a:gs>
                <a:gs pos="14286">
                  <a:srgbClr val="FFFFE5">
                    <a:alpha val="30764"/>
                  </a:srgbClr>
                </a:gs>
                <a:gs pos="28571">
                  <a:srgbClr val="FFFFE5">
                    <a:alpha val="24833"/>
                  </a:srgbClr>
                </a:gs>
                <a:gs pos="42857">
                  <a:srgbClr val="FFFFE5">
                    <a:alpha val="17075"/>
                  </a:srgbClr>
                </a:gs>
                <a:gs pos="57143">
                  <a:srgbClr val="FFFFE5">
                    <a:alpha val="9855"/>
                  </a:srgbClr>
                </a:gs>
                <a:gs pos="71429">
                  <a:srgbClr val="FFFFE5">
                    <a:alpha val="4740"/>
                  </a:srgbClr>
                </a:gs>
                <a:gs pos="85714">
                  <a:srgbClr val="FFFFE5">
                    <a:alpha val="1902"/>
                  </a:srgbClr>
                </a:gs>
                <a:gs pos="100000">
                  <a:srgbClr val="FFFFE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-8462143">
              <a:off x="1138208" y="1490430"/>
              <a:ext cx="391816" cy="72908"/>
            </a:xfrm>
            <a:prstGeom prst="ellipse">
              <a:avLst/>
            </a:prstGeom>
            <a:gradFill>
              <a:gsLst>
                <a:gs pos="0">
                  <a:srgbClr val="E5CEB9">
                    <a:alpha val="29822"/>
                  </a:srgbClr>
                </a:gs>
                <a:gs pos="14286">
                  <a:srgbClr val="E5CEB9">
                    <a:alpha val="27783"/>
                  </a:srgbClr>
                </a:gs>
                <a:gs pos="28571">
                  <a:srgbClr val="E5CEB9">
                    <a:alpha val="22332"/>
                  </a:srgbClr>
                </a:gs>
                <a:gs pos="42857">
                  <a:srgbClr val="E5CEB9">
                    <a:alpha val="15276"/>
                  </a:srgbClr>
                </a:gs>
                <a:gs pos="57143">
                  <a:srgbClr val="E5CEB9">
                    <a:alpha val="8776"/>
                  </a:srgbClr>
                </a:gs>
                <a:gs pos="71429">
                  <a:srgbClr val="E5CEB9">
                    <a:alpha val="4208"/>
                  </a:srgbClr>
                </a:gs>
                <a:gs pos="85714">
                  <a:srgbClr val="E5CEB9">
                    <a:alpha val="1686"/>
                  </a:srgbClr>
                </a:gs>
                <a:gs pos="100000">
                  <a:srgbClr val="E5CEB9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5875882">
              <a:off x="2009402" y="1181411"/>
              <a:ext cx="684326" cy="98709"/>
            </a:xfrm>
            <a:prstGeom prst="ellipse">
              <a:avLst/>
            </a:prstGeom>
            <a:gradFill>
              <a:gsLst>
                <a:gs pos="0">
                  <a:srgbClr val="FFD7B7">
                    <a:alpha val="32968"/>
                  </a:srgbClr>
                </a:gs>
                <a:gs pos="14286">
                  <a:srgbClr val="FFD7B7">
                    <a:alpha val="30764"/>
                  </a:srgbClr>
                </a:gs>
                <a:gs pos="28571">
                  <a:srgbClr val="FFD7B7">
                    <a:alpha val="24833"/>
                  </a:srgbClr>
                </a:gs>
                <a:gs pos="42857">
                  <a:srgbClr val="FFD7B7">
                    <a:alpha val="17075"/>
                  </a:srgbClr>
                </a:gs>
                <a:gs pos="57143">
                  <a:srgbClr val="FFD7B7">
                    <a:alpha val="9855"/>
                  </a:srgbClr>
                </a:gs>
                <a:gs pos="71429">
                  <a:srgbClr val="FFD7B7">
                    <a:alpha val="4740"/>
                  </a:srgbClr>
                </a:gs>
                <a:gs pos="85714">
                  <a:srgbClr val="FFD7B7">
                    <a:alpha val="1902"/>
                  </a:srgbClr>
                </a:gs>
                <a:gs pos="100000">
                  <a:srgbClr val="FFD7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8079132">
              <a:off x="1539597" y="-6622"/>
              <a:ext cx="355631" cy="197742"/>
            </a:xfrm>
            <a:prstGeom prst="ellipse">
              <a:avLst/>
            </a:prstGeom>
            <a:gradFill>
              <a:gsLst>
                <a:gs pos="0">
                  <a:srgbClr val="FFC97C">
                    <a:alpha val="32968"/>
                  </a:srgbClr>
                </a:gs>
                <a:gs pos="14286">
                  <a:srgbClr val="FFC97C">
                    <a:alpha val="30764"/>
                  </a:srgbClr>
                </a:gs>
                <a:gs pos="28571">
                  <a:srgbClr val="FFC97C">
                    <a:alpha val="24833"/>
                  </a:srgbClr>
                </a:gs>
                <a:gs pos="42857">
                  <a:srgbClr val="FFC97C">
                    <a:alpha val="17075"/>
                  </a:srgbClr>
                </a:gs>
                <a:gs pos="57143">
                  <a:srgbClr val="FFC97C">
                    <a:alpha val="9855"/>
                  </a:srgbClr>
                </a:gs>
                <a:gs pos="71429">
                  <a:srgbClr val="FFC97C">
                    <a:alpha val="4740"/>
                  </a:srgbClr>
                </a:gs>
                <a:gs pos="85714">
                  <a:srgbClr val="FFC97C">
                    <a:alpha val="1902"/>
                  </a:srgbClr>
                </a:gs>
                <a:gs pos="100000">
                  <a:srgbClr val="FFC9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10785972">
              <a:off x="1161480" y="980002"/>
              <a:ext cx="333910" cy="279122"/>
            </a:xfrm>
            <a:prstGeom prst="ellipse">
              <a:avLst/>
            </a:prstGeom>
            <a:gradFill>
              <a:gsLst>
                <a:gs pos="0">
                  <a:srgbClr val="FF0000">
                    <a:alpha val="5798"/>
                  </a:srgbClr>
                </a:gs>
                <a:gs pos="14286">
                  <a:srgbClr val="FF0000">
                    <a:alpha val="5342"/>
                  </a:srgbClr>
                </a:gs>
                <a:gs pos="28571">
                  <a:srgbClr val="FF0000">
                    <a:alpha val="4173"/>
                  </a:srgbClr>
                </a:gs>
                <a:gs pos="42857">
                  <a:srgbClr val="FF0000">
                    <a:alpha val="2757"/>
                  </a:srgbClr>
                </a:gs>
                <a:gs pos="57143">
                  <a:srgbClr val="FF0000">
                    <a:alpha val="1537"/>
                  </a:srgbClr>
                </a:gs>
                <a:gs pos="71429">
                  <a:srgbClr val="FF0000">
                    <a:alpha val="723"/>
                  </a:srgbClr>
                </a:gs>
                <a:gs pos="85714">
                  <a:srgbClr val="FF0000">
                    <a:alpha val="286"/>
                  </a:srgbClr>
                </a:gs>
                <a:gs pos="100000">
                  <a:srgbClr val="FF0000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-10707108">
              <a:off x="583881" y="574028"/>
              <a:ext cx="356904" cy="22077"/>
            </a:xfrm>
            <a:prstGeom prst="ellipse">
              <a:avLst/>
            </a:prstGeom>
            <a:gradFill>
              <a:gsLst>
                <a:gs pos="0">
                  <a:srgbClr val="00163B">
                    <a:alpha val="32968"/>
                  </a:srgbClr>
                </a:gs>
                <a:gs pos="14286">
                  <a:srgbClr val="00163B">
                    <a:alpha val="30764"/>
                  </a:srgbClr>
                </a:gs>
                <a:gs pos="28571">
                  <a:srgbClr val="00163B">
                    <a:alpha val="24833"/>
                  </a:srgbClr>
                </a:gs>
                <a:gs pos="42857">
                  <a:srgbClr val="00163B">
                    <a:alpha val="17075"/>
                  </a:srgbClr>
                </a:gs>
                <a:gs pos="57143">
                  <a:srgbClr val="00163B">
                    <a:alpha val="9855"/>
                  </a:srgbClr>
                </a:gs>
                <a:gs pos="71429">
                  <a:srgbClr val="00163B">
                    <a:alpha val="4740"/>
                  </a:srgbClr>
                </a:gs>
                <a:gs pos="85714">
                  <a:srgbClr val="00163B">
                    <a:alpha val="1902"/>
                  </a:srgbClr>
                </a:gs>
                <a:gs pos="100000">
                  <a:srgbClr val="0016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-10063468">
              <a:off x="1429017" y="176585"/>
              <a:ext cx="609011" cy="952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-9166580">
              <a:off x="2362308" y="469392"/>
              <a:ext cx="231749" cy="103517"/>
            </a:xfrm>
            <a:prstGeom prst="ellipse">
              <a:avLst/>
            </a:prstGeom>
            <a:gradFill>
              <a:gsLst>
                <a:gs pos="0">
                  <a:srgbClr val="040000">
                    <a:alpha val="32968"/>
                  </a:srgbClr>
                </a:gs>
                <a:gs pos="14286">
                  <a:srgbClr val="040000">
                    <a:alpha val="30764"/>
                  </a:srgbClr>
                </a:gs>
                <a:gs pos="28571">
                  <a:srgbClr val="040000">
                    <a:alpha val="24833"/>
                  </a:srgbClr>
                </a:gs>
                <a:gs pos="42857">
                  <a:srgbClr val="040000">
                    <a:alpha val="17075"/>
                  </a:srgbClr>
                </a:gs>
                <a:gs pos="57143">
                  <a:srgbClr val="040000">
                    <a:alpha val="9855"/>
                  </a:srgbClr>
                </a:gs>
                <a:gs pos="71429">
                  <a:srgbClr val="040000">
                    <a:alpha val="4740"/>
                  </a:srgbClr>
                </a:gs>
                <a:gs pos="85714">
                  <a:srgbClr val="040000">
                    <a:alpha val="1902"/>
                  </a:srgbClr>
                </a:gs>
                <a:gs pos="100000">
                  <a:srgbClr val="0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3820468">
              <a:off x="1366117" y="864906"/>
              <a:ext cx="584573" cy="831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-10549161">
              <a:off x="2916117" y="1037800"/>
              <a:ext cx="537914" cy="235285"/>
            </a:xfrm>
            <a:prstGeom prst="ellipse">
              <a:avLst/>
            </a:prstGeom>
            <a:gradFill>
              <a:gsLst>
                <a:gs pos="0">
                  <a:srgbClr val="FFD7FF">
                    <a:alpha val="32966"/>
                  </a:srgbClr>
                </a:gs>
                <a:gs pos="14286">
                  <a:srgbClr val="FFD7FF">
                    <a:alpha val="30762"/>
                  </a:srgbClr>
                </a:gs>
                <a:gs pos="28571">
                  <a:srgbClr val="FFD7FF">
                    <a:alpha val="24831"/>
                  </a:srgbClr>
                </a:gs>
                <a:gs pos="42857">
                  <a:srgbClr val="FFD7FF">
                    <a:alpha val="17074"/>
                  </a:srgbClr>
                </a:gs>
                <a:gs pos="57143">
                  <a:srgbClr val="FFD7FF">
                    <a:alpha val="9854"/>
                  </a:srgbClr>
                </a:gs>
                <a:gs pos="71429">
                  <a:srgbClr val="FFD7FF">
                    <a:alpha val="4740"/>
                  </a:srgbClr>
                </a:gs>
                <a:gs pos="85714">
                  <a:srgbClr val="FFD7FF">
                    <a:alpha val="1902"/>
                  </a:srgbClr>
                </a:gs>
                <a:gs pos="100000">
                  <a:srgbClr val="FFD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9725799">
              <a:off x="800413" y="2028391"/>
              <a:ext cx="398530" cy="25387"/>
            </a:xfrm>
            <a:prstGeom prst="ellipse">
              <a:avLst/>
            </a:prstGeom>
            <a:gradFill>
              <a:gsLst>
                <a:gs pos="0">
                  <a:srgbClr val="3B0000">
                    <a:alpha val="15000"/>
                  </a:srgbClr>
                </a:gs>
                <a:gs pos="14286">
                  <a:srgbClr val="3B0000">
                    <a:alpha val="13875"/>
                  </a:srgbClr>
                </a:gs>
                <a:gs pos="28571">
                  <a:srgbClr val="3B0000">
                    <a:alpha val="10950"/>
                  </a:srgbClr>
                </a:gs>
                <a:gs pos="42857">
                  <a:srgbClr val="3B0000">
                    <a:alpha val="7325"/>
                  </a:srgbClr>
                </a:gs>
                <a:gs pos="57143">
                  <a:srgbClr val="3B0000">
                    <a:alpha val="4128"/>
                  </a:srgbClr>
                </a:gs>
                <a:gs pos="71429">
                  <a:srgbClr val="3B0000">
                    <a:alpha val="1954"/>
                  </a:srgbClr>
                </a:gs>
                <a:gs pos="85714">
                  <a:srgbClr val="3B0000">
                    <a:alpha val="777"/>
                  </a:srgbClr>
                </a:gs>
                <a:gs pos="100000">
                  <a:srgbClr val="3B00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10215153">
              <a:off x="1960142" y="464517"/>
              <a:ext cx="456252" cy="122069"/>
            </a:xfrm>
            <a:prstGeom prst="ellipse">
              <a:avLst/>
            </a:prstGeom>
            <a:gradFill>
              <a:gsLst>
                <a:gs pos="0">
                  <a:srgbClr val="FF8100">
                    <a:alpha val="4891"/>
                  </a:srgbClr>
                </a:gs>
                <a:gs pos="14286">
                  <a:srgbClr val="FF8100">
                    <a:alpha val="4504"/>
                  </a:srgbClr>
                </a:gs>
                <a:gs pos="28571">
                  <a:srgbClr val="FF8100">
                    <a:alpha val="3515"/>
                  </a:srgbClr>
                </a:gs>
                <a:gs pos="42857">
                  <a:srgbClr val="FF8100">
                    <a:alpha val="2320"/>
                  </a:srgbClr>
                </a:gs>
                <a:gs pos="57143">
                  <a:srgbClr val="FF8100">
                    <a:alpha val="1292"/>
                  </a:srgbClr>
                </a:gs>
                <a:gs pos="71429">
                  <a:srgbClr val="FF8100">
                    <a:alpha val="607"/>
                  </a:srgbClr>
                </a:gs>
                <a:gs pos="85714">
                  <a:srgbClr val="FF8100">
                    <a:alpha val="240"/>
                  </a:srgbClr>
                </a:gs>
                <a:gs pos="100000">
                  <a:srgbClr val="FF81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8170459">
              <a:off x="531913" y="1769475"/>
              <a:ext cx="365858" cy="315327"/>
            </a:xfrm>
            <a:prstGeom prst="ellipse">
              <a:avLst/>
            </a:prstGeom>
            <a:gradFill>
              <a:gsLst>
                <a:gs pos="0">
                  <a:srgbClr val="B5B367">
                    <a:alpha val="8431"/>
                  </a:srgbClr>
                </a:gs>
                <a:gs pos="14286">
                  <a:srgbClr val="B5B367">
                    <a:alpha val="7776"/>
                  </a:srgbClr>
                </a:gs>
                <a:gs pos="28571">
                  <a:srgbClr val="B5B367">
                    <a:alpha val="6092"/>
                  </a:srgbClr>
                </a:gs>
                <a:gs pos="42857">
                  <a:srgbClr val="B5B367">
                    <a:alpha val="4039"/>
                  </a:srgbClr>
                </a:gs>
                <a:gs pos="57143">
                  <a:srgbClr val="B5B367">
                    <a:alpha val="2259"/>
                  </a:srgbClr>
                </a:gs>
                <a:gs pos="71429">
                  <a:srgbClr val="B5B367">
                    <a:alpha val="1064"/>
                  </a:srgbClr>
                </a:gs>
                <a:gs pos="85714">
                  <a:srgbClr val="B5B367">
                    <a:alpha val="422"/>
                  </a:srgbClr>
                </a:gs>
                <a:gs pos="100000">
                  <a:srgbClr val="B5B367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4671309">
              <a:off x="1770296" y="1947781"/>
              <a:ext cx="582579" cy="204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8432253">
              <a:off x="1542172" y="303187"/>
              <a:ext cx="402960" cy="34026"/>
            </a:xfrm>
            <a:prstGeom prst="ellipse">
              <a:avLst/>
            </a:prstGeom>
            <a:gradFill>
              <a:gsLst>
                <a:gs pos="0">
                  <a:srgbClr val="EDD9B3">
                    <a:alpha val="29121"/>
                  </a:srgbClr>
                </a:gs>
                <a:gs pos="14286">
                  <a:srgbClr val="EDD9B3">
                    <a:alpha val="27120"/>
                  </a:srgbClr>
                </a:gs>
                <a:gs pos="28571">
                  <a:srgbClr val="EDD9B3">
                    <a:alpha val="21779"/>
                  </a:srgbClr>
                </a:gs>
                <a:gs pos="42857">
                  <a:srgbClr val="EDD9B3">
                    <a:alpha val="14880"/>
                  </a:srgbClr>
                </a:gs>
                <a:gs pos="57143">
                  <a:srgbClr val="EDD9B3">
                    <a:alpha val="8541"/>
                  </a:srgbClr>
                </a:gs>
                <a:gs pos="71429">
                  <a:srgbClr val="EDD9B3">
                    <a:alpha val="4093"/>
                  </a:srgbClr>
                </a:gs>
                <a:gs pos="85714">
                  <a:srgbClr val="EDD9B3">
                    <a:alpha val="1639"/>
                  </a:srgbClr>
                </a:gs>
                <a:gs pos="100000">
                  <a:srgbClr val="EDD9B3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-9632529">
              <a:off x="26102" y="1960471"/>
              <a:ext cx="308215" cy="63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10447608">
              <a:off x="269718" y="1643320"/>
              <a:ext cx="517351" cy="99896"/>
            </a:xfrm>
            <a:prstGeom prst="ellipse">
              <a:avLst/>
            </a:prstGeom>
            <a:gradFill>
              <a:gsLst>
                <a:gs pos="0">
                  <a:srgbClr val="524100">
                    <a:alpha val="11160"/>
                  </a:srgbClr>
                </a:gs>
                <a:gs pos="14286">
                  <a:srgbClr val="524100">
                    <a:alpha val="10306"/>
                  </a:srgbClr>
                </a:gs>
                <a:gs pos="28571">
                  <a:srgbClr val="524100">
                    <a:alpha val="8098"/>
                  </a:srgbClr>
                </a:gs>
                <a:gs pos="42857">
                  <a:srgbClr val="524100">
                    <a:alpha val="5389"/>
                  </a:srgbClr>
                </a:gs>
                <a:gs pos="57143">
                  <a:srgbClr val="524100">
                    <a:alpha val="3023"/>
                  </a:srgbClr>
                </a:gs>
                <a:gs pos="71429">
                  <a:srgbClr val="524100">
                    <a:alpha val="1426"/>
                  </a:srgbClr>
                </a:gs>
                <a:gs pos="85714">
                  <a:srgbClr val="524100">
                    <a:alpha val="567"/>
                  </a:srgbClr>
                </a:gs>
                <a:gs pos="100000">
                  <a:srgbClr val="5241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-9220990">
              <a:off x="1199172" y="1182962"/>
              <a:ext cx="321610" cy="98283"/>
            </a:xfrm>
            <a:prstGeom prst="ellipse">
              <a:avLst/>
            </a:prstGeom>
            <a:gradFill>
              <a:gsLst>
                <a:gs pos="0">
                  <a:srgbClr val="A2F0FF">
                    <a:alpha val="32968"/>
                  </a:srgbClr>
                </a:gs>
                <a:gs pos="14286">
                  <a:srgbClr val="A2F0FF">
                    <a:alpha val="30764"/>
                  </a:srgbClr>
                </a:gs>
                <a:gs pos="28571">
                  <a:srgbClr val="A2F0FF">
                    <a:alpha val="24833"/>
                  </a:srgbClr>
                </a:gs>
                <a:gs pos="42857">
                  <a:srgbClr val="A2F0FF">
                    <a:alpha val="17075"/>
                  </a:srgbClr>
                </a:gs>
                <a:gs pos="57143">
                  <a:srgbClr val="A2F0FF">
                    <a:alpha val="9855"/>
                  </a:srgbClr>
                </a:gs>
                <a:gs pos="71429">
                  <a:srgbClr val="A2F0FF">
                    <a:alpha val="4740"/>
                  </a:srgbClr>
                </a:gs>
                <a:gs pos="85714">
                  <a:srgbClr val="A2F0FF">
                    <a:alpha val="1902"/>
                  </a:srgbClr>
                </a:gs>
                <a:gs pos="100000">
                  <a:srgbClr val="A2F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10239613">
              <a:off x="3233835" y="2279026"/>
              <a:ext cx="465357" cy="139425"/>
            </a:xfrm>
            <a:prstGeom prst="ellipse">
              <a:avLst/>
            </a:prstGeom>
            <a:gradFill>
              <a:gsLst>
                <a:gs pos="0">
                  <a:srgbClr val="FFB6A8">
                    <a:alpha val="19464"/>
                  </a:srgbClr>
                </a:gs>
                <a:gs pos="14286">
                  <a:srgbClr val="FFB6A8">
                    <a:alpha val="18041"/>
                  </a:srgbClr>
                </a:gs>
                <a:gs pos="28571">
                  <a:srgbClr val="FFB6A8">
                    <a:alpha val="14314"/>
                  </a:srgbClr>
                </a:gs>
                <a:gs pos="42857">
                  <a:srgbClr val="FFB6A8">
                    <a:alpha val="9636"/>
                  </a:srgbClr>
                </a:gs>
                <a:gs pos="57143">
                  <a:srgbClr val="FFB6A8">
                    <a:alpha val="5460"/>
                  </a:srgbClr>
                </a:gs>
                <a:gs pos="71429">
                  <a:srgbClr val="FFB6A8">
                    <a:alpha val="2594"/>
                  </a:srgbClr>
                </a:gs>
                <a:gs pos="85714">
                  <a:srgbClr val="FFB6A8">
                    <a:alpha val="1034"/>
                  </a:srgbClr>
                </a:gs>
                <a:gs pos="100000">
                  <a:srgbClr val="FFB6A8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5352812">
              <a:off x="-75751" y="493070"/>
              <a:ext cx="216583" cy="214420"/>
            </a:xfrm>
            <a:prstGeom prst="ellipse">
              <a:avLst/>
            </a:prstGeom>
            <a:gradFill>
              <a:gsLst>
                <a:gs pos="0">
                  <a:srgbClr val="C3B6C5">
                    <a:alpha val="7503"/>
                  </a:srgbClr>
                </a:gs>
                <a:gs pos="14286">
                  <a:srgbClr val="C3B6C5">
                    <a:alpha val="6918"/>
                  </a:srgbClr>
                </a:gs>
                <a:gs pos="28571">
                  <a:srgbClr val="C3B6C5">
                    <a:alpha val="5414"/>
                  </a:srgbClr>
                </a:gs>
                <a:gs pos="42857">
                  <a:srgbClr val="C3B6C5">
                    <a:alpha val="3585"/>
                  </a:srgbClr>
                </a:gs>
                <a:gs pos="57143">
                  <a:srgbClr val="C3B6C5">
                    <a:alpha val="2003"/>
                  </a:srgbClr>
                </a:gs>
                <a:gs pos="71429">
                  <a:srgbClr val="C3B6C5">
                    <a:alpha val="943"/>
                  </a:srgbClr>
                </a:gs>
                <a:gs pos="85714">
                  <a:srgbClr val="C3B6C5">
                    <a:alpha val="374"/>
                  </a:srgbClr>
                </a:gs>
                <a:gs pos="100000">
                  <a:srgbClr val="C3B6C5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8659638">
              <a:off x="512939" y="-24031"/>
              <a:ext cx="370248" cy="66940"/>
            </a:xfrm>
            <a:prstGeom prst="ellipse">
              <a:avLst/>
            </a:prstGeom>
            <a:gradFill>
              <a:gsLst>
                <a:gs pos="0">
                  <a:srgbClr val="E3E4CD">
                    <a:alpha val="22969"/>
                  </a:srgbClr>
                </a:gs>
                <a:gs pos="14286">
                  <a:srgbClr val="E3E4CD">
                    <a:alpha val="21325"/>
                  </a:srgbClr>
                </a:gs>
                <a:gs pos="28571">
                  <a:srgbClr val="E3E4CD">
                    <a:alpha val="16992"/>
                  </a:srgbClr>
                </a:gs>
                <a:gs pos="42857">
                  <a:srgbClr val="E3E4CD">
                    <a:alpha val="11499"/>
                  </a:srgbClr>
                </a:gs>
                <a:gs pos="57143">
                  <a:srgbClr val="E3E4CD">
                    <a:alpha val="6545"/>
                  </a:srgbClr>
                </a:gs>
                <a:gs pos="71429">
                  <a:srgbClr val="E3E4CD">
                    <a:alpha val="3119"/>
                  </a:srgbClr>
                </a:gs>
                <a:gs pos="85714">
                  <a:srgbClr val="E3E4CD">
                    <a:alpha val="1245"/>
                  </a:srgbClr>
                </a:gs>
                <a:gs pos="100000">
                  <a:srgbClr val="E3E4CD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9267952">
              <a:off x="880844" y="1888114"/>
              <a:ext cx="488156" cy="31630"/>
            </a:xfrm>
            <a:prstGeom prst="ellipse">
              <a:avLst/>
            </a:prstGeom>
            <a:gradFill>
              <a:gsLst>
                <a:gs pos="0">
                  <a:srgbClr val="000000">
                    <a:alpha val="3647"/>
                  </a:srgbClr>
                </a:gs>
                <a:gs pos="14286">
                  <a:srgbClr val="000000">
                    <a:alpha val="3357"/>
                  </a:srgbClr>
                </a:gs>
                <a:gs pos="28571">
                  <a:srgbClr val="000000">
                    <a:alpha val="2617"/>
                  </a:srgbClr>
                </a:gs>
                <a:gs pos="42857">
                  <a:srgbClr val="000000">
                    <a:alpha val="1724"/>
                  </a:srgbClr>
                </a:gs>
                <a:gs pos="57143">
                  <a:srgbClr val="000000">
                    <a:alpha val="959"/>
                  </a:srgbClr>
                </a:gs>
                <a:gs pos="71429">
                  <a:srgbClr val="000000">
                    <a:alpha val="450"/>
                  </a:srgbClr>
                </a:gs>
                <a:gs pos="85714">
                  <a:srgbClr val="000000">
                    <a:alpha val="178"/>
                  </a:srgbClr>
                </a:gs>
                <a:gs pos="100000">
                  <a:srgbClr val="000000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4282895">
              <a:off x="2533347" y="370208"/>
              <a:ext cx="432975" cy="308831"/>
            </a:xfrm>
            <a:prstGeom prst="ellipse">
              <a:avLst/>
            </a:prstGeom>
            <a:gradFill>
              <a:gsLst>
                <a:gs pos="0">
                  <a:srgbClr val="4BD447">
                    <a:alpha val="15881"/>
                  </a:srgbClr>
                </a:gs>
                <a:gs pos="14286">
                  <a:srgbClr val="4BD447">
                    <a:alpha val="14696"/>
                  </a:srgbClr>
                </a:gs>
                <a:gs pos="28571">
                  <a:srgbClr val="4BD447">
                    <a:alpha val="11610"/>
                  </a:srgbClr>
                </a:gs>
                <a:gs pos="42857">
                  <a:srgbClr val="4BD447">
                    <a:alpha val="7776"/>
                  </a:srgbClr>
                </a:gs>
                <a:gs pos="57143">
                  <a:srgbClr val="4BD447">
                    <a:alpha val="4386"/>
                  </a:srgbClr>
                </a:gs>
                <a:gs pos="71429">
                  <a:srgbClr val="4BD447">
                    <a:alpha val="2078"/>
                  </a:srgbClr>
                </a:gs>
                <a:gs pos="85714">
                  <a:srgbClr val="4BD447">
                    <a:alpha val="827"/>
                  </a:srgbClr>
                </a:gs>
                <a:gs pos="100000">
                  <a:srgbClr val="4BD447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8502268">
              <a:off x="1018941" y="1469858"/>
              <a:ext cx="323041" cy="503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8097553">
              <a:off x="2166786" y="392359"/>
              <a:ext cx="446099" cy="49097"/>
            </a:xfrm>
            <a:prstGeom prst="ellipse">
              <a:avLst/>
            </a:prstGeom>
            <a:gradFill>
              <a:gsLst>
                <a:gs pos="0">
                  <a:srgbClr val="FFA900">
                    <a:alpha val="17103"/>
                  </a:srgbClr>
                </a:gs>
                <a:gs pos="14286">
                  <a:srgbClr val="FFA900">
                    <a:alpha val="15836"/>
                  </a:srgbClr>
                </a:gs>
                <a:gs pos="28571">
                  <a:srgbClr val="FFA900">
                    <a:alpha val="12529"/>
                  </a:srgbClr>
                </a:gs>
                <a:gs pos="42857">
                  <a:srgbClr val="FFA900">
                    <a:alpha val="8406"/>
                  </a:srgbClr>
                </a:gs>
                <a:gs pos="57143">
                  <a:srgbClr val="FFA900">
                    <a:alpha val="4749"/>
                  </a:srgbClr>
                </a:gs>
                <a:gs pos="71429">
                  <a:srgbClr val="FFA900">
                    <a:alpha val="2252"/>
                  </a:srgbClr>
                </a:gs>
                <a:gs pos="85714">
                  <a:srgbClr val="FFA900">
                    <a:alpha val="897"/>
                  </a:srgbClr>
                </a:gs>
                <a:gs pos="100000">
                  <a:srgbClr val="FFA9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8162321">
              <a:off x="1848370" y="2045372"/>
              <a:ext cx="661354" cy="529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5714922">
              <a:off x="2188231" y="510088"/>
              <a:ext cx="284133" cy="66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10169292">
              <a:off x="880034" y="672825"/>
              <a:ext cx="625698" cy="941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5716994">
              <a:off x="-45004" y="972681"/>
              <a:ext cx="529210" cy="321464"/>
            </a:xfrm>
            <a:prstGeom prst="ellipse">
              <a:avLst/>
            </a:prstGeom>
            <a:gradFill>
              <a:gsLst>
                <a:gs pos="0">
                  <a:srgbClr val="9C99FF">
                    <a:alpha val="32968"/>
                  </a:srgbClr>
                </a:gs>
                <a:gs pos="14286">
                  <a:srgbClr val="9C99FF">
                    <a:alpha val="30764"/>
                  </a:srgbClr>
                </a:gs>
                <a:gs pos="28571">
                  <a:srgbClr val="9C99FF">
                    <a:alpha val="24833"/>
                  </a:srgbClr>
                </a:gs>
                <a:gs pos="42857">
                  <a:srgbClr val="9C99FF">
                    <a:alpha val="17075"/>
                  </a:srgbClr>
                </a:gs>
                <a:gs pos="57143">
                  <a:srgbClr val="9C99FF">
                    <a:alpha val="9855"/>
                  </a:srgbClr>
                </a:gs>
                <a:gs pos="71429">
                  <a:srgbClr val="9C99FF">
                    <a:alpha val="4740"/>
                  </a:srgbClr>
                </a:gs>
                <a:gs pos="85714">
                  <a:srgbClr val="9C99FF">
                    <a:alpha val="1902"/>
                  </a:srgbClr>
                </a:gs>
                <a:gs pos="100000">
                  <a:srgbClr val="9C9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9715177">
              <a:off x="1192954" y="-193532"/>
              <a:ext cx="553127" cy="482168"/>
            </a:xfrm>
            <a:prstGeom prst="ellipse">
              <a:avLst/>
            </a:prstGeom>
            <a:gradFill>
              <a:gsLst>
                <a:gs pos="0">
                  <a:srgbClr val="734900">
                    <a:alpha val="32968"/>
                  </a:srgbClr>
                </a:gs>
                <a:gs pos="14286">
                  <a:srgbClr val="734900">
                    <a:alpha val="30764"/>
                  </a:srgbClr>
                </a:gs>
                <a:gs pos="28571">
                  <a:srgbClr val="734900">
                    <a:alpha val="24833"/>
                  </a:srgbClr>
                </a:gs>
                <a:gs pos="42857">
                  <a:srgbClr val="734900">
                    <a:alpha val="17075"/>
                  </a:srgbClr>
                </a:gs>
                <a:gs pos="57143">
                  <a:srgbClr val="734900">
                    <a:alpha val="9855"/>
                  </a:srgbClr>
                </a:gs>
                <a:gs pos="71429">
                  <a:srgbClr val="734900">
                    <a:alpha val="4740"/>
                  </a:srgbClr>
                </a:gs>
                <a:gs pos="85714">
                  <a:srgbClr val="734900">
                    <a:alpha val="1902"/>
                  </a:srgbClr>
                </a:gs>
                <a:gs pos="100000">
                  <a:srgbClr val="734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-10409650">
              <a:off x="440187" y="653623"/>
              <a:ext cx="549875" cy="987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5628568">
              <a:off x="880571" y="255579"/>
              <a:ext cx="411239" cy="334878"/>
            </a:xfrm>
            <a:prstGeom prst="ellipse">
              <a:avLst/>
            </a:prstGeom>
            <a:gradFill>
              <a:gsLst>
                <a:gs pos="0">
                  <a:srgbClr val="315F00">
                    <a:alpha val="5180"/>
                  </a:srgbClr>
                </a:gs>
                <a:gs pos="14286">
                  <a:srgbClr val="315F00">
                    <a:alpha val="4771"/>
                  </a:srgbClr>
                </a:gs>
                <a:gs pos="28571">
                  <a:srgbClr val="315F00">
                    <a:alpha val="3725"/>
                  </a:srgbClr>
                </a:gs>
                <a:gs pos="42857">
                  <a:srgbClr val="315F00">
                    <a:alpha val="2459"/>
                  </a:srgbClr>
                </a:gs>
                <a:gs pos="57143">
                  <a:srgbClr val="315F00">
                    <a:alpha val="1370"/>
                  </a:srgbClr>
                </a:gs>
                <a:gs pos="71429">
                  <a:srgbClr val="315F00">
                    <a:alpha val="644"/>
                  </a:srgbClr>
                </a:gs>
                <a:gs pos="85714">
                  <a:srgbClr val="315F00">
                    <a:alpha val="255"/>
                  </a:srgbClr>
                </a:gs>
                <a:gs pos="100000">
                  <a:srgbClr val="315F00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5298643">
              <a:off x="1019936" y="204863"/>
              <a:ext cx="644834" cy="37240"/>
            </a:xfrm>
            <a:prstGeom prst="ellipse">
              <a:avLst/>
            </a:prstGeom>
            <a:gradFill>
              <a:gsLst>
                <a:gs pos="0">
                  <a:srgbClr val="FFDD00">
                    <a:alpha val="18147"/>
                  </a:srgbClr>
                </a:gs>
                <a:gs pos="14286">
                  <a:srgbClr val="FFDD00">
                    <a:alpha val="16810"/>
                  </a:srgbClr>
                </a:gs>
                <a:gs pos="28571">
                  <a:srgbClr val="FFDD00">
                    <a:alpha val="13316"/>
                  </a:srgbClr>
                </a:gs>
                <a:gs pos="42857">
                  <a:srgbClr val="FFDD00">
                    <a:alpha val="8947"/>
                  </a:srgbClr>
                </a:gs>
                <a:gs pos="57143">
                  <a:srgbClr val="FFDD00">
                    <a:alpha val="5061"/>
                  </a:srgbClr>
                </a:gs>
                <a:gs pos="71429">
                  <a:srgbClr val="FFDD00">
                    <a:alpha val="2402"/>
                  </a:srgbClr>
                </a:gs>
                <a:gs pos="85714">
                  <a:srgbClr val="FFDD00">
                    <a:alpha val="957"/>
                  </a:srgbClr>
                </a:gs>
                <a:gs pos="100000">
                  <a:srgbClr val="FFDD00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8579049">
              <a:off x="1835224" y="720731"/>
              <a:ext cx="513603" cy="141099"/>
            </a:xfrm>
            <a:prstGeom prst="ellipse">
              <a:avLst/>
            </a:prstGeom>
            <a:gradFill>
              <a:gsLst>
                <a:gs pos="0">
                  <a:srgbClr val="FFEBCA">
                    <a:alpha val="32091"/>
                  </a:srgbClr>
                </a:gs>
                <a:gs pos="14286">
                  <a:srgbClr val="FFEBCA">
                    <a:alpha val="29932"/>
                  </a:srgbClr>
                </a:gs>
                <a:gs pos="28571">
                  <a:srgbClr val="FFEBCA">
                    <a:alpha val="24132"/>
                  </a:srgbClr>
                </a:gs>
                <a:gs pos="42857">
                  <a:srgbClr val="FFEBCA">
                    <a:alpha val="16569"/>
                  </a:srgbClr>
                </a:gs>
                <a:gs pos="57143">
                  <a:srgbClr val="FFEBCA">
                    <a:alpha val="9550"/>
                  </a:srgbClr>
                </a:gs>
                <a:gs pos="71429">
                  <a:srgbClr val="FFEBCA">
                    <a:alpha val="4590"/>
                  </a:srgbClr>
                </a:gs>
                <a:gs pos="85714">
                  <a:srgbClr val="FFEBCA">
                    <a:alpha val="1841"/>
                  </a:srgbClr>
                </a:gs>
                <a:gs pos="100000">
                  <a:srgbClr val="FFEBCA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-8723547">
              <a:off x="-189049" y="572202"/>
              <a:ext cx="501046" cy="199300"/>
            </a:xfrm>
            <a:prstGeom prst="ellipse">
              <a:avLst/>
            </a:prstGeom>
            <a:gradFill>
              <a:gsLst>
                <a:gs pos="0">
                  <a:srgbClr val="FFFDFF">
                    <a:alpha val="9708"/>
                  </a:srgbClr>
                </a:gs>
                <a:gs pos="14286">
                  <a:srgbClr val="FFFDFF">
                    <a:alpha val="8959"/>
                  </a:srgbClr>
                </a:gs>
                <a:gs pos="28571">
                  <a:srgbClr val="FFFDFF">
                    <a:alpha val="7028"/>
                  </a:srgbClr>
                </a:gs>
                <a:gs pos="42857">
                  <a:srgbClr val="FFFDFF">
                    <a:alpha val="4668"/>
                  </a:srgbClr>
                </a:gs>
                <a:gs pos="57143">
                  <a:srgbClr val="FFFDFF">
                    <a:alpha val="2614"/>
                  </a:srgbClr>
                </a:gs>
                <a:gs pos="71429">
                  <a:srgbClr val="FFFDFF">
                    <a:alpha val="1232"/>
                  </a:srgbClr>
                </a:gs>
                <a:gs pos="85714">
                  <a:srgbClr val="FFFDFF">
                    <a:alpha val="489"/>
                  </a:srgbClr>
                </a:gs>
                <a:gs pos="100000">
                  <a:srgbClr val="FFFDFF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4592259">
              <a:off x="1502534" y="325942"/>
              <a:ext cx="397942" cy="428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9257729">
              <a:off x="508459" y="-167372"/>
              <a:ext cx="350823" cy="334744"/>
            </a:xfrm>
            <a:prstGeom prst="ellipse">
              <a:avLst/>
            </a:prstGeom>
            <a:gradFill>
              <a:gsLst>
                <a:gs pos="0">
                  <a:srgbClr val="712B82">
                    <a:alpha val="5497"/>
                  </a:srgbClr>
                </a:gs>
                <a:gs pos="14286">
                  <a:srgbClr val="712B82">
                    <a:alpha val="5064"/>
                  </a:srgbClr>
                </a:gs>
                <a:gs pos="28571">
                  <a:srgbClr val="712B82">
                    <a:alpha val="3955"/>
                  </a:srgbClr>
                </a:gs>
                <a:gs pos="42857">
                  <a:srgbClr val="712B82">
                    <a:alpha val="2612"/>
                  </a:srgbClr>
                </a:gs>
                <a:gs pos="57143">
                  <a:srgbClr val="712B82">
                    <a:alpha val="1456"/>
                  </a:srgbClr>
                </a:gs>
                <a:gs pos="71429">
                  <a:srgbClr val="712B82">
                    <a:alpha val="684"/>
                  </a:srgbClr>
                </a:gs>
                <a:gs pos="85714">
                  <a:srgbClr val="712B82">
                    <a:alpha val="271"/>
                  </a:srgbClr>
                </a:gs>
                <a:gs pos="100000">
                  <a:srgbClr val="712B82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-8447159">
              <a:off x="1449782" y="678029"/>
              <a:ext cx="374833" cy="179437"/>
            </a:xfrm>
            <a:prstGeom prst="ellipse">
              <a:avLst/>
            </a:prstGeom>
            <a:gradFill>
              <a:gsLst>
                <a:gs pos="0">
                  <a:srgbClr val="FF0000">
                    <a:alpha val="14371"/>
                  </a:srgbClr>
                </a:gs>
                <a:gs pos="14286">
                  <a:srgbClr val="FF0000">
                    <a:alpha val="13290"/>
                  </a:srgbClr>
                </a:gs>
                <a:gs pos="28571">
                  <a:srgbClr val="FF0000">
                    <a:alpha val="10481"/>
                  </a:srgbClr>
                </a:gs>
                <a:gs pos="42857">
                  <a:srgbClr val="FF0000">
                    <a:alpha val="7005"/>
                  </a:srgbClr>
                </a:gs>
                <a:gs pos="57143">
                  <a:srgbClr val="FF0000">
                    <a:alpha val="3944"/>
                  </a:srgbClr>
                </a:gs>
                <a:gs pos="71429">
                  <a:srgbClr val="FF0000">
                    <a:alpha val="1866"/>
                  </a:srgbClr>
                </a:gs>
                <a:gs pos="85714">
                  <a:srgbClr val="FF0000">
                    <a:alpha val="742"/>
                  </a:srgbClr>
                </a:gs>
                <a:gs pos="100000">
                  <a:srgbClr val="FF0000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10734367">
              <a:off x="2070642" y="470757"/>
              <a:ext cx="243167" cy="233729"/>
            </a:xfrm>
            <a:prstGeom prst="ellipse">
              <a:avLst/>
            </a:prstGeom>
            <a:gradFill>
              <a:gsLst>
                <a:gs pos="0">
                  <a:srgbClr val="799400">
                    <a:alpha val="4186"/>
                  </a:srgbClr>
                </a:gs>
                <a:gs pos="14286">
                  <a:srgbClr val="799400">
                    <a:alpha val="3854"/>
                  </a:srgbClr>
                </a:gs>
                <a:gs pos="28571">
                  <a:srgbClr val="799400">
                    <a:alpha val="3006"/>
                  </a:srgbClr>
                </a:gs>
                <a:gs pos="42857">
                  <a:srgbClr val="799400">
                    <a:alpha val="1982"/>
                  </a:srgbClr>
                </a:gs>
                <a:gs pos="57143">
                  <a:srgbClr val="799400">
                    <a:alpha val="1103"/>
                  </a:srgbClr>
                </a:gs>
                <a:gs pos="71429">
                  <a:srgbClr val="799400">
                    <a:alpha val="518"/>
                  </a:srgbClr>
                </a:gs>
                <a:gs pos="85714">
                  <a:srgbClr val="799400">
                    <a:alpha val="205"/>
                  </a:srgbClr>
                </a:gs>
                <a:gs pos="100000">
                  <a:srgbClr val="799400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10039335">
              <a:off x="1015574" y="1994087"/>
              <a:ext cx="491590" cy="43301"/>
            </a:xfrm>
            <a:prstGeom prst="ellipse">
              <a:avLst/>
            </a:prstGeom>
            <a:gradFill>
              <a:gsLst>
                <a:gs pos="0">
                  <a:srgbClr val="3B0000">
                    <a:alpha val="13398"/>
                  </a:srgbClr>
                </a:gs>
                <a:gs pos="14286">
                  <a:srgbClr val="3B0000">
                    <a:alpha val="12385"/>
                  </a:srgbClr>
                </a:gs>
                <a:gs pos="28571">
                  <a:srgbClr val="3B0000">
                    <a:alpha val="9756"/>
                  </a:srgbClr>
                </a:gs>
                <a:gs pos="42857">
                  <a:srgbClr val="3B0000">
                    <a:alpha val="6512"/>
                  </a:srgbClr>
                </a:gs>
                <a:gs pos="57143">
                  <a:srgbClr val="3B0000">
                    <a:alpha val="3662"/>
                  </a:srgbClr>
                </a:gs>
                <a:gs pos="71429">
                  <a:srgbClr val="3B0000">
                    <a:alpha val="1731"/>
                  </a:srgbClr>
                </a:gs>
                <a:gs pos="85714">
                  <a:srgbClr val="3B0000">
                    <a:alpha val="688"/>
                  </a:srgbClr>
                </a:gs>
                <a:gs pos="100000">
                  <a:srgbClr val="3B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10628709">
              <a:off x="-6363" y="510447"/>
              <a:ext cx="218045" cy="209075"/>
            </a:xfrm>
            <a:prstGeom prst="ellipse">
              <a:avLst/>
            </a:prstGeom>
            <a:gradFill>
              <a:gsLst>
                <a:gs pos="0">
                  <a:srgbClr val="DDBCB3">
                    <a:alpha val="8353"/>
                  </a:srgbClr>
                </a:gs>
                <a:gs pos="14286">
                  <a:srgbClr val="DDBCB3">
                    <a:alpha val="7704"/>
                  </a:srgbClr>
                </a:gs>
                <a:gs pos="28571">
                  <a:srgbClr val="DDBCB3">
                    <a:alpha val="6035"/>
                  </a:srgbClr>
                </a:gs>
                <a:gs pos="42857">
                  <a:srgbClr val="DDBCB3">
                    <a:alpha val="4001"/>
                  </a:srgbClr>
                </a:gs>
                <a:gs pos="57143">
                  <a:srgbClr val="DDBCB3">
                    <a:alpha val="2237"/>
                  </a:srgbClr>
                </a:gs>
                <a:gs pos="71429">
                  <a:srgbClr val="DDBCB3">
                    <a:alpha val="1053"/>
                  </a:srgbClr>
                </a:gs>
                <a:gs pos="85714">
                  <a:srgbClr val="DDBCB3">
                    <a:alpha val="418"/>
                  </a:srgbClr>
                </a:gs>
                <a:gs pos="100000">
                  <a:srgbClr val="DDBCB3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5292018">
              <a:off x="1519194" y="56757"/>
              <a:ext cx="354627" cy="38732"/>
            </a:xfrm>
            <a:prstGeom prst="ellipse">
              <a:avLst/>
            </a:prstGeom>
            <a:gradFill>
              <a:gsLst>
                <a:gs pos="0">
                  <a:srgbClr val="FFEFAE">
                    <a:alpha val="29794"/>
                  </a:srgbClr>
                </a:gs>
                <a:gs pos="14286">
                  <a:srgbClr val="FFEFAE">
                    <a:alpha val="27756"/>
                  </a:srgbClr>
                </a:gs>
                <a:gs pos="28571">
                  <a:srgbClr val="FFEFAE">
                    <a:alpha val="22309"/>
                  </a:srgbClr>
                </a:gs>
                <a:gs pos="42857">
                  <a:srgbClr val="FFEFAE">
                    <a:alpha val="15260"/>
                  </a:srgbClr>
                </a:gs>
                <a:gs pos="57143">
                  <a:srgbClr val="FFEFAE">
                    <a:alpha val="8766"/>
                  </a:srgbClr>
                </a:gs>
                <a:gs pos="71429">
                  <a:srgbClr val="FFEFAE">
                    <a:alpha val="4204"/>
                  </a:srgbClr>
                </a:gs>
                <a:gs pos="85714">
                  <a:srgbClr val="FFEFAE">
                    <a:alpha val="1684"/>
                  </a:srgbClr>
                </a:gs>
                <a:gs pos="100000">
                  <a:srgbClr val="FFEFAE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9620125">
              <a:off x="1435388" y="133477"/>
              <a:ext cx="290615" cy="76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10770380">
              <a:off x="994709" y="554499"/>
              <a:ext cx="480045" cy="37101"/>
            </a:xfrm>
            <a:prstGeom prst="ellipse">
              <a:avLst/>
            </a:prstGeom>
            <a:gradFill>
              <a:gsLst>
                <a:gs pos="0">
                  <a:srgbClr val="FFF0D5">
                    <a:alpha val="32968"/>
                  </a:srgbClr>
                </a:gs>
                <a:gs pos="14286">
                  <a:srgbClr val="FFF0D5">
                    <a:alpha val="30764"/>
                  </a:srgbClr>
                </a:gs>
                <a:gs pos="28571">
                  <a:srgbClr val="FFF0D5">
                    <a:alpha val="24833"/>
                  </a:srgbClr>
                </a:gs>
                <a:gs pos="42857">
                  <a:srgbClr val="FFF0D5">
                    <a:alpha val="17075"/>
                  </a:srgbClr>
                </a:gs>
                <a:gs pos="57143">
                  <a:srgbClr val="FFF0D5">
                    <a:alpha val="9855"/>
                  </a:srgbClr>
                </a:gs>
                <a:gs pos="71429">
                  <a:srgbClr val="FFF0D5">
                    <a:alpha val="4740"/>
                  </a:srgbClr>
                </a:gs>
                <a:gs pos="85714">
                  <a:srgbClr val="FFF0D5">
                    <a:alpha val="1902"/>
                  </a:srgbClr>
                </a:gs>
                <a:gs pos="100000">
                  <a:srgbClr val="FFF0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-9715741">
              <a:off x="3050691" y="1053066"/>
              <a:ext cx="551540" cy="219471"/>
            </a:xfrm>
            <a:prstGeom prst="ellipse">
              <a:avLst/>
            </a:prstGeom>
            <a:gradFill>
              <a:gsLst>
                <a:gs pos="0">
                  <a:srgbClr val="FFFFFF">
                    <a:alpha val="27197"/>
                  </a:srgbClr>
                </a:gs>
                <a:gs pos="14286">
                  <a:srgbClr val="FFFFFF">
                    <a:alpha val="25303"/>
                  </a:srgbClr>
                </a:gs>
                <a:gs pos="28571">
                  <a:srgbClr val="FFFFFF">
                    <a:alpha val="20269"/>
                  </a:srgbClr>
                </a:gs>
                <a:gs pos="42857">
                  <a:srgbClr val="FFFFFF">
                    <a:alpha val="13807"/>
                  </a:srgbClr>
                </a:gs>
                <a:gs pos="57143">
                  <a:srgbClr val="FFFFFF">
                    <a:alpha val="7903"/>
                  </a:srgbClr>
                </a:gs>
                <a:gs pos="71429">
                  <a:srgbClr val="FFFFFF">
                    <a:alpha val="3780"/>
                  </a:srgbClr>
                </a:gs>
                <a:gs pos="85714">
                  <a:srgbClr val="FFFFFF">
                    <a:alpha val="1512"/>
                  </a:srgbClr>
                </a:gs>
                <a:gs pos="100000">
                  <a:srgbClr val="FFFFFF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-9674021">
              <a:off x="605246" y="877368"/>
              <a:ext cx="404239" cy="213316"/>
            </a:xfrm>
            <a:prstGeom prst="ellipse">
              <a:avLst/>
            </a:prstGeom>
            <a:gradFill>
              <a:gsLst>
                <a:gs pos="0">
                  <a:srgbClr val="FFFF00">
                    <a:alpha val="18223"/>
                  </a:srgbClr>
                </a:gs>
                <a:gs pos="14286">
                  <a:srgbClr val="FFFF00">
                    <a:alpha val="16882"/>
                  </a:srgbClr>
                </a:gs>
                <a:gs pos="28571">
                  <a:srgbClr val="FFFF00">
                    <a:alpha val="13374"/>
                  </a:srgbClr>
                </a:gs>
                <a:gs pos="42857">
                  <a:srgbClr val="FFFF00">
                    <a:alpha val="8987"/>
                  </a:srgbClr>
                </a:gs>
                <a:gs pos="57143">
                  <a:srgbClr val="FFFF00">
                    <a:alpha val="5084"/>
                  </a:srgbClr>
                </a:gs>
                <a:gs pos="71429">
                  <a:srgbClr val="FFFF00">
                    <a:alpha val="2413"/>
                  </a:srgbClr>
                </a:gs>
                <a:gs pos="85714">
                  <a:srgbClr val="FFFF00">
                    <a:alpha val="961"/>
                  </a:srgbClr>
                </a:gs>
                <a:gs pos="100000">
                  <a:srgbClr val="FFFF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5110595">
              <a:off x="1626012" y="800049"/>
              <a:ext cx="559124" cy="185165"/>
            </a:xfrm>
            <a:prstGeom prst="ellipse">
              <a:avLst/>
            </a:prstGeom>
            <a:gradFill>
              <a:gsLst>
                <a:gs pos="0">
                  <a:srgbClr val="FFDBFF">
                    <a:alpha val="25189"/>
                  </a:srgbClr>
                </a:gs>
                <a:gs pos="14286">
                  <a:srgbClr val="FFDBFF">
                    <a:alpha val="23412"/>
                  </a:srgbClr>
                </a:gs>
                <a:gs pos="28571">
                  <a:srgbClr val="FFDBFF">
                    <a:alpha val="18706"/>
                  </a:srgbClr>
                </a:gs>
                <a:gs pos="42857">
                  <a:srgbClr val="FFDBFF">
                    <a:alpha val="12702"/>
                  </a:srgbClr>
                </a:gs>
                <a:gs pos="57143">
                  <a:srgbClr val="FFDBFF">
                    <a:alpha val="7251"/>
                  </a:srgbClr>
                </a:gs>
                <a:gs pos="71429">
                  <a:srgbClr val="FFDBFF">
                    <a:alpha val="3462"/>
                  </a:srgbClr>
                </a:gs>
                <a:gs pos="85714">
                  <a:srgbClr val="FFDBFF">
                    <a:alpha val="1384"/>
                  </a:srgbClr>
                </a:gs>
                <a:gs pos="100000">
                  <a:srgbClr val="FFDBFF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5419247">
              <a:off x="667203" y="176803"/>
              <a:ext cx="544215" cy="83051"/>
            </a:xfrm>
            <a:prstGeom prst="ellipse">
              <a:avLst/>
            </a:prstGeom>
            <a:gradFill>
              <a:gsLst>
                <a:gs pos="0">
                  <a:srgbClr val="150000">
                    <a:alpha val="25064"/>
                  </a:srgbClr>
                </a:gs>
                <a:gs pos="14286">
                  <a:srgbClr val="150000">
                    <a:alpha val="23294"/>
                  </a:srgbClr>
                </a:gs>
                <a:gs pos="28571">
                  <a:srgbClr val="150000">
                    <a:alpha val="18609"/>
                  </a:srgbClr>
                </a:gs>
                <a:gs pos="42857">
                  <a:srgbClr val="150000">
                    <a:alpha val="12634"/>
                  </a:srgbClr>
                </a:gs>
                <a:gs pos="57143">
                  <a:srgbClr val="150000">
                    <a:alpha val="7211"/>
                  </a:srgbClr>
                </a:gs>
                <a:gs pos="71429">
                  <a:srgbClr val="150000">
                    <a:alpha val="3442"/>
                  </a:srgbClr>
                </a:gs>
                <a:gs pos="85714">
                  <a:srgbClr val="150000">
                    <a:alpha val="1376"/>
                  </a:srgbClr>
                </a:gs>
                <a:gs pos="100000">
                  <a:srgbClr val="150000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9873289">
              <a:off x="973898" y="1944611"/>
              <a:ext cx="615351" cy="22279"/>
            </a:xfrm>
            <a:prstGeom prst="ellipse">
              <a:avLst/>
            </a:prstGeom>
            <a:gradFill>
              <a:gsLst>
                <a:gs pos="0">
                  <a:srgbClr val="2D0000">
                    <a:alpha val="32968"/>
                  </a:srgbClr>
                </a:gs>
                <a:gs pos="14286">
                  <a:srgbClr val="2D0000">
                    <a:alpha val="30764"/>
                  </a:srgbClr>
                </a:gs>
                <a:gs pos="28571">
                  <a:srgbClr val="2D0000">
                    <a:alpha val="24833"/>
                  </a:srgbClr>
                </a:gs>
                <a:gs pos="42857">
                  <a:srgbClr val="2D0000">
                    <a:alpha val="17075"/>
                  </a:srgbClr>
                </a:gs>
                <a:gs pos="57143">
                  <a:srgbClr val="2D0000">
                    <a:alpha val="9855"/>
                  </a:srgbClr>
                </a:gs>
                <a:gs pos="71429">
                  <a:srgbClr val="2D0000">
                    <a:alpha val="4740"/>
                  </a:srgbClr>
                </a:gs>
                <a:gs pos="85714">
                  <a:srgbClr val="2D0000">
                    <a:alpha val="1902"/>
                  </a:srgbClr>
                </a:gs>
                <a:gs pos="100000">
                  <a:srgbClr val="2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-8375306">
              <a:off x="396454" y="542952"/>
              <a:ext cx="329883" cy="87598"/>
            </a:xfrm>
            <a:prstGeom prst="ellipse">
              <a:avLst/>
            </a:prstGeom>
            <a:gradFill>
              <a:gsLst>
                <a:gs pos="0">
                  <a:srgbClr val="FFF1CD">
                    <a:alpha val="32968"/>
                  </a:srgbClr>
                </a:gs>
                <a:gs pos="14286">
                  <a:srgbClr val="FFF1CD">
                    <a:alpha val="30764"/>
                  </a:srgbClr>
                </a:gs>
                <a:gs pos="28571">
                  <a:srgbClr val="FFF1CD">
                    <a:alpha val="24833"/>
                  </a:srgbClr>
                </a:gs>
                <a:gs pos="42857">
                  <a:srgbClr val="FFF1CD">
                    <a:alpha val="17075"/>
                  </a:srgbClr>
                </a:gs>
                <a:gs pos="57143">
                  <a:srgbClr val="FFF1CD">
                    <a:alpha val="9855"/>
                  </a:srgbClr>
                </a:gs>
                <a:gs pos="71429">
                  <a:srgbClr val="FFF1CD">
                    <a:alpha val="4740"/>
                  </a:srgbClr>
                </a:gs>
                <a:gs pos="85714">
                  <a:srgbClr val="FFF1CD">
                    <a:alpha val="1902"/>
                  </a:srgbClr>
                </a:gs>
                <a:gs pos="100000">
                  <a:srgbClr val="FFF1C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8196077">
              <a:off x="1271890" y="4890"/>
              <a:ext cx="475747" cy="79895"/>
            </a:xfrm>
            <a:prstGeom prst="ellipse">
              <a:avLst/>
            </a:prstGeom>
            <a:gradFill>
              <a:gsLst>
                <a:gs pos="0">
                  <a:srgbClr val="130000">
                    <a:alpha val="23702"/>
                  </a:srgbClr>
                </a:gs>
                <a:gs pos="14286">
                  <a:srgbClr val="130000">
                    <a:alpha val="22014"/>
                  </a:srgbClr>
                </a:gs>
                <a:gs pos="28571">
                  <a:srgbClr val="130000">
                    <a:alpha val="17556"/>
                  </a:srgbClr>
                </a:gs>
                <a:gs pos="42857">
                  <a:srgbClr val="130000">
                    <a:alpha val="11894"/>
                  </a:srgbClr>
                </a:gs>
                <a:gs pos="57143">
                  <a:srgbClr val="130000">
                    <a:alpha val="6776"/>
                  </a:srgbClr>
                </a:gs>
                <a:gs pos="71429">
                  <a:srgbClr val="130000">
                    <a:alpha val="3231"/>
                  </a:srgbClr>
                </a:gs>
                <a:gs pos="85714">
                  <a:srgbClr val="130000">
                    <a:alpha val="1290"/>
                  </a:srgbClr>
                </a:gs>
                <a:gs pos="100000">
                  <a:srgbClr val="1300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10713404">
              <a:off x="874960" y="1867402"/>
              <a:ext cx="404563" cy="24755"/>
            </a:xfrm>
            <a:prstGeom prst="ellipse">
              <a:avLst/>
            </a:prstGeom>
            <a:gradFill>
              <a:gsLst>
                <a:gs pos="0">
                  <a:srgbClr val="000000">
                    <a:alpha val="10511"/>
                  </a:srgbClr>
                </a:gs>
                <a:gs pos="14286">
                  <a:srgbClr val="000000">
                    <a:alpha val="9703"/>
                  </a:srgbClr>
                </a:gs>
                <a:gs pos="28571">
                  <a:srgbClr val="000000">
                    <a:alpha val="7619"/>
                  </a:srgbClr>
                </a:gs>
                <a:gs pos="42857">
                  <a:srgbClr val="000000">
                    <a:alpha val="5065"/>
                  </a:srgbClr>
                </a:gs>
                <a:gs pos="57143">
                  <a:srgbClr val="000000">
                    <a:alpha val="2839"/>
                  </a:srgbClr>
                </a:gs>
                <a:gs pos="71429">
                  <a:srgbClr val="000000">
                    <a:alpha val="1339"/>
                  </a:srgbClr>
                </a:gs>
                <a:gs pos="85714">
                  <a:srgbClr val="000000">
                    <a:alpha val="532"/>
                  </a:srgbClr>
                </a:gs>
                <a:gs pos="100000">
                  <a:srgbClr val="00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4528915">
              <a:off x="1846787" y="385948"/>
              <a:ext cx="446044" cy="71969"/>
            </a:xfrm>
            <a:prstGeom prst="ellipse">
              <a:avLst/>
            </a:prstGeom>
            <a:gradFill>
              <a:gsLst>
                <a:gs pos="0">
                  <a:srgbClr val="FFD17A">
                    <a:alpha val="32968"/>
                  </a:srgbClr>
                </a:gs>
                <a:gs pos="14286">
                  <a:srgbClr val="FFD17A">
                    <a:alpha val="30764"/>
                  </a:srgbClr>
                </a:gs>
                <a:gs pos="28571">
                  <a:srgbClr val="FFD17A">
                    <a:alpha val="24833"/>
                  </a:srgbClr>
                </a:gs>
                <a:gs pos="42857">
                  <a:srgbClr val="FFD17A">
                    <a:alpha val="17075"/>
                  </a:srgbClr>
                </a:gs>
                <a:gs pos="57143">
                  <a:srgbClr val="FFD17A">
                    <a:alpha val="9855"/>
                  </a:srgbClr>
                </a:gs>
                <a:gs pos="71429">
                  <a:srgbClr val="FFD17A">
                    <a:alpha val="4740"/>
                  </a:srgbClr>
                </a:gs>
                <a:gs pos="85714">
                  <a:srgbClr val="FFD17A">
                    <a:alpha val="1902"/>
                  </a:srgbClr>
                </a:gs>
                <a:gs pos="100000">
                  <a:srgbClr val="FFD17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4415848">
              <a:off x="714703" y="13764"/>
              <a:ext cx="427817" cy="250308"/>
            </a:xfrm>
            <a:prstGeom prst="ellipse">
              <a:avLst/>
            </a:prstGeom>
            <a:gradFill>
              <a:gsLst>
                <a:gs pos="0">
                  <a:srgbClr val="E9C3B6">
                    <a:alpha val="32015"/>
                  </a:srgbClr>
                </a:gs>
                <a:gs pos="14286">
                  <a:srgbClr val="E9C3B6">
                    <a:alpha val="29859"/>
                  </a:srgbClr>
                </a:gs>
                <a:gs pos="28571">
                  <a:srgbClr val="E9C3B6">
                    <a:alpha val="24071"/>
                  </a:srgbClr>
                </a:gs>
                <a:gs pos="42857">
                  <a:srgbClr val="E9C3B6">
                    <a:alpha val="16525"/>
                  </a:srgbClr>
                </a:gs>
                <a:gs pos="57143">
                  <a:srgbClr val="E9C3B6">
                    <a:alpha val="9524"/>
                  </a:srgbClr>
                </a:gs>
                <a:gs pos="71429">
                  <a:srgbClr val="E9C3B6">
                    <a:alpha val="4577"/>
                  </a:srgbClr>
                </a:gs>
                <a:gs pos="85714">
                  <a:srgbClr val="E9C3B6">
                    <a:alpha val="1836"/>
                  </a:srgbClr>
                </a:gs>
                <a:gs pos="100000">
                  <a:srgbClr val="E9C3B6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4894923">
              <a:off x="892645" y="2027980"/>
              <a:ext cx="356017" cy="344117"/>
            </a:xfrm>
            <a:prstGeom prst="ellipse">
              <a:avLst/>
            </a:prstGeom>
            <a:gradFill>
              <a:gsLst>
                <a:gs pos="0">
                  <a:srgbClr val="AC9749">
                    <a:alpha val="3305"/>
                  </a:srgbClr>
                </a:gs>
                <a:gs pos="14286">
                  <a:srgbClr val="AC9749">
                    <a:alpha val="3042"/>
                  </a:srgbClr>
                </a:gs>
                <a:gs pos="28571">
                  <a:srgbClr val="AC9749">
                    <a:alpha val="2370"/>
                  </a:srgbClr>
                </a:gs>
                <a:gs pos="42857">
                  <a:srgbClr val="AC9749">
                    <a:alpha val="1561"/>
                  </a:srgbClr>
                </a:gs>
                <a:gs pos="57143">
                  <a:srgbClr val="AC9749">
                    <a:alpha val="868"/>
                  </a:srgbClr>
                </a:gs>
                <a:gs pos="71429">
                  <a:srgbClr val="AC9749">
                    <a:alpha val="407"/>
                  </a:srgbClr>
                </a:gs>
                <a:gs pos="85714">
                  <a:srgbClr val="AC9749">
                    <a:alpha val="161"/>
                  </a:srgbClr>
                </a:gs>
                <a:gs pos="100000">
                  <a:srgbClr val="AC9749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7345263">
              <a:off x="1803672" y="90138"/>
              <a:ext cx="357213" cy="65705"/>
            </a:xfrm>
            <a:prstGeom prst="ellipse">
              <a:avLst/>
            </a:prstGeom>
            <a:gradFill>
              <a:gsLst>
                <a:gs pos="0">
                  <a:srgbClr val="FFC278">
                    <a:alpha val="29535"/>
                  </a:srgbClr>
                </a:gs>
                <a:gs pos="14286">
                  <a:srgbClr val="FFC278">
                    <a:alpha val="27512"/>
                  </a:srgbClr>
                </a:gs>
                <a:gs pos="28571">
                  <a:srgbClr val="FFC278">
                    <a:alpha val="22106"/>
                  </a:srgbClr>
                </a:gs>
                <a:gs pos="42857">
                  <a:srgbClr val="FFC278">
                    <a:alpha val="15114"/>
                  </a:srgbClr>
                </a:gs>
                <a:gs pos="57143">
                  <a:srgbClr val="FFC278">
                    <a:alpha val="8680"/>
                  </a:srgbClr>
                </a:gs>
                <a:gs pos="71429">
                  <a:srgbClr val="FFC278">
                    <a:alpha val="4161"/>
                  </a:srgbClr>
                </a:gs>
                <a:gs pos="85714">
                  <a:srgbClr val="FFC278">
                    <a:alpha val="1667"/>
                  </a:srgbClr>
                </a:gs>
                <a:gs pos="100000">
                  <a:srgbClr val="FFC278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7755889">
              <a:off x="1336167" y="269046"/>
              <a:ext cx="365937" cy="52952"/>
            </a:xfrm>
            <a:prstGeom prst="ellipse">
              <a:avLst/>
            </a:prstGeom>
            <a:gradFill>
              <a:gsLst>
                <a:gs pos="0">
                  <a:srgbClr val="FFD6A3">
                    <a:alpha val="28003"/>
                  </a:srgbClr>
                </a:gs>
                <a:gs pos="14286">
                  <a:srgbClr val="FFD6A3">
                    <a:alpha val="26064"/>
                  </a:srgbClr>
                </a:gs>
                <a:gs pos="28571">
                  <a:srgbClr val="FFD6A3">
                    <a:alpha val="20901"/>
                  </a:srgbClr>
                </a:gs>
                <a:gs pos="42857">
                  <a:srgbClr val="FFD6A3">
                    <a:alpha val="14255"/>
                  </a:srgbClr>
                </a:gs>
                <a:gs pos="57143">
                  <a:srgbClr val="FFD6A3">
                    <a:alpha val="8169"/>
                  </a:srgbClr>
                </a:gs>
                <a:gs pos="71429">
                  <a:srgbClr val="FFD6A3">
                    <a:alpha val="3910"/>
                  </a:srgbClr>
                </a:gs>
                <a:gs pos="85714">
                  <a:srgbClr val="FFD6A3">
                    <a:alpha val="1565"/>
                  </a:srgbClr>
                </a:gs>
                <a:gs pos="100000">
                  <a:srgbClr val="FFD6A3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8684525">
              <a:off x="2461382" y="1142914"/>
              <a:ext cx="358369" cy="103644"/>
            </a:xfrm>
            <a:prstGeom prst="ellipse">
              <a:avLst/>
            </a:prstGeom>
            <a:gradFill>
              <a:gsLst>
                <a:gs pos="0">
                  <a:srgbClr val="FFFFAA">
                    <a:alpha val="32968"/>
                  </a:srgbClr>
                </a:gs>
                <a:gs pos="14286">
                  <a:srgbClr val="FFFFAA">
                    <a:alpha val="30764"/>
                  </a:srgbClr>
                </a:gs>
                <a:gs pos="28571">
                  <a:srgbClr val="FFFFAA">
                    <a:alpha val="24833"/>
                  </a:srgbClr>
                </a:gs>
                <a:gs pos="42857">
                  <a:srgbClr val="FFFFAA">
                    <a:alpha val="17075"/>
                  </a:srgbClr>
                </a:gs>
                <a:gs pos="57143">
                  <a:srgbClr val="FFFFAA">
                    <a:alpha val="9855"/>
                  </a:srgbClr>
                </a:gs>
                <a:gs pos="71429">
                  <a:srgbClr val="FFFFAA">
                    <a:alpha val="4740"/>
                  </a:srgbClr>
                </a:gs>
                <a:gs pos="85714">
                  <a:srgbClr val="FFFFAA">
                    <a:alpha val="1902"/>
                  </a:srgbClr>
                </a:gs>
                <a:gs pos="100000">
                  <a:srgbClr val="FFFFA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4941443">
              <a:off x="2405177" y="934717"/>
              <a:ext cx="711883" cy="114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4353160">
              <a:off x="1071898" y="1814972"/>
              <a:ext cx="368146" cy="302115"/>
            </a:xfrm>
            <a:prstGeom prst="ellipse">
              <a:avLst/>
            </a:prstGeom>
            <a:gradFill>
              <a:gsLst>
                <a:gs pos="0">
                  <a:srgbClr val="FFAB00">
                    <a:alpha val="22675"/>
                  </a:srgbClr>
                </a:gs>
                <a:gs pos="14286">
                  <a:srgbClr val="FFAB00">
                    <a:alpha val="21050"/>
                  </a:srgbClr>
                </a:gs>
                <a:gs pos="28571">
                  <a:srgbClr val="FFAB00">
                    <a:alpha val="16766"/>
                  </a:srgbClr>
                </a:gs>
                <a:gs pos="42857">
                  <a:srgbClr val="FFAB00">
                    <a:alpha val="11341"/>
                  </a:srgbClr>
                </a:gs>
                <a:gs pos="57143">
                  <a:srgbClr val="FFAB00">
                    <a:alpha val="6452"/>
                  </a:srgbClr>
                </a:gs>
                <a:gs pos="71429">
                  <a:srgbClr val="FFAB00">
                    <a:alpha val="3074"/>
                  </a:srgbClr>
                </a:gs>
                <a:gs pos="85714">
                  <a:srgbClr val="FFAB00">
                    <a:alpha val="1227"/>
                  </a:srgbClr>
                </a:gs>
                <a:gs pos="100000">
                  <a:srgbClr val="FFAB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7542434">
              <a:off x="2443513" y="246881"/>
              <a:ext cx="399578" cy="140008"/>
            </a:xfrm>
            <a:prstGeom prst="ellipse">
              <a:avLst/>
            </a:prstGeom>
            <a:gradFill>
              <a:gsLst>
                <a:gs pos="0">
                  <a:srgbClr val="220000">
                    <a:alpha val="30515"/>
                  </a:srgbClr>
                </a:gs>
                <a:gs pos="14286">
                  <a:srgbClr val="220000">
                    <a:alpha val="28439"/>
                  </a:srgbClr>
                </a:gs>
                <a:gs pos="28571">
                  <a:srgbClr val="220000">
                    <a:alpha val="22880"/>
                  </a:srgbClr>
                </a:gs>
                <a:gs pos="42857">
                  <a:srgbClr val="220000">
                    <a:alpha val="15669"/>
                  </a:srgbClr>
                </a:gs>
                <a:gs pos="57143">
                  <a:srgbClr val="220000">
                    <a:alpha val="9011"/>
                  </a:srgbClr>
                </a:gs>
                <a:gs pos="71429">
                  <a:srgbClr val="220000">
                    <a:alpha val="4324"/>
                  </a:srgbClr>
                </a:gs>
                <a:gs pos="85714">
                  <a:srgbClr val="220000">
                    <a:alpha val="1733"/>
                  </a:srgbClr>
                </a:gs>
                <a:gs pos="100000">
                  <a:srgbClr val="22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5794815">
              <a:off x="526819" y="247975"/>
              <a:ext cx="547205" cy="109472"/>
            </a:xfrm>
            <a:prstGeom prst="ellipse">
              <a:avLst/>
            </a:prstGeom>
            <a:gradFill>
              <a:gsLst>
                <a:gs pos="0">
                  <a:srgbClr val="FFC5FF">
                    <a:alpha val="19686"/>
                  </a:srgbClr>
                </a:gs>
                <a:gs pos="14286">
                  <a:srgbClr val="FFC5FF">
                    <a:alpha val="18249"/>
                  </a:srgbClr>
                </a:gs>
                <a:gs pos="28571">
                  <a:srgbClr val="FFC5FF">
                    <a:alpha val="14483"/>
                  </a:srgbClr>
                </a:gs>
                <a:gs pos="42857">
                  <a:srgbClr val="FFC5FF">
                    <a:alpha val="9753"/>
                  </a:srgbClr>
                </a:gs>
                <a:gs pos="57143">
                  <a:srgbClr val="FFC5FF">
                    <a:alpha val="5528"/>
                  </a:srgbClr>
                </a:gs>
                <a:gs pos="71429">
                  <a:srgbClr val="FFC5FF">
                    <a:alpha val="2627"/>
                  </a:srgbClr>
                </a:gs>
                <a:gs pos="85714">
                  <a:srgbClr val="FFC5FF">
                    <a:alpha val="1047"/>
                  </a:srgbClr>
                </a:gs>
                <a:gs pos="100000">
                  <a:srgbClr val="FFC5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222712">
              <a:off x="1617430" y="-64790"/>
              <a:ext cx="469226" cy="164218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7751001">
              <a:off x="1653421" y="2145503"/>
              <a:ext cx="506796" cy="76291"/>
            </a:xfrm>
            <a:prstGeom prst="ellipse">
              <a:avLst/>
            </a:prstGeom>
            <a:gradFill>
              <a:gsLst>
                <a:gs pos="0">
                  <a:srgbClr val="1D0000">
                    <a:alpha val="11616"/>
                  </a:srgbClr>
                </a:gs>
                <a:gs pos="14286">
                  <a:srgbClr val="1D0000">
                    <a:alpha val="10729"/>
                  </a:srgbClr>
                </a:gs>
                <a:gs pos="28571">
                  <a:srgbClr val="1D0000">
                    <a:alpha val="8435"/>
                  </a:srgbClr>
                </a:gs>
                <a:gs pos="42857">
                  <a:srgbClr val="1D0000">
                    <a:alpha val="5616"/>
                  </a:srgbClr>
                </a:gs>
                <a:gs pos="57143">
                  <a:srgbClr val="1D0000">
                    <a:alpha val="3152"/>
                  </a:srgbClr>
                </a:gs>
                <a:gs pos="71429">
                  <a:srgbClr val="1D0000">
                    <a:alpha val="1488"/>
                  </a:srgbClr>
                </a:gs>
                <a:gs pos="85714">
                  <a:srgbClr val="1D0000">
                    <a:alpha val="591"/>
                  </a:srgbClr>
                </a:gs>
                <a:gs pos="100000">
                  <a:srgbClr val="1D0000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5400312">
              <a:off x="-254452" y="586483"/>
              <a:ext cx="508904" cy="88750"/>
            </a:xfrm>
            <a:prstGeom prst="ellipse">
              <a:avLst/>
            </a:prstGeom>
            <a:gradFill>
              <a:gsLst>
                <a:gs pos="0">
                  <a:srgbClr val="FFF6FF">
                    <a:alpha val="17780"/>
                  </a:srgbClr>
                </a:gs>
                <a:gs pos="14286">
                  <a:srgbClr val="FFF6FF">
                    <a:alpha val="16468"/>
                  </a:srgbClr>
                </a:gs>
                <a:gs pos="28571">
                  <a:srgbClr val="FFF6FF">
                    <a:alpha val="13039"/>
                  </a:srgbClr>
                </a:gs>
                <a:gs pos="42857">
                  <a:srgbClr val="FFF6FF">
                    <a:alpha val="8756"/>
                  </a:srgbClr>
                </a:gs>
                <a:gs pos="57143">
                  <a:srgbClr val="FFF6FF">
                    <a:alpha val="4951"/>
                  </a:srgbClr>
                </a:gs>
                <a:gs pos="71429">
                  <a:srgbClr val="FFF6FF">
                    <a:alpha val="2349"/>
                  </a:srgbClr>
                </a:gs>
                <a:gs pos="85714">
                  <a:srgbClr val="FFF6FF">
                    <a:alpha val="935"/>
                  </a:srgbClr>
                </a:gs>
                <a:gs pos="100000">
                  <a:srgbClr val="FFF6FF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6210227">
              <a:off x="1455050" y="222262"/>
              <a:ext cx="268425" cy="45463"/>
            </a:xfrm>
            <a:prstGeom prst="ellipse">
              <a:avLst/>
            </a:prstGeom>
            <a:gradFill>
              <a:gsLst>
                <a:gs pos="0">
                  <a:srgbClr val="3A0F00">
                    <a:alpha val="32968"/>
                  </a:srgbClr>
                </a:gs>
                <a:gs pos="14286">
                  <a:srgbClr val="3A0F00">
                    <a:alpha val="30764"/>
                  </a:srgbClr>
                </a:gs>
                <a:gs pos="28571">
                  <a:srgbClr val="3A0F00">
                    <a:alpha val="24833"/>
                  </a:srgbClr>
                </a:gs>
                <a:gs pos="42857">
                  <a:srgbClr val="3A0F00">
                    <a:alpha val="17075"/>
                  </a:srgbClr>
                </a:gs>
                <a:gs pos="57143">
                  <a:srgbClr val="3A0F00">
                    <a:alpha val="9855"/>
                  </a:srgbClr>
                </a:gs>
                <a:gs pos="71429">
                  <a:srgbClr val="3A0F00">
                    <a:alpha val="4740"/>
                  </a:srgbClr>
                </a:gs>
                <a:gs pos="85714">
                  <a:srgbClr val="3A0F00">
                    <a:alpha val="1902"/>
                  </a:srgbClr>
                </a:gs>
                <a:gs pos="100000">
                  <a:srgbClr val="3A0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10168020">
              <a:off x="1257272" y="2033055"/>
              <a:ext cx="373075" cy="33704"/>
            </a:xfrm>
            <a:prstGeom prst="ellipse">
              <a:avLst/>
            </a:prstGeom>
            <a:gradFill>
              <a:gsLst>
                <a:gs pos="0">
                  <a:srgbClr val="E0E9F4">
                    <a:alpha val="18558"/>
                  </a:srgbClr>
                </a:gs>
                <a:gs pos="14286">
                  <a:srgbClr val="E0E9F4">
                    <a:alpha val="17194"/>
                  </a:srgbClr>
                </a:gs>
                <a:gs pos="28571">
                  <a:srgbClr val="E0E9F4">
                    <a:alpha val="13627"/>
                  </a:srgbClr>
                </a:gs>
                <a:gs pos="42857">
                  <a:srgbClr val="E0E9F4">
                    <a:alpha val="9162"/>
                  </a:srgbClr>
                </a:gs>
                <a:gs pos="57143">
                  <a:srgbClr val="E0E9F4">
                    <a:alpha val="5185"/>
                  </a:srgbClr>
                </a:gs>
                <a:gs pos="71429">
                  <a:srgbClr val="E0E9F4">
                    <a:alpha val="2461"/>
                  </a:srgbClr>
                </a:gs>
                <a:gs pos="85714">
                  <a:srgbClr val="E0E9F4">
                    <a:alpha val="981"/>
                  </a:srgbClr>
                </a:gs>
                <a:gs pos="100000">
                  <a:srgbClr val="E0E9F4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5865639">
              <a:off x="1004623" y="157636"/>
              <a:ext cx="397532" cy="39757"/>
            </a:xfrm>
            <a:prstGeom prst="ellipse">
              <a:avLst/>
            </a:prstGeom>
            <a:gradFill>
              <a:gsLst>
                <a:gs pos="0">
                  <a:srgbClr val="000000">
                    <a:alpha val="31356"/>
                  </a:srgbClr>
                </a:gs>
                <a:gs pos="14286">
                  <a:srgbClr val="000000">
                    <a:alpha val="29235"/>
                  </a:srgbClr>
                </a:gs>
                <a:gs pos="28571">
                  <a:srgbClr val="000000">
                    <a:alpha val="23548"/>
                  </a:srgbClr>
                </a:gs>
                <a:gs pos="42857">
                  <a:srgbClr val="000000">
                    <a:alpha val="16148"/>
                  </a:srgbClr>
                </a:gs>
                <a:gs pos="57143">
                  <a:srgbClr val="000000">
                    <a:alpha val="9298"/>
                  </a:srgbClr>
                </a:gs>
                <a:gs pos="71429">
                  <a:srgbClr val="000000">
                    <a:alpha val="4465"/>
                  </a:srgbClr>
                </a:gs>
                <a:gs pos="85714">
                  <a:srgbClr val="000000">
                    <a:alpha val="1790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-10675194">
              <a:off x="993540" y="487879"/>
              <a:ext cx="445894" cy="225415"/>
            </a:xfrm>
            <a:prstGeom prst="ellipse">
              <a:avLst/>
            </a:prstGeom>
            <a:gradFill>
              <a:gsLst>
                <a:gs pos="0">
                  <a:srgbClr val="FF0000">
                    <a:alpha val="5573"/>
                  </a:srgbClr>
                </a:gs>
                <a:gs pos="14286">
                  <a:srgbClr val="FF0000">
                    <a:alpha val="5134"/>
                  </a:srgbClr>
                </a:gs>
                <a:gs pos="28571">
                  <a:srgbClr val="FF0000">
                    <a:alpha val="4010"/>
                  </a:srgbClr>
                </a:gs>
                <a:gs pos="42857">
                  <a:srgbClr val="FF0000">
                    <a:alpha val="2649"/>
                  </a:srgbClr>
                </a:gs>
                <a:gs pos="57143">
                  <a:srgbClr val="FF0000">
                    <a:alpha val="1476"/>
                  </a:srgbClr>
                </a:gs>
                <a:gs pos="71429">
                  <a:srgbClr val="FF0000">
                    <a:alpha val="694"/>
                  </a:srgbClr>
                </a:gs>
                <a:gs pos="85714">
                  <a:srgbClr val="FF0000">
                    <a:alpha val="275"/>
                  </a:srgbClr>
                </a:gs>
                <a:gs pos="100000">
                  <a:srgbClr val="FF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4748123">
              <a:off x="1141765" y="131079"/>
              <a:ext cx="527780" cy="106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4094160">
              <a:off x="782614" y="620135"/>
              <a:ext cx="428497" cy="218463"/>
            </a:xfrm>
            <a:prstGeom prst="ellipse">
              <a:avLst/>
            </a:prstGeom>
            <a:gradFill>
              <a:gsLst>
                <a:gs pos="0">
                  <a:srgbClr val="FA9200">
                    <a:alpha val="21144"/>
                  </a:srgbClr>
                </a:gs>
                <a:gs pos="14286">
                  <a:srgbClr val="FA9200">
                    <a:alpha val="19614"/>
                  </a:srgbClr>
                </a:gs>
                <a:gs pos="28571">
                  <a:srgbClr val="FA9200">
                    <a:alpha val="15593"/>
                  </a:srgbClr>
                </a:gs>
                <a:gs pos="42857">
                  <a:srgbClr val="FA9200">
                    <a:alpha val="10523"/>
                  </a:srgbClr>
                </a:gs>
                <a:gs pos="57143">
                  <a:srgbClr val="FA9200">
                    <a:alpha val="5975"/>
                  </a:srgbClr>
                </a:gs>
                <a:gs pos="71429">
                  <a:srgbClr val="FA9200">
                    <a:alpha val="2843"/>
                  </a:srgbClr>
                </a:gs>
                <a:gs pos="85714">
                  <a:srgbClr val="FA9200">
                    <a:alpha val="1134"/>
                  </a:srgbClr>
                </a:gs>
                <a:gs pos="100000">
                  <a:srgbClr val="FA92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7228716">
              <a:off x="1456932" y="97463"/>
              <a:ext cx="412247" cy="38200"/>
            </a:xfrm>
            <a:prstGeom prst="ellipse">
              <a:avLst/>
            </a:prstGeom>
            <a:gradFill>
              <a:gsLst>
                <a:gs pos="0">
                  <a:srgbClr val="FFF8D3">
                    <a:alpha val="32968"/>
                  </a:srgbClr>
                </a:gs>
                <a:gs pos="14286">
                  <a:srgbClr val="FFF8D3">
                    <a:alpha val="30764"/>
                  </a:srgbClr>
                </a:gs>
                <a:gs pos="28571">
                  <a:srgbClr val="FFF8D3">
                    <a:alpha val="24833"/>
                  </a:srgbClr>
                </a:gs>
                <a:gs pos="42857">
                  <a:srgbClr val="FFF8D3">
                    <a:alpha val="17075"/>
                  </a:srgbClr>
                </a:gs>
                <a:gs pos="57143">
                  <a:srgbClr val="FFF8D3">
                    <a:alpha val="9855"/>
                  </a:srgbClr>
                </a:gs>
                <a:gs pos="71429">
                  <a:srgbClr val="FFF8D3">
                    <a:alpha val="4740"/>
                  </a:srgbClr>
                </a:gs>
                <a:gs pos="85714">
                  <a:srgbClr val="FFF8D3">
                    <a:alpha val="1902"/>
                  </a:srgbClr>
                </a:gs>
                <a:gs pos="100000">
                  <a:srgbClr val="FFF8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6244519">
              <a:off x="2464813" y="1748049"/>
              <a:ext cx="556373" cy="306454"/>
            </a:xfrm>
            <a:prstGeom prst="ellipse">
              <a:avLst/>
            </a:prstGeom>
            <a:gradFill>
              <a:gsLst>
                <a:gs pos="0">
                  <a:srgbClr val="E4C6AD">
                    <a:alpha val="32968"/>
                  </a:srgbClr>
                </a:gs>
                <a:gs pos="14286">
                  <a:srgbClr val="E4C6AD">
                    <a:alpha val="30764"/>
                  </a:srgbClr>
                </a:gs>
                <a:gs pos="28571">
                  <a:srgbClr val="E4C6AD">
                    <a:alpha val="24833"/>
                  </a:srgbClr>
                </a:gs>
                <a:gs pos="42857">
                  <a:srgbClr val="E4C6AD">
                    <a:alpha val="17075"/>
                  </a:srgbClr>
                </a:gs>
                <a:gs pos="57143">
                  <a:srgbClr val="E4C6AD">
                    <a:alpha val="9855"/>
                  </a:srgbClr>
                </a:gs>
                <a:gs pos="71429">
                  <a:srgbClr val="E4C6AD">
                    <a:alpha val="4740"/>
                  </a:srgbClr>
                </a:gs>
                <a:gs pos="85714">
                  <a:srgbClr val="E4C6AD">
                    <a:alpha val="1902"/>
                  </a:srgbClr>
                </a:gs>
                <a:gs pos="100000">
                  <a:srgbClr val="E4C6A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10430368">
              <a:off x="1189724" y="1847964"/>
              <a:ext cx="247708" cy="38603"/>
            </a:xfrm>
            <a:prstGeom prst="ellipse">
              <a:avLst/>
            </a:prstGeom>
            <a:gradFill>
              <a:gsLst>
                <a:gs pos="0">
                  <a:srgbClr val="F2F1FF">
                    <a:alpha val="32968"/>
                  </a:srgbClr>
                </a:gs>
                <a:gs pos="14286">
                  <a:srgbClr val="F2F1FF">
                    <a:alpha val="30764"/>
                  </a:srgbClr>
                </a:gs>
                <a:gs pos="28571">
                  <a:srgbClr val="F2F1FF">
                    <a:alpha val="24833"/>
                  </a:srgbClr>
                </a:gs>
                <a:gs pos="42857">
                  <a:srgbClr val="F2F1FF">
                    <a:alpha val="17075"/>
                  </a:srgbClr>
                </a:gs>
                <a:gs pos="57143">
                  <a:srgbClr val="F2F1FF">
                    <a:alpha val="9855"/>
                  </a:srgbClr>
                </a:gs>
                <a:gs pos="71429">
                  <a:srgbClr val="F2F1FF">
                    <a:alpha val="4740"/>
                  </a:srgbClr>
                </a:gs>
                <a:gs pos="85714">
                  <a:srgbClr val="F2F1FF">
                    <a:alpha val="1902"/>
                  </a:srgbClr>
                </a:gs>
                <a:gs pos="100000">
                  <a:srgbClr val="F2F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8010050">
              <a:off x="1003164" y="750918"/>
              <a:ext cx="369791" cy="82784"/>
            </a:xfrm>
            <a:prstGeom prst="ellipse">
              <a:avLst/>
            </a:prstGeom>
            <a:gradFill>
              <a:gsLst>
                <a:gs pos="0">
                  <a:srgbClr val="D68400">
                    <a:alpha val="23706"/>
                  </a:srgbClr>
                </a:gs>
                <a:gs pos="14286">
                  <a:srgbClr val="D68400">
                    <a:alpha val="22018"/>
                  </a:srgbClr>
                </a:gs>
                <a:gs pos="28571">
                  <a:srgbClr val="D68400">
                    <a:alpha val="17559"/>
                  </a:srgbClr>
                </a:gs>
                <a:gs pos="42857">
                  <a:srgbClr val="D68400">
                    <a:alpha val="11896"/>
                  </a:srgbClr>
                </a:gs>
                <a:gs pos="57143">
                  <a:srgbClr val="D68400">
                    <a:alpha val="6777"/>
                  </a:srgbClr>
                </a:gs>
                <a:gs pos="71429">
                  <a:srgbClr val="D68400">
                    <a:alpha val="3232"/>
                  </a:srgbClr>
                </a:gs>
                <a:gs pos="85714">
                  <a:srgbClr val="D68400">
                    <a:alpha val="1291"/>
                  </a:srgbClr>
                </a:gs>
                <a:gs pos="100000">
                  <a:srgbClr val="D68400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7071927">
              <a:off x="1527523" y="174724"/>
              <a:ext cx="437611" cy="46263"/>
            </a:xfrm>
            <a:prstGeom prst="ellipse">
              <a:avLst/>
            </a:prstGeom>
            <a:gradFill>
              <a:gsLst>
                <a:gs pos="0">
                  <a:srgbClr val="000000">
                    <a:alpha val="31399"/>
                  </a:srgbClr>
                </a:gs>
                <a:gs pos="14286">
                  <a:srgbClr val="000000">
                    <a:alpha val="29276"/>
                  </a:srgbClr>
                </a:gs>
                <a:gs pos="28571">
                  <a:srgbClr val="000000">
                    <a:alpha val="23582"/>
                  </a:srgbClr>
                </a:gs>
                <a:gs pos="42857">
                  <a:srgbClr val="000000">
                    <a:alpha val="16172"/>
                  </a:srgbClr>
                </a:gs>
                <a:gs pos="57143">
                  <a:srgbClr val="000000">
                    <a:alpha val="9312"/>
                  </a:srgbClr>
                </a:gs>
                <a:gs pos="71429">
                  <a:srgbClr val="000000">
                    <a:alpha val="4472"/>
                  </a:srgbClr>
                </a:gs>
                <a:gs pos="85714">
                  <a:srgbClr val="000000">
                    <a:alpha val="1793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10127693">
              <a:off x="2282346" y="352386"/>
              <a:ext cx="292914" cy="262311"/>
            </a:xfrm>
            <a:prstGeom prst="ellipse">
              <a:avLst/>
            </a:prstGeom>
            <a:gradFill>
              <a:gsLst>
                <a:gs pos="0">
                  <a:srgbClr val="F4C900">
                    <a:alpha val="10151"/>
                  </a:srgbClr>
                </a:gs>
                <a:gs pos="14286">
                  <a:srgbClr val="F4C900">
                    <a:alpha val="9370"/>
                  </a:srgbClr>
                </a:gs>
                <a:gs pos="28571">
                  <a:srgbClr val="F4C900">
                    <a:alpha val="7354"/>
                  </a:srgbClr>
                </a:gs>
                <a:gs pos="42857">
                  <a:srgbClr val="F4C900">
                    <a:alpha val="4887"/>
                  </a:srgbClr>
                </a:gs>
                <a:gs pos="57143">
                  <a:srgbClr val="F4C900">
                    <a:alpha val="2738"/>
                  </a:srgbClr>
                </a:gs>
                <a:gs pos="71429">
                  <a:srgbClr val="F4C900">
                    <a:alpha val="1291"/>
                  </a:srgbClr>
                </a:gs>
                <a:gs pos="85714">
                  <a:srgbClr val="F4C900">
                    <a:alpha val="513"/>
                  </a:srgbClr>
                </a:gs>
                <a:gs pos="100000">
                  <a:srgbClr val="F4C900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877558">
              <a:off x="2038611" y="586201"/>
              <a:ext cx="369452" cy="46641"/>
            </a:xfrm>
            <a:prstGeom prst="ellipse">
              <a:avLst/>
            </a:prstGeom>
            <a:gradFill>
              <a:gsLst>
                <a:gs pos="0">
                  <a:srgbClr val="752600">
                    <a:alpha val="32711"/>
                  </a:srgbClr>
                </a:gs>
                <a:gs pos="14286">
                  <a:srgbClr val="752600">
                    <a:alpha val="30520"/>
                  </a:srgbClr>
                </a:gs>
                <a:gs pos="28571">
                  <a:srgbClr val="752600">
                    <a:alpha val="24628"/>
                  </a:srgbClr>
                </a:gs>
                <a:gs pos="42857">
                  <a:srgbClr val="752600">
                    <a:alpha val="16927"/>
                  </a:srgbClr>
                </a:gs>
                <a:gs pos="57143">
                  <a:srgbClr val="752600">
                    <a:alpha val="9765"/>
                  </a:srgbClr>
                </a:gs>
                <a:gs pos="71429">
                  <a:srgbClr val="752600">
                    <a:alpha val="4696"/>
                  </a:srgbClr>
                </a:gs>
                <a:gs pos="85714">
                  <a:srgbClr val="752600">
                    <a:alpha val="1884"/>
                  </a:srgbClr>
                </a:gs>
                <a:gs pos="100000">
                  <a:srgbClr val="7526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6361395">
              <a:off x="1499176" y="328626"/>
              <a:ext cx="433894" cy="38323"/>
            </a:xfrm>
            <a:prstGeom prst="ellipse">
              <a:avLst/>
            </a:prstGeom>
            <a:gradFill>
              <a:gsLst>
                <a:gs pos="0">
                  <a:srgbClr val="C4AE9B">
                    <a:alpha val="32968"/>
                  </a:srgbClr>
                </a:gs>
                <a:gs pos="14286">
                  <a:srgbClr val="C4AE9B">
                    <a:alpha val="30764"/>
                  </a:srgbClr>
                </a:gs>
                <a:gs pos="28571">
                  <a:srgbClr val="C4AE9B">
                    <a:alpha val="24833"/>
                  </a:srgbClr>
                </a:gs>
                <a:gs pos="42857">
                  <a:srgbClr val="C4AE9B">
                    <a:alpha val="17075"/>
                  </a:srgbClr>
                </a:gs>
                <a:gs pos="57143">
                  <a:srgbClr val="C4AE9B">
                    <a:alpha val="9855"/>
                  </a:srgbClr>
                </a:gs>
                <a:gs pos="71429">
                  <a:srgbClr val="C4AE9B">
                    <a:alpha val="4740"/>
                  </a:srgbClr>
                </a:gs>
                <a:gs pos="85714">
                  <a:srgbClr val="C4AE9B">
                    <a:alpha val="1902"/>
                  </a:srgbClr>
                </a:gs>
                <a:gs pos="100000">
                  <a:srgbClr val="C4AE9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3860890">
              <a:off x="831040" y="966962"/>
              <a:ext cx="545333" cy="57641"/>
            </a:xfrm>
            <a:prstGeom prst="ellipse">
              <a:avLst/>
            </a:prstGeom>
            <a:gradFill>
              <a:gsLst>
                <a:gs pos="0">
                  <a:srgbClr val="FFFFA8">
                    <a:alpha val="25824"/>
                  </a:srgbClr>
                </a:gs>
                <a:gs pos="14286">
                  <a:srgbClr val="FFFFA8">
                    <a:alpha val="24010"/>
                  </a:srgbClr>
                </a:gs>
                <a:gs pos="28571">
                  <a:srgbClr val="FFFFA8">
                    <a:alpha val="19200"/>
                  </a:srgbClr>
                </a:gs>
                <a:gs pos="42857">
                  <a:srgbClr val="FFFFA8">
                    <a:alpha val="13050"/>
                  </a:srgbClr>
                </a:gs>
                <a:gs pos="57143">
                  <a:srgbClr val="FFFFA8">
                    <a:alpha val="7456"/>
                  </a:srgbClr>
                </a:gs>
                <a:gs pos="71429">
                  <a:srgbClr val="FFFFA8">
                    <a:alpha val="3562"/>
                  </a:srgbClr>
                </a:gs>
                <a:gs pos="85714">
                  <a:srgbClr val="FFFFA8">
                    <a:alpha val="1424"/>
                  </a:srgbClr>
                </a:gs>
                <a:gs pos="100000">
                  <a:srgbClr val="FFFFA8">
                    <a:alpha val="4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9181859">
              <a:off x="428376" y="626665"/>
              <a:ext cx="571954" cy="177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10451792">
              <a:off x="317218" y="440893"/>
              <a:ext cx="341837" cy="128477"/>
            </a:xfrm>
            <a:prstGeom prst="ellipse">
              <a:avLst/>
            </a:prstGeom>
            <a:gradFill>
              <a:gsLst>
                <a:gs pos="0">
                  <a:srgbClr val="EBBC8B">
                    <a:alpha val="25574"/>
                  </a:srgbClr>
                </a:gs>
                <a:gs pos="14286">
                  <a:srgbClr val="EBBC8B">
                    <a:alpha val="23775"/>
                  </a:srgbClr>
                </a:gs>
                <a:gs pos="28571">
                  <a:srgbClr val="EBBC8B">
                    <a:alpha val="19006"/>
                  </a:srgbClr>
                </a:gs>
                <a:gs pos="42857">
                  <a:srgbClr val="EBBC8B">
                    <a:alpha val="12913"/>
                  </a:srgbClr>
                </a:gs>
                <a:gs pos="57143">
                  <a:srgbClr val="EBBC8B">
                    <a:alpha val="7375"/>
                  </a:srgbClr>
                </a:gs>
                <a:gs pos="71429">
                  <a:srgbClr val="EBBC8B">
                    <a:alpha val="3523"/>
                  </a:srgbClr>
                </a:gs>
                <a:gs pos="85714">
                  <a:srgbClr val="EBBC8B">
                    <a:alpha val="1408"/>
                  </a:srgbClr>
                </a:gs>
                <a:gs pos="100000">
                  <a:srgbClr val="EBBC8B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5964642">
              <a:off x="2567598" y="1126085"/>
              <a:ext cx="418763" cy="118426"/>
            </a:xfrm>
            <a:prstGeom prst="ellipse">
              <a:avLst/>
            </a:prstGeom>
            <a:gradFill>
              <a:gsLst>
                <a:gs pos="0">
                  <a:srgbClr val="FF0000">
                    <a:alpha val="10533"/>
                  </a:srgbClr>
                </a:gs>
                <a:gs pos="14286">
                  <a:srgbClr val="FF0000">
                    <a:alpha val="9724"/>
                  </a:srgbClr>
                </a:gs>
                <a:gs pos="28571">
                  <a:srgbClr val="FF0000">
                    <a:alpha val="7636"/>
                  </a:srgbClr>
                </a:gs>
                <a:gs pos="42857">
                  <a:srgbClr val="FF0000">
                    <a:alpha val="5077"/>
                  </a:srgbClr>
                </a:gs>
                <a:gs pos="57143">
                  <a:srgbClr val="FF0000">
                    <a:alpha val="2846"/>
                  </a:srgbClr>
                </a:gs>
                <a:gs pos="71429">
                  <a:srgbClr val="FF0000">
                    <a:alpha val="1342"/>
                  </a:srgbClr>
                </a:gs>
                <a:gs pos="85714">
                  <a:srgbClr val="FF0000">
                    <a:alpha val="533"/>
                  </a:srgbClr>
                </a:gs>
                <a:gs pos="100000">
                  <a:srgbClr val="FF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5133395">
              <a:off x="2312617" y="467260"/>
              <a:ext cx="432944" cy="277486"/>
            </a:xfrm>
            <a:prstGeom prst="ellipse">
              <a:avLst/>
            </a:prstGeom>
            <a:gradFill>
              <a:gsLst>
                <a:gs pos="0">
                  <a:srgbClr val="AB6100">
                    <a:alpha val="26922"/>
                  </a:srgbClr>
                </a:gs>
                <a:gs pos="14286">
                  <a:srgbClr val="AB6100">
                    <a:alpha val="25044"/>
                  </a:srgbClr>
                </a:gs>
                <a:gs pos="28571">
                  <a:srgbClr val="AB6100">
                    <a:alpha val="20055"/>
                  </a:srgbClr>
                </a:gs>
                <a:gs pos="42857">
                  <a:srgbClr val="AB6100">
                    <a:alpha val="13654"/>
                  </a:srgbClr>
                </a:gs>
                <a:gs pos="57143">
                  <a:srgbClr val="AB6100">
                    <a:alpha val="7813"/>
                  </a:srgbClr>
                </a:gs>
                <a:gs pos="71429">
                  <a:srgbClr val="AB6100">
                    <a:alpha val="3736"/>
                  </a:srgbClr>
                </a:gs>
                <a:gs pos="85714">
                  <a:srgbClr val="AB6100">
                    <a:alpha val="1494"/>
                  </a:srgbClr>
                </a:gs>
                <a:gs pos="100000">
                  <a:srgbClr val="AB61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9494509">
              <a:off x="2324060" y="193491"/>
              <a:ext cx="412053" cy="338059"/>
            </a:xfrm>
            <a:prstGeom prst="ellipse">
              <a:avLst/>
            </a:prstGeom>
            <a:gradFill>
              <a:gsLst>
                <a:gs pos="0">
                  <a:srgbClr val="DEA500">
                    <a:alpha val="11946"/>
                  </a:srgbClr>
                </a:gs>
                <a:gs pos="14286">
                  <a:srgbClr val="DEA500">
                    <a:alpha val="11035"/>
                  </a:srgbClr>
                </a:gs>
                <a:gs pos="28571">
                  <a:srgbClr val="DEA500">
                    <a:alpha val="8679"/>
                  </a:srgbClr>
                </a:gs>
                <a:gs pos="42857">
                  <a:srgbClr val="DEA500">
                    <a:alpha val="5781"/>
                  </a:srgbClr>
                </a:gs>
                <a:gs pos="57143">
                  <a:srgbClr val="DEA500">
                    <a:alpha val="3246"/>
                  </a:srgbClr>
                </a:gs>
                <a:gs pos="71429">
                  <a:srgbClr val="DEA500">
                    <a:alpha val="1533"/>
                  </a:srgbClr>
                </a:gs>
                <a:gs pos="85714">
                  <a:srgbClr val="DEA500">
                    <a:alpha val="609"/>
                  </a:srgbClr>
                </a:gs>
                <a:gs pos="100000">
                  <a:srgbClr val="DEA500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10423098">
              <a:off x="1731986" y="754623"/>
              <a:ext cx="530777" cy="126657"/>
            </a:xfrm>
            <a:prstGeom prst="ellipse">
              <a:avLst/>
            </a:prstGeom>
            <a:gradFill>
              <a:gsLst>
                <a:gs pos="0">
                  <a:srgbClr val="1C0000">
                    <a:alpha val="23097"/>
                  </a:srgbClr>
                </a:gs>
                <a:gs pos="14286">
                  <a:srgbClr val="1C0000">
                    <a:alpha val="21446"/>
                  </a:srgbClr>
                </a:gs>
                <a:gs pos="28571">
                  <a:srgbClr val="1C0000">
                    <a:alpha val="17091"/>
                  </a:srgbClr>
                </a:gs>
                <a:gs pos="42857">
                  <a:srgbClr val="1C0000">
                    <a:alpha val="11568"/>
                  </a:srgbClr>
                </a:gs>
                <a:gs pos="57143">
                  <a:srgbClr val="1C0000">
                    <a:alpha val="6585"/>
                  </a:srgbClr>
                </a:gs>
                <a:gs pos="71429">
                  <a:srgbClr val="1C0000">
                    <a:alpha val="3138"/>
                  </a:srgbClr>
                </a:gs>
                <a:gs pos="85714">
                  <a:srgbClr val="1C0000">
                    <a:alpha val="1253"/>
                  </a:srgbClr>
                </a:gs>
                <a:gs pos="100000">
                  <a:srgbClr val="1C00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10279124">
              <a:off x="1041368" y="621886"/>
              <a:ext cx="513709" cy="76615"/>
            </a:xfrm>
            <a:prstGeom prst="ellipse">
              <a:avLst/>
            </a:prstGeom>
            <a:gradFill>
              <a:gsLst>
                <a:gs pos="0">
                  <a:srgbClr val="FFFF00">
                    <a:alpha val="8157"/>
                  </a:srgbClr>
                </a:gs>
                <a:gs pos="14286">
                  <a:srgbClr val="FFFF00">
                    <a:alpha val="7523"/>
                  </a:srgbClr>
                </a:gs>
                <a:gs pos="28571">
                  <a:srgbClr val="FFFF00">
                    <a:alpha val="5892"/>
                  </a:srgbClr>
                </a:gs>
                <a:gs pos="42857">
                  <a:srgbClr val="FFFF00">
                    <a:alpha val="3905"/>
                  </a:srgbClr>
                </a:gs>
                <a:gs pos="57143">
                  <a:srgbClr val="FFFF00">
                    <a:alpha val="2183"/>
                  </a:srgbClr>
                </a:gs>
                <a:gs pos="71429">
                  <a:srgbClr val="FFFF00">
                    <a:alpha val="1028"/>
                  </a:srgbClr>
                </a:gs>
                <a:gs pos="85714">
                  <a:srgbClr val="FFFF00">
                    <a:alpha val="408"/>
                  </a:srgbClr>
                </a:gs>
                <a:gs pos="100000">
                  <a:srgbClr val="FFFF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9520976">
              <a:off x="1308555" y="1945002"/>
              <a:ext cx="312447" cy="59355"/>
            </a:xfrm>
            <a:prstGeom prst="ellipse">
              <a:avLst/>
            </a:prstGeom>
            <a:gradFill>
              <a:gsLst>
                <a:gs pos="0">
                  <a:srgbClr val="582000">
                    <a:alpha val="32968"/>
                  </a:srgbClr>
                </a:gs>
                <a:gs pos="14286">
                  <a:srgbClr val="582000">
                    <a:alpha val="30764"/>
                  </a:srgbClr>
                </a:gs>
                <a:gs pos="28571">
                  <a:srgbClr val="582000">
                    <a:alpha val="24833"/>
                  </a:srgbClr>
                </a:gs>
                <a:gs pos="42857">
                  <a:srgbClr val="582000">
                    <a:alpha val="17075"/>
                  </a:srgbClr>
                </a:gs>
                <a:gs pos="57143">
                  <a:srgbClr val="582000">
                    <a:alpha val="9855"/>
                  </a:srgbClr>
                </a:gs>
                <a:gs pos="71429">
                  <a:srgbClr val="582000">
                    <a:alpha val="4740"/>
                  </a:srgbClr>
                </a:gs>
                <a:gs pos="85714">
                  <a:srgbClr val="582000">
                    <a:alpha val="1902"/>
                  </a:srgbClr>
                </a:gs>
                <a:gs pos="100000">
                  <a:srgbClr val="582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8473247">
              <a:off x="1491652" y="667494"/>
              <a:ext cx="356090" cy="188212"/>
            </a:xfrm>
            <a:prstGeom prst="ellipse">
              <a:avLst/>
            </a:prstGeom>
            <a:gradFill>
              <a:gsLst>
                <a:gs pos="0">
                  <a:srgbClr val="FFA300">
                    <a:alpha val="6022"/>
                  </a:srgbClr>
                </a:gs>
                <a:gs pos="14286">
                  <a:srgbClr val="FFA300">
                    <a:alpha val="5548"/>
                  </a:srgbClr>
                </a:gs>
                <a:gs pos="28571">
                  <a:srgbClr val="FFA300">
                    <a:alpha val="4335"/>
                  </a:srgbClr>
                </a:gs>
                <a:gs pos="42857">
                  <a:srgbClr val="FFA300">
                    <a:alpha val="2865"/>
                  </a:srgbClr>
                </a:gs>
                <a:gs pos="57143">
                  <a:srgbClr val="FFA300">
                    <a:alpha val="1598"/>
                  </a:srgbClr>
                </a:gs>
                <a:gs pos="71429">
                  <a:srgbClr val="FFA300">
                    <a:alpha val="751"/>
                  </a:srgbClr>
                </a:gs>
                <a:gs pos="85714">
                  <a:srgbClr val="FFA300">
                    <a:alpha val="298"/>
                  </a:srgbClr>
                </a:gs>
                <a:gs pos="100000">
                  <a:srgbClr val="FFA3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-9483371">
              <a:off x="638330" y="597850"/>
              <a:ext cx="303207" cy="67783"/>
            </a:xfrm>
            <a:prstGeom prst="ellipse">
              <a:avLst/>
            </a:prstGeom>
            <a:gradFill>
              <a:gsLst>
                <a:gs pos="0">
                  <a:srgbClr val="005D00">
                    <a:alpha val="12749"/>
                  </a:srgbClr>
                </a:gs>
                <a:gs pos="14286">
                  <a:srgbClr val="005D00">
                    <a:alpha val="11781"/>
                  </a:srgbClr>
                </a:gs>
                <a:gs pos="28571">
                  <a:srgbClr val="005D00">
                    <a:alpha val="9274"/>
                  </a:srgbClr>
                </a:gs>
                <a:gs pos="42857">
                  <a:srgbClr val="005D00">
                    <a:alpha val="6185"/>
                  </a:srgbClr>
                </a:gs>
                <a:gs pos="57143">
                  <a:srgbClr val="005D00">
                    <a:alpha val="3476"/>
                  </a:srgbClr>
                </a:gs>
                <a:gs pos="71429">
                  <a:srgbClr val="005D00">
                    <a:alpha val="1642"/>
                  </a:srgbClr>
                </a:gs>
                <a:gs pos="85714">
                  <a:srgbClr val="005D00">
                    <a:alpha val="653"/>
                  </a:srgbClr>
                </a:gs>
                <a:gs pos="100000">
                  <a:srgbClr val="005D00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10083309">
              <a:off x="2416882" y="1808539"/>
              <a:ext cx="179154" cy="90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10212805">
              <a:off x="1115566" y="1945768"/>
              <a:ext cx="310693" cy="51952"/>
            </a:xfrm>
            <a:prstGeom prst="ellipse">
              <a:avLst/>
            </a:prstGeom>
            <a:gradFill>
              <a:gsLst>
                <a:gs pos="0">
                  <a:srgbClr val="570000">
                    <a:alpha val="26586"/>
                  </a:srgbClr>
                </a:gs>
                <a:gs pos="14286">
                  <a:srgbClr val="570000">
                    <a:alpha val="24728"/>
                  </a:srgbClr>
                </a:gs>
                <a:gs pos="28571">
                  <a:srgbClr val="570000">
                    <a:alpha val="19793"/>
                  </a:srgbClr>
                </a:gs>
                <a:gs pos="42857">
                  <a:srgbClr val="570000">
                    <a:alpha val="13469"/>
                  </a:srgbClr>
                </a:gs>
                <a:gs pos="57143">
                  <a:srgbClr val="570000">
                    <a:alpha val="7703"/>
                  </a:srgbClr>
                </a:gs>
                <a:gs pos="71429">
                  <a:srgbClr val="570000">
                    <a:alpha val="3683"/>
                  </a:srgbClr>
                </a:gs>
                <a:gs pos="85714">
                  <a:srgbClr val="570000">
                    <a:alpha val="1473"/>
                  </a:srgbClr>
                </a:gs>
                <a:gs pos="100000">
                  <a:srgbClr val="570000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4425267">
              <a:off x="1666435" y="433456"/>
              <a:ext cx="196355" cy="44650"/>
            </a:xfrm>
            <a:prstGeom prst="ellipse">
              <a:avLst/>
            </a:prstGeom>
            <a:gradFill>
              <a:gsLst>
                <a:gs pos="0">
                  <a:srgbClr val="0D0000">
                    <a:alpha val="32968"/>
                  </a:srgbClr>
                </a:gs>
                <a:gs pos="14286">
                  <a:srgbClr val="0D0000">
                    <a:alpha val="30764"/>
                  </a:srgbClr>
                </a:gs>
                <a:gs pos="28571">
                  <a:srgbClr val="0D0000">
                    <a:alpha val="24833"/>
                  </a:srgbClr>
                </a:gs>
                <a:gs pos="42857">
                  <a:srgbClr val="0D0000">
                    <a:alpha val="17075"/>
                  </a:srgbClr>
                </a:gs>
                <a:gs pos="57143">
                  <a:srgbClr val="0D0000">
                    <a:alpha val="9855"/>
                  </a:srgbClr>
                </a:gs>
                <a:gs pos="71429">
                  <a:srgbClr val="0D0000">
                    <a:alpha val="4740"/>
                  </a:srgbClr>
                </a:gs>
                <a:gs pos="85714">
                  <a:srgbClr val="0D0000">
                    <a:alpha val="1902"/>
                  </a:srgbClr>
                </a:gs>
                <a:gs pos="100000">
                  <a:srgbClr val="0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4574801">
              <a:off x="1338170" y="239099"/>
              <a:ext cx="397070" cy="167959"/>
            </a:xfrm>
            <a:prstGeom prst="ellipse">
              <a:avLst/>
            </a:prstGeom>
            <a:gradFill>
              <a:gsLst>
                <a:gs pos="0">
                  <a:srgbClr val="E56C96">
                    <a:alpha val="4881"/>
                  </a:srgbClr>
                </a:gs>
                <a:gs pos="14286">
                  <a:srgbClr val="E56C96">
                    <a:alpha val="4495"/>
                  </a:srgbClr>
                </a:gs>
                <a:gs pos="28571">
                  <a:srgbClr val="E56C96">
                    <a:alpha val="3508"/>
                  </a:srgbClr>
                </a:gs>
                <a:gs pos="42857">
                  <a:srgbClr val="E56C96">
                    <a:alpha val="2315"/>
                  </a:srgbClr>
                </a:gs>
                <a:gs pos="57143">
                  <a:srgbClr val="E56C96">
                    <a:alpha val="1290"/>
                  </a:srgbClr>
                </a:gs>
                <a:gs pos="71429">
                  <a:srgbClr val="E56C96">
                    <a:alpha val="606"/>
                  </a:srgbClr>
                </a:gs>
                <a:gs pos="85714">
                  <a:srgbClr val="E56C96">
                    <a:alpha val="240"/>
                  </a:srgbClr>
                </a:gs>
                <a:gs pos="100000">
                  <a:srgbClr val="E56C96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9391575">
              <a:off x="540043" y="1778776"/>
              <a:ext cx="449048" cy="184774"/>
            </a:xfrm>
            <a:prstGeom prst="ellipse">
              <a:avLst/>
            </a:prstGeom>
            <a:gradFill>
              <a:gsLst>
                <a:gs pos="0">
                  <a:srgbClr val="00429B">
                    <a:alpha val="15061"/>
                  </a:srgbClr>
                </a:gs>
                <a:gs pos="14286">
                  <a:srgbClr val="00429B">
                    <a:alpha val="13932"/>
                  </a:srgbClr>
                </a:gs>
                <a:gs pos="28571">
                  <a:srgbClr val="00429B">
                    <a:alpha val="10996"/>
                  </a:srgbClr>
                </a:gs>
                <a:gs pos="42857">
                  <a:srgbClr val="00429B">
                    <a:alpha val="7356"/>
                  </a:srgbClr>
                </a:gs>
                <a:gs pos="57143">
                  <a:srgbClr val="00429B">
                    <a:alpha val="4145"/>
                  </a:srgbClr>
                </a:gs>
                <a:gs pos="71429">
                  <a:srgbClr val="00429B">
                    <a:alpha val="1962"/>
                  </a:srgbClr>
                </a:gs>
                <a:gs pos="85714">
                  <a:srgbClr val="00429B">
                    <a:alpha val="781"/>
                  </a:srgbClr>
                </a:gs>
                <a:gs pos="100000">
                  <a:srgbClr val="00429B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2959994">
              <a:off x="1926410" y="87820"/>
              <a:ext cx="302715" cy="267435"/>
            </a:xfrm>
            <a:prstGeom prst="ellipse">
              <a:avLst/>
            </a:prstGeom>
            <a:gradFill>
              <a:gsLst>
                <a:gs pos="0">
                  <a:srgbClr val="EF6D00">
                    <a:alpha val="2775"/>
                  </a:srgbClr>
                </a:gs>
                <a:gs pos="14286">
                  <a:srgbClr val="EF6D00">
                    <a:alpha val="2554"/>
                  </a:srgbClr>
                </a:gs>
                <a:gs pos="28571">
                  <a:srgbClr val="EF6D00">
                    <a:alpha val="1989"/>
                  </a:srgbClr>
                </a:gs>
                <a:gs pos="42857">
                  <a:srgbClr val="EF6D00">
                    <a:alpha val="1309"/>
                  </a:srgbClr>
                </a:gs>
                <a:gs pos="57143">
                  <a:srgbClr val="EF6D00">
                    <a:alpha val="727"/>
                  </a:srgbClr>
                </a:gs>
                <a:gs pos="71429">
                  <a:srgbClr val="EF6D00">
                    <a:alpha val="341"/>
                  </a:srgbClr>
                </a:gs>
                <a:gs pos="85714">
                  <a:srgbClr val="EF6D00">
                    <a:alpha val="135"/>
                  </a:srgbClr>
                </a:gs>
                <a:gs pos="100000">
                  <a:srgbClr val="EF6D00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6005764">
              <a:off x="54136" y="1544279"/>
              <a:ext cx="302140" cy="301863"/>
            </a:xfrm>
            <a:prstGeom prst="ellipse">
              <a:avLst/>
            </a:prstGeom>
            <a:gradFill>
              <a:gsLst>
                <a:gs pos="0">
                  <a:srgbClr val="00A682">
                    <a:alpha val="3779"/>
                  </a:srgbClr>
                </a:gs>
                <a:gs pos="14286">
                  <a:srgbClr val="00A682">
                    <a:alpha val="3479"/>
                  </a:srgbClr>
                </a:gs>
                <a:gs pos="28571">
                  <a:srgbClr val="00A682">
                    <a:alpha val="2712"/>
                  </a:srgbClr>
                </a:gs>
                <a:gs pos="42857">
                  <a:srgbClr val="00A682">
                    <a:alpha val="1787"/>
                  </a:srgbClr>
                </a:gs>
                <a:gs pos="57143">
                  <a:srgbClr val="00A682">
                    <a:alpha val="994"/>
                  </a:srgbClr>
                </a:gs>
                <a:gs pos="71429">
                  <a:srgbClr val="00A682">
                    <a:alpha val="467"/>
                  </a:srgbClr>
                </a:gs>
                <a:gs pos="85714">
                  <a:srgbClr val="00A682">
                    <a:alpha val="185"/>
                  </a:srgbClr>
                </a:gs>
                <a:gs pos="100000">
                  <a:srgbClr val="00A682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6458856">
              <a:off x="1424034" y="935112"/>
              <a:ext cx="309526" cy="131466"/>
            </a:xfrm>
            <a:prstGeom prst="ellipse">
              <a:avLst/>
            </a:prstGeom>
            <a:gradFill>
              <a:gsLst>
                <a:gs pos="0">
                  <a:srgbClr val="FF0000">
                    <a:alpha val="13945"/>
                  </a:srgbClr>
                </a:gs>
                <a:gs pos="14286">
                  <a:srgbClr val="FF0000">
                    <a:alpha val="12893"/>
                  </a:srgbClr>
                </a:gs>
                <a:gs pos="28571">
                  <a:srgbClr val="FF0000">
                    <a:alpha val="10163"/>
                  </a:srgbClr>
                </a:gs>
                <a:gs pos="42857">
                  <a:srgbClr val="FF0000">
                    <a:alpha val="6788"/>
                  </a:srgbClr>
                </a:gs>
                <a:gs pos="57143">
                  <a:srgbClr val="FF0000">
                    <a:alpha val="3820"/>
                  </a:srgbClr>
                </a:gs>
                <a:gs pos="71429">
                  <a:srgbClr val="FF0000">
                    <a:alpha val="1807"/>
                  </a:srgbClr>
                </a:gs>
                <a:gs pos="85714">
                  <a:srgbClr val="FF0000">
                    <a:alpha val="718"/>
                  </a:srgbClr>
                </a:gs>
                <a:gs pos="100000">
                  <a:srgbClr val="FF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6703797">
              <a:off x="1411134" y="911268"/>
              <a:ext cx="319088" cy="1331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6359582">
              <a:off x="1822722" y="185401"/>
              <a:ext cx="609261" cy="573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-9288223">
              <a:off x="3267241" y="1110669"/>
              <a:ext cx="298292" cy="86833"/>
            </a:xfrm>
            <a:prstGeom prst="ellipse">
              <a:avLst/>
            </a:prstGeom>
            <a:gradFill>
              <a:gsLst>
                <a:gs pos="0">
                  <a:srgbClr val="F9C6CB">
                    <a:alpha val="7998"/>
                  </a:srgbClr>
                </a:gs>
                <a:gs pos="14286">
                  <a:srgbClr val="F9C6CB">
                    <a:alpha val="7376"/>
                  </a:srgbClr>
                </a:gs>
                <a:gs pos="28571">
                  <a:srgbClr val="F9C6CB">
                    <a:alpha val="5776"/>
                  </a:srgbClr>
                </a:gs>
                <a:gs pos="42857">
                  <a:srgbClr val="F9C6CB">
                    <a:alpha val="3827"/>
                  </a:srgbClr>
                </a:gs>
                <a:gs pos="57143">
                  <a:srgbClr val="F9C6CB">
                    <a:alpha val="2139"/>
                  </a:srgbClr>
                </a:gs>
                <a:gs pos="71429">
                  <a:srgbClr val="F9C6CB">
                    <a:alpha val="1007"/>
                  </a:srgbClr>
                </a:gs>
                <a:gs pos="85714">
                  <a:srgbClr val="F9C6CB">
                    <a:alpha val="399"/>
                  </a:srgbClr>
                </a:gs>
                <a:gs pos="100000">
                  <a:srgbClr val="F9C6CB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9674824">
              <a:off x="356702" y="479163"/>
              <a:ext cx="402722" cy="254137"/>
            </a:xfrm>
            <a:prstGeom prst="ellipse">
              <a:avLst/>
            </a:prstGeom>
            <a:gradFill>
              <a:gsLst>
                <a:gs pos="0">
                  <a:srgbClr val="FF8D00">
                    <a:alpha val="22216"/>
                  </a:srgbClr>
                </a:gs>
                <a:gs pos="14286">
                  <a:srgbClr val="FF8D00">
                    <a:alpha val="20619"/>
                  </a:srgbClr>
                </a:gs>
                <a:gs pos="28571">
                  <a:srgbClr val="FF8D00">
                    <a:alpha val="16413"/>
                  </a:srgbClr>
                </a:gs>
                <a:gs pos="42857">
                  <a:srgbClr val="FF8D00">
                    <a:alpha val="11095"/>
                  </a:srgbClr>
                </a:gs>
                <a:gs pos="57143">
                  <a:srgbClr val="FF8D00">
                    <a:alpha val="6308"/>
                  </a:srgbClr>
                </a:gs>
                <a:gs pos="71429">
                  <a:srgbClr val="FF8D00">
                    <a:alpha val="3004"/>
                  </a:srgbClr>
                </a:gs>
                <a:gs pos="85714">
                  <a:srgbClr val="FF8D00">
                    <a:alpha val="1199"/>
                  </a:srgbClr>
                </a:gs>
                <a:gs pos="100000">
                  <a:srgbClr val="FF8D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3517026">
              <a:off x="2050711" y="577678"/>
              <a:ext cx="284674" cy="39954"/>
            </a:xfrm>
            <a:prstGeom prst="ellipse">
              <a:avLst/>
            </a:prstGeom>
            <a:gradFill>
              <a:gsLst>
                <a:gs pos="0">
                  <a:srgbClr val="FFBD00">
                    <a:alpha val="19093"/>
                  </a:srgbClr>
                </a:gs>
                <a:gs pos="14286">
                  <a:srgbClr val="FFBD00">
                    <a:alpha val="17695"/>
                  </a:srgbClr>
                </a:gs>
                <a:gs pos="28571">
                  <a:srgbClr val="FFBD00">
                    <a:alpha val="14033"/>
                  </a:srgbClr>
                </a:gs>
                <a:gs pos="42857">
                  <a:srgbClr val="FFBD00">
                    <a:alpha val="9442"/>
                  </a:srgbClr>
                </a:gs>
                <a:gs pos="57143">
                  <a:srgbClr val="FFBD00">
                    <a:alpha val="5347"/>
                  </a:srgbClr>
                </a:gs>
                <a:gs pos="71429">
                  <a:srgbClr val="FFBD00">
                    <a:alpha val="2540"/>
                  </a:srgbClr>
                </a:gs>
                <a:gs pos="85714">
                  <a:srgbClr val="FFBD00">
                    <a:alpha val="1012"/>
                  </a:srgbClr>
                </a:gs>
                <a:gs pos="100000">
                  <a:srgbClr val="FFBD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8694563">
              <a:off x="901407" y="706253"/>
              <a:ext cx="243197" cy="193251"/>
            </a:xfrm>
            <a:prstGeom prst="ellipse">
              <a:avLst/>
            </a:prstGeom>
            <a:gradFill>
              <a:gsLst>
                <a:gs pos="0">
                  <a:srgbClr val="00D800">
                    <a:alpha val="4743"/>
                  </a:srgbClr>
                </a:gs>
                <a:gs pos="14286">
                  <a:srgbClr val="00D800">
                    <a:alpha val="4368"/>
                  </a:srgbClr>
                </a:gs>
                <a:gs pos="28571">
                  <a:srgbClr val="00D800">
                    <a:alpha val="3408"/>
                  </a:srgbClr>
                </a:gs>
                <a:gs pos="42857">
                  <a:srgbClr val="00D800">
                    <a:alpha val="2249"/>
                  </a:srgbClr>
                </a:gs>
                <a:gs pos="57143">
                  <a:srgbClr val="00D800">
                    <a:alpha val="1252"/>
                  </a:srgbClr>
                </a:gs>
                <a:gs pos="71429">
                  <a:srgbClr val="00D800">
                    <a:alpha val="588"/>
                  </a:srgbClr>
                </a:gs>
                <a:gs pos="85714">
                  <a:srgbClr val="00D800">
                    <a:alpha val="233"/>
                  </a:srgbClr>
                </a:gs>
                <a:gs pos="100000">
                  <a:srgbClr val="00D8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9844458">
              <a:off x="120335" y="-41094"/>
              <a:ext cx="407758" cy="212926"/>
            </a:xfrm>
            <a:prstGeom prst="ellipse">
              <a:avLst/>
            </a:prstGeom>
            <a:gradFill>
              <a:gsLst>
                <a:gs pos="0">
                  <a:srgbClr val="000000">
                    <a:alpha val="20044"/>
                  </a:srgbClr>
                </a:gs>
                <a:gs pos="14286">
                  <a:srgbClr val="000000">
                    <a:alpha val="18585"/>
                  </a:srgbClr>
                </a:gs>
                <a:gs pos="28571">
                  <a:srgbClr val="000000">
                    <a:alpha val="14755"/>
                  </a:srgbClr>
                </a:gs>
                <a:gs pos="42857">
                  <a:srgbClr val="000000">
                    <a:alpha val="9942"/>
                  </a:srgbClr>
                </a:gs>
                <a:gs pos="57143">
                  <a:srgbClr val="000000">
                    <a:alpha val="5637"/>
                  </a:srgbClr>
                </a:gs>
                <a:gs pos="71429">
                  <a:srgbClr val="000000">
                    <a:alpha val="2679"/>
                  </a:srgbClr>
                </a:gs>
                <a:gs pos="85714">
                  <a:srgbClr val="000000">
                    <a:alpha val="1068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3290601">
              <a:off x="2535832" y="452898"/>
              <a:ext cx="542015" cy="201601"/>
            </a:xfrm>
            <a:prstGeom prst="ellipse">
              <a:avLst/>
            </a:prstGeom>
            <a:gradFill>
              <a:gsLst>
                <a:gs pos="0">
                  <a:srgbClr val="C0C9D8">
                    <a:alpha val="32968"/>
                  </a:srgbClr>
                </a:gs>
                <a:gs pos="14286">
                  <a:srgbClr val="C0C9D8">
                    <a:alpha val="30764"/>
                  </a:srgbClr>
                </a:gs>
                <a:gs pos="28571">
                  <a:srgbClr val="C0C9D8">
                    <a:alpha val="24833"/>
                  </a:srgbClr>
                </a:gs>
                <a:gs pos="42857">
                  <a:srgbClr val="C0C9D8">
                    <a:alpha val="17075"/>
                  </a:srgbClr>
                </a:gs>
                <a:gs pos="57143">
                  <a:srgbClr val="C0C9D8">
                    <a:alpha val="9855"/>
                  </a:srgbClr>
                </a:gs>
                <a:gs pos="71429">
                  <a:srgbClr val="C0C9D8">
                    <a:alpha val="4740"/>
                  </a:srgbClr>
                </a:gs>
                <a:gs pos="85714">
                  <a:srgbClr val="C0C9D8">
                    <a:alpha val="1902"/>
                  </a:srgbClr>
                </a:gs>
                <a:gs pos="100000">
                  <a:srgbClr val="C0C9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4164525">
              <a:off x="741683" y="889913"/>
              <a:ext cx="569319" cy="124117"/>
            </a:xfrm>
            <a:prstGeom prst="ellipse">
              <a:avLst/>
            </a:prstGeom>
            <a:gradFill>
              <a:gsLst>
                <a:gs pos="0">
                  <a:srgbClr val="FFFFFF">
                    <a:alpha val="27374"/>
                  </a:srgbClr>
                </a:gs>
                <a:gs pos="14286">
                  <a:srgbClr val="FFFFFF">
                    <a:alpha val="25470"/>
                  </a:srgbClr>
                </a:gs>
                <a:gs pos="28571">
                  <a:srgbClr val="FFFFFF">
                    <a:alpha val="20408"/>
                  </a:srgbClr>
                </a:gs>
                <a:gs pos="42857">
                  <a:srgbClr val="FFFFFF">
                    <a:alpha val="13905"/>
                  </a:srgbClr>
                </a:gs>
                <a:gs pos="57143">
                  <a:srgbClr val="FFFFFF">
                    <a:alpha val="7961"/>
                  </a:srgbClr>
                </a:gs>
                <a:gs pos="71429">
                  <a:srgbClr val="FFFFFF">
                    <a:alpha val="3809"/>
                  </a:srgbClr>
                </a:gs>
                <a:gs pos="85714">
                  <a:srgbClr val="FFFFFF">
                    <a:alpha val="1524"/>
                  </a:srgbClr>
                </a:gs>
                <a:gs pos="100000">
                  <a:srgbClr val="FFFFFF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-9134979">
              <a:off x="1159137" y="685121"/>
              <a:ext cx="671493" cy="209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-8554306">
              <a:off x="958350" y="1226581"/>
              <a:ext cx="382633" cy="355008"/>
            </a:xfrm>
            <a:prstGeom prst="ellipse">
              <a:avLst/>
            </a:prstGeom>
            <a:gradFill>
              <a:gsLst>
                <a:gs pos="0">
                  <a:srgbClr val="69B200">
                    <a:alpha val="10750"/>
                  </a:srgbClr>
                </a:gs>
                <a:gs pos="14286">
                  <a:srgbClr val="69B200">
                    <a:alpha val="9925"/>
                  </a:srgbClr>
                </a:gs>
                <a:gs pos="28571">
                  <a:srgbClr val="69B200">
                    <a:alpha val="7796"/>
                  </a:srgbClr>
                </a:gs>
                <a:gs pos="42857">
                  <a:srgbClr val="69B200">
                    <a:alpha val="5184"/>
                  </a:srgbClr>
                </a:gs>
                <a:gs pos="57143">
                  <a:srgbClr val="69B200">
                    <a:alpha val="2907"/>
                  </a:srgbClr>
                </a:gs>
                <a:gs pos="71429">
                  <a:srgbClr val="69B200">
                    <a:alpha val="1371"/>
                  </a:srgbClr>
                </a:gs>
                <a:gs pos="85714">
                  <a:srgbClr val="69B200">
                    <a:alpha val="545"/>
                  </a:srgbClr>
                </a:gs>
                <a:gs pos="100000">
                  <a:srgbClr val="69B200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5858166">
              <a:off x="1920865" y="490217"/>
              <a:ext cx="297587" cy="45743"/>
            </a:xfrm>
            <a:prstGeom prst="ellipse">
              <a:avLst/>
            </a:prstGeom>
            <a:gradFill>
              <a:gsLst>
                <a:gs pos="0">
                  <a:srgbClr val="FFFFD7">
                    <a:alpha val="32968"/>
                  </a:srgbClr>
                </a:gs>
                <a:gs pos="14286">
                  <a:srgbClr val="FFFFD7">
                    <a:alpha val="30764"/>
                  </a:srgbClr>
                </a:gs>
                <a:gs pos="28571">
                  <a:srgbClr val="FFFFD7">
                    <a:alpha val="24833"/>
                  </a:srgbClr>
                </a:gs>
                <a:gs pos="42857">
                  <a:srgbClr val="FFFFD7">
                    <a:alpha val="17075"/>
                  </a:srgbClr>
                </a:gs>
                <a:gs pos="57143">
                  <a:srgbClr val="FFFFD7">
                    <a:alpha val="9855"/>
                  </a:srgbClr>
                </a:gs>
                <a:gs pos="71429">
                  <a:srgbClr val="FFFFD7">
                    <a:alpha val="4740"/>
                  </a:srgbClr>
                </a:gs>
                <a:gs pos="85714">
                  <a:srgbClr val="FFFFD7">
                    <a:alpha val="1902"/>
                  </a:srgbClr>
                </a:gs>
                <a:gs pos="100000">
                  <a:srgbClr val="FFFF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6917234">
              <a:off x="1816659" y="-48635"/>
              <a:ext cx="226853" cy="166939"/>
            </a:xfrm>
            <a:prstGeom prst="ellipse">
              <a:avLst/>
            </a:prstGeom>
            <a:gradFill>
              <a:gsLst>
                <a:gs pos="0">
                  <a:srgbClr val="FF8900">
                    <a:alpha val="32968"/>
                  </a:srgbClr>
                </a:gs>
                <a:gs pos="14286">
                  <a:srgbClr val="FF8900">
                    <a:alpha val="30764"/>
                  </a:srgbClr>
                </a:gs>
                <a:gs pos="28571">
                  <a:srgbClr val="FF8900">
                    <a:alpha val="24833"/>
                  </a:srgbClr>
                </a:gs>
                <a:gs pos="42857">
                  <a:srgbClr val="FF8900">
                    <a:alpha val="17075"/>
                  </a:srgbClr>
                </a:gs>
                <a:gs pos="57143">
                  <a:srgbClr val="FF8900">
                    <a:alpha val="9855"/>
                  </a:srgbClr>
                </a:gs>
                <a:gs pos="71429">
                  <a:srgbClr val="FF8900">
                    <a:alpha val="4740"/>
                  </a:srgbClr>
                </a:gs>
                <a:gs pos="85714">
                  <a:srgbClr val="FF8900">
                    <a:alpha val="1902"/>
                  </a:srgbClr>
                </a:gs>
                <a:gs pos="100000">
                  <a:srgbClr val="FF8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5894790">
              <a:off x="2015908" y="1318173"/>
              <a:ext cx="509807" cy="264846"/>
            </a:xfrm>
            <a:prstGeom prst="ellipse">
              <a:avLst/>
            </a:prstGeom>
            <a:gradFill>
              <a:gsLst>
                <a:gs pos="0">
                  <a:srgbClr val="FFFFFF">
                    <a:alpha val="27735"/>
                  </a:srgbClr>
                </a:gs>
                <a:gs pos="14286">
                  <a:srgbClr val="FFFFFF">
                    <a:alpha val="25811"/>
                  </a:srgbClr>
                </a:gs>
                <a:gs pos="28571">
                  <a:srgbClr val="FFFFFF">
                    <a:alpha val="20690"/>
                  </a:srgbClr>
                </a:gs>
                <a:gs pos="42857">
                  <a:srgbClr val="FFFFFF">
                    <a:alpha val="14105"/>
                  </a:srgbClr>
                </a:gs>
                <a:gs pos="57143">
                  <a:srgbClr val="FFFFFF">
                    <a:alpha val="8080"/>
                  </a:srgbClr>
                </a:gs>
                <a:gs pos="71429">
                  <a:srgbClr val="FFFFFF">
                    <a:alpha val="3867"/>
                  </a:srgbClr>
                </a:gs>
                <a:gs pos="85714">
                  <a:srgbClr val="FFFFFF">
                    <a:alpha val="1547"/>
                  </a:srgbClr>
                </a:gs>
                <a:gs pos="100000">
                  <a:srgbClr val="FFFFFF">
                    <a:alpha val="5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4622215">
              <a:off x="3163" y="1547214"/>
              <a:ext cx="325522" cy="296282"/>
            </a:xfrm>
            <a:prstGeom prst="ellipse">
              <a:avLst/>
            </a:prstGeom>
            <a:gradFill>
              <a:gsLst>
                <a:gs pos="0">
                  <a:srgbClr val="A79B00">
                    <a:alpha val="3450"/>
                  </a:srgbClr>
                </a:gs>
                <a:gs pos="14286">
                  <a:srgbClr val="A79B00">
                    <a:alpha val="3175"/>
                  </a:srgbClr>
                </a:gs>
                <a:gs pos="28571">
                  <a:srgbClr val="A79B00">
                    <a:alpha val="2474"/>
                  </a:srgbClr>
                </a:gs>
                <a:gs pos="42857">
                  <a:srgbClr val="A79B00">
                    <a:alpha val="1630"/>
                  </a:srgbClr>
                </a:gs>
                <a:gs pos="57143">
                  <a:srgbClr val="A79B00">
                    <a:alpha val="906"/>
                  </a:srgbClr>
                </a:gs>
                <a:gs pos="71429">
                  <a:srgbClr val="A79B00">
                    <a:alpha val="425"/>
                  </a:srgbClr>
                </a:gs>
                <a:gs pos="85714">
                  <a:srgbClr val="A79B00">
                    <a:alpha val="168"/>
                  </a:srgbClr>
                </a:gs>
                <a:gs pos="100000">
                  <a:srgbClr val="A79B0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4313615">
              <a:off x="1055891" y="376584"/>
              <a:ext cx="452986" cy="173165"/>
            </a:xfrm>
            <a:prstGeom prst="ellipse">
              <a:avLst/>
            </a:prstGeom>
            <a:gradFill>
              <a:gsLst>
                <a:gs pos="0">
                  <a:srgbClr val="000000">
                    <a:alpha val="17114"/>
                  </a:srgbClr>
                </a:gs>
                <a:gs pos="14286">
                  <a:srgbClr val="000000">
                    <a:alpha val="15846"/>
                  </a:srgbClr>
                </a:gs>
                <a:gs pos="28571">
                  <a:srgbClr val="000000">
                    <a:alpha val="12537"/>
                  </a:srgbClr>
                </a:gs>
                <a:gs pos="42857">
                  <a:srgbClr val="000000">
                    <a:alpha val="8411"/>
                  </a:srgbClr>
                </a:gs>
                <a:gs pos="57143">
                  <a:srgbClr val="000000">
                    <a:alpha val="4752"/>
                  </a:srgbClr>
                </a:gs>
                <a:gs pos="71429">
                  <a:srgbClr val="000000">
                    <a:alpha val="2253"/>
                  </a:srgbClr>
                </a:gs>
                <a:gs pos="85714">
                  <a:srgbClr val="000000">
                    <a:alpha val="897"/>
                  </a:srgbClr>
                </a:gs>
                <a:gs pos="100000">
                  <a:srgbClr val="0000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9070210">
              <a:off x="876043" y="514238"/>
              <a:ext cx="391016" cy="36421"/>
            </a:xfrm>
            <a:prstGeom prst="ellipse">
              <a:avLst/>
            </a:prstGeom>
            <a:gradFill>
              <a:gsLst>
                <a:gs pos="0">
                  <a:srgbClr val="FFCE00">
                    <a:alpha val="22034"/>
                  </a:srgbClr>
                </a:gs>
                <a:gs pos="14286">
                  <a:srgbClr val="FFCE00">
                    <a:alpha val="20448"/>
                  </a:srgbClr>
                </a:gs>
                <a:gs pos="28571">
                  <a:srgbClr val="FFCE00">
                    <a:alpha val="16274"/>
                  </a:srgbClr>
                </a:gs>
                <a:gs pos="42857">
                  <a:srgbClr val="FFCE00">
                    <a:alpha val="10997"/>
                  </a:srgbClr>
                </a:gs>
                <a:gs pos="57143">
                  <a:srgbClr val="FFCE00">
                    <a:alpha val="6252"/>
                  </a:srgbClr>
                </a:gs>
                <a:gs pos="71429">
                  <a:srgbClr val="FFCE00">
                    <a:alpha val="2977"/>
                  </a:srgbClr>
                </a:gs>
                <a:gs pos="85714">
                  <a:srgbClr val="FFCE00">
                    <a:alpha val="1188"/>
                  </a:srgbClr>
                </a:gs>
                <a:gs pos="100000">
                  <a:srgbClr val="FFCE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-10503113">
              <a:off x="-54730" y="618590"/>
              <a:ext cx="252380" cy="220587"/>
            </a:xfrm>
            <a:prstGeom prst="ellipse">
              <a:avLst/>
            </a:prstGeom>
            <a:gradFill>
              <a:gsLst>
                <a:gs pos="0">
                  <a:srgbClr val="C199E2">
                    <a:alpha val="10360"/>
                  </a:srgbClr>
                </a:gs>
                <a:gs pos="14286">
                  <a:srgbClr val="C199E2">
                    <a:alpha val="9564"/>
                  </a:srgbClr>
                </a:gs>
                <a:gs pos="28571">
                  <a:srgbClr val="C199E2">
                    <a:alpha val="7508"/>
                  </a:srgbClr>
                </a:gs>
                <a:gs pos="42857">
                  <a:srgbClr val="C199E2">
                    <a:alpha val="4991"/>
                  </a:srgbClr>
                </a:gs>
                <a:gs pos="57143">
                  <a:srgbClr val="C199E2">
                    <a:alpha val="2797"/>
                  </a:srgbClr>
                </a:gs>
                <a:gs pos="71429">
                  <a:srgbClr val="C199E2">
                    <a:alpha val="1319"/>
                  </a:srgbClr>
                </a:gs>
                <a:gs pos="85714">
                  <a:srgbClr val="C199E2">
                    <a:alpha val="524"/>
                  </a:srgbClr>
                </a:gs>
                <a:gs pos="100000">
                  <a:srgbClr val="C199E2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7699141">
              <a:off x="1039414" y="266389"/>
              <a:ext cx="256223" cy="72550"/>
            </a:xfrm>
            <a:prstGeom prst="ellipse">
              <a:avLst/>
            </a:prstGeom>
            <a:gradFill>
              <a:gsLst>
                <a:gs pos="0">
                  <a:srgbClr val="FFEECD">
                    <a:alpha val="27028"/>
                  </a:srgbClr>
                </a:gs>
                <a:gs pos="14286">
                  <a:srgbClr val="FFEECD">
                    <a:alpha val="25144"/>
                  </a:srgbClr>
                </a:gs>
                <a:gs pos="28571">
                  <a:srgbClr val="FFEECD">
                    <a:alpha val="20137"/>
                  </a:srgbClr>
                </a:gs>
                <a:gs pos="42857">
                  <a:srgbClr val="FFEECD">
                    <a:alpha val="13713"/>
                  </a:srgbClr>
                </a:gs>
                <a:gs pos="57143">
                  <a:srgbClr val="FFEECD">
                    <a:alpha val="7847"/>
                  </a:srgbClr>
                </a:gs>
                <a:gs pos="71429">
                  <a:srgbClr val="FFEECD">
                    <a:alpha val="3753"/>
                  </a:srgbClr>
                </a:gs>
                <a:gs pos="85714">
                  <a:srgbClr val="FFEECD">
                    <a:alpha val="1501"/>
                  </a:srgbClr>
                </a:gs>
                <a:gs pos="100000">
                  <a:srgbClr val="FFEECD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4102841">
              <a:off x="2330041" y="1341048"/>
              <a:ext cx="195501" cy="67399"/>
            </a:xfrm>
            <a:prstGeom prst="ellipse">
              <a:avLst/>
            </a:prstGeom>
            <a:gradFill>
              <a:gsLst>
                <a:gs pos="0">
                  <a:srgbClr val="FFFF00">
                    <a:alpha val="26943"/>
                  </a:srgbClr>
                </a:gs>
                <a:gs pos="14286">
                  <a:srgbClr val="FFFF00">
                    <a:alpha val="25065"/>
                  </a:srgbClr>
                </a:gs>
                <a:gs pos="28571">
                  <a:srgbClr val="FFFF00">
                    <a:alpha val="20072"/>
                  </a:srgbClr>
                </a:gs>
                <a:gs pos="42857">
                  <a:srgbClr val="FFFF00">
                    <a:alpha val="13666"/>
                  </a:srgbClr>
                </a:gs>
                <a:gs pos="57143">
                  <a:srgbClr val="FFFF00">
                    <a:alpha val="7820"/>
                  </a:srgbClr>
                </a:gs>
                <a:gs pos="71429">
                  <a:srgbClr val="FFFF00">
                    <a:alpha val="3740"/>
                  </a:srgbClr>
                </a:gs>
                <a:gs pos="85714">
                  <a:srgbClr val="FFFF00">
                    <a:alpha val="1496"/>
                  </a:srgbClr>
                </a:gs>
                <a:gs pos="100000">
                  <a:srgbClr val="FFFF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-8344588">
              <a:off x="1837713" y="2054141"/>
              <a:ext cx="292365" cy="61837"/>
            </a:xfrm>
            <a:prstGeom prst="ellipse">
              <a:avLst/>
            </a:prstGeom>
            <a:gradFill>
              <a:gsLst>
                <a:gs pos="0">
                  <a:srgbClr val="827153">
                    <a:alpha val="32968"/>
                  </a:srgbClr>
                </a:gs>
                <a:gs pos="14286">
                  <a:srgbClr val="827153">
                    <a:alpha val="30764"/>
                  </a:srgbClr>
                </a:gs>
                <a:gs pos="28571">
                  <a:srgbClr val="827153">
                    <a:alpha val="24833"/>
                  </a:srgbClr>
                </a:gs>
                <a:gs pos="42857">
                  <a:srgbClr val="827153">
                    <a:alpha val="17075"/>
                  </a:srgbClr>
                </a:gs>
                <a:gs pos="57143">
                  <a:srgbClr val="827153">
                    <a:alpha val="9855"/>
                  </a:srgbClr>
                </a:gs>
                <a:gs pos="71429">
                  <a:srgbClr val="827153">
                    <a:alpha val="4740"/>
                  </a:srgbClr>
                </a:gs>
                <a:gs pos="85714">
                  <a:srgbClr val="827153">
                    <a:alpha val="1902"/>
                  </a:srgbClr>
                </a:gs>
                <a:gs pos="100000">
                  <a:srgbClr val="82715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9755557">
              <a:off x="730055" y="652940"/>
              <a:ext cx="475854" cy="45271"/>
            </a:xfrm>
            <a:prstGeom prst="ellipse">
              <a:avLst/>
            </a:prstGeom>
            <a:gradFill>
              <a:gsLst>
                <a:gs pos="0">
                  <a:srgbClr val="100000">
                    <a:alpha val="22881"/>
                  </a:srgbClr>
                </a:gs>
                <a:gs pos="14286">
                  <a:srgbClr val="100000">
                    <a:alpha val="21243"/>
                  </a:srgbClr>
                </a:gs>
                <a:gs pos="28571">
                  <a:srgbClr val="100000">
                    <a:alpha val="16924"/>
                  </a:srgbClr>
                </a:gs>
                <a:gs pos="42857">
                  <a:srgbClr val="100000">
                    <a:alpha val="11451"/>
                  </a:srgbClr>
                </a:gs>
                <a:gs pos="57143">
                  <a:srgbClr val="100000">
                    <a:alpha val="6517"/>
                  </a:srgbClr>
                </a:gs>
                <a:gs pos="71429">
                  <a:srgbClr val="100000">
                    <a:alpha val="3105"/>
                  </a:srgbClr>
                </a:gs>
                <a:gs pos="85714">
                  <a:srgbClr val="100000">
                    <a:alpha val="1240"/>
                  </a:srgbClr>
                </a:gs>
                <a:gs pos="100000">
                  <a:srgbClr val="10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3978035">
              <a:off x="1979770" y="94431"/>
              <a:ext cx="589786" cy="64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3796720">
              <a:off x="1718313" y="605797"/>
              <a:ext cx="579570" cy="89667"/>
            </a:xfrm>
            <a:prstGeom prst="ellipse">
              <a:avLst/>
            </a:prstGeom>
            <a:gradFill>
              <a:gsLst>
                <a:gs pos="0">
                  <a:srgbClr val="FFB300">
                    <a:alpha val="12464"/>
                  </a:srgbClr>
                </a:gs>
                <a:gs pos="14286">
                  <a:srgbClr val="FFB300">
                    <a:alpha val="11516"/>
                  </a:srgbClr>
                </a:gs>
                <a:gs pos="28571">
                  <a:srgbClr val="FFB300">
                    <a:alpha val="9063"/>
                  </a:srgbClr>
                </a:gs>
                <a:gs pos="42857">
                  <a:srgbClr val="FFB300">
                    <a:alpha val="6041"/>
                  </a:srgbClr>
                </a:gs>
                <a:gs pos="57143">
                  <a:srgbClr val="FFB300">
                    <a:alpha val="3394"/>
                  </a:srgbClr>
                </a:gs>
                <a:gs pos="71429">
                  <a:srgbClr val="FFB300">
                    <a:alpha val="1603"/>
                  </a:srgbClr>
                </a:gs>
                <a:gs pos="85714">
                  <a:srgbClr val="FFB300">
                    <a:alpha val="637"/>
                  </a:srgbClr>
                </a:gs>
                <a:gs pos="100000">
                  <a:srgbClr val="FFB3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5699177">
              <a:off x="1593333" y="490935"/>
              <a:ext cx="545607" cy="65352"/>
            </a:xfrm>
            <a:prstGeom prst="ellipse">
              <a:avLst/>
            </a:prstGeom>
            <a:gradFill>
              <a:gsLst>
                <a:gs pos="0">
                  <a:srgbClr val="00409D">
                    <a:alpha val="10495"/>
                  </a:srgbClr>
                </a:gs>
                <a:gs pos="14286">
                  <a:srgbClr val="00409D">
                    <a:alpha val="9689"/>
                  </a:srgbClr>
                </a:gs>
                <a:gs pos="28571">
                  <a:srgbClr val="00409D">
                    <a:alpha val="7608"/>
                  </a:srgbClr>
                </a:gs>
                <a:gs pos="42857">
                  <a:srgbClr val="00409D">
                    <a:alpha val="5058"/>
                  </a:srgbClr>
                </a:gs>
                <a:gs pos="57143">
                  <a:srgbClr val="00409D">
                    <a:alpha val="2835"/>
                  </a:srgbClr>
                </a:gs>
                <a:gs pos="71429">
                  <a:srgbClr val="00409D">
                    <a:alpha val="1337"/>
                  </a:srgbClr>
                </a:gs>
                <a:gs pos="85714">
                  <a:srgbClr val="00409D">
                    <a:alpha val="531"/>
                  </a:srgbClr>
                </a:gs>
                <a:gs pos="100000">
                  <a:srgbClr val="00409D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4976546">
              <a:off x="-101373" y="400383"/>
              <a:ext cx="599730" cy="1672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5604626">
              <a:off x="926487" y="124903"/>
              <a:ext cx="410388" cy="32255"/>
            </a:xfrm>
            <a:prstGeom prst="ellipse">
              <a:avLst/>
            </a:prstGeom>
            <a:gradFill>
              <a:gsLst>
                <a:gs pos="0">
                  <a:srgbClr val="001200">
                    <a:alpha val="25340"/>
                  </a:srgbClr>
                </a:gs>
                <a:gs pos="14286">
                  <a:srgbClr val="001200">
                    <a:alpha val="23554"/>
                  </a:srgbClr>
                </a:gs>
                <a:gs pos="28571">
                  <a:srgbClr val="001200">
                    <a:alpha val="18824"/>
                  </a:srgbClr>
                </a:gs>
                <a:gs pos="42857">
                  <a:srgbClr val="001200">
                    <a:alpha val="12785"/>
                  </a:srgbClr>
                </a:gs>
                <a:gs pos="57143">
                  <a:srgbClr val="001200">
                    <a:alpha val="7299"/>
                  </a:srgbClr>
                </a:gs>
                <a:gs pos="71429">
                  <a:srgbClr val="001200">
                    <a:alpha val="3486"/>
                  </a:srgbClr>
                </a:gs>
                <a:gs pos="85714">
                  <a:srgbClr val="001200">
                    <a:alpha val="1393"/>
                  </a:srgbClr>
                </a:gs>
                <a:gs pos="100000">
                  <a:srgbClr val="0012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2714010">
              <a:off x="1361286" y="680187"/>
              <a:ext cx="316512" cy="35429"/>
            </a:xfrm>
            <a:prstGeom prst="ellipse">
              <a:avLst/>
            </a:prstGeom>
            <a:gradFill>
              <a:gsLst>
                <a:gs pos="0">
                  <a:srgbClr val="FF8E4E">
                    <a:alpha val="32968"/>
                  </a:srgbClr>
                </a:gs>
                <a:gs pos="14286">
                  <a:srgbClr val="FF8E4E">
                    <a:alpha val="30764"/>
                  </a:srgbClr>
                </a:gs>
                <a:gs pos="28571">
                  <a:srgbClr val="FF8E4E">
                    <a:alpha val="24833"/>
                  </a:srgbClr>
                </a:gs>
                <a:gs pos="42857">
                  <a:srgbClr val="FF8E4E">
                    <a:alpha val="17075"/>
                  </a:srgbClr>
                </a:gs>
                <a:gs pos="57143">
                  <a:srgbClr val="FF8E4E">
                    <a:alpha val="9855"/>
                  </a:srgbClr>
                </a:gs>
                <a:gs pos="71429">
                  <a:srgbClr val="FF8E4E">
                    <a:alpha val="4740"/>
                  </a:srgbClr>
                </a:gs>
                <a:gs pos="85714">
                  <a:srgbClr val="FF8E4E">
                    <a:alpha val="1902"/>
                  </a:srgbClr>
                </a:gs>
                <a:gs pos="100000">
                  <a:srgbClr val="FF8E4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8690228">
              <a:off x="1377193" y="1063780"/>
              <a:ext cx="252889" cy="65055"/>
            </a:xfrm>
            <a:prstGeom prst="ellipse">
              <a:avLst/>
            </a:prstGeom>
            <a:gradFill>
              <a:gsLst>
                <a:gs pos="0">
                  <a:srgbClr val="FFFF00">
                    <a:alpha val="27052"/>
                  </a:srgbClr>
                </a:gs>
                <a:gs pos="14286">
                  <a:srgbClr val="FFFF00">
                    <a:alpha val="25167"/>
                  </a:srgbClr>
                </a:gs>
                <a:gs pos="28571">
                  <a:srgbClr val="FFFF00">
                    <a:alpha val="20157"/>
                  </a:srgbClr>
                </a:gs>
                <a:gs pos="42857">
                  <a:srgbClr val="FFFF00">
                    <a:alpha val="13727"/>
                  </a:srgbClr>
                </a:gs>
                <a:gs pos="57143">
                  <a:srgbClr val="FFFF00">
                    <a:alpha val="7856"/>
                  </a:srgbClr>
                </a:gs>
                <a:gs pos="71429">
                  <a:srgbClr val="FFFF00">
                    <a:alpha val="3757"/>
                  </a:srgbClr>
                </a:gs>
                <a:gs pos="85714">
                  <a:srgbClr val="FFFF00">
                    <a:alpha val="1503"/>
                  </a:srgbClr>
                </a:gs>
                <a:gs pos="100000">
                  <a:srgbClr val="FFFF00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8671683">
              <a:off x="818304" y="1145636"/>
              <a:ext cx="517967" cy="159723"/>
            </a:xfrm>
            <a:prstGeom prst="ellipse">
              <a:avLst/>
            </a:prstGeom>
            <a:gradFill>
              <a:gsLst>
                <a:gs pos="0">
                  <a:srgbClr val="FFFF00">
                    <a:alpha val="14432"/>
                  </a:srgbClr>
                </a:gs>
                <a:gs pos="14286">
                  <a:srgbClr val="FFFF00">
                    <a:alpha val="13346"/>
                  </a:srgbClr>
                </a:gs>
                <a:gs pos="28571">
                  <a:srgbClr val="FFFF00">
                    <a:alpha val="10526"/>
                  </a:srgbClr>
                </a:gs>
                <a:gs pos="42857">
                  <a:srgbClr val="FFFF00">
                    <a:alpha val="7036"/>
                  </a:srgbClr>
                </a:gs>
                <a:gs pos="57143">
                  <a:srgbClr val="FFFF00">
                    <a:alpha val="3962"/>
                  </a:srgbClr>
                </a:gs>
                <a:gs pos="71429">
                  <a:srgbClr val="FFFF00">
                    <a:alpha val="1874"/>
                  </a:srgbClr>
                </a:gs>
                <a:gs pos="85714">
                  <a:srgbClr val="FFFF00">
                    <a:alpha val="745"/>
                  </a:srgbClr>
                </a:gs>
                <a:gs pos="100000">
                  <a:srgbClr val="FFFF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-10337386">
              <a:off x="2864314" y="1213546"/>
              <a:ext cx="525125" cy="145185"/>
            </a:xfrm>
            <a:prstGeom prst="ellipse">
              <a:avLst/>
            </a:prstGeom>
            <a:gradFill>
              <a:gsLst>
                <a:gs pos="0">
                  <a:srgbClr val="4C2600">
                    <a:alpha val="31057"/>
                  </a:srgbClr>
                </a:gs>
                <a:gs pos="14286">
                  <a:srgbClr val="4C2600">
                    <a:alpha val="28951"/>
                  </a:srgbClr>
                </a:gs>
                <a:gs pos="28571">
                  <a:srgbClr val="4C2600">
                    <a:alpha val="23310"/>
                  </a:srgbClr>
                </a:gs>
                <a:gs pos="42857">
                  <a:srgbClr val="4C2600">
                    <a:alpha val="15977"/>
                  </a:srgbClr>
                </a:gs>
                <a:gs pos="57143">
                  <a:srgbClr val="4C2600">
                    <a:alpha val="9195"/>
                  </a:srgbClr>
                </a:gs>
                <a:gs pos="71429">
                  <a:srgbClr val="4C2600">
                    <a:alpha val="4415"/>
                  </a:srgbClr>
                </a:gs>
                <a:gs pos="85714">
                  <a:srgbClr val="4C2600">
                    <a:alpha val="1770"/>
                  </a:srgbClr>
                </a:gs>
                <a:gs pos="100000">
                  <a:srgbClr val="4C2600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8710562">
              <a:off x="1280626" y="1001545"/>
              <a:ext cx="346347" cy="99162"/>
            </a:xfrm>
            <a:prstGeom prst="ellipse">
              <a:avLst/>
            </a:prstGeom>
            <a:gradFill>
              <a:gsLst>
                <a:gs pos="0">
                  <a:srgbClr val="000000">
                    <a:alpha val="32337"/>
                  </a:srgbClr>
                </a:gs>
                <a:gs pos="14286">
                  <a:srgbClr val="000000">
                    <a:alpha val="30165"/>
                  </a:srgbClr>
                </a:gs>
                <a:gs pos="28571">
                  <a:srgbClr val="000000">
                    <a:alpha val="24328"/>
                  </a:srgbClr>
                </a:gs>
                <a:gs pos="42857">
                  <a:srgbClr val="000000">
                    <a:alpha val="16711"/>
                  </a:srgbClr>
                </a:gs>
                <a:gs pos="57143">
                  <a:srgbClr val="000000">
                    <a:alpha val="9635"/>
                  </a:srgbClr>
                </a:gs>
                <a:gs pos="71429">
                  <a:srgbClr val="000000">
                    <a:alpha val="4632"/>
                  </a:srgbClr>
                </a:gs>
                <a:gs pos="85714">
                  <a:srgbClr val="000000">
                    <a:alpha val="1858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9916612">
              <a:off x="1121730" y="1157508"/>
              <a:ext cx="416025" cy="69482"/>
            </a:xfrm>
            <a:prstGeom prst="ellipse">
              <a:avLst/>
            </a:prstGeom>
            <a:gradFill>
              <a:gsLst>
                <a:gs pos="0">
                  <a:srgbClr val="FFFF6B">
                    <a:alpha val="32968"/>
                  </a:srgbClr>
                </a:gs>
                <a:gs pos="14286">
                  <a:srgbClr val="FFFF6B">
                    <a:alpha val="30764"/>
                  </a:srgbClr>
                </a:gs>
                <a:gs pos="28571">
                  <a:srgbClr val="FFFF6B">
                    <a:alpha val="24833"/>
                  </a:srgbClr>
                </a:gs>
                <a:gs pos="42857">
                  <a:srgbClr val="FFFF6B">
                    <a:alpha val="17075"/>
                  </a:srgbClr>
                </a:gs>
                <a:gs pos="57143">
                  <a:srgbClr val="FFFF6B">
                    <a:alpha val="9855"/>
                  </a:srgbClr>
                </a:gs>
                <a:gs pos="71429">
                  <a:srgbClr val="FFFF6B">
                    <a:alpha val="4740"/>
                  </a:srgbClr>
                </a:gs>
                <a:gs pos="85714">
                  <a:srgbClr val="FFFF6B">
                    <a:alpha val="1902"/>
                  </a:srgbClr>
                </a:gs>
                <a:gs pos="100000">
                  <a:srgbClr val="FFFF6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6000763">
              <a:off x="1857984" y="283782"/>
              <a:ext cx="607009" cy="532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3121115">
              <a:off x="743274" y="495153"/>
              <a:ext cx="180354" cy="137646"/>
            </a:xfrm>
            <a:prstGeom prst="ellipse">
              <a:avLst/>
            </a:prstGeom>
            <a:gradFill>
              <a:gsLst>
                <a:gs pos="0">
                  <a:srgbClr val="360000">
                    <a:alpha val="23953"/>
                  </a:srgbClr>
                </a:gs>
                <a:gs pos="14286">
                  <a:srgbClr val="360000">
                    <a:alpha val="22250"/>
                  </a:srgbClr>
                </a:gs>
                <a:gs pos="28571">
                  <a:srgbClr val="360000">
                    <a:alpha val="17750"/>
                  </a:srgbClr>
                </a:gs>
                <a:gs pos="42857">
                  <a:srgbClr val="360000">
                    <a:alpha val="12030"/>
                  </a:srgbClr>
                </a:gs>
                <a:gs pos="57143">
                  <a:srgbClr val="360000">
                    <a:alpha val="6856"/>
                  </a:srgbClr>
                </a:gs>
                <a:gs pos="71429">
                  <a:srgbClr val="360000">
                    <a:alpha val="3270"/>
                  </a:srgbClr>
                </a:gs>
                <a:gs pos="85714">
                  <a:srgbClr val="360000">
                    <a:alpha val="1306"/>
                  </a:srgbClr>
                </a:gs>
                <a:gs pos="100000">
                  <a:srgbClr val="360000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-9670057">
              <a:off x="1317204" y="283991"/>
              <a:ext cx="512084" cy="257937"/>
            </a:xfrm>
            <a:prstGeom prst="ellipse">
              <a:avLst/>
            </a:prstGeom>
            <a:gradFill>
              <a:gsLst>
                <a:gs pos="0">
                  <a:srgbClr val="270000">
                    <a:alpha val="32959"/>
                  </a:srgbClr>
                </a:gs>
                <a:gs pos="14286">
                  <a:srgbClr val="270000">
                    <a:alpha val="30755"/>
                  </a:srgbClr>
                </a:gs>
                <a:gs pos="28571">
                  <a:srgbClr val="270000">
                    <a:alpha val="24825"/>
                  </a:srgbClr>
                </a:gs>
                <a:gs pos="42857">
                  <a:srgbClr val="270000">
                    <a:alpha val="17070"/>
                  </a:srgbClr>
                </a:gs>
                <a:gs pos="57143">
                  <a:srgbClr val="270000">
                    <a:alpha val="9852"/>
                  </a:srgbClr>
                </a:gs>
                <a:gs pos="71429">
                  <a:srgbClr val="270000">
                    <a:alpha val="4739"/>
                  </a:srgbClr>
                </a:gs>
                <a:gs pos="85714">
                  <a:srgbClr val="270000">
                    <a:alpha val="1901"/>
                  </a:srgbClr>
                </a:gs>
                <a:gs pos="100000">
                  <a:srgbClr val="2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4642221">
              <a:off x="2336784" y="587742"/>
              <a:ext cx="470255" cy="446173"/>
            </a:xfrm>
            <a:prstGeom prst="ellipse">
              <a:avLst/>
            </a:prstGeom>
            <a:gradFill>
              <a:gsLst>
                <a:gs pos="0">
                  <a:srgbClr val="FF8600">
                    <a:alpha val="32968"/>
                  </a:srgbClr>
                </a:gs>
                <a:gs pos="14286">
                  <a:srgbClr val="FF8600">
                    <a:alpha val="30764"/>
                  </a:srgbClr>
                </a:gs>
                <a:gs pos="28571">
                  <a:srgbClr val="FF8600">
                    <a:alpha val="24833"/>
                  </a:srgbClr>
                </a:gs>
                <a:gs pos="42857">
                  <a:srgbClr val="FF8600">
                    <a:alpha val="17075"/>
                  </a:srgbClr>
                </a:gs>
                <a:gs pos="57143">
                  <a:srgbClr val="FF8600">
                    <a:alpha val="9855"/>
                  </a:srgbClr>
                </a:gs>
                <a:gs pos="71429">
                  <a:srgbClr val="FF8600">
                    <a:alpha val="4740"/>
                  </a:srgbClr>
                </a:gs>
                <a:gs pos="85714">
                  <a:srgbClr val="FF8600">
                    <a:alpha val="1902"/>
                  </a:srgbClr>
                </a:gs>
                <a:gs pos="100000">
                  <a:srgbClr val="FF8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5728035">
              <a:off x="2142096" y="1622692"/>
              <a:ext cx="177227" cy="154864"/>
            </a:xfrm>
            <a:prstGeom prst="ellipse">
              <a:avLst/>
            </a:prstGeom>
            <a:gradFill>
              <a:gsLst>
                <a:gs pos="0">
                  <a:srgbClr val="D6CFFF">
                    <a:alpha val="31597"/>
                  </a:srgbClr>
                </a:gs>
                <a:gs pos="14286">
                  <a:srgbClr val="D6CFFF">
                    <a:alpha val="29464"/>
                  </a:srgbClr>
                </a:gs>
                <a:gs pos="28571">
                  <a:srgbClr val="D6CFFF">
                    <a:alpha val="23739"/>
                  </a:srgbClr>
                </a:gs>
                <a:gs pos="42857">
                  <a:srgbClr val="D6CFFF">
                    <a:alpha val="16286"/>
                  </a:srgbClr>
                </a:gs>
                <a:gs pos="57143">
                  <a:srgbClr val="D6CFFF">
                    <a:alpha val="9380"/>
                  </a:srgbClr>
                </a:gs>
                <a:gs pos="71429">
                  <a:srgbClr val="D6CFFF">
                    <a:alpha val="4506"/>
                  </a:srgbClr>
                </a:gs>
                <a:gs pos="85714">
                  <a:srgbClr val="D6CFFF">
                    <a:alpha val="1807"/>
                  </a:srgbClr>
                </a:gs>
                <a:gs pos="100000">
                  <a:srgbClr val="D6CFFF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9628885">
              <a:off x="1604391" y="136627"/>
              <a:ext cx="354983" cy="297815"/>
            </a:xfrm>
            <a:prstGeom prst="ellipse">
              <a:avLst/>
            </a:prstGeom>
            <a:gradFill>
              <a:gsLst>
                <a:gs pos="0">
                  <a:srgbClr val="F90000">
                    <a:alpha val="4349"/>
                  </a:srgbClr>
                </a:gs>
                <a:gs pos="14286">
                  <a:srgbClr val="F90000">
                    <a:alpha val="4004"/>
                  </a:srgbClr>
                </a:gs>
                <a:gs pos="28571">
                  <a:srgbClr val="F90000">
                    <a:alpha val="3123"/>
                  </a:srgbClr>
                </a:gs>
                <a:gs pos="42857">
                  <a:srgbClr val="F90000">
                    <a:alpha val="2060"/>
                  </a:srgbClr>
                </a:gs>
                <a:gs pos="57143">
                  <a:srgbClr val="F90000">
                    <a:alpha val="1147"/>
                  </a:srgbClr>
                </a:gs>
                <a:gs pos="71429">
                  <a:srgbClr val="F90000">
                    <a:alpha val="538"/>
                  </a:srgbClr>
                </a:gs>
                <a:gs pos="85714">
                  <a:srgbClr val="F90000">
                    <a:alpha val="213"/>
                  </a:srgbClr>
                </a:gs>
                <a:gs pos="100000">
                  <a:srgbClr val="F9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6421998">
              <a:off x="2021941" y="335424"/>
              <a:ext cx="675066" cy="413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3291225">
              <a:off x="1425091" y="716483"/>
              <a:ext cx="290793" cy="219856"/>
            </a:xfrm>
            <a:prstGeom prst="ellipse">
              <a:avLst/>
            </a:prstGeom>
            <a:gradFill>
              <a:gsLst>
                <a:gs pos="0">
                  <a:srgbClr val="000000">
                    <a:alpha val="10929"/>
                  </a:srgbClr>
                </a:gs>
                <a:gs pos="14286">
                  <a:srgbClr val="000000">
                    <a:alpha val="10091"/>
                  </a:srgbClr>
                </a:gs>
                <a:gs pos="28571">
                  <a:srgbClr val="000000">
                    <a:alpha val="7927"/>
                  </a:srgbClr>
                </a:gs>
                <a:gs pos="42857">
                  <a:srgbClr val="000000">
                    <a:alpha val="5273"/>
                  </a:srgbClr>
                </a:gs>
                <a:gs pos="57143">
                  <a:srgbClr val="000000">
                    <a:alpha val="2957"/>
                  </a:srgbClr>
                </a:gs>
                <a:gs pos="71429">
                  <a:srgbClr val="000000">
                    <a:alpha val="1395"/>
                  </a:srgbClr>
                </a:gs>
                <a:gs pos="85714">
                  <a:srgbClr val="000000">
                    <a:alpha val="554"/>
                  </a:srgbClr>
                </a:gs>
                <a:gs pos="100000">
                  <a:srgbClr val="000000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6295149">
              <a:off x="-21878" y="643134"/>
              <a:ext cx="254859" cy="221318"/>
            </a:xfrm>
            <a:prstGeom prst="ellipse">
              <a:avLst/>
            </a:prstGeom>
            <a:gradFill>
              <a:gsLst>
                <a:gs pos="0">
                  <a:srgbClr val="BF9F00">
                    <a:alpha val="4553"/>
                  </a:srgbClr>
                </a:gs>
                <a:gs pos="14286">
                  <a:srgbClr val="BF9F00">
                    <a:alpha val="4193"/>
                  </a:srgbClr>
                </a:gs>
                <a:gs pos="28571">
                  <a:srgbClr val="BF9F00">
                    <a:alpha val="3271"/>
                  </a:srgbClr>
                </a:gs>
                <a:gs pos="42857">
                  <a:srgbClr val="BF9F00">
                    <a:alpha val="2158"/>
                  </a:srgbClr>
                </a:gs>
                <a:gs pos="57143">
                  <a:srgbClr val="BF9F00">
                    <a:alpha val="1201"/>
                  </a:srgbClr>
                </a:gs>
                <a:gs pos="71429">
                  <a:srgbClr val="BF9F00">
                    <a:alpha val="564"/>
                  </a:srgbClr>
                </a:gs>
                <a:gs pos="85714">
                  <a:srgbClr val="BF9F00">
                    <a:alpha val="223"/>
                  </a:srgbClr>
                </a:gs>
                <a:gs pos="100000">
                  <a:srgbClr val="BF9F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-9244711">
              <a:off x="785976" y="1887612"/>
              <a:ext cx="325186" cy="135024"/>
            </a:xfrm>
            <a:prstGeom prst="ellipse">
              <a:avLst/>
            </a:prstGeom>
            <a:gradFill>
              <a:gsLst>
                <a:gs pos="0">
                  <a:srgbClr val="FF0000">
                    <a:alpha val="13359"/>
                  </a:srgbClr>
                </a:gs>
                <a:gs pos="14286">
                  <a:srgbClr val="FF0000">
                    <a:alpha val="12348"/>
                  </a:srgbClr>
                </a:gs>
                <a:gs pos="28571">
                  <a:srgbClr val="FF0000">
                    <a:alpha val="9727"/>
                  </a:srgbClr>
                </a:gs>
                <a:gs pos="42857">
                  <a:srgbClr val="FF0000">
                    <a:alpha val="6492"/>
                  </a:srgbClr>
                </a:gs>
                <a:gs pos="57143">
                  <a:srgbClr val="FF0000">
                    <a:alpha val="3651"/>
                  </a:srgbClr>
                </a:gs>
                <a:gs pos="71429">
                  <a:srgbClr val="FF0000">
                    <a:alpha val="1726"/>
                  </a:srgbClr>
                </a:gs>
                <a:gs pos="85714">
                  <a:srgbClr val="FF0000">
                    <a:alpha val="686"/>
                  </a:srgbClr>
                </a:gs>
                <a:gs pos="100000">
                  <a:srgbClr val="FF00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10178262">
              <a:off x="834977" y="1875216"/>
              <a:ext cx="118637" cy="424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4894540">
              <a:off x="1030030" y="891746"/>
              <a:ext cx="258468" cy="87822"/>
            </a:xfrm>
            <a:prstGeom prst="ellipse">
              <a:avLst/>
            </a:prstGeom>
            <a:gradFill>
              <a:gsLst>
                <a:gs pos="0">
                  <a:srgbClr val="FFFF00">
                    <a:alpha val="14335"/>
                  </a:srgbClr>
                </a:gs>
                <a:gs pos="14286">
                  <a:srgbClr val="FFFF00">
                    <a:alpha val="13256"/>
                  </a:srgbClr>
                </a:gs>
                <a:gs pos="28571">
                  <a:srgbClr val="FFFF00">
                    <a:alpha val="10454"/>
                  </a:srgbClr>
                </a:gs>
                <a:gs pos="42857">
                  <a:srgbClr val="FFFF00">
                    <a:alpha val="6986"/>
                  </a:srgbClr>
                </a:gs>
                <a:gs pos="57143">
                  <a:srgbClr val="FFFF00">
                    <a:alpha val="3934"/>
                  </a:srgbClr>
                </a:gs>
                <a:gs pos="71429">
                  <a:srgbClr val="FFFF00">
                    <a:alpha val="1861"/>
                  </a:srgbClr>
                </a:gs>
                <a:gs pos="85714">
                  <a:srgbClr val="FFFF00">
                    <a:alpha val="740"/>
                  </a:srgbClr>
                </a:gs>
                <a:gs pos="100000">
                  <a:srgbClr val="FFFF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5416191">
              <a:off x="908029" y="990645"/>
              <a:ext cx="299356" cy="282767"/>
            </a:xfrm>
            <a:prstGeom prst="ellipse">
              <a:avLst/>
            </a:prstGeom>
            <a:gradFill>
              <a:gsLst>
                <a:gs pos="0">
                  <a:srgbClr val="FFC000">
                    <a:alpha val="6793"/>
                  </a:srgbClr>
                </a:gs>
                <a:gs pos="14286">
                  <a:srgbClr val="FFC000">
                    <a:alpha val="6262"/>
                  </a:srgbClr>
                </a:gs>
                <a:gs pos="28571">
                  <a:srgbClr val="FFC000">
                    <a:alpha val="4897"/>
                  </a:srgbClr>
                </a:gs>
                <a:gs pos="42857">
                  <a:srgbClr val="FFC000">
                    <a:alpha val="3240"/>
                  </a:srgbClr>
                </a:gs>
                <a:gs pos="57143">
                  <a:srgbClr val="FFC000">
                    <a:alpha val="1808"/>
                  </a:srgbClr>
                </a:gs>
                <a:gs pos="71429">
                  <a:srgbClr val="FFC000">
                    <a:alpha val="851"/>
                  </a:srgbClr>
                </a:gs>
                <a:gs pos="85714">
                  <a:srgbClr val="FFC000">
                    <a:alpha val="337"/>
                  </a:srgbClr>
                </a:gs>
                <a:gs pos="100000">
                  <a:srgbClr val="FFC0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7400477">
              <a:off x="2411589" y="1385535"/>
              <a:ext cx="285471" cy="177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6909776">
              <a:off x="1657653" y="416650"/>
              <a:ext cx="412854" cy="27673"/>
            </a:xfrm>
            <a:prstGeom prst="ellipse">
              <a:avLst/>
            </a:prstGeom>
            <a:gradFill>
              <a:gsLst>
                <a:gs pos="0">
                  <a:srgbClr val="FFEBB5">
                    <a:alpha val="29133"/>
                  </a:srgbClr>
                </a:gs>
                <a:gs pos="14286">
                  <a:srgbClr val="FFEBB5">
                    <a:alpha val="27131"/>
                  </a:srgbClr>
                </a:gs>
                <a:gs pos="28571">
                  <a:srgbClr val="FFEBB5">
                    <a:alpha val="21788"/>
                  </a:srgbClr>
                </a:gs>
                <a:gs pos="42857">
                  <a:srgbClr val="FFEBB5">
                    <a:alpha val="14887"/>
                  </a:srgbClr>
                </a:gs>
                <a:gs pos="57143">
                  <a:srgbClr val="FFEBB5">
                    <a:alpha val="8545"/>
                  </a:srgbClr>
                </a:gs>
                <a:gs pos="71429">
                  <a:srgbClr val="FFEBB5">
                    <a:alpha val="4095"/>
                  </a:srgbClr>
                </a:gs>
                <a:gs pos="85714">
                  <a:srgbClr val="FFEBB5">
                    <a:alpha val="1640"/>
                  </a:srgbClr>
                </a:gs>
                <a:gs pos="100000">
                  <a:srgbClr val="FFEBB5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7876588">
              <a:off x="1519800" y="1507616"/>
              <a:ext cx="221415" cy="194529"/>
            </a:xfrm>
            <a:prstGeom prst="ellipse">
              <a:avLst/>
            </a:prstGeom>
            <a:gradFill>
              <a:gsLst>
                <a:gs pos="0">
                  <a:srgbClr val="F8FFAD">
                    <a:alpha val="24540"/>
                  </a:srgbClr>
                </a:gs>
                <a:gs pos="14286">
                  <a:srgbClr val="F8FFAD">
                    <a:alpha val="22801"/>
                  </a:srgbClr>
                </a:gs>
                <a:gs pos="28571">
                  <a:srgbClr val="F8FFAD">
                    <a:alpha val="18203"/>
                  </a:srgbClr>
                </a:gs>
                <a:gs pos="42857">
                  <a:srgbClr val="F8FFAD">
                    <a:alpha val="12348"/>
                  </a:srgbClr>
                </a:gs>
                <a:gs pos="57143">
                  <a:srgbClr val="F8FFAD">
                    <a:alpha val="7043"/>
                  </a:srgbClr>
                </a:gs>
                <a:gs pos="71429">
                  <a:srgbClr val="F8FFAD">
                    <a:alpha val="3361"/>
                  </a:srgbClr>
                </a:gs>
                <a:gs pos="85714">
                  <a:srgbClr val="F8FFAD">
                    <a:alpha val="1343"/>
                  </a:srgbClr>
                </a:gs>
                <a:gs pos="100000">
                  <a:srgbClr val="F8FFAD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9218010">
              <a:off x="2095748" y="687646"/>
              <a:ext cx="290243" cy="117678"/>
            </a:xfrm>
            <a:prstGeom prst="ellipse">
              <a:avLst/>
            </a:prstGeom>
            <a:gradFill>
              <a:gsLst>
                <a:gs pos="0">
                  <a:srgbClr val="F0E3FF">
                    <a:alpha val="32968"/>
                  </a:srgbClr>
                </a:gs>
                <a:gs pos="14286">
                  <a:srgbClr val="F0E3FF">
                    <a:alpha val="30764"/>
                  </a:srgbClr>
                </a:gs>
                <a:gs pos="28571">
                  <a:srgbClr val="F0E3FF">
                    <a:alpha val="24833"/>
                  </a:srgbClr>
                </a:gs>
                <a:gs pos="42857">
                  <a:srgbClr val="F0E3FF">
                    <a:alpha val="17075"/>
                  </a:srgbClr>
                </a:gs>
                <a:gs pos="57143">
                  <a:srgbClr val="F0E3FF">
                    <a:alpha val="9855"/>
                  </a:srgbClr>
                </a:gs>
                <a:gs pos="71429">
                  <a:srgbClr val="F0E3FF">
                    <a:alpha val="4740"/>
                  </a:srgbClr>
                </a:gs>
                <a:gs pos="85714">
                  <a:srgbClr val="F0E3FF">
                    <a:alpha val="1902"/>
                  </a:srgbClr>
                </a:gs>
                <a:gs pos="100000">
                  <a:srgbClr val="F0E3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5767019">
              <a:off x="2069182" y="938464"/>
              <a:ext cx="578634" cy="37904"/>
            </a:xfrm>
            <a:prstGeom prst="ellipse">
              <a:avLst/>
            </a:prstGeom>
            <a:gradFill>
              <a:gsLst>
                <a:gs pos="0">
                  <a:srgbClr val="000000">
                    <a:alpha val="11709"/>
                  </a:srgbClr>
                </a:gs>
                <a:gs pos="14286">
                  <a:srgbClr val="000000">
                    <a:alpha val="10815"/>
                  </a:srgbClr>
                </a:gs>
                <a:gs pos="28571">
                  <a:srgbClr val="000000">
                    <a:alpha val="8503"/>
                  </a:srgbClr>
                </a:gs>
                <a:gs pos="42857">
                  <a:srgbClr val="000000">
                    <a:alpha val="5662"/>
                  </a:srgbClr>
                </a:gs>
                <a:gs pos="57143">
                  <a:srgbClr val="000000">
                    <a:alpha val="3178"/>
                  </a:srgbClr>
                </a:gs>
                <a:gs pos="71429">
                  <a:srgbClr val="000000">
                    <a:alpha val="1501"/>
                  </a:srgbClr>
                </a:gs>
                <a:gs pos="85714">
                  <a:srgbClr val="000000">
                    <a:alpha val="596"/>
                  </a:srgbClr>
                </a:gs>
                <a:gs pos="100000">
                  <a:srgbClr val="00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7803776">
              <a:off x="1929342" y="1805444"/>
              <a:ext cx="708820" cy="2511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10417415">
              <a:off x="1147473" y="628598"/>
              <a:ext cx="351341" cy="219100"/>
            </a:xfrm>
            <a:prstGeom prst="ellipse">
              <a:avLst/>
            </a:prstGeom>
            <a:gradFill>
              <a:gsLst>
                <a:gs pos="0">
                  <a:srgbClr val="003000">
                    <a:alpha val="32968"/>
                  </a:srgbClr>
                </a:gs>
                <a:gs pos="14286">
                  <a:srgbClr val="003000">
                    <a:alpha val="30764"/>
                  </a:srgbClr>
                </a:gs>
                <a:gs pos="28571">
                  <a:srgbClr val="003000">
                    <a:alpha val="24833"/>
                  </a:srgbClr>
                </a:gs>
                <a:gs pos="42857">
                  <a:srgbClr val="003000">
                    <a:alpha val="17075"/>
                  </a:srgbClr>
                </a:gs>
                <a:gs pos="57143">
                  <a:srgbClr val="003000">
                    <a:alpha val="9855"/>
                  </a:srgbClr>
                </a:gs>
                <a:gs pos="71429">
                  <a:srgbClr val="003000">
                    <a:alpha val="4740"/>
                  </a:srgbClr>
                </a:gs>
                <a:gs pos="85714">
                  <a:srgbClr val="003000">
                    <a:alpha val="1902"/>
                  </a:srgbClr>
                </a:gs>
                <a:gs pos="100000">
                  <a:srgbClr val="003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-8827043">
              <a:off x="1893258" y="190205"/>
              <a:ext cx="216227" cy="156580"/>
            </a:xfrm>
            <a:prstGeom prst="ellipse">
              <a:avLst/>
            </a:prstGeom>
            <a:gradFill>
              <a:gsLst>
                <a:gs pos="0">
                  <a:srgbClr val="FFFFC4">
                    <a:alpha val="17152"/>
                  </a:srgbClr>
                </a:gs>
                <a:gs pos="14286">
                  <a:srgbClr val="FFFFC4">
                    <a:alpha val="15882"/>
                  </a:srgbClr>
                </a:gs>
                <a:gs pos="28571">
                  <a:srgbClr val="FFFFC4">
                    <a:alpha val="12566"/>
                  </a:srgbClr>
                </a:gs>
                <a:gs pos="42857">
                  <a:srgbClr val="FFFFC4">
                    <a:alpha val="8431"/>
                  </a:srgbClr>
                </a:gs>
                <a:gs pos="57143">
                  <a:srgbClr val="FFFFC4">
                    <a:alpha val="4763"/>
                  </a:srgbClr>
                </a:gs>
                <a:gs pos="71429">
                  <a:srgbClr val="FFFFC4">
                    <a:alpha val="2259"/>
                  </a:srgbClr>
                </a:gs>
                <a:gs pos="85714">
                  <a:srgbClr val="FFFFC4">
                    <a:alpha val="899"/>
                  </a:srgbClr>
                </a:gs>
                <a:gs pos="100000">
                  <a:srgbClr val="FFFFC4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4529585">
              <a:off x="2010853" y="1310392"/>
              <a:ext cx="455900" cy="105462"/>
            </a:xfrm>
            <a:prstGeom prst="ellipse">
              <a:avLst/>
            </a:prstGeom>
            <a:gradFill>
              <a:gsLst>
                <a:gs pos="0">
                  <a:srgbClr val="FFFFFF">
                    <a:alpha val="27183"/>
                  </a:srgbClr>
                </a:gs>
                <a:gs pos="14286">
                  <a:srgbClr val="FFFFFF">
                    <a:alpha val="25290"/>
                  </a:srgbClr>
                </a:gs>
                <a:gs pos="28571">
                  <a:srgbClr val="FFFFFF">
                    <a:alpha val="20258"/>
                  </a:srgbClr>
                </a:gs>
                <a:gs pos="42857">
                  <a:srgbClr val="FFFFFF">
                    <a:alpha val="13799"/>
                  </a:srgbClr>
                </a:gs>
                <a:gs pos="57143">
                  <a:srgbClr val="FFFFFF">
                    <a:alpha val="7898"/>
                  </a:srgbClr>
                </a:gs>
                <a:gs pos="71429">
                  <a:srgbClr val="FFFFFF">
                    <a:alpha val="3778"/>
                  </a:srgbClr>
                </a:gs>
                <a:gs pos="85714">
                  <a:srgbClr val="FFFFFF">
                    <a:alpha val="1511"/>
                  </a:srgbClr>
                </a:gs>
                <a:gs pos="100000">
                  <a:srgbClr val="FFFFFF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5756946">
              <a:off x="1960040" y="310351"/>
              <a:ext cx="668059" cy="43057"/>
            </a:xfrm>
            <a:prstGeom prst="ellipse">
              <a:avLst/>
            </a:prstGeom>
            <a:gradFill>
              <a:gsLst>
                <a:gs pos="0">
                  <a:srgbClr val="FFFFE4">
                    <a:alpha val="26529"/>
                  </a:srgbClr>
                </a:gs>
                <a:gs pos="14286">
                  <a:srgbClr val="FFFFE4">
                    <a:alpha val="24674"/>
                  </a:srgbClr>
                </a:gs>
                <a:gs pos="28571">
                  <a:srgbClr val="FFFFE4">
                    <a:alpha val="19748"/>
                  </a:srgbClr>
                </a:gs>
                <a:gs pos="42857">
                  <a:srgbClr val="FFFFE4">
                    <a:alpha val="13437"/>
                  </a:srgbClr>
                </a:gs>
                <a:gs pos="57143">
                  <a:srgbClr val="FFFFE4">
                    <a:alpha val="7684"/>
                  </a:srgbClr>
                </a:gs>
                <a:gs pos="71429">
                  <a:srgbClr val="FFFFE4">
                    <a:alpha val="3674"/>
                  </a:srgbClr>
                </a:gs>
                <a:gs pos="85714">
                  <a:srgbClr val="FFFFE4">
                    <a:alpha val="1469"/>
                  </a:srgbClr>
                </a:gs>
                <a:gs pos="100000">
                  <a:srgbClr val="FFFFE4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9940231">
              <a:off x="919507" y="140374"/>
              <a:ext cx="342482" cy="248321"/>
            </a:xfrm>
            <a:prstGeom prst="ellipse">
              <a:avLst/>
            </a:prstGeom>
            <a:gradFill>
              <a:gsLst>
                <a:gs pos="0">
                  <a:srgbClr val="4B5D00">
                    <a:alpha val="25345"/>
                  </a:srgbClr>
                </a:gs>
                <a:gs pos="14286">
                  <a:srgbClr val="4B5D00">
                    <a:alpha val="23559"/>
                  </a:srgbClr>
                </a:gs>
                <a:gs pos="28571">
                  <a:srgbClr val="4B5D00">
                    <a:alpha val="18828"/>
                  </a:srgbClr>
                </a:gs>
                <a:gs pos="42857">
                  <a:srgbClr val="4B5D00">
                    <a:alpha val="12787"/>
                  </a:srgbClr>
                </a:gs>
                <a:gs pos="57143">
                  <a:srgbClr val="4B5D00">
                    <a:alpha val="7301"/>
                  </a:srgbClr>
                </a:gs>
                <a:gs pos="71429">
                  <a:srgbClr val="4B5D00">
                    <a:alpha val="3487"/>
                  </a:srgbClr>
                </a:gs>
                <a:gs pos="85714">
                  <a:srgbClr val="4B5D00">
                    <a:alpha val="1393"/>
                  </a:srgbClr>
                </a:gs>
                <a:gs pos="100000">
                  <a:srgbClr val="4B5D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4875245">
              <a:off x="1796991" y="523952"/>
              <a:ext cx="591634" cy="76329"/>
            </a:xfrm>
            <a:prstGeom prst="ellipse">
              <a:avLst/>
            </a:prstGeom>
            <a:gradFill>
              <a:gsLst>
                <a:gs pos="0">
                  <a:srgbClr val="FFFFFF">
                    <a:alpha val="30082"/>
                  </a:srgbClr>
                </a:gs>
                <a:gs pos="14286">
                  <a:srgbClr val="FFFFFF">
                    <a:alpha val="28029"/>
                  </a:srgbClr>
                </a:gs>
                <a:gs pos="28571">
                  <a:srgbClr val="FFFFFF">
                    <a:alpha val="22538"/>
                  </a:srgbClr>
                </a:gs>
                <a:gs pos="42857">
                  <a:srgbClr val="FFFFFF">
                    <a:alpha val="15423"/>
                  </a:srgbClr>
                </a:gs>
                <a:gs pos="57143">
                  <a:srgbClr val="FFFFFF">
                    <a:alpha val="8864"/>
                  </a:srgbClr>
                </a:gs>
                <a:gs pos="71429">
                  <a:srgbClr val="FFFFFF">
                    <a:alpha val="4252"/>
                  </a:srgbClr>
                </a:gs>
                <a:gs pos="85714">
                  <a:srgbClr val="FFFFFF">
                    <a:alpha val="1703"/>
                  </a:srgbClr>
                </a:gs>
                <a:gs pos="100000">
                  <a:srgbClr val="FFFFFF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6297127">
              <a:off x="87108" y="-38149"/>
              <a:ext cx="393220" cy="281721"/>
            </a:xfrm>
            <a:prstGeom prst="ellipse">
              <a:avLst/>
            </a:prstGeom>
            <a:gradFill>
              <a:gsLst>
                <a:gs pos="0">
                  <a:srgbClr val="B6B7B2">
                    <a:alpha val="15321"/>
                  </a:srgbClr>
                </a:gs>
                <a:gs pos="14286">
                  <a:srgbClr val="B6B7B2">
                    <a:alpha val="14174"/>
                  </a:srgbClr>
                </a:gs>
                <a:gs pos="28571">
                  <a:srgbClr val="B6B7B2">
                    <a:alpha val="11191"/>
                  </a:srgbClr>
                </a:gs>
                <a:gs pos="42857">
                  <a:srgbClr val="B6B7B2">
                    <a:alpha val="7489"/>
                  </a:srgbClr>
                </a:gs>
                <a:gs pos="57143">
                  <a:srgbClr val="B6B7B2">
                    <a:alpha val="4222"/>
                  </a:srgbClr>
                </a:gs>
                <a:gs pos="71429">
                  <a:srgbClr val="B6B7B2">
                    <a:alpha val="1999"/>
                  </a:srgbClr>
                </a:gs>
                <a:gs pos="85714">
                  <a:srgbClr val="B6B7B2">
                    <a:alpha val="795"/>
                  </a:srgbClr>
                </a:gs>
                <a:gs pos="100000">
                  <a:srgbClr val="B6B7B2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10158106">
              <a:off x="933198" y="1732717"/>
              <a:ext cx="313605" cy="294276"/>
            </a:xfrm>
            <a:prstGeom prst="ellipse">
              <a:avLst/>
            </a:prstGeom>
            <a:gradFill>
              <a:gsLst>
                <a:gs pos="0">
                  <a:srgbClr val="C7CB99">
                    <a:alpha val="7373"/>
                  </a:srgbClr>
                </a:gs>
                <a:gs pos="14286">
                  <a:srgbClr val="C7CB99">
                    <a:alpha val="6798"/>
                  </a:srgbClr>
                </a:gs>
                <a:gs pos="28571">
                  <a:srgbClr val="C7CB99">
                    <a:alpha val="5319"/>
                  </a:srgbClr>
                </a:gs>
                <a:gs pos="42857">
                  <a:srgbClr val="C7CB99">
                    <a:alpha val="3522"/>
                  </a:srgbClr>
                </a:gs>
                <a:gs pos="57143">
                  <a:srgbClr val="C7CB99">
                    <a:alpha val="1967"/>
                  </a:srgbClr>
                </a:gs>
                <a:gs pos="71429">
                  <a:srgbClr val="C7CB99">
                    <a:alpha val="926"/>
                  </a:srgbClr>
                </a:gs>
                <a:gs pos="85714">
                  <a:srgbClr val="C7CB99">
                    <a:alpha val="367"/>
                  </a:srgbClr>
                </a:gs>
                <a:gs pos="100000">
                  <a:srgbClr val="C7CB99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6202312">
              <a:off x="-315013" y="1088448"/>
              <a:ext cx="676999" cy="1725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8615192">
              <a:off x="-237642" y="813499"/>
              <a:ext cx="571867" cy="185822"/>
            </a:xfrm>
            <a:prstGeom prst="ellipse">
              <a:avLst/>
            </a:prstGeom>
            <a:gradFill>
              <a:gsLst>
                <a:gs pos="0">
                  <a:srgbClr val="FFD5FF">
                    <a:alpha val="32968"/>
                  </a:srgbClr>
                </a:gs>
                <a:gs pos="14286">
                  <a:srgbClr val="FFD5FF">
                    <a:alpha val="30764"/>
                  </a:srgbClr>
                </a:gs>
                <a:gs pos="28571">
                  <a:srgbClr val="FFD5FF">
                    <a:alpha val="24833"/>
                  </a:srgbClr>
                </a:gs>
                <a:gs pos="42857">
                  <a:srgbClr val="FFD5FF">
                    <a:alpha val="17075"/>
                  </a:srgbClr>
                </a:gs>
                <a:gs pos="57143">
                  <a:srgbClr val="FFD5FF">
                    <a:alpha val="9855"/>
                  </a:srgbClr>
                </a:gs>
                <a:gs pos="71429">
                  <a:srgbClr val="FFD5FF">
                    <a:alpha val="4740"/>
                  </a:srgbClr>
                </a:gs>
                <a:gs pos="85714">
                  <a:srgbClr val="FFD5FF">
                    <a:alpha val="1902"/>
                  </a:srgbClr>
                </a:gs>
                <a:gs pos="100000">
                  <a:srgbClr val="FFD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6216318">
              <a:off x="-233756" y="640319"/>
              <a:ext cx="467512" cy="222595"/>
            </a:xfrm>
            <a:prstGeom prst="ellipse">
              <a:avLst/>
            </a:prstGeom>
            <a:gradFill>
              <a:gsLst>
                <a:gs pos="0">
                  <a:srgbClr val="FFEBFF">
                    <a:alpha val="25086"/>
                  </a:srgbClr>
                </a:gs>
                <a:gs pos="14286">
                  <a:srgbClr val="FFEBFF">
                    <a:alpha val="23315"/>
                  </a:srgbClr>
                </a:gs>
                <a:gs pos="28571">
                  <a:srgbClr val="FFEBFF">
                    <a:alpha val="18626"/>
                  </a:srgbClr>
                </a:gs>
                <a:gs pos="42857">
                  <a:srgbClr val="FFEBFF">
                    <a:alpha val="12646"/>
                  </a:srgbClr>
                </a:gs>
                <a:gs pos="57143">
                  <a:srgbClr val="FFEBFF">
                    <a:alpha val="7218"/>
                  </a:srgbClr>
                </a:gs>
                <a:gs pos="71429">
                  <a:srgbClr val="FFEBFF">
                    <a:alpha val="3446"/>
                  </a:srgbClr>
                </a:gs>
                <a:gs pos="85714">
                  <a:srgbClr val="FFEBFF">
                    <a:alpha val="1377"/>
                  </a:srgbClr>
                </a:gs>
                <a:gs pos="100000">
                  <a:srgbClr val="FFEBFF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4585810">
              <a:off x="1388896" y="884859"/>
              <a:ext cx="551641" cy="127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2791663">
              <a:off x="2125160" y="270965"/>
              <a:ext cx="225585" cy="104939"/>
            </a:xfrm>
            <a:prstGeom prst="ellipse">
              <a:avLst/>
            </a:prstGeom>
            <a:gradFill>
              <a:gsLst>
                <a:gs pos="0">
                  <a:srgbClr val="FFD5A0">
                    <a:alpha val="31354"/>
                  </a:srgbClr>
                </a:gs>
                <a:gs pos="14286">
                  <a:srgbClr val="FFD5A0">
                    <a:alpha val="29233"/>
                  </a:srgbClr>
                </a:gs>
                <a:gs pos="28571">
                  <a:srgbClr val="FFD5A0">
                    <a:alpha val="23546"/>
                  </a:srgbClr>
                </a:gs>
                <a:gs pos="42857">
                  <a:srgbClr val="FFD5A0">
                    <a:alpha val="16147"/>
                  </a:srgbClr>
                </a:gs>
                <a:gs pos="57143">
                  <a:srgbClr val="FFD5A0">
                    <a:alpha val="9297"/>
                  </a:srgbClr>
                </a:gs>
                <a:gs pos="71429">
                  <a:srgbClr val="FFD5A0">
                    <a:alpha val="4465"/>
                  </a:srgbClr>
                </a:gs>
                <a:gs pos="85714">
                  <a:srgbClr val="FFD5A0">
                    <a:alpha val="1790"/>
                  </a:srgbClr>
                </a:gs>
                <a:gs pos="100000">
                  <a:srgbClr val="FFD5A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9854004">
              <a:off x="984746" y="1379984"/>
              <a:ext cx="366720" cy="205624"/>
            </a:xfrm>
            <a:prstGeom prst="ellipse">
              <a:avLst/>
            </a:prstGeom>
            <a:gradFill>
              <a:gsLst>
                <a:gs pos="0">
                  <a:srgbClr val="7E2A00">
                    <a:alpha val="25694"/>
                  </a:srgbClr>
                </a:gs>
                <a:gs pos="14286">
                  <a:srgbClr val="7E2A00">
                    <a:alpha val="23888"/>
                  </a:srgbClr>
                </a:gs>
                <a:gs pos="28571">
                  <a:srgbClr val="7E2A00">
                    <a:alpha val="19099"/>
                  </a:srgbClr>
                </a:gs>
                <a:gs pos="42857">
                  <a:srgbClr val="7E2A00">
                    <a:alpha val="12978"/>
                  </a:srgbClr>
                </a:gs>
                <a:gs pos="57143">
                  <a:srgbClr val="7E2A00">
                    <a:alpha val="7414"/>
                  </a:srgbClr>
                </a:gs>
                <a:gs pos="71429">
                  <a:srgbClr val="7E2A00">
                    <a:alpha val="3541"/>
                  </a:srgbClr>
                </a:gs>
                <a:gs pos="85714">
                  <a:srgbClr val="7E2A00">
                    <a:alpha val="1416"/>
                  </a:srgbClr>
                </a:gs>
                <a:gs pos="100000">
                  <a:srgbClr val="7E2A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5814060">
              <a:off x="521259" y="810395"/>
              <a:ext cx="389184" cy="108564"/>
            </a:xfrm>
            <a:prstGeom prst="ellipse">
              <a:avLst/>
            </a:prstGeom>
            <a:gradFill>
              <a:gsLst>
                <a:gs pos="0">
                  <a:srgbClr val="BAF7FF">
                    <a:alpha val="10478"/>
                  </a:srgbClr>
                </a:gs>
                <a:gs pos="14286">
                  <a:srgbClr val="BAF7FF">
                    <a:alpha val="9673"/>
                  </a:srgbClr>
                </a:gs>
                <a:gs pos="28571">
                  <a:srgbClr val="BAF7FF">
                    <a:alpha val="7595"/>
                  </a:srgbClr>
                </a:gs>
                <a:gs pos="42857">
                  <a:srgbClr val="BAF7FF">
                    <a:alpha val="5049"/>
                  </a:srgbClr>
                </a:gs>
                <a:gs pos="57143">
                  <a:srgbClr val="BAF7FF">
                    <a:alpha val="2830"/>
                  </a:srgbClr>
                </a:gs>
                <a:gs pos="71429">
                  <a:srgbClr val="BAF7FF">
                    <a:alpha val="1335"/>
                  </a:srgbClr>
                </a:gs>
                <a:gs pos="85714">
                  <a:srgbClr val="BAF7FF">
                    <a:alpha val="530"/>
                  </a:srgbClr>
                </a:gs>
                <a:gs pos="100000">
                  <a:srgbClr val="BAF7FF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7929687">
              <a:off x="1233907" y="853825"/>
              <a:ext cx="486837" cy="1181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3446139">
              <a:off x="-98954" y="666924"/>
              <a:ext cx="278367" cy="217710"/>
            </a:xfrm>
            <a:prstGeom prst="ellipse">
              <a:avLst/>
            </a:prstGeom>
            <a:gradFill>
              <a:gsLst>
                <a:gs pos="0">
                  <a:srgbClr val="E9576F">
                    <a:alpha val="10063"/>
                  </a:srgbClr>
                </a:gs>
                <a:gs pos="14286">
                  <a:srgbClr val="E9576F">
                    <a:alpha val="9288"/>
                  </a:srgbClr>
                </a:gs>
                <a:gs pos="28571">
                  <a:srgbClr val="E9576F">
                    <a:alpha val="7290"/>
                  </a:srgbClr>
                </a:gs>
                <a:gs pos="42857">
                  <a:srgbClr val="E9576F">
                    <a:alpha val="4843"/>
                  </a:srgbClr>
                </a:gs>
                <a:gs pos="57143">
                  <a:srgbClr val="E9576F">
                    <a:alpha val="2713"/>
                  </a:srgbClr>
                </a:gs>
                <a:gs pos="71429">
                  <a:srgbClr val="E9576F">
                    <a:alpha val="1279"/>
                  </a:srgbClr>
                </a:gs>
                <a:gs pos="85714">
                  <a:srgbClr val="E9576F">
                    <a:alpha val="508"/>
                  </a:srgbClr>
                </a:gs>
                <a:gs pos="100000">
                  <a:srgbClr val="E9576F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9679219">
              <a:off x="1253401" y="229419"/>
              <a:ext cx="268120" cy="196114"/>
            </a:xfrm>
            <a:prstGeom prst="ellipse">
              <a:avLst/>
            </a:prstGeom>
            <a:gradFill>
              <a:gsLst>
                <a:gs pos="0">
                  <a:srgbClr val="14192D">
                    <a:alpha val="26348"/>
                  </a:srgbClr>
                </a:gs>
                <a:gs pos="14286">
                  <a:srgbClr val="14192D">
                    <a:alpha val="24503"/>
                  </a:srgbClr>
                </a:gs>
                <a:gs pos="28571">
                  <a:srgbClr val="14192D">
                    <a:alpha val="19607"/>
                  </a:srgbClr>
                </a:gs>
                <a:gs pos="42857">
                  <a:srgbClr val="14192D">
                    <a:alpha val="13337"/>
                  </a:srgbClr>
                </a:gs>
                <a:gs pos="57143">
                  <a:srgbClr val="14192D">
                    <a:alpha val="7626"/>
                  </a:srgbClr>
                </a:gs>
                <a:gs pos="71429">
                  <a:srgbClr val="14192D">
                    <a:alpha val="3645"/>
                  </a:srgbClr>
                </a:gs>
                <a:gs pos="85714">
                  <a:srgbClr val="14192D">
                    <a:alpha val="1457"/>
                  </a:srgbClr>
                </a:gs>
                <a:gs pos="100000">
                  <a:srgbClr val="14192D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9988341">
              <a:off x="2205474" y="1242296"/>
              <a:ext cx="740646" cy="1136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8298820">
              <a:off x="2448549" y="69628"/>
              <a:ext cx="469160" cy="223312"/>
            </a:xfrm>
            <a:prstGeom prst="ellipse">
              <a:avLst/>
            </a:prstGeom>
            <a:gradFill>
              <a:gsLst>
                <a:gs pos="0">
                  <a:srgbClr val="2F0000">
                    <a:alpha val="32968"/>
                  </a:srgbClr>
                </a:gs>
                <a:gs pos="14286">
                  <a:srgbClr val="2F0000">
                    <a:alpha val="30764"/>
                  </a:srgbClr>
                </a:gs>
                <a:gs pos="28571">
                  <a:srgbClr val="2F0000">
                    <a:alpha val="24833"/>
                  </a:srgbClr>
                </a:gs>
                <a:gs pos="42857">
                  <a:srgbClr val="2F0000">
                    <a:alpha val="17075"/>
                  </a:srgbClr>
                </a:gs>
                <a:gs pos="57143">
                  <a:srgbClr val="2F0000">
                    <a:alpha val="9855"/>
                  </a:srgbClr>
                </a:gs>
                <a:gs pos="71429">
                  <a:srgbClr val="2F0000">
                    <a:alpha val="4740"/>
                  </a:srgbClr>
                </a:gs>
                <a:gs pos="85714">
                  <a:srgbClr val="2F0000">
                    <a:alpha val="1902"/>
                  </a:srgbClr>
                </a:gs>
                <a:gs pos="100000">
                  <a:srgbClr val="2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4980537">
              <a:off x="1306046" y="171696"/>
              <a:ext cx="302711" cy="47517"/>
            </a:xfrm>
            <a:prstGeom prst="ellipse">
              <a:avLst/>
            </a:prstGeom>
            <a:gradFill>
              <a:gsLst>
                <a:gs pos="0">
                  <a:srgbClr val="CDD7B7">
                    <a:alpha val="19245"/>
                  </a:srgbClr>
                </a:gs>
                <a:gs pos="14286">
                  <a:srgbClr val="CDD7B7">
                    <a:alpha val="17837"/>
                  </a:srgbClr>
                </a:gs>
                <a:gs pos="28571">
                  <a:srgbClr val="CDD7B7">
                    <a:alpha val="14148"/>
                  </a:srgbClr>
                </a:gs>
                <a:gs pos="42857">
                  <a:srgbClr val="CDD7B7">
                    <a:alpha val="9521"/>
                  </a:srgbClr>
                </a:gs>
                <a:gs pos="57143">
                  <a:srgbClr val="CDD7B7">
                    <a:alpha val="5393"/>
                  </a:srgbClr>
                </a:gs>
                <a:gs pos="71429">
                  <a:srgbClr val="CDD7B7">
                    <a:alpha val="2562"/>
                  </a:srgbClr>
                </a:gs>
                <a:gs pos="85714">
                  <a:srgbClr val="CDD7B7">
                    <a:alpha val="1021"/>
                  </a:srgbClr>
                </a:gs>
                <a:gs pos="100000">
                  <a:srgbClr val="CDD7B7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6591008">
              <a:off x="2751126" y="251312"/>
              <a:ext cx="539848" cy="148663"/>
            </a:xfrm>
            <a:prstGeom prst="ellipse">
              <a:avLst/>
            </a:prstGeom>
            <a:gradFill>
              <a:gsLst>
                <a:gs pos="0">
                  <a:srgbClr val="FF5C00">
                    <a:alpha val="32968"/>
                  </a:srgbClr>
                </a:gs>
                <a:gs pos="14286">
                  <a:srgbClr val="FF5C00">
                    <a:alpha val="30764"/>
                  </a:srgbClr>
                </a:gs>
                <a:gs pos="28571">
                  <a:srgbClr val="FF5C00">
                    <a:alpha val="24833"/>
                  </a:srgbClr>
                </a:gs>
                <a:gs pos="42857">
                  <a:srgbClr val="FF5C00">
                    <a:alpha val="17075"/>
                  </a:srgbClr>
                </a:gs>
                <a:gs pos="57143">
                  <a:srgbClr val="FF5C00">
                    <a:alpha val="9855"/>
                  </a:srgbClr>
                </a:gs>
                <a:gs pos="71429">
                  <a:srgbClr val="FF5C00">
                    <a:alpha val="4740"/>
                  </a:srgbClr>
                </a:gs>
                <a:gs pos="85714">
                  <a:srgbClr val="FF5C00">
                    <a:alpha val="1902"/>
                  </a:srgbClr>
                </a:gs>
                <a:gs pos="100000">
                  <a:srgbClr val="FF5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9854098">
              <a:off x="-212975" y="2018638"/>
              <a:ext cx="606686" cy="28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6412354">
              <a:off x="1699642" y="582003"/>
              <a:ext cx="735093" cy="49000"/>
            </a:xfrm>
            <a:prstGeom prst="ellipse">
              <a:avLst/>
            </a:prstGeom>
            <a:gradFill>
              <a:gsLst>
                <a:gs pos="0">
                  <a:srgbClr val="FFFFD4">
                    <a:alpha val="30419"/>
                  </a:srgbClr>
                </a:gs>
                <a:gs pos="14286">
                  <a:srgbClr val="FFFFD4">
                    <a:alpha val="28348"/>
                  </a:srgbClr>
                </a:gs>
                <a:gs pos="28571">
                  <a:srgbClr val="FFFFD4">
                    <a:alpha val="22804"/>
                  </a:srgbClr>
                </a:gs>
                <a:gs pos="42857">
                  <a:srgbClr val="FFFFD4">
                    <a:alpha val="15614"/>
                  </a:srgbClr>
                </a:gs>
                <a:gs pos="57143">
                  <a:srgbClr val="FFFFD4">
                    <a:alpha val="8978"/>
                  </a:srgbClr>
                </a:gs>
                <a:gs pos="71429">
                  <a:srgbClr val="FFFFD4">
                    <a:alpha val="4308"/>
                  </a:srgbClr>
                </a:gs>
                <a:gs pos="85714">
                  <a:srgbClr val="FFFFD4">
                    <a:alpha val="1726"/>
                  </a:srgbClr>
                </a:gs>
                <a:gs pos="100000">
                  <a:srgbClr val="FFFFD4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7464428">
              <a:off x="1099055" y="721069"/>
              <a:ext cx="630574" cy="333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-10104422">
              <a:off x="1115577" y="1816332"/>
              <a:ext cx="384247" cy="29196"/>
            </a:xfrm>
            <a:prstGeom prst="ellipse">
              <a:avLst/>
            </a:prstGeom>
            <a:gradFill>
              <a:gsLst>
                <a:gs pos="0">
                  <a:srgbClr val="FFF3E2">
                    <a:alpha val="32968"/>
                  </a:srgbClr>
                </a:gs>
                <a:gs pos="14286">
                  <a:srgbClr val="FFF3E2">
                    <a:alpha val="30764"/>
                  </a:srgbClr>
                </a:gs>
                <a:gs pos="28571">
                  <a:srgbClr val="FFF3E2">
                    <a:alpha val="24833"/>
                  </a:srgbClr>
                </a:gs>
                <a:gs pos="42857">
                  <a:srgbClr val="FFF3E2">
                    <a:alpha val="17075"/>
                  </a:srgbClr>
                </a:gs>
                <a:gs pos="57143">
                  <a:srgbClr val="FFF3E2">
                    <a:alpha val="9855"/>
                  </a:srgbClr>
                </a:gs>
                <a:gs pos="71429">
                  <a:srgbClr val="FFF3E2">
                    <a:alpha val="4740"/>
                  </a:srgbClr>
                </a:gs>
                <a:gs pos="85714">
                  <a:srgbClr val="FFF3E2">
                    <a:alpha val="1902"/>
                  </a:srgbClr>
                </a:gs>
                <a:gs pos="100000">
                  <a:srgbClr val="FFF3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9328607">
              <a:off x="677200" y="246537"/>
              <a:ext cx="392962" cy="76623"/>
            </a:xfrm>
            <a:prstGeom prst="ellipse">
              <a:avLst/>
            </a:prstGeom>
            <a:gradFill>
              <a:gsLst>
                <a:gs pos="0">
                  <a:srgbClr val="FFF8E9">
                    <a:alpha val="25359"/>
                  </a:srgbClr>
                </a:gs>
                <a:gs pos="14286">
                  <a:srgbClr val="FFF8E9">
                    <a:alpha val="23572"/>
                  </a:srgbClr>
                </a:gs>
                <a:gs pos="28571">
                  <a:srgbClr val="FFF8E9">
                    <a:alpha val="18838"/>
                  </a:srgbClr>
                </a:gs>
                <a:gs pos="42857">
                  <a:srgbClr val="FFF8E9">
                    <a:alpha val="12795"/>
                  </a:srgbClr>
                </a:gs>
                <a:gs pos="57143">
                  <a:srgbClr val="FFF8E9">
                    <a:alpha val="7306"/>
                  </a:srgbClr>
                </a:gs>
                <a:gs pos="71429">
                  <a:srgbClr val="FFF8E9">
                    <a:alpha val="3489"/>
                  </a:srgbClr>
                </a:gs>
                <a:gs pos="85714">
                  <a:srgbClr val="FFF8E9">
                    <a:alpha val="1394"/>
                  </a:srgbClr>
                </a:gs>
                <a:gs pos="100000">
                  <a:srgbClr val="FFF8E9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6553699">
              <a:off x="2644818" y="1768938"/>
              <a:ext cx="444534" cy="239947"/>
            </a:xfrm>
            <a:prstGeom prst="ellipse">
              <a:avLst/>
            </a:prstGeom>
            <a:gradFill>
              <a:gsLst>
                <a:gs pos="0">
                  <a:srgbClr val="000000">
                    <a:alpha val="31686"/>
                  </a:srgbClr>
                </a:gs>
                <a:gs pos="14286">
                  <a:srgbClr val="000000">
                    <a:alpha val="29547"/>
                  </a:srgbClr>
                </a:gs>
                <a:gs pos="28571">
                  <a:srgbClr val="000000">
                    <a:alpha val="23810"/>
                  </a:srgbClr>
                </a:gs>
                <a:gs pos="42857">
                  <a:srgbClr val="000000">
                    <a:alpha val="16336"/>
                  </a:srgbClr>
                </a:gs>
                <a:gs pos="57143">
                  <a:srgbClr val="000000">
                    <a:alpha val="9411"/>
                  </a:srgbClr>
                </a:gs>
                <a:gs pos="71429">
                  <a:srgbClr val="000000">
                    <a:alpha val="4521"/>
                  </a:srgbClr>
                </a:gs>
                <a:gs pos="85714">
                  <a:srgbClr val="000000">
                    <a:alpha val="1813"/>
                  </a:srgbClr>
                </a:gs>
                <a:gs pos="100000">
                  <a:srgbClr val="00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-9301815">
              <a:off x="1000269" y="1120770"/>
              <a:ext cx="254539" cy="416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5334052">
              <a:off x="1901252" y="177818"/>
              <a:ext cx="317496" cy="21141"/>
            </a:xfrm>
            <a:prstGeom prst="ellipse">
              <a:avLst/>
            </a:prstGeom>
            <a:gradFill>
              <a:gsLst>
                <a:gs pos="0">
                  <a:srgbClr val="FFBA00">
                    <a:alpha val="31414"/>
                  </a:srgbClr>
                </a:gs>
                <a:gs pos="14286">
                  <a:srgbClr val="FFBA00">
                    <a:alpha val="29290"/>
                  </a:srgbClr>
                </a:gs>
                <a:gs pos="28571">
                  <a:srgbClr val="FFBA00">
                    <a:alpha val="23593"/>
                  </a:srgbClr>
                </a:gs>
                <a:gs pos="42857">
                  <a:srgbClr val="FFBA00">
                    <a:alpha val="16181"/>
                  </a:srgbClr>
                </a:gs>
                <a:gs pos="57143">
                  <a:srgbClr val="FFBA00">
                    <a:alpha val="9317"/>
                  </a:srgbClr>
                </a:gs>
                <a:gs pos="71429">
                  <a:srgbClr val="FFBA00">
                    <a:alpha val="4475"/>
                  </a:srgbClr>
                </a:gs>
                <a:gs pos="85714">
                  <a:srgbClr val="FFBA00">
                    <a:alpha val="1794"/>
                  </a:srgbClr>
                </a:gs>
                <a:gs pos="100000">
                  <a:srgbClr val="FFBA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6203063">
              <a:off x="2570855" y="1089629"/>
              <a:ext cx="516024" cy="150037"/>
            </a:xfrm>
            <a:prstGeom prst="ellipse">
              <a:avLst/>
            </a:prstGeom>
            <a:gradFill>
              <a:gsLst>
                <a:gs pos="0">
                  <a:srgbClr val="FFFFFF">
                    <a:alpha val="28603"/>
                  </a:srgbClr>
                </a:gs>
                <a:gs pos="14286">
                  <a:srgbClr val="FFFFFF">
                    <a:alpha val="26631"/>
                  </a:srgbClr>
                </a:gs>
                <a:gs pos="28571">
                  <a:srgbClr val="FFFFFF">
                    <a:alpha val="21372"/>
                  </a:srgbClr>
                </a:gs>
                <a:gs pos="42857">
                  <a:srgbClr val="FFFFFF">
                    <a:alpha val="14590"/>
                  </a:srgbClr>
                </a:gs>
                <a:gs pos="57143">
                  <a:srgbClr val="FFFFFF">
                    <a:alpha val="8368"/>
                  </a:srgbClr>
                </a:gs>
                <a:gs pos="71429">
                  <a:srgbClr val="FFFFFF">
                    <a:alpha val="4008"/>
                  </a:srgbClr>
                </a:gs>
                <a:gs pos="85714">
                  <a:srgbClr val="FFFFFF">
                    <a:alpha val="1605"/>
                  </a:srgbClr>
                </a:gs>
                <a:gs pos="100000">
                  <a:srgbClr val="FFFFF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9797498">
              <a:off x="918841" y="1934006"/>
              <a:ext cx="571558" cy="31502"/>
            </a:xfrm>
            <a:prstGeom prst="ellipse">
              <a:avLst/>
            </a:prstGeom>
            <a:gradFill>
              <a:gsLst>
                <a:gs pos="0">
                  <a:srgbClr val="2B0000">
                    <a:alpha val="32968"/>
                  </a:srgbClr>
                </a:gs>
                <a:gs pos="14286">
                  <a:srgbClr val="2B0000">
                    <a:alpha val="30764"/>
                  </a:srgbClr>
                </a:gs>
                <a:gs pos="28571">
                  <a:srgbClr val="2B0000">
                    <a:alpha val="24833"/>
                  </a:srgbClr>
                </a:gs>
                <a:gs pos="42857">
                  <a:srgbClr val="2B0000">
                    <a:alpha val="17075"/>
                  </a:srgbClr>
                </a:gs>
                <a:gs pos="57143">
                  <a:srgbClr val="2B0000">
                    <a:alpha val="9855"/>
                  </a:srgbClr>
                </a:gs>
                <a:gs pos="71429">
                  <a:srgbClr val="2B0000">
                    <a:alpha val="4740"/>
                  </a:srgbClr>
                </a:gs>
                <a:gs pos="85714">
                  <a:srgbClr val="2B0000">
                    <a:alpha val="1902"/>
                  </a:srgbClr>
                </a:gs>
                <a:gs pos="100000">
                  <a:srgbClr val="2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7489614">
              <a:off x="374711" y="799885"/>
              <a:ext cx="409469" cy="147531"/>
            </a:xfrm>
            <a:prstGeom prst="ellipse">
              <a:avLst/>
            </a:prstGeom>
            <a:gradFill>
              <a:gsLst>
                <a:gs pos="0">
                  <a:srgbClr val="FF8000">
                    <a:alpha val="16029"/>
                  </a:srgbClr>
                </a:gs>
                <a:gs pos="14286">
                  <a:srgbClr val="FF8000">
                    <a:alpha val="14834"/>
                  </a:srgbClr>
                </a:gs>
                <a:gs pos="28571">
                  <a:srgbClr val="FF8000">
                    <a:alpha val="11721"/>
                  </a:srgbClr>
                </a:gs>
                <a:gs pos="42857">
                  <a:srgbClr val="FF8000">
                    <a:alpha val="7852"/>
                  </a:srgbClr>
                </a:gs>
                <a:gs pos="57143">
                  <a:srgbClr val="FF8000">
                    <a:alpha val="4430"/>
                  </a:srgbClr>
                </a:gs>
                <a:gs pos="71429">
                  <a:srgbClr val="FF8000">
                    <a:alpha val="2099"/>
                  </a:srgbClr>
                </a:gs>
                <a:gs pos="85714">
                  <a:srgbClr val="FF8000">
                    <a:alpha val="835"/>
                  </a:srgbClr>
                </a:gs>
                <a:gs pos="100000">
                  <a:srgbClr val="FF8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-8367938">
              <a:off x="1857272" y="671457"/>
              <a:ext cx="417826" cy="115495"/>
            </a:xfrm>
            <a:prstGeom prst="ellipse">
              <a:avLst/>
            </a:prstGeom>
            <a:gradFill>
              <a:gsLst>
                <a:gs pos="0">
                  <a:srgbClr val="FFEEB7">
                    <a:alpha val="32968"/>
                  </a:srgbClr>
                </a:gs>
                <a:gs pos="14286">
                  <a:srgbClr val="FFEEB7">
                    <a:alpha val="30764"/>
                  </a:srgbClr>
                </a:gs>
                <a:gs pos="28571">
                  <a:srgbClr val="FFEEB7">
                    <a:alpha val="24833"/>
                  </a:srgbClr>
                </a:gs>
                <a:gs pos="42857">
                  <a:srgbClr val="FFEEB7">
                    <a:alpha val="17075"/>
                  </a:srgbClr>
                </a:gs>
                <a:gs pos="57143">
                  <a:srgbClr val="FFEEB7">
                    <a:alpha val="9855"/>
                  </a:srgbClr>
                </a:gs>
                <a:gs pos="71429">
                  <a:srgbClr val="FFEEB7">
                    <a:alpha val="4740"/>
                  </a:srgbClr>
                </a:gs>
                <a:gs pos="85714">
                  <a:srgbClr val="FFEEB7">
                    <a:alpha val="1902"/>
                  </a:srgbClr>
                </a:gs>
                <a:gs pos="100000">
                  <a:srgbClr val="FFEE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-8231377">
              <a:off x="1695376" y="223973"/>
              <a:ext cx="682572" cy="41445"/>
            </a:xfrm>
            <a:prstGeom prst="ellipse">
              <a:avLst/>
            </a:prstGeom>
            <a:gradFill>
              <a:gsLst>
                <a:gs pos="0">
                  <a:srgbClr val="FFFF00">
                    <a:alpha val="4593"/>
                  </a:srgbClr>
                </a:gs>
                <a:gs pos="14286">
                  <a:srgbClr val="FFFF00">
                    <a:alpha val="4229"/>
                  </a:srgbClr>
                </a:gs>
                <a:gs pos="28571">
                  <a:srgbClr val="FFFF00">
                    <a:alpha val="3300"/>
                  </a:srgbClr>
                </a:gs>
                <a:gs pos="42857">
                  <a:srgbClr val="FFFF00">
                    <a:alpha val="2177"/>
                  </a:srgbClr>
                </a:gs>
                <a:gs pos="57143">
                  <a:srgbClr val="FFFF00">
                    <a:alpha val="1212"/>
                  </a:srgbClr>
                </a:gs>
                <a:gs pos="71429">
                  <a:srgbClr val="FFFF00">
                    <a:alpha val="569"/>
                  </a:srgbClr>
                </a:gs>
                <a:gs pos="85714">
                  <a:srgbClr val="FFFF00">
                    <a:alpha val="225"/>
                  </a:srgbClr>
                </a:gs>
                <a:gs pos="100000">
                  <a:srgbClr val="FFFF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-8295074">
              <a:off x="1172425" y="574399"/>
              <a:ext cx="451208" cy="44328"/>
            </a:xfrm>
            <a:prstGeom prst="ellipse">
              <a:avLst/>
            </a:prstGeom>
            <a:gradFill>
              <a:gsLst>
                <a:gs pos="0">
                  <a:srgbClr val="FFF3E1">
                    <a:alpha val="32968"/>
                  </a:srgbClr>
                </a:gs>
                <a:gs pos="14286">
                  <a:srgbClr val="FFF3E1">
                    <a:alpha val="30764"/>
                  </a:srgbClr>
                </a:gs>
                <a:gs pos="28571">
                  <a:srgbClr val="FFF3E1">
                    <a:alpha val="24833"/>
                  </a:srgbClr>
                </a:gs>
                <a:gs pos="42857">
                  <a:srgbClr val="FFF3E1">
                    <a:alpha val="17075"/>
                  </a:srgbClr>
                </a:gs>
                <a:gs pos="57143">
                  <a:srgbClr val="FFF3E1">
                    <a:alpha val="9855"/>
                  </a:srgbClr>
                </a:gs>
                <a:gs pos="71429">
                  <a:srgbClr val="FFF3E1">
                    <a:alpha val="4740"/>
                  </a:srgbClr>
                </a:gs>
                <a:gs pos="85714">
                  <a:srgbClr val="FFF3E1">
                    <a:alpha val="1902"/>
                  </a:srgbClr>
                </a:gs>
                <a:gs pos="100000">
                  <a:srgbClr val="FFF3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9844810">
              <a:off x="640806" y="2156351"/>
              <a:ext cx="394424" cy="109742"/>
            </a:xfrm>
            <a:prstGeom prst="ellipse">
              <a:avLst/>
            </a:prstGeom>
            <a:gradFill>
              <a:gsLst>
                <a:gs pos="0">
                  <a:srgbClr val="AC9486">
                    <a:alpha val="18579"/>
                  </a:srgbClr>
                </a:gs>
                <a:gs pos="14286">
                  <a:srgbClr val="AC9486">
                    <a:alpha val="17214"/>
                  </a:srgbClr>
                </a:gs>
                <a:gs pos="28571">
                  <a:srgbClr val="AC9486">
                    <a:alpha val="13643"/>
                  </a:srgbClr>
                </a:gs>
                <a:gs pos="42857">
                  <a:srgbClr val="AC9486">
                    <a:alpha val="9173"/>
                  </a:srgbClr>
                </a:gs>
                <a:gs pos="57143">
                  <a:srgbClr val="AC9486">
                    <a:alpha val="5192"/>
                  </a:srgbClr>
                </a:gs>
                <a:gs pos="71429">
                  <a:srgbClr val="AC9486">
                    <a:alpha val="2465"/>
                  </a:srgbClr>
                </a:gs>
                <a:gs pos="85714">
                  <a:srgbClr val="AC9486">
                    <a:alpha val="982"/>
                  </a:srgbClr>
                </a:gs>
                <a:gs pos="100000">
                  <a:srgbClr val="AC9486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8992511">
              <a:off x="463307" y="534469"/>
              <a:ext cx="305925" cy="96976"/>
            </a:xfrm>
            <a:prstGeom prst="ellipse">
              <a:avLst/>
            </a:prstGeom>
            <a:gradFill>
              <a:gsLst>
                <a:gs pos="0">
                  <a:srgbClr val="2D0000">
                    <a:alpha val="22156"/>
                  </a:srgbClr>
                </a:gs>
                <a:gs pos="14286">
                  <a:srgbClr val="2D0000">
                    <a:alpha val="20563"/>
                  </a:srgbClr>
                </a:gs>
                <a:gs pos="28571">
                  <a:srgbClr val="2D0000">
                    <a:alpha val="16368"/>
                  </a:srgbClr>
                </a:gs>
                <a:gs pos="42857">
                  <a:srgbClr val="2D0000">
                    <a:alpha val="11063"/>
                  </a:srgbClr>
                </a:gs>
                <a:gs pos="57143">
                  <a:srgbClr val="2D0000">
                    <a:alpha val="6290"/>
                  </a:srgbClr>
                </a:gs>
                <a:gs pos="71429">
                  <a:srgbClr val="2D0000">
                    <a:alpha val="2995"/>
                  </a:srgbClr>
                </a:gs>
                <a:gs pos="85714">
                  <a:srgbClr val="2D0000">
                    <a:alpha val="1195"/>
                  </a:srgbClr>
                </a:gs>
                <a:gs pos="100000">
                  <a:srgbClr val="2D00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10659432">
              <a:off x="688533" y="607405"/>
              <a:ext cx="664637" cy="91528"/>
            </a:xfrm>
            <a:prstGeom prst="ellipse">
              <a:avLst/>
            </a:prstGeom>
            <a:gradFill>
              <a:gsLst>
                <a:gs pos="0">
                  <a:srgbClr val="FFEFD2">
                    <a:alpha val="30764"/>
                  </a:srgbClr>
                </a:gs>
                <a:gs pos="14286">
                  <a:srgbClr val="FFEFD2">
                    <a:alpha val="28674"/>
                  </a:srgbClr>
                </a:gs>
                <a:gs pos="28571">
                  <a:srgbClr val="FFEFD2">
                    <a:alpha val="23078"/>
                  </a:srgbClr>
                </a:gs>
                <a:gs pos="42857">
                  <a:srgbClr val="FFEFD2">
                    <a:alpha val="15810"/>
                  </a:srgbClr>
                </a:gs>
                <a:gs pos="57143">
                  <a:srgbClr val="FFEFD2">
                    <a:alpha val="9095"/>
                  </a:srgbClr>
                </a:gs>
                <a:gs pos="71429">
                  <a:srgbClr val="FFEFD2">
                    <a:alpha val="4366"/>
                  </a:srgbClr>
                </a:gs>
                <a:gs pos="85714">
                  <a:srgbClr val="FFEFD2">
                    <a:alpha val="1750"/>
                  </a:srgbClr>
                </a:gs>
                <a:gs pos="100000">
                  <a:srgbClr val="FFEFD2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9441776">
              <a:off x="-28178" y="677361"/>
              <a:ext cx="264485" cy="180393"/>
            </a:xfrm>
            <a:prstGeom prst="ellipse">
              <a:avLst/>
            </a:prstGeom>
            <a:gradFill>
              <a:gsLst>
                <a:gs pos="0">
                  <a:srgbClr val="3B1600">
                    <a:alpha val="10393"/>
                  </a:srgbClr>
                </a:gs>
                <a:gs pos="14286">
                  <a:srgbClr val="3B1600">
                    <a:alpha val="9594"/>
                  </a:srgbClr>
                </a:gs>
                <a:gs pos="28571">
                  <a:srgbClr val="3B1600">
                    <a:alpha val="7533"/>
                  </a:srgbClr>
                </a:gs>
                <a:gs pos="42857">
                  <a:srgbClr val="3B1600">
                    <a:alpha val="5007"/>
                  </a:srgbClr>
                </a:gs>
                <a:gs pos="57143">
                  <a:srgbClr val="3B1600">
                    <a:alpha val="2806"/>
                  </a:srgbClr>
                </a:gs>
                <a:gs pos="71429">
                  <a:srgbClr val="3B1600">
                    <a:alpha val="1323"/>
                  </a:srgbClr>
                </a:gs>
                <a:gs pos="85714">
                  <a:srgbClr val="3B1600">
                    <a:alpha val="525"/>
                  </a:srgbClr>
                </a:gs>
                <a:gs pos="100000">
                  <a:srgbClr val="3B16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3753645">
              <a:off x="1960120" y="141645"/>
              <a:ext cx="702289" cy="738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-8945153">
              <a:off x="942153" y="1355476"/>
              <a:ext cx="505190" cy="42167"/>
            </a:xfrm>
            <a:prstGeom prst="ellipse">
              <a:avLst/>
            </a:prstGeom>
            <a:gradFill>
              <a:gsLst>
                <a:gs pos="0">
                  <a:srgbClr val="FFFFB8">
                    <a:alpha val="32968"/>
                  </a:srgbClr>
                </a:gs>
                <a:gs pos="14286">
                  <a:srgbClr val="FFFFB8">
                    <a:alpha val="30764"/>
                  </a:srgbClr>
                </a:gs>
                <a:gs pos="28571">
                  <a:srgbClr val="FFFFB8">
                    <a:alpha val="24833"/>
                  </a:srgbClr>
                </a:gs>
                <a:gs pos="42857">
                  <a:srgbClr val="FFFFB8">
                    <a:alpha val="17075"/>
                  </a:srgbClr>
                </a:gs>
                <a:gs pos="57143">
                  <a:srgbClr val="FFFFB8">
                    <a:alpha val="9855"/>
                  </a:srgbClr>
                </a:gs>
                <a:gs pos="71429">
                  <a:srgbClr val="FFFFB8">
                    <a:alpha val="4740"/>
                  </a:srgbClr>
                </a:gs>
                <a:gs pos="85714">
                  <a:srgbClr val="FFFFB8">
                    <a:alpha val="1902"/>
                  </a:srgbClr>
                </a:gs>
                <a:gs pos="100000">
                  <a:srgbClr val="FFFFB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4555899">
              <a:off x="872382" y="871264"/>
              <a:ext cx="484863" cy="87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4247929">
              <a:off x="335499" y="1469928"/>
              <a:ext cx="333909" cy="286608"/>
            </a:xfrm>
            <a:prstGeom prst="ellipse">
              <a:avLst/>
            </a:prstGeom>
            <a:gradFill>
              <a:gsLst>
                <a:gs pos="0">
                  <a:srgbClr val="B17C9D">
                    <a:alpha val="6899"/>
                  </a:srgbClr>
                </a:gs>
                <a:gs pos="14286">
                  <a:srgbClr val="B17C9D">
                    <a:alpha val="6359"/>
                  </a:srgbClr>
                </a:gs>
                <a:gs pos="28571">
                  <a:srgbClr val="B17C9D">
                    <a:alpha val="4973"/>
                  </a:srgbClr>
                </a:gs>
                <a:gs pos="42857">
                  <a:srgbClr val="B17C9D">
                    <a:alpha val="3291"/>
                  </a:srgbClr>
                </a:gs>
                <a:gs pos="57143">
                  <a:srgbClr val="B17C9D">
                    <a:alpha val="1837"/>
                  </a:srgbClr>
                </a:gs>
                <a:gs pos="71429">
                  <a:srgbClr val="B17C9D">
                    <a:alpha val="864"/>
                  </a:srgbClr>
                </a:gs>
                <a:gs pos="85714">
                  <a:srgbClr val="B17C9D">
                    <a:alpha val="343"/>
                  </a:srgbClr>
                </a:gs>
                <a:gs pos="100000">
                  <a:srgbClr val="B17C9D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7133813">
              <a:off x="1782920" y="889006"/>
              <a:ext cx="323024" cy="146468"/>
            </a:xfrm>
            <a:prstGeom prst="ellipse">
              <a:avLst/>
            </a:prstGeom>
            <a:gradFill>
              <a:gsLst>
                <a:gs pos="0">
                  <a:srgbClr val="E58300">
                    <a:alpha val="6671"/>
                  </a:srgbClr>
                </a:gs>
                <a:gs pos="14286">
                  <a:srgbClr val="E58300">
                    <a:alpha val="6149"/>
                  </a:srgbClr>
                </a:gs>
                <a:gs pos="28571">
                  <a:srgbClr val="E58300">
                    <a:alpha val="4808"/>
                  </a:srgbClr>
                </a:gs>
                <a:gs pos="42857">
                  <a:srgbClr val="E58300">
                    <a:alpha val="3180"/>
                  </a:srgbClr>
                </a:gs>
                <a:gs pos="57143">
                  <a:srgbClr val="E58300">
                    <a:alpha val="1775"/>
                  </a:srgbClr>
                </a:gs>
                <a:gs pos="71429">
                  <a:srgbClr val="E58300">
                    <a:alpha val="835"/>
                  </a:srgbClr>
                </a:gs>
                <a:gs pos="85714">
                  <a:srgbClr val="E58300">
                    <a:alpha val="331"/>
                  </a:srgbClr>
                </a:gs>
                <a:gs pos="100000">
                  <a:srgbClr val="E583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10271544">
              <a:off x="489596" y="1197398"/>
              <a:ext cx="527079" cy="475556"/>
            </a:xfrm>
            <a:prstGeom prst="ellipse">
              <a:avLst/>
            </a:prstGeom>
            <a:gradFill>
              <a:gsLst>
                <a:gs pos="0">
                  <a:srgbClr val="928400">
                    <a:alpha val="32968"/>
                  </a:srgbClr>
                </a:gs>
                <a:gs pos="14286">
                  <a:srgbClr val="928400">
                    <a:alpha val="30764"/>
                  </a:srgbClr>
                </a:gs>
                <a:gs pos="28571">
                  <a:srgbClr val="928400">
                    <a:alpha val="24833"/>
                  </a:srgbClr>
                </a:gs>
                <a:gs pos="42857">
                  <a:srgbClr val="928400">
                    <a:alpha val="17075"/>
                  </a:srgbClr>
                </a:gs>
                <a:gs pos="57143">
                  <a:srgbClr val="928400">
                    <a:alpha val="9855"/>
                  </a:srgbClr>
                </a:gs>
                <a:gs pos="71429">
                  <a:srgbClr val="928400">
                    <a:alpha val="4740"/>
                  </a:srgbClr>
                </a:gs>
                <a:gs pos="85714">
                  <a:srgbClr val="928400">
                    <a:alpha val="1902"/>
                  </a:srgbClr>
                </a:gs>
                <a:gs pos="100000">
                  <a:srgbClr val="928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4631666">
              <a:off x="843775" y="223405"/>
              <a:ext cx="355084" cy="46798"/>
            </a:xfrm>
            <a:prstGeom prst="ellipse">
              <a:avLst/>
            </a:prstGeom>
            <a:gradFill>
              <a:gsLst>
                <a:gs pos="0">
                  <a:srgbClr val="000000">
                    <a:alpha val="31644"/>
                  </a:srgbClr>
                </a:gs>
                <a:gs pos="14286">
                  <a:srgbClr val="000000">
                    <a:alpha val="29508"/>
                  </a:srgbClr>
                </a:gs>
                <a:gs pos="28571">
                  <a:srgbClr val="000000">
                    <a:alpha val="23777"/>
                  </a:srgbClr>
                </a:gs>
                <a:gs pos="42857">
                  <a:srgbClr val="000000">
                    <a:alpha val="16313"/>
                  </a:srgbClr>
                </a:gs>
                <a:gs pos="57143">
                  <a:srgbClr val="000000">
                    <a:alpha val="9396"/>
                  </a:srgbClr>
                </a:gs>
                <a:gs pos="71429">
                  <a:srgbClr val="000000">
                    <a:alpha val="4514"/>
                  </a:srgbClr>
                </a:gs>
                <a:gs pos="85714">
                  <a:srgbClr val="000000">
                    <a:alpha val="1810"/>
                  </a:srgbClr>
                </a:gs>
                <a:gs pos="100000">
                  <a:srgbClr val="000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-10323171">
              <a:off x="3179801" y="2316437"/>
              <a:ext cx="404294" cy="179702"/>
            </a:xfrm>
            <a:prstGeom prst="ellipse">
              <a:avLst/>
            </a:prstGeom>
            <a:gradFill>
              <a:gsLst>
                <a:gs pos="0">
                  <a:srgbClr val="FFFFFF">
                    <a:alpha val="31228"/>
                  </a:srgbClr>
                </a:gs>
                <a:gs pos="14286">
                  <a:srgbClr val="FFFFFF">
                    <a:alpha val="29113"/>
                  </a:srgbClr>
                </a:gs>
                <a:gs pos="28571">
                  <a:srgbClr val="FFFFFF">
                    <a:alpha val="23445"/>
                  </a:srgbClr>
                </a:gs>
                <a:gs pos="42857">
                  <a:srgbClr val="FFFFFF">
                    <a:alpha val="16074"/>
                  </a:srgbClr>
                </a:gs>
                <a:gs pos="57143">
                  <a:srgbClr val="FFFFFF">
                    <a:alpha val="9254"/>
                  </a:srgbClr>
                </a:gs>
                <a:gs pos="71429">
                  <a:srgbClr val="FFFFFF">
                    <a:alpha val="4443"/>
                  </a:srgbClr>
                </a:gs>
                <a:gs pos="85714">
                  <a:srgbClr val="FFFFFF">
                    <a:alpha val="1781"/>
                  </a:srgbClr>
                </a:gs>
                <a:gs pos="100000">
                  <a:srgbClr val="FFFFFF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6068820">
              <a:off x="2133413" y="542242"/>
              <a:ext cx="264942" cy="25331"/>
            </a:xfrm>
            <a:prstGeom prst="ellipse">
              <a:avLst/>
            </a:prstGeom>
            <a:gradFill>
              <a:gsLst>
                <a:gs pos="0">
                  <a:srgbClr val="65360D">
                    <a:alpha val="29434"/>
                  </a:srgbClr>
                </a:gs>
                <a:gs pos="14286">
                  <a:srgbClr val="65360D">
                    <a:alpha val="27416"/>
                  </a:srgbClr>
                </a:gs>
                <a:gs pos="28571">
                  <a:srgbClr val="65360D">
                    <a:alpha val="22026"/>
                  </a:srgbClr>
                </a:gs>
                <a:gs pos="42857">
                  <a:srgbClr val="65360D">
                    <a:alpha val="15057"/>
                  </a:srgbClr>
                </a:gs>
                <a:gs pos="57143">
                  <a:srgbClr val="65360D">
                    <a:alpha val="8646"/>
                  </a:srgbClr>
                </a:gs>
                <a:gs pos="71429">
                  <a:srgbClr val="65360D">
                    <a:alpha val="4144"/>
                  </a:srgbClr>
                </a:gs>
                <a:gs pos="85714">
                  <a:srgbClr val="65360D">
                    <a:alpha val="1660"/>
                  </a:srgbClr>
                </a:gs>
                <a:gs pos="100000">
                  <a:srgbClr val="65360D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5092088">
              <a:off x="1979102" y="640173"/>
              <a:ext cx="466093" cy="37621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6109105">
              <a:off x="2105057" y="501452"/>
              <a:ext cx="624363" cy="57989"/>
            </a:xfrm>
            <a:prstGeom prst="ellipse">
              <a:avLst/>
            </a:prstGeom>
            <a:gradFill>
              <a:gsLst>
                <a:gs pos="0">
                  <a:srgbClr val="FFFFFF">
                    <a:alpha val="21897"/>
                  </a:srgbClr>
                </a:gs>
                <a:gs pos="14286">
                  <a:srgbClr val="FFFFFF">
                    <a:alpha val="20320"/>
                  </a:srgbClr>
                </a:gs>
                <a:gs pos="28571">
                  <a:srgbClr val="FFFFFF">
                    <a:alpha val="16169"/>
                  </a:srgbClr>
                </a:gs>
                <a:gs pos="42857">
                  <a:srgbClr val="FFFFFF">
                    <a:alpha val="10924"/>
                  </a:srgbClr>
                </a:gs>
                <a:gs pos="57143">
                  <a:srgbClr val="FFFFFF">
                    <a:alpha val="6209"/>
                  </a:srgbClr>
                </a:gs>
                <a:gs pos="71429">
                  <a:srgbClr val="FFFFFF">
                    <a:alpha val="2956"/>
                  </a:srgbClr>
                </a:gs>
                <a:gs pos="85714">
                  <a:srgbClr val="FFFFFF">
                    <a:alpha val="1180"/>
                  </a:srgbClr>
                </a:gs>
                <a:gs pos="100000">
                  <a:srgbClr val="FFFFFF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6046940">
              <a:off x="3153306" y="2143448"/>
              <a:ext cx="438867" cy="354546"/>
            </a:xfrm>
            <a:prstGeom prst="ellipse">
              <a:avLst/>
            </a:prstGeom>
            <a:gradFill>
              <a:gsLst>
                <a:gs pos="0">
                  <a:srgbClr val="0055CD">
                    <a:alpha val="6031"/>
                  </a:srgbClr>
                </a:gs>
                <a:gs pos="14286">
                  <a:srgbClr val="0055CD">
                    <a:alpha val="5557"/>
                  </a:srgbClr>
                </a:gs>
                <a:gs pos="28571">
                  <a:srgbClr val="0055CD">
                    <a:alpha val="4342"/>
                  </a:srgbClr>
                </a:gs>
                <a:gs pos="42857">
                  <a:srgbClr val="0055CD">
                    <a:alpha val="2870"/>
                  </a:srgbClr>
                </a:gs>
                <a:gs pos="57143">
                  <a:srgbClr val="0055CD">
                    <a:alpha val="1601"/>
                  </a:srgbClr>
                </a:gs>
                <a:gs pos="71429">
                  <a:srgbClr val="0055CD">
                    <a:alpha val="752"/>
                  </a:srgbClr>
                </a:gs>
                <a:gs pos="85714">
                  <a:srgbClr val="0055CD">
                    <a:alpha val="298"/>
                  </a:srgbClr>
                </a:gs>
                <a:gs pos="100000">
                  <a:srgbClr val="0055CD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10498382">
              <a:off x="663623" y="1861838"/>
              <a:ext cx="353300" cy="57603"/>
            </a:xfrm>
            <a:prstGeom prst="ellipse">
              <a:avLst/>
            </a:prstGeom>
            <a:gradFill>
              <a:gsLst>
                <a:gs pos="0">
                  <a:srgbClr val="000059">
                    <a:alpha val="15220"/>
                  </a:srgbClr>
                </a:gs>
                <a:gs pos="14286">
                  <a:srgbClr val="000059">
                    <a:alpha val="14081"/>
                  </a:srgbClr>
                </a:gs>
                <a:gs pos="28571">
                  <a:srgbClr val="000059">
                    <a:alpha val="11116"/>
                  </a:srgbClr>
                </a:gs>
                <a:gs pos="42857">
                  <a:srgbClr val="000059">
                    <a:alpha val="7438"/>
                  </a:srgbClr>
                </a:gs>
                <a:gs pos="57143">
                  <a:srgbClr val="000059">
                    <a:alpha val="4192"/>
                  </a:srgbClr>
                </a:gs>
                <a:gs pos="71429">
                  <a:srgbClr val="000059">
                    <a:alpha val="1985"/>
                  </a:srgbClr>
                </a:gs>
                <a:gs pos="85714">
                  <a:srgbClr val="000059">
                    <a:alpha val="790"/>
                  </a:srgbClr>
                </a:gs>
                <a:gs pos="100000">
                  <a:srgbClr val="000059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9287439">
              <a:off x="3191705" y="1044197"/>
              <a:ext cx="483573" cy="162185"/>
            </a:xfrm>
            <a:prstGeom prst="ellipse">
              <a:avLst/>
            </a:prstGeom>
            <a:gradFill>
              <a:gsLst>
                <a:gs pos="0">
                  <a:srgbClr val="41D8FF">
                    <a:alpha val="17693"/>
                  </a:srgbClr>
                </a:gs>
                <a:gs pos="14286">
                  <a:srgbClr val="41D8FF">
                    <a:alpha val="16387"/>
                  </a:srgbClr>
                </a:gs>
                <a:gs pos="28571">
                  <a:srgbClr val="41D8FF">
                    <a:alpha val="12973"/>
                  </a:srgbClr>
                </a:gs>
                <a:gs pos="42857">
                  <a:srgbClr val="41D8FF">
                    <a:alpha val="8711"/>
                  </a:srgbClr>
                </a:gs>
                <a:gs pos="57143">
                  <a:srgbClr val="41D8FF">
                    <a:alpha val="4925"/>
                  </a:srgbClr>
                </a:gs>
                <a:gs pos="71429">
                  <a:srgbClr val="41D8FF">
                    <a:alpha val="2336"/>
                  </a:srgbClr>
                </a:gs>
                <a:gs pos="85714">
                  <a:srgbClr val="41D8FF">
                    <a:alpha val="930"/>
                  </a:srgbClr>
                </a:gs>
                <a:gs pos="100000">
                  <a:srgbClr val="41D8FF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9438514">
              <a:off x="1216911" y="1861839"/>
              <a:ext cx="301841" cy="281938"/>
            </a:xfrm>
            <a:prstGeom prst="ellipse">
              <a:avLst/>
            </a:prstGeom>
            <a:gradFill>
              <a:gsLst>
                <a:gs pos="0">
                  <a:srgbClr val="D1AB00">
                    <a:alpha val="6330"/>
                  </a:srgbClr>
                </a:gs>
                <a:gs pos="14286">
                  <a:srgbClr val="D1AB00">
                    <a:alpha val="5833"/>
                  </a:srgbClr>
                </a:gs>
                <a:gs pos="28571">
                  <a:srgbClr val="D1AB00">
                    <a:alpha val="4559"/>
                  </a:srgbClr>
                </a:gs>
                <a:gs pos="42857">
                  <a:srgbClr val="D1AB00">
                    <a:alpha val="3014"/>
                  </a:srgbClr>
                </a:gs>
                <a:gs pos="57143">
                  <a:srgbClr val="D1AB00">
                    <a:alpha val="1682"/>
                  </a:srgbClr>
                </a:gs>
                <a:gs pos="71429">
                  <a:srgbClr val="D1AB00">
                    <a:alpha val="791"/>
                  </a:srgbClr>
                </a:gs>
                <a:gs pos="85714">
                  <a:srgbClr val="D1AB00">
                    <a:alpha val="313"/>
                  </a:srgbClr>
                </a:gs>
                <a:gs pos="100000">
                  <a:srgbClr val="D1AB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4455698">
              <a:off x="1384556" y="412372"/>
              <a:ext cx="299668" cy="546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6301070">
              <a:off x="1507254" y="276068"/>
              <a:ext cx="369582" cy="37922"/>
            </a:xfrm>
            <a:prstGeom prst="ellipse">
              <a:avLst/>
            </a:prstGeom>
            <a:gradFill>
              <a:gsLst>
                <a:gs pos="0">
                  <a:srgbClr val="FFEDD8">
                    <a:alpha val="32968"/>
                  </a:srgbClr>
                </a:gs>
                <a:gs pos="14286">
                  <a:srgbClr val="FFEDD8">
                    <a:alpha val="30764"/>
                  </a:srgbClr>
                </a:gs>
                <a:gs pos="28571">
                  <a:srgbClr val="FFEDD8">
                    <a:alpha val="24833"/>
                  </a:srgbClr>
                </a:gs>
                <a:gs pos="42857">
                  <a:srgbClr val="FFEDD8">
                    <a:alpha val="17075"/>
                  </a:srgbClr>
                </a:gs>
                <a:gs pos="57143">
                  <a:srgbClr val="FFEDD8">
                    <a:alpha val="9855"/>
                  </a:srgbClr>
                </a:gs>
                <a:gs pos="71429">
                  <a:srgbClr val="FFEDD8">
                    <a:alpha val="4740"/>
                  </a:srgbClr>
                </a:gs>
                <a:gs pos="85714">
                  <a:srgbClr val="FFEDD8">
                    <a:alpha val="1902"/>
                  </a:srgbClr>
                </a:gs>
                <a:gs pos="100000">
                  <a:srgbClr val="FFED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7572474">
              <a:off x="1630487" y="1638293"/>
              <a:ext cx="577082" cy="343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-9908005">
              <a:off x="803185" y="337919"/>
              <a:ext cx="218180" cy="52317"/>
            </a:xfrm>
            <a:prstGeom prst="ellipse">
              <a:avLst/>
            </a:prstGeom>
            <a:gradFill>
              <a:gsLst>
                <a:gs pos="0">
                  <a:srgbClr val="FFFFDB">
                    <a:alpha val="32968"/>
                  </a:srgbClr>
                </a:gs>
                <a:gs pos="14286">
                  <a:srgbClr val="FFFFDB">
                    <a:alpha val="30764"/>
                  </a:srgbClr>
                </a:gs>
                <a:gs pos="28571">
                  <a:srgbClr val="FFFFDB">
                    <a:alpha val="24833"/>
                  </a:srgbClr>
                </a:gs>
                <a:gs pos="42857">
                  <a:srgbClr val="FFFFDB">
                    <a:alpha val="17075"/>
                  </a:srgbClr>
                </a:gs>
                <a:gs pos="57143">
                  <a:srgbClr val="FFFFDB">
                    <a:alpha val="9855"/>
                  </a:srgbClr>
                </a:gs>
                <a:gs pos="71429">
                  <a:srgbClr val="FFFFDB">
                    <a:alpha val="4740"/>
                  </a:srgbClr>
                </a:gs>
                <a:gs pos="85714">
                  <a:srgbClr val="FFFFDB">
                    <a:alpha val="1902"/>
                  </a:srgbClr>
                </a:gs>
                <a:gs pos="100000">
                  <a:srgbClr val="FFFF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5023293">
              <a:off x="1321030" y="250266"/>
              <a:ext cx="731709" cy="35329"/>
            </a:xfrm>
            <a:prstGeom prst="ellipse">
              <a:avLst/>
            </a:prstGeom>
            <a:gradFill>
              <a:gsLst>
                <a:gs pos="0">
                  <a:srgbClr val="FFFFF2">
                    <a:alpha val="32968"/>
                  </a:srgbClr>
                </a:gs>
                <a:gs pos="14286">
                  <a:srgbClr val="FFFFF2">
                    <a:alpha val="30764"/>
                  </a:srgbClr>
                </a:gs>
                <a:gs pos="28571">
                  <a:srgbClr val="FFFFF2">
                    <a:alpha val="24833"/>
                  </a:srgbClr>
                </a:gs>
                <a:gs pos="42857">
                  <a:srgbClr val="FFFFF2">
                    <a:alpha val="17075"/>
                  </a:srgbClr>
                </a:gs>
                <a:gs pos="57143">
                  <a:srgbClr val="FFFFF2">
                    <a:alpha val="9855"/>
                  </a:srgbClr>
                </a:gs>
                <a:gs pos="71429">
                  <a:srgbClr val="FFFFF2">
                    <a:alpha val="4740"/>
                  </a:srgbClr>
                </a:gs>
                <a:gs pos="85714">
                  <a:srgbClr val="FFFFF2">
                    <a:alpha val="1902"/>
                  </a:srgbClr>
                </a:gs>
                <a:gs pos="100000">
                  <a:srgbClr val="FFFF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6174345">
              <a:off x="1732044" y="833071"/>
              <a:ext cx="407441" cy="28707"/>
            </a:xfrm>
            <a:prstGeom prst="ellipse">
              <a:avLst/>
            </a:prstGeom>
            <a:gradFill>
              <a:gsLst>
                <a:gs pos="0">
                  <a:srgbClr val="FFDEDB">
                    <a:alpha val="32968"/>
                  </a:srgbClr>
                </a:gs>
                <a:gs pos="14286">
                  <a:srgbClr val="FFDEDB">
                    <a:alpha val="30764"/>
                  </a:srgbClr>
                </a:gs>
                <a:gs pos="28571">
                  <a:srgbClr val="FFDEDB">
                    <a:alpha val="24833"/>
                  </a:srgbClr>
                </a:gs>
                <a:gs pos="42857">
                  <a:srgbClr val="FFDEDB">
                    <a:alpha val="17075"/>
                  </a:srgbClr>
                </a:gs>
                <a:gs pos="57143">
                  <a:srgbClr val="FFDEDB">
                    <a:alpha val="9855"/>
                  </a:srgbClr>
                </a:gs>
                <a:gs pos="71429">
                  <a:srgbClr val="FFDEDB">
                    <a:alpha val="4740"/>
                  </a:srgbClr>
                </a:gs>
                <a:gs pos="85714">
                  <a:srgbClr val="FFDEDB">
                    <a:alpha val="1902"/>
                  </a:srgbClr>
                </a:gs>
                <a:gs pos="100000">
                  <a:srgbClr val="FFDE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3467045">
              <a:off x="2074380" y="1715200"/>
              <a:ext cx="389286" cy="203552"/>
            </a:xfrm>
            <a:prstGeom prst="ellipse">
              <a:avLst/>
            </a:prstGeom>
            <a:gradFill>
              <a:gsLst>
                <a:gs pos="0">
                  <a:srgbClr val="000A1B">
                    <a:alpha val="10722"/>
                  </a:srgbClr>
                </a:gs>
                <a:gs pos="14286">
                  <a:srgbClr val="000A1B">
                    <a:alpha val="9900"/>
                  </a:srgbClr>
                </a:gs>
                <a:gs pos="28571">
                  <a:srgbClr val="000A1B">
                    <a:alpha val="7775"/>
                  </a:srgbClr>
                </a:gs>
                <a:gs pos="42857">
                  <a:srgbClr val="000A1B">
                    <a:alpha val="5171"/>
                  </a:srgbClr>
                </a:gs>
                <a:gs pos="57143">
                  <a:srgbClr val="000A1B">
                    <a:alpha val="2899"/>
                  </a:srgbClr>
                </a:gs>
                <a:gs pos="71429">
                  <a:srgbClr val="000A1B">
                    <a:alpha val="1368"/>
                  </a:srgbClr>
                </a:gs>
                <a:gs pos="85714">
                  <a:srgbClr val="000A1B">
                    <a:alpha val="543"/>
                  </a:srgbClr>
                </a:gs>
                <a:gs pos="100000">
                  <a:srgbClr val="000A1B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2958318">
              <a:off x="312434" y="1597845"/>
              <a:ext cx="377590" cy="311875"/>
            </a:xfrm>
            <a:prstGeom prst="ellipse">
              <a:avLst/>
            </a:prstGeom>
            <a:gradFill>
              <a:gsLst>
                <a:gs pos="0">
                  <a:srgbClr val="BFAE81">
                    <a:alpha val="11908"/>
                  </a:srgbClr>
                </a:gs>
                <a:gs pos="14286">
                  <a:srgbClr val="BFAE81">
                    <a:alpha val="11000"/>
                  </a:srgbClr>
                </a:gs>
                <a:gs pos="28571">
                  <a:srgbClr val="BFAE81">
                    <a:alpha val="8651"/>
                  </a:srgbClr>
                </a:gs>
                <a:gs pos="42857">
                  <a:srgbClr val="BFAE81">
                    <a:alpha val="5762"/>
                  </a:srgbClr>
                </a:gs>
                <a:gs pos="57143">
                  <a:srgbClr val="BFAE81">
                    <a:alpha val="3235"/>
                  </a:srgbClr>
                </a:gs>
                <a:gs pos="71429">
                  <a:srgbClr val="BFAE81">
                    <a:alpha val="1527"/>
                  </a:srgbClr>
                </a:gs>
                <a:gs pos="85714">
                  <a:srgbClr val="BFAE81">
                    <a:alpha val="607"/>
                  </a:srgbClr>
                </a:gs>
                <a:gs pos="100000">
                  <a:srgbClr val="BFAE81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2883934">
              <a:off x="-224028" y="51879"/>
              <a:ext cx="452813" cy="236552"/>
            </a:xfrm>
            <a:prstGeom prst="ellipse">
              <a:avLst/>
            </a:prstGeom>
            <a:gradFill>
              <a:gsLst>
                <a:gs pos="0">
                  <a:srgbClr val="FFEDFF">
                    <a:alpha val="32968"/>
                  </a:srgbClr>
                </a:gs>
                <a:gs pos="14286">
                  <a:srgbClr val="FFEDFF">
                    <a:alpha val="30764"/>
                  </a:srgbClr>
                </a:gs>
                <a:gs pos="28571">
                  <a:srgbClr val="FFEDFF">
                    <a:alpha val="24833"/>
                  </a:srgbClr>
                </a:gs>
                <a:gs pos="42857">
                  <a:srgbClr val="FFEDFF">
                    <a:alpha val="17075"/>
                  </a:srgbClr>
                </a:gs>
                <a:gs pos="57143">
                  <a:srgbClr val="FFEDFF">
                    <a:alpha val="9855"/>
                  </a:srgbClr>
                </a:gs>
                <a:gs pos="71429">
                  <a:srgbClr val="FFEDFF">
                    <a:alpha val="4740"/>
                  </a:srgbClr>
                </a:gs>
                <a:gs pos="85714">
                  <a:srgbClr val="FFEDFF">
                    <a:alpha val="1902"/>
                  </a:srgbClr>
                </a:gs>
                <a:gs pos="100000">
                  <a:srgbClr val="FFE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5840984">
              <a:off x="1645902" y="162"/>
              <a:ext cx="419764" cy="43022"/>
            </a:xfrm>
            <a:prstGeom prst="ellipse">
              <a:avLst/>
            </a:prstGeom>
            <a:gradFill>
              <a:gsLst>
                <a:gs pos="0">
                  <a:srgbClr val="FFB600">
                    <a:alpha val="21603"/>
                  </a:srgbClr>
                </a:gs>
                <a:gs pos="14286">
                  <a:srgbClr val="FFB600">
                    <a:alpha val="20045"/>
                  </a:srgbClr>
                </a:gs>
                <a:gs pos="28571">
                  <a:srgbClr val="FFB600">
                    <a:alpha val="15944"/>
                  </a:srgbClr>
                </a:gs>
                <a:gs pos="42857">
                  <a:srgbClr val="FFB600">
                    <a:alpha val="10768"/>
                  </a:srgbClr>
                </a:gs>
                <a:gs pos="57143">
                  <a:srgbClr val="FFB600">
                    <a:alpha val="6118"/>
                  </a:srgbClr>
                </a:gs>
                <a:gs pos="71429">
                  <a:srgbClr val="FFB600">
                    <a:alpha val="2912"/>
                  </a:srgbClr>
                </a:gs>
                <a:gs pos="85714">
                  <a:srgbClr val="FFB600">
                    <a:alpha val="1162"/>
                  </a:srgbClr>
                </a:gs>
                <a:gs pos="100000">
                  <a:srgbClr val="FFB6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7623937">
              <a:off x="2347237" y="-16722"/>
              <a:ext cx="407145" cy="246162"/>
            </a:xfrm>
            <a:prstGeom prst="ellipse">
              <a:avLst/>
            </a:prstGeom>
            <a:gradFill>
              <a:gsLst>
                <a:gs pos="0">
                  <a:srgbClr val="F6FBBE">
                    <a:alpha val="32968"/>
                  </a:srgbClr>
                </a:gs>
                <a:gs pos="14286">
                  <a:srgbClr val="F6FBBE">
                    <a:alpha val="30764"/>
                  </a:srgbClr>
                </a:gs>
                <a:gs pos="28571">
                  <a:srgbClr val="F6FBBE">
                    <a:alpha val="24833"/>
                  </a:srgbClr>
                </a:gs>
                <a:gs pos="42857">
                  <a:srgbClr val="F6FBBE">
                    <a:alpha val="17075"/>
                  </a:srgbClr>
                </a:gs>
                <a:gs pos="57143">
                  <a:srgbClr val="F6FBBE">
                    <a:alpha val="9855"/>
                  </a:srgbClr>
                </a:gs>
                <a:gs pos="71429">
                  <a:srgbClr val="F6FBBE">
                    <a:alpha val="4740"/>
                  </a:srgbClr>
                </a:gs>
                <a:gs pos="85714">
                  <a:srgbClr val="F6FBBE">
                    <a:alpha val="1902"/>
                  </a:srgbClr>
                </a:gs>
                <a:gs pos="100000">
                  <a:srgbClr val="F6FB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10150207">
              <a:off x="1007453" y="1792935"/>
              <a:ext cx="394648" cy="103976"/>
            </a:xfrm>
            <a:prstGeom prst="ellipse">
              <a:avLst/>
            </a:prstGeom>
            <a:gradFill>
              <a:gsLst>
                <a:gs pos="0">
                  <a:srgbClr val="3B0000">
                    <a:alpha val="14532"/>
                  </a:srgbClr>
                </a:gs>
                <a:gs pos="14286">
                  <a:srgbClr val="3B0000">
                    <a:alpha val="13439"/>
                  </a:srgbClr>
                </a:gs>
                <a:gs pos="28571">
                  <a:srgbClr val="3B0000">
                    <a:alpha val="10601"/>
                  </a:srgbClr>
                </a:gs>
                <a:gs pos="42857">
                  <a:srgbClr val="3B0000">
                    <a:alpha val="7087"/>
                  </a:srgbClr>
                </a:gs>
                <a:gs pos="57143">
                  <a:srgbClr val="3B0000">
                    <a:alpha val="3991"/>
                  </a:srgbClr>
                </a:gs>
                <a:gs pos="71429">
                  <a:srgbClr val="3B0000">
                    <a:alpha val="1888"/>
                  </a:srgbClr>
                </a:gs>
                <a:gs pos="85714">
                  <a:srgbClr val="3B0000">
                    <a:alpha val="751"/>
                  </a:srgbClr>
                </a:gs>
                <a:gs pos="100000">
                  <a:srgbClr val="3B000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9377511">
              <a:off x="3296956" y="2256923"/>
              <a:ext cx="254011" cy="244655"/>
            </a:xfrm>
            <a:prstGeom prst="ellipse">
              <a:avLst/>
            </a:prstGeom>
            <a:gradFill>
              <a:gsLst>
                <a:gs pos="0">
                  <a:srgbClr val="89726E">
                    <a:alpha val="13223"/>
                  </a:srgbClr>
                </a:gs>
                <a:gs pos="14286">
                  <a:srgbClr val="89726E">
                    <a:alpha val="12222"/>
                  </a:srgbClr>
                </a:gs>
                <a:gs pos="28571">
                  <a:srgbClr val="89726E">
                    <a:alpha val="9626"/>
                  </a:srgbClr>
                </a:gs>
                <a:gs pos="42857">
                  <a:srgbClr val="89726E">
                    <a:alpha val="6423"/>
                  </a:srgbClr>
                </a:gs>
                <a:gs pos="57143">
                  <a:srgbClr val="89726E">
                    <a:alpha val="3612"/>
                  </a:srgbClr>
                </a:gs>
                <a:gs pos="71429">
                  <a:srgbClr val="89726E">
                    <a:alpha val="1707"/>
                  </a:srgbClr>
                </a:gs>
                <a:gs pos="85714">
                  <a:srgbClr val="89726E">
                    <a:alpha val="679"/>
                  </a:srgbClr>
                </a:gs>
                <a:gs pos="100000">
                  <a:srgbClr val="89726E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3770637">
              <a:off x="1070894" y="1330237"/>
              <a:ext cx="320255" cy="86834"/>
            </a:xfrm>
            <a:prstGeom prst="ellipse">
              <a:avLst/>
            </a:prstGeom>
            <a:gradFill>
              <a:gsLst>
                <a:gs pos="0">
                  <a:srgbClr val="000000">
                    <a:alpha val="21037"/>
                  </a:srgbClr>
                </a:gs>
                <a:gs pos="14286">
                  <a:srgbClr val="000000">
                    <a:alpha val="19514"/>
                  </a:srgbClr>
                </a:gs>
                <a:gs pos="28571">
                  <a:srgbClr val="000000">
                    <a:alpha val="15511"/>
                  </a:srgbClr>
                </a:gs>
                <a:gs pos="42857">
                  <a:srgbClr val="000000">
                    <a:alpha val="10467"/>
                  </a:srgbClr>
                </a:gs>
                <a:gs pos="57143">
                  <a:srgbClr val="000000">
                    <a:alpha val="5942"/>
                  </a:srgbClr>
                </a:gs>
                <a:gs pos="71429">
                  <a:srgbClr val="000000">
                    <a:alpha val="2827"/>
                  </a:srgbClr>
                </a:gs>
                <a:gs pos="85714">
                  <a:srgbClr val="000000">
                    <a:alpha val="1128"/>
                  </a:srgbClr>
                </a:gs>
                <a:gs pos="100000">
                  <a:srgbClr val="000000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082126">
              <a:off x="1162510" y="554547"/>
              <a:ext cx="195264" cy="57925"/>
            </a:xfrm>
            <a:prstGeom prst="ellipse">
              <a:avLst/>
            </a:prstGeom>
            <a:gradFill>
              <a:gsLst>
                <a:gs pos="0">
                  <a:srgbClr val="000000">
                    <a:alpha val="27315"/>
                  </a:srgbClr>
                </a:gs>
                <a:gs pos="14286">
                  <a:srgbClr val="000000">
                    <a:alpha val="25415"/>
                  </a:srgbClr>
                </a:gs>
                <a:gs pos="28571">
                  <a:srgbClr val="000000">
                    <a:alpha val="20362"/>
                  </a:srgbClr>
                </a:gs>
                <a:gs pos="42857">
                  <a:srgbClr val="000000">
                    <a:alpha val="13872"/>
                  </a:srgbClr>
                </a:gs>
                <a:gs pos="57143">
                  <a:srgbClr val="000000">
                    <a:alpha val="7942"/>
                  </a:srgbClr>
                </a:gs>
                <a:gs pos="71429">
                  <a:srgbClr val="000000">
                    <a:alpha val="3799"/>
                  </a:srgbClr>
                </a:gs>
                <a:gs pos="85714">
                  <a:srgbClr val="000000">
                    <a:alpha val="1520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6012152">
              <a:off x="1930418" y="645029"/>
              <a:ext cx="300265" cy="80096"/>
            </a:xfrm>
            <a:prstGeom prst="ellipse">
              <a:avLst/>
            </a:prstGeom>
            <a:gradFill>
              <a:gsLst>
                <a:gs pos="0">
                  <a:srgbClr val="00FF00">
                    <a:alpha val="2647"/>
                  </a:srgbClr>
                </a:gs>
                <a:gs pos="14286">
                  <a:srgbClr val="00FF00">
                    <a:alpha val="2435"/>
                  </a:srgbClr>
                </a:gs>
                <a:gs pos="28571">
                  <a:srgbClr val="00FF00">
                    <a:alpha val="1896"/>
                  </a:srgbClr>
                </a:gs>
                <a:gs pos="42857">
                  <a:srgbClr val="00FF00">
                    <a:alpha val="1248"/>
                  </a:srgbClr>
                </a:gs>
                <a:gs pos="57143">
                  <a:srgbClr val="00FF00">
                    <a:alpha val="693"/>
                  </a:srgbClr>
                </a:gs>
                <a:gs pos="71429">
                  <a:srgbClr val="00FF00">
                    <a:alpha val="325"/>
                  </a:srgbClr>
                </a:gs>
                <a:gs pos="85714">
                  <a:srgbClr val="00FF00">
                    <a:alpha val="129"/>
                  </a:srgbClr>
                </a:gs>
                <a:gs pos="100000">
                  <a:srgbClr val="00FF00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5117609">
              <a:off x="3098728" y="2266911"/>
              <a:ext cx="322571" cy="194524"/>
            </a:xfrm>
            <a:prstGeom prst="ellipse">
              <a:avLst/>
            </a:prstGeom>
            <a:gradFill>
              <a:gsLst>
                <a:gs pos="0">
                  <a:srgbClr val="000000">
                    <a:alpha val="28400"/>
                  </a:srgbClr>
                </a:gs>
                <a:gs pos="14286">
                  <a:srgbClr val="000000">
                    <a:alpha val="26439"/>
                  </a:srgbClr>
                </a:gs>
                <a:gs pos="28571">
                  <a:srgbClr val="000000">
                    <a:alpha val="21212"/>
                  </a:srgbClr>
                </a:gs>
                <a:gs pos="42857">
                  <a:srgbClr val="000000">
                    <a:alpha val="14476"/>
                  </a:srgbClr>
                </a:gs>
                <a:gs pos="57143">
                  <a:srgbClr val="000000">
                    <a:alpha val="8300"/>
                  </a:srgbClr>
                </a:gs>
                <a:gs pos="71429">
                  <a:srgbClr val="000000">
                    <a:alpha val="3975"/>
                  </a:srgbClr>
                </a:gs>
                <a:gs pos="85714">
                  <a:srgbClr val="000000">
                    <a:alpha val="1591"/>
                  </a:srgbClr>
                </a:gs>
                <a:gs pos="100000">
                  <a:srgbClr val="000000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9860344">
              <a:off x="1165011" y="1527310"/>
              <a:ext cx="347903" cy="180822"/>
            </a:xfrm>
            <a:prstGeom prst="ellipse">
              <a:avLst/>
            </a:prstGeom>
            <a:gradFill>
              <a:gsLst>
                <a:gs pos="0">
                  <a:srgbClr val="D8AAAA">
                    <a:alpha val="12390"/>
                  </a:srgbClr>
                </a:gs>
                <a:gs pos="14286">
                  <a:srgbClr val="D8AAAA">
                    <a:alpha val="11448"/>
                  </a:srgbClr>
                </a:gs>
                <a:gs pos="28571">
                  <a:srgbClr val="D8AAAA">
                    <a:alpha val="9008"/>
                  </a:srgbClr>
                </a:gs>
                <a:gs pos="42857">
                  <a:srgbClr val="D8AAAA">
                    <a:alpha val="6004"/>
                  </a:srgbClr>
                </a:gs>
                <a:gs pos="57143">
                  <a:srgbClr val="D8AAAA">
                    <a:alpha val="3373"/>
                  </a:srgbClr>
                </a:gs>
                <a:gs pos="71429">
                  <a:srgbClr val="D8AAAA">
                    <a:alpha val="1593"/>
                  </a:srgbClr>
                </a:gs>
                <a:gs pos="85714">
                  <a:srgbClr val="D8AAAA">
                    <a:alpha val="633"/>
                  </a:srgbClr>
                </a:gs>
                <a:gs pos="100000">
                  <a:srgbClr val="D8AAAA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7783947">
              <a:off x="-126141" y="658806"/>
              <a:ext cx="258952" cy="231058"/>
            </a:xfrm>
            <a:prstGeom prst="ellipse">
              <a:avLst/>
            </a:prstGeom>
            <a:gradFill>
              <a:gsLst>
                <a:gs pos="0">
                  <a:srgbClr val="6EB6B1">
                    <a:alpha val="10718"/>
                  </a:srgbClr>
                </a:gs>
                <a:gs pos="14286">
                  <a:srgbClr val="6EB6B1">
                    <a:alpha val="9895"/>
                  </a:srgbClr>
                </a:gs>
                <a:gs pos="28571">
                  <a:srgbClr val="6EB6B1">
                    <a:alpha val="7772"/>
                  </a:srgbClr>
                </a:gs>
                <a:gs pos="42857">
                  <a:srgbClr val="6EB6B1">
                    <a:alpha val="5168"/>
                  </a:srgbClr>
                </a:gs>
                <a:gs pos="57143">
                  <a:srgbClr val="6EB6B1">
                    <a:alpha val="2898"/>
                  </a:srgbClr>
                </a:gs>
                <a:gs pos="71429">
                  <a:srgbClr val="6EB6B1">
                    <a:alpha val="1367"/>
                  </a:srgbClr>
                </a:gs>
                <a:gs pos="85714">
                  <a:srgbClr val="6EB6B1">
                    <a:alpha val="543"/>
                  </a:srgbClr>
                </a:gs>
                <a:gs pos="100000">
                  <a:srgbClr val="6EB6B1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8933131">
              <a:off x="1452097" y="94896"/>
              <a:ext cx="192795" cy="45857"/>
            </a:xfrm>
            <a:prstGeom prst="ellipse">
              <a:avLst/>
            </a:prstGeom>
            <a:gradFill>
              <a:gsLst>
                <a:gs pos="0">
                  <a:srgbClr val="FFEECC">
                    <a:alpha val="32968"/>
                  </a:srgbClr>
                </a:gs>
                <a:gs pos="14286">
                  <a:srgbClr val="FFEECC">
                    <a:alpha val="30764"/>
                  </a:srgbClr>
                </a:gs>
                <a:gs pos="28571">
                  <a:srgbClr val="FFEECC">
                    <a:alpha val="24833"/>
                  </a:srgbClr>
                </a:gs>
                <a:gs pos="42857">
                  <a:srgbClr val="FFEECC">
                    <a:alpha val="17075"/>
                  </a:srgbClr>
                </a:gs>
                <a:gs pos="57143">
                  <a:srgbClr val="FFEECC">
                    <a:alpha val="9855"/>
                  </a:srgbClr>
                </a:gs>
                <a:gs pos="71429">
                  <a:srgbClr val="FFEECC">
                    <a:alpha val="4740"/>
                  </a:srgbClr>
                </a:gs>
                <a:gs pos="85714">
                  <a:srgbClr val="FFEECC">
                    <a:alpha val="1902"/>
                  </a:srgbClr>
                </a:gs>
                <a:gs pos="100000">
                  <a:srgbClr val="FFEE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-9313178">
              <a:off x="2273714" y="1242466"/>
              <a:ext cx="335333" cy="866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6139398">
              <a:off x="1204806" y="222319"/>
              <a:ext cx="519010" cy="37852"/>
            </a:xfrm>
            <a:prstGeom prst="ellipse">
              <a:avLst/>
            </a:prstGeom>
            <a:gradFill>
              <a:gsLst>
                <a:gs pos="0">
                  <a:srgbClr val="000000">
                    <a:alpha val="32755"/>
                  </a:srgbClr>
                </a:gs>
                <a:gs pos="14286">
                  <a:srgbClr val="000000">
                    <a:alpha val="30562"/>
                  </a:srgbClr>
                </a:gs>
                <a:gs pos="28571">
                  <a:srgbClr val="000000">
                    <a:alpha val="24663"/>
                  </a:srgbClr>
                </a:gs>
                <a:gs pos="42857">
                  <a:srgbClr val="000000">
                    <a:alpha val="16952"/>
                  </a:srgbClr>
                </a:gs>
                <a:gs pos="57143">
                  <a:srgbClr val="000000">
                    <a:alpha val="9781"/>
                  </a:srgbClr>
                </a:gs>
                <a:gs pos="71429">
                  <a:srgbClr val="000000">
                    <a:alpha val="4704"/>
                  </a:srgbClr>
                </a:gs>
                <a:gs pos="85714">
                  <a:srgbClr val="000000">
                    <a:alpha val="1887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8094426">
              <a:off x="1240910" y="-5740"/>
              <a:ext cx="240361" cy="53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4246826">
              <a:off x="1575403" y="-1079"/>
              <a:ext cx="249759" cy="223224"/>
            </a:xfrm>
            <a:prstGeom prst="ellipse">
              <a:avLst/>
            </a:prstGeom>
            <a:gradFill>
              <a:gsLst>
                <a:gs pos="0">
                  <a:srgbClr val="FFB292">
                    <a:alpha val="24901"/>
                  </a:srgbClr>
                </a:gs>
                <a:gs pos="14286">
                  <a:srgbClr val="FFB292">
                    <a:alpha val="23141"/>
                  </a:srgbClr>
                </a:gs>
                <a:gs pos="28571">
                  <a:srgbClr val="FFB292">
                    <a:alpha val="18483"/>
                  </a:srgbClr>
                </a:gs>
                <a:gs pos="42857">
                  <a:srgbClr val="FFB292">
                    <a:alpha val="12545"/>
                  </a:srgbClr>
                </a:gs>
                <a:gs pos="57143">
                  <a:srgbClr val="FFB292">
                    <a:alpha val="7158"/>
                  </a:srgbClr>
                </a:gs>
                <a:gs pos="71429">
                  <a:srgbClr val="FFB292">
                    <a:alpha val="3417"/>
                  </a:srgbClr>
                </a:gs>
                <a:gs pos="85714">
                  <a:srgbClr val="FFB292">
                    <a:alpha val="1365"/>
                  </a:srgbClr>
                </a:gs>
                <a:gs pos="100000">
                  <a:srgbClr val="FFB292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6422024">
              <a:off x="3318186" y="1462290"/>
              <a:ext cx="354063" cy="225315"/>
            </a:xfrm>
            <a:prstGeom prst="ellipse">
              <a:avLst/>
            </a:prstGeom>
            <a:gradFill>
              <a:gsLst>
                <a:gs pos="0">
                  <a:srgbClr val="C0A2A4">
                    <a:alpha val="32343"/>
                  </a:srgbClr>
                </a:gs>
                <a:gs pos="14286">
                  <a:srgbClr val="C0A2A4">
                    <a:alpha val="30171"/>
                  </a:srgbClr>
                </a:gs>
                <a:gs pos="28571">
                  <a:srgbClr val="C0A2A4">
                    <a:alpha val="24334"/>
                  </a:srgbClr>
                </a:gs>
                <a:gs pos="42857">
                  <a:srgbClr val="C0A2A4">
                    <a:alpha val="16714"/>
                  </a:srgbClr>
                </a:gs>
                <a:gs pos="57143">
                  <a:srgbClr val="C0A2A4">
                    <a:alpha val="9638"/>
                  </a:srgbClr>
                </a:gs>
                <a:gs pos="71429">
                  <a:srgbClr val="C0A2A4">
                    <a:alpha val="4633"/>
                  </a:srgbClr>
                </a:gs>
                <a:gs pos="85714">
                  <a:srgbClr val="C0A2A4">
                    <a:alpha val="1858"/>
                  </a:srgbClr>
                </a:gs>
                <a:gs pos="100000">
                  <a:srgbClr val="C0A2A4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10475700">
              <a:off x="1538456" y="1558930"/>
              <a:ext cx="230476" cy="456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-10732796">
              <a:off x="1105520" y="1795294"/>
              <a:ext cx="321193" cy="27638"/>
            </a:xfrm>
            <a:prstGeom prst="ellipse">
              <a:avLst/>
            </a:prstGeom>
            <a:gradFill>
              <a:gsLst>
                <a:gs pos="0">
                  <a:srgbClr val="D7E5ED">
                    <a:alpha val="20717"/>
                  </a:srgbClr>
                </a:gs>
                <a:gs pos="14286">
                  <a:srgbClr val="D7E5ED">
                    <a:alpha val="19214"/>
                  </a:srgbClr>
                </a:gs>
                <a:gs pos="28571">
                  <a:srgbClr val="D7E5ED">
                    <a:alpha val="15267"/>
                  </a:srgbClr>
                </a:gs>
                <a:gs pos="42857">
                  <a:srgbClr val="D7E5ED">
                    <a:alpha val="10297"/>
                  </a:srgbClr>
                </a:gs>
                <a:gs pos="57143">
                  <a:srgbClr val="D7E5ED">
                    <a:alpha val="5844"/>
                  </a:srgbClr>
                </a:gs>
                <a:gs pos="71429">
                  <a:srgbClr val="D7E5ED">
                    <a:alpha val="2779"/>
                  </a:srgbClr>
                </a:gs>
                <a:gs pos="85714">
                  <a:srgbClr val="D7E5ED">
                    <a:alpha val="1108"/>
                  </a:srgbClr>
                </a:gs>
                <a:gs pos="100000">
                  <a:srgbClr val="D7E5ED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7399743">
              <a:off x="2262184" y="471778"/>
              <a:ext cx="247313" cy="58976"/>
            </a:xfrm>
            <a:prstGeom prst="ellipse">
              <a:avLst/>
            </a:prstGeom>
            <a:gradFill>
              <a:gsLst>
                <a:gs pos="0">
                  <a:srgbClr val="DBB8A1">
                    <a:alpha val="32968"/>
                  </a:srgbClr>
                </a:gs>
                <a:gs pos="14286">
                  <a:srgbClr val="DBB8A1">
                    <a:alpha val="30764"/>
                  </a:srgbClr>
                </a:gs>
                <a:gs pos="28571">
                  <a:srgbClr val="DBB8A1">
                    <a:alpha val="24833"/>
                  </a:srgbClr>
                </a:gs>
                <a:gs pos="42857">
                  <a:srgbClr val="DBB8A1">
                    <a:alpha val="17075"/>
                  </a:srgbClr>
                </a:gs>
                <a:gs pos="57143">
                  <a:srgbClr val="DBB8A1">
                    <a:alpha val="9855"/>
                  </a:srgbClr>
                </a:gs>
                <a:gs pos="71429">
                  <a:srgbClr val="DBB8A1">
                    <a:alpha val="4740"/>
                  </a:srgbClr>
                </a:gs>
                <a:gs pos="85714">
                  <a:srgbClr val="DBB8A1">
                    <a:alpha val="1902"/>
                  </a:srgbClr>
                </a:gs>
                <a:gs pos="100000">
                  <a:srgbClr val="DBB8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9781899">
              <a:off x="1719362" y="188148"/>
              <a:ext cx="265303" cy="135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5972508">
              <a:off x="2002133" y="533052"/>
              <a:ext cx="430314" cy="15873"/>
            </a:xfrm>
            <a:prstGeom prst="ellipse">
              <a:avLst/>
            </a:prstGeom>
            <a:gradFill>
              <a:gsLst>
                <a:gs pos="0">
                  <a:srgbClr val="FFC9A3">
                    <a:alpha val="32968"/>
                  </a:srgbClr>
                </a:gs>
                <a:gs pos="14286">
                  <a:srgbClr val="FFC9A3">
                    <a:alpha val="30764"/>
                  </a:srgbClr>
                </a:gs>
                <a:gs pos="28571">
                  <a:srgbClr val="FFC9A3">
                    <a:alpha val="24833"/>
                  </a:srgbClr>
                </a:gs>
                <a:gs pos="42857">
                  <a:srgbClr val="FFC9A3">
                    <a:alpha val="17075"/>
                  </a:srgbClr>
                </a:gs>
                <a:gs pos="57143">
                  <a:srgbClr val="FFC9A3">
                    <a:alpha val="9855"/>
                  </a:srgbClr>
                </a:gs>
                <a:gs pos="71429">
                  <a:srgbClr val="FFC9A3">
                    <a:alpha val="4740"/>
                  </a:srgbClr>
                </a:gs>
                <a:gs pos="85714">
                  <a:srgbClr val="FFC9A3">
                    <a:alpha val="1902"/>
                  </a:srgbClr>
                </a:gs>
                <a:gs pos="100000">
                  <a:srgbClr val="FFC9A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4381376">
              <a:off x="1556478" y="101445"/>
              <a:ext cx="322090" cy="70213"/>
            </a:xfrm>
            <a:prstGeom prst="ellipse">
              <a:avLst/>
            </a:prstGeom>
            <a:gradFill>
              <a:gsLst>
                <a:gs pos="0">
                  <a:srgbClr val="120000">
                    <a:alpha val="21530"/>
                  </a:srgbClr>
                </a:gs>
                <a:gs pos="14286">
                  <a:srgbClr val="120000">
                    <a:alpha val="19976"/>
                  </a:srgbClr>
                </a:gs>
                <a:gs pos="28571">
                  <a:srgbClr val="120000">
                    <a:alpha val="15889"/>
                  </a:srgbClr>
                </a:gs>
                <a:gs pos="42857">
                  <a:srgbClr val="120000">
                    <a:alpha val="10729"/>
                  </a:srgbClr>
                </a:gs>
                <a:gs pos="57143">
                  <a:srgbClr val="120000">
                    <a:alpha val="6095"/>
                  </a:srgbClr>
                </a:gs>
                <a:gs pos="71429">
                  <a:srgbClr val="120000">
                    <a:alpha val="2901"/>
                  </a:srgbClr>
                </a:gs>
                <a:gs pos="85714">
                  <a:srgbClr val="120000">
                    <a:alpha val="1157"/>
                  </a:srgbClr>
                </a:gs>
                <a:gs pos="100000">
                  <a:srgbClr val="12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9003104">
              <a:off x="786613" y="552196"/>
              <a:ext cx="282644" cy="84363"/>
            </a:xfrm>
            <a:prstGeom prst="ellipse">
              <a:avLst/>
            </a:prstGeom>
            <a:gradFill>
              <a:gsLst>
                <a:gs pos="0">
                  <a:srgbClr val="FFE7D2">
                    <a:alpha val="30603"/>
                  </a:srgbClr>
                </a:gs>
                <a:gs pos="14286">
                  <a:srgbClr val="FFE7D2">
                    <a:alpha val="28522"/>
                  </a:srgbClr>
                </a:gs>
                <a:gs pos="28571">
                  <a:srgbClr val="FFE7D2">
                    <a:alpha val="22950"/>
                  </a:srgbClr>
                </a:gs>
                <a:gs pos="42857">
                  <a:srgbClr val="FFE7D2">
                    <a:alpha val="15719"/>
                  </a:srgbClr>
                </a:gs>
                <a:gs pos="57143">
                  <a:srgbClr val="FFE7D2">
                    <a:alpha val="9041"/>
                  </a:srgbClr>
                </a:gs>
                <a:gs pos="71429">
                  <a:srgbClr val="FFE7D2">
                    <a:alpha val="4339"/>
                  </a:srgbClr>
                </a:gs>
                <a:gs pos="85714">
                  <a:srgbClr val="FFE7D2">
                    <a:alpha val="1739"/>
                  </a:srgbClr>
                </a:gs>
                <a:gs pos="100000">
                  <a:srgbClr val="FFE7D2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3906218">
              <a:off x="1263842" y="-42300"/>
              <a:ext cx="227897" cy="154685"/>
            </a:xfrm>
            <a:prstGeom prst="ellipse">
              <a:avLst/>
            </a:prstGeom>
            <a:gradFill>
              <a:gsLst>
                <a:gs pos="0">
                  <a:srgbClr val="000000">
                    <a:alpha val="31760"/>
                  </a:srgbClr>
                </a:gs>
                <a:gs pos="14286">
                  <a:srgbClr val="000000">
                    <a:alpha val="29618"/>
                  </a:srgbClr>
                </a:gs>
                <a:gs pos="28571">
                  <a:srgbClr val="000000">
                    <a:alpha val="23869"/>
                  </a:srgbClr>
                </a:gs>
                <a:gs pos="42857">
                  <a:srgbClr val="000000">
                    <a:alpha val="16379"/>
                  </a:srgbClr>
                </a:gs>
                <a:gs pos="57143">
                  <a:srgbClr val="000000">
                    <a:alpha val="9436"/>
                  </a:srgbClr>
                </a:gs>
                <a:gs pos="71429">
                  <a:srgbClr val="000000">
                    <a:alpha val="4534"/>
                  </a:srgbClr>
                </a:gs>
                <a:gs pos="85714">
                  <a:srgbClr val="000000">
                    <a:alpha val="1818"/>
                  </a:srgbClr>
                </a:gs>
                <a:gs pos="100000">
                  <a:srgbClr val="00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8285006">
              <a:off x="1130886" y="54458"/>
              <a:ext cx="474783" cy="55569"/>
            </a:xfrm>
            <a:prstGeom prst="ellipse">
              <a:avLst/>
            </a:prstGeom>
            <a:gradFill>
              <a:gsLst>
                <a:gs pos="0">
                  <a:srgbClr val="260F00">
                    <a:alpha val="32968"/>
                  </a:srgbClr>
                </a:gs>
                <a:gs pos="14286">
                  <a:srgbClr val="260F00">
                    <a:alpha val="30764"/>
                  </a:srgbClr>
                </a:gs>
                <a:gs pos="28571">
                  <a:srgbClr val="260F00">
                    <a:alpha val="24833"/>
                  </a:srgbClr>
                </a:gs>
                <a:gs pos="42857">
                  <a:srgbClr val="260F00">
                    <a:alpha val="17075"/>
                  </a:srgbClr>
                </a:gs>
                <a:gs pos="57143">
                  <a:srgbClr val="260F00">
                    <a:alpha val="9855"/>
                  </a:srgbClr>
                </a:gs>
                <a:gs pos="71429">
                  <a:srgbClr val="260F00">
                    <a:alpha val="4740"/>
                  </a:srgbClr>
                </a:gs>
                <a:gs pos="85714">
                  <a:srgbClr val="260F00">
                    <a:alpha val="1902"/>
                  </a:srgbClr>
                </a:gs>
                <a:gs pos="100000">
                  <a:srgbClr val="260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3397681">
              <a:off x="1710741" y="2004476"/>
              <a:ext cx="512418" cy="120784"/>
            </a:xfrm>
            <a:prstGeom prst="ellipse">
              <a:avLst/>
            </a:prstGeom>
            <a:gradFill>
              <a:gsLst>
                <a:gs pos="0">
                  <a:srgbClr val="FFFFFF">
                    <a:alpha val="29786"/>
                  </a:srgbClr>
                </a:gs>
                <a:gs pos="14286">
                  <a:srgbClr val="FFFFFF">
                    <a:alpha val="27749"/>
                  </a:srgbClr>
                </a:gs>
                <a:gs pos="28571">
                  <a:srgbClr val="FFFFFF">
                    <a:alpha val="22304"/>
                  </a:srgbClr>
                </a:gs>
                <a:gs pos="42857">
                  <a:srgbClr val="FFFFFF">
                    <a:alpha val="15256"/>
                  </a:srgbClr>
                </a:gs>
                <a:gs pos="57143">
                  <a:srgbClr val="FFFFFF">
                    <a:alpha val="8764"/>
                  </a:srgbClr>
                </a:gs>
                <a:gs pos="71429">
                  <a:srgbClr val="FFFFFF">
                    <a:alpha val="4203"/>
                  </a:srgbClr>
                </a:gs>
                <a:gs pos="85714">
                  <a:srgbClr val="FFFFFF">
                    <a:alpha val="1683"/>
                  </a:srgbClr>
                </a:gs>
                <a:gs pos="100000">
                  <a:srgbClr val="FFFFFF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3902705">
              <a:off x="1261394" y="277940"/>
              <a:ext cx="284831" cy="41635"/>
            </a:xfrm>
            <a:prstGeom prst="ellipse">
              <a:avLst/>
            </a:prstGeom>
            <a:gradFill>
              <a:gsLst>
                <a:gs pos="0">
                  <a:srgbClr val="FFE2AB">
                    <a:alpha val="32775"/>
                  </a:srgbClr>
                </a:gs>
                <a:gs pos="14286">
                  <a:srgbClr val="FFE2AB">
                    <a:alpha val="30581"/>
                  </a:srgbClr>
                </a:gs>
                <a:gs pos="28571">
                  <a:srgbClr val="FFE2AB">
                    <a:alpha val="24679"/>
                  </a:srgbClr>
                </a:gs>
                <a:gs pos="42857">
                  <a:srgbClr val="FFE2AB">
                    <a:alpha val="16964"/>
                  </a:srgbClr>
                </a:gs>
                <a:gs pos="57143">
                  <a:srgbClr val="FFE2AB">
                    <a:alpha val="9788"/>
                  </a:srgbClr>
                </a:gs>
                <a:gs pos="71429">
                  <a:srgbClr val="FFE2AB">
                    <a:alpha val="4707"/>
                  </a:srgbClr>
                </a:gs>
                <a:gs pos="85714">
                  <a:srgbClr val="FFE2AB">
                    <a:alpha val="1889"/>
                  </a:srgbClr>
                </a:gs>
                <a:gs pos="100000">
                  <a:srgbClr val="FFE2AB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3954858">
              <a:off x="1794322" y="802410"/>
              <a:ext cx="289516" cy="36208"/>
            </a:xfrm>
            <a:prstGeom prst="ellipse">
              <a:avLst/>
            </a:prstGeom>
            <a:gradFill>
              <a:gsLst>
                <a:gs pos="0">
                  <a:srgbClr val="290000">
                    <a:alpha val="21142"/>
                  </a:srgbClr>
                </a:gs>
                <a:gs pos="14286">
                  <a:srgbClr val="290000">
                    <a:alpha val="19612"/>
                  </a:srgbClr>
                </a:gs>
                <a:gs pos="28571">
                  <a:srgbClr val="290000">
                    <a:alpha val="15592"/>
                  </a:srgbClr>
                </a:gs>
                <a:gs pos="42857">
                  <a:srgbClr val="290000">
                    <a:alpha val="10522"/>
                  </a:srgbClr>
                </a:gs>
                <a:gs pos="57143">
                  <a:srgbClr val="290000">
                    <a:alpha val="5975"/>
                  </a:srgbClr>
                </a:gs>
                <a:gs pos="71429">
                  <a:srgbClr val="290000">
                    <a:alpha val="2843"/>
                  </a:srgbClr>
                </a:gs>
                <a:gs pos="85714">
                  <a:srgbClr val="290000">
                    <a:alpha val="1134"/>
                  </a:srgbClr>
                </a:gs>
                <a:gs pos="100000">
                  <a:srgbClr val="2900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9266367">
              <a:off x="1711248" y="57818"/>
              <a:ext cx="417341" cy="132069"/>
            </a:xfrm>
            <a:prstGeom prst="ellipse">
              <a:avLst/>
            </a:prstGeom>
            <a:gradFill>
              <a:gsLst>
                <a:gs pos="0">
                  <a:srgbClr val="000000">
                    <a:alpha val="24734"/>
                  </a:srgbClr>
                </a:gs>
                <a:gs pos="14286">
                  <a:srgbClr val="000000">
                    <a:alpha val="22984"/>
                  </a:srgbClr>
                </a:gs>
                <a:gs pos="28571">
                  <a:srgbClr val="000000">
                    <a:alpha val="18354"/>
                  </a:srgbClr>
                </a:gs>
                <a:gs pos="42857">
                  <a:srgbClr val="000000">
                    <a:alpha val="12454"/>
                  </a:srgbClr>
                </a:gs>
                <a:gs pos="57143">
                  <a:srgbClr val="000000">
                    <a:alpha val="7105"/>
                  </a:srgbClr>
                </a:gs>
                <a:gs pos="71429">
                  <a:srgbClr val="000000">
                    <a:alpha val="3391"/>
                  </a:srgbClr>
                </a:gs>
                <a:gs pos="85714">
                  <a:srgbClr val="000000">
                    <a:alpha val="1355"/>
                  </a:srgbClr>
                </a:gs>
                <a:gs pos="100000">
                  <a:srgbClr val="00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10106634">
              <a:off x="2620445" y="962240"/>
              <a:ext cx="575256" cy="113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7090606">
              <a:off x="986750" y="10358"/>
              <a:ext cx="344747" cy="96398"/>
            </a:xfrm>
            <a:prstGeom prst="ellipse">
              <a:avLst/>
            </a:prstGeom>
            <a:gradFill>
              <a:gsLst>
                <a:gs pos="0">
                  <a:srgbClr val="310000">
                    <a:alpha val="23993"/>
                  </a:srgbClr>
                </a:gs>
                <a:gs pos="14286">
                  <a:srgbClr val="310000">
                    <a:alpha val="22288"/>
                  </a:srgbClr>
                </a:gs>
                <a:gs pos="28571">
                  <a:srgbClr val="310000">
                    <a:alpha val="17781"/>
                  </a:srgbClr>
                </a:gs>
                <a:gs pos="42857">
                  <a:srgbClr val="310000">
                    <a:alpha val="12052"/>
                  </a:srgbClr>
                </a:gs>
                <a:gs pos="57143">
                  <a:srgbClr val="310000">
                    <a:alpha val="6869"/>
                  </a:srgbClr>
                </a:gs>
                <a:gs pos="71429">
                  <a:srgbClr val="310000">
                    <a:alpha val="3276"/>
                  </a:srgbClr>
                </a:gs>
                <a:gs pos="85714">
                  <a:srgbClr val="310000">
                    <a:alpha val="1309"/>
                  </a:srgbClr>
                </a:gs>
                <a:gs pos="100000">
                  <a:srgbClr val="31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-9985040">
              <a:off x="571681" y="539357"/>
              <a:ext cx="383597" cy="498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8487932">
              <a:off x="2512265" y="1194831"/>
              <a:ext cx="516299" cy="102113"/>
            </a:xfrm>
            <a:prstGeom prst="ellipse">
              <a:avLst/>
            </a:prstGeom>
            <a:gradFill>
              <a:gsLst>
                <a:gs pos="0">
                  <a:srgbClr val="FFFFFF">
                    <a:alpha val="24198"/>
                  </a:srgbClr>
                </a:gs>
                <a:gs pos="14286">
                  <a:srgbClr val="FFFFFF">
                    <a:alpha val="22480"/>
                  </a:srgbClr>
                </a:gs>
                <a:gs pos="28571">
                  <a:srgbClr val="FFFFFF">
                    <a:alpha val="17939"/>
                  </a:srgbClr>
                </a:gs>
                <a:gs pos="42857">
                  <a:srgbClr val="FFFFFF">
                    <a:alpha val="12162"/>
                  </a:srgbClr>
                </a:gs>
                <a:gs pos="57143">
                  <a:srgbClr val="FFFFFF">
                    <a:alpha val="6934"/>
                  </a:srgbClr>
                </a:gs>
                <a:gs pos="71429">
                  <a:srgbClr val="FFFFFF">
                    <a:alpha val="3308"/>
                  </a:srgbClr>
                </a:gs>
                <a:gs pos="85714">
                  <a:srgbClr val="FFFFFF">
                    <a:alpha val="1321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5446965">
              <a:off x="-258037" y="1871916"/>
              <a:ext cx="516074" cy="279731"/>
            </a:xfrm>
            <a:prstGeom prst="ellipse">
              <a:avLst/>
            </a:prstGeom>
            <a:gradFill>
              <a:gsLst>
                <a:gs pos="0">
                  <a:srgbClr val="003200">
                    <a:alpha val="11531"/>
                  </a:srgbClr>
                </a:gs>
                <a:gs pos="14286">
                  <a:srgbClr val="003200">
                    <a:alpha val="10650"/>
                  </a:srgbClr>
                </a:gs>
                <a:gs pos="28571">
                  <a:srgbClr val="003200">
                    <a:alpha val="8372"/>
                  </a:srgbClr>
                </a:gs>
                <a:gs pos="42857">
                  <a:srgbClr val="003200">
                    <a:alpha val="5574"/>
                  </a:srgbClr>
                </a:gs>
                <a:gs pos="57143">
                  <a:srgbClr val="003200">
                    <a:alpha val="3128"/>
                  </a:srgbClr>
                </a:gs>
                <a:gs pos="71429">
                  <a:srgbClr val="003200">
                    <a:alpha val="1476"/>
                  </a:srgbClr>
                </a:gs>
                <a:gs pos="85714">
                  <a:srgbClr val="003200">
                    <a:alpha val="586"/>
                  </a:srgbClr>
                </a:gs>
                <a:gs pos="100000">
                  <a:srgbClr val="003200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-10126130">
              <a:off x="1099754" y="1825494"/>
              <a:ext cx="551960" cy="81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5934065">
              <a:off x="1294531" y="880882"/>
              <a:ext cx="417355" cy="120385"/>
            </a:xfrm>
            <a:prstGeom prst="ellipse">
              <a:avLst/>
            </a:prstGeom>
            <a:gradFill>
              <a:gsLst>
                <a:gs pos="0">
                  <a:srgbClr val="F3CA00">
                    <a:alpha val="32327"/>
                  </a:srgbClr>
                </a:gs>
                <a:gs pos="14286">
                  <a:srgbClr val="F3CA00">
                    <a:alpha val="30155"/>
                  </a:srgbClr>
                </a:gs>
                <a:gs pos="28571">
                  <a:srgbClr val="F3CA00">
                    <a:alpha val="24320"/>
                  </a:srgbClr>
                </a:gs>
                <a:gs pos="42857">
                  <a:srgbClr val="F3CA00">
                    <a:alpha val="16705"/>
                  </a:srgbClr>
                </a:gs>
                <a:gs pos="57143">
                  <a:srgbClr val="F3CA00">
                    <a:alpha val="9632"/>
                  </a:srgbClr>
                </a:gs>
                <a:gs pos="71429">
                  <a:srgbClr val="F3CA00">
                    <a:alpha val="4630"/>
                  </a:srgbClr>
                </a:gs>
                <a:gs pos="85714">
                  <a:srgbClr val="F3CA00">
                    <a:alpha val="1857"/>
                  </a:srgbClr>
                </a:gs>
                <a:gs pos="100000">
                  <a:srgbClr val="F3CA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8865927">
              <a:off x="1393668" y="343420"/>
              <a:ext cx="424544" cy="92031"/>
            </a:xfrm>
            <a:prstGeom prst="ellipse">
              <a:avLst/>
            </a:prstGeom>
            <a:gradFill>
              <a:gsLst>
                <a:gs pos="0">
                  <a:srgbClr val="FFFFFF">
                    <a:alpha val="24015"/>
                  </a:srgbClr>
                </a:gs>
                <a:gs pos="14286">
                  <a:srgbClr val="FFFFFF">
                    <a:alpha val="22309"/>
                  </a:srgbClr>
                </a:gs>
                <a:gs pos="28571">
                  <a:srgbClr val="FFFFFF">
                    <a:alpha val="17798"/>
                  </a:srgbClr>
                </a:gs>
                <a:gs pos="42857">
                  <a:srgbClr val="FFFFFF">
                    <a:alpha val="12064"/>
                  </a:srgbClr>
                </a:gs>
                <a:gs pos="57143">
                  <a:srgbClr val="FFFFFF">
                    <a:alpha val="6876"/>
                  </a:srgbClr>
                </a:gs>
                <a:gs pos="71429">
                  <a:srgbClr val="FFFFFF">
                    <a:alpha val="3279"/>
                  </a:srgbClr>
                </a:gs>
                <a:gs pos="85714">
                  <a:srgbClr val="FFFFFF">
                    <a:alpha val="1310"/>
                  </a:srgbClr>
                </a:gs>
                <a:gs pos="100000">
                  <a:srgbClr val="FFFFFF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5332842">
              <a:off x="896621" y="819722"/>
              <a:ext cx="344420" cy="60378"/>
            </a:xfrm>
            <a:prstGeom prst="ellipse">
              <a:avLst/>
            </a:prstGeom>
            <a:gradFill>
              <a:gsLst>
                <a:gs pos="0">
                  <a:srgbClr val="FFFFB3">
                    <a:alpha val="32968"/>
                  </a:srgbClr>
                </a:gs>
                <a:gs pos="14286">
                  <a:srgbClr val="FFFFB3">
                    <a:alpha val="30764"/>
                  </a:srgbClr>
                </a:gs>
                <a:gs pos="28571">
                  <a:srgbClr val="FFFFB3">
                    <a:alpha val="24833"/>
                  </a:srgbClr>
                </a:gs>
                <a:gs pos="42857">
                  <a:srgbClr val="FFFFB3">
                    <a:alpha val="17075"/>
                  </a:srgbClr>
                </a:gs>
                <a:gs pos="57143">
                  <a:srgbClr val="FFFFB3">
                    <a:alpha val="9855"/>
                  </a:srgbClr>
                </a:gs>
                <a:gs pos="71429">
                  <a:srgbClr val="FFFFB3">
                    <a:alpha val="4740"/>
                  </a:srgbClr>
                </a:gs>
                <a:gs pos="85714">
                  <a:srgbClr val="FFFFB3">
                    <a:alpha val="1902"/>
                  </a:srgbClr>
                </a:gs>
                <a:gs pos="100000">
                  <a:srgbClr val="FFFF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7595736">
              <a:off x="2251003" y="855635"/>
              <a:ext cx="372241" cy="208714"/>
            </a:xfrm>
            <a:prstGeom prst="ellipse">
              <a:avLst/>
            </a:prstGeom>
            <a:gradFill>
              <a:gsLst>
                <a:gs pos="0">
                  <a:srgbClr val="FF8E00">
                    <a:alpha val="16019"/>
                  </a:srgbClr>
                </a:gs>
                <a:gs pos="14286">
                  <a:srgbClr val="FF8E00">
                    <a:alpha val="14825"/>
                  </a:srgbClr>
                </a:gs>
                <a:gs pos="28571">
                  <a:srgbClr val="FF8E00">
                    <a:alpha val="11714"/>
                  </a:srgbClr>
                </a:gs>
                <a:gs pos="42857">
                  <a:srgbClr val="FF8E00">
                    <a:alpha val="7847"/>
                  </a:srgbClr>
                </a:gs>
                <a:gs pos="57143">
                  <a:srgbClr val="FF8E00">
                    <a:alpha val="4427"/>
                  </a:srgbClr>
                </a:gs>
                <a:gs pos="71429">
                  <a:srgbClr val="FF8E00">
                    <a:alpha val="2097"/>
                  </a:srgbClr>
                </a:gs>
                <a:gs pos="85714">
                  <a:srgbClr val="FF8E00">
                    <a:alpha val="835"/>
                  </a:srgbClr>
                </a:gs>
                <a:gs pos="100000">
                  <a:srgbClr val="FF8E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-8595508">
              <a:off x="1688954" y="2103882"/>
              <a:ext cx="274306" cy="67845"/>
            </a:xfrm>
            <a:prstGeom prst="ellipse">
              <a:avLst/>
            </a:prstGeom>
            <a:gradFill>
              <a:gsLst>
                <a:gs pos="0">
                  <a:srgbClr val="6E2200">
                    <a:alpha val="19624"/>
                  </a:srgbClr>
                </a:gs>
                <a:gs pos="14286">
                  <a:srgbClr val="6E2200">
                    <a:alpha val="18191"/>
                  </a:srgbClr>
                </a:gs>
                <a:gs pos="28571">
                  <a:srgbClr val="6E2200">
                    <a:alpha val="14435"/>
                  </a:srgbClr>
                </a:gs>
                <a:gs pos="42857">
                  <a:srgbClr val="6E2200">
                    <a:alpha val="9720"/>
                  </a:srgbClr>
                </a:gs>
                <a:gs pos="57143">
                  <a:srgbClr val="6E2200">
                    <a:alpha val="5508"/>
                  </a:srgbClr>
                </a:gs>
                <a:gs pos="71429">
                  <a:srgbClr val="6E2200">
                    <a:alpha val="2617"/>
                  </a:srgbClr>
                </a:gs>
                <a:gs pos="85714">
                  <a:srgbClr val="6E2200">
                    <a:alpha val="1043"/>
                  </a:srgbClr>
                </a:gs>
                <a:gs pos="100000">
                  <a:srgbClr val="6E220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-9327405">
              <a:off x="3282903" y="1071623"/>
              <a:ext cx="303398" cy="116113"/>
            </a:xfrm>
            <a:prstGeom prst="ellipse">
              <a:avLst/>
            </a:prstGeom>
            <a:gradFill>
              <a:gsLst>
                <a:gs pos="0">
                  <a:srgbClr val="FF7546">
                    <a:alpha val="14760"/>
                  </a:srgbClr>
                </a:gs>
                <a:gs pos="14286">
                  <a:srgbClr val="FF7546">
                    <a:alpha val="13651"/>
                  </a:srgbClr>
                </a:gs>
                <a:gs pos="28571">
                  <a:srgbClr val="FF7546">
                    <a:alpha val="10771"/>
                  </a:srgbClr>
                </a:gs>
                <a:gs pos="42857">
                  <a:srgbClr val="FF7546">
                    <a:alpha val="7203"/>
                  </a:srgbClr>
                </a:gs>
                <a:gs pos="57143">
                  <a:srgbClr val="FF7546">
                    <a:alpha val="4057"/>
                  </a:srgbClr>
                </a:gs>
                <a:gs pos="71429">
                  <a:srgbClr val="FF7546">
                    <a:alpha val="1920"/>
                  </a:srgbClr>
                </a:gs>
                <a:gs pos="85714">
                  <a:srgbClr val="FF7546">
                    <a:alpha val="764"/>
                  </a:srgbClr>
                </a:gs>
                <a:gs pos="100000">
                  <a:srgbClr val="FF7546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-9619500">
              <a:off x="1337547" y="1876500"/>
              <a:ext cx="349175" cy="95416"/>
            </a:xfrm>
            <a:prstGeom prst="ellipse">
              <a:avLst/>
            </a:prstGeom>
            <a:gradFill>
              <a:gsLst>
                <a:gs pos="0">
                  <a:srgbClr val="FFFF00">
                    <a:alpha val="14439"/>
                  </a:srgbClr>
                </a:gs>
                <a:gs pos="14286">
                  <a:srgbClr val="FFFF00">
                    <a:alpha val="13353"/>
                  </a:srgbClr>
                </a:gs>
                <a:gs pos="28571">
                  <a:srgbClr val="FFFF00">
                    <a:alpha val="10532"/>
                  </a:srgbClr>
                </a:gs>
                <a:gs pos="42857">
                  <a:srgbClr val="FFFF00">
                    <a:alpha val="7040"/>
                  </a:srgbClr>
                </a:gs>
                <a:gs pos="57143">
                  <a:srgbClr val="FFFF00">
                    <a:alpha val="3964"/>
                  </a:srgbClr>
                </a:gs>
                <a:gs pos="71429">
                  <a:srgbClr val="FFFF00">
                    <a:alpha val="1876"/>
                  </a:srgbClr>
                </a:gs>
                <a:gs pos="85714">
                  <a:srgbClr val="FFFF00">
                    <a:alpha val="746"/>
                  </a:srgbClr>
                </a:gs>
                <a:gs pos="100000">
                  <a:srgbClr val="FFFF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8984197">
              <a:off x="2498943" y="1223010"/>
              <a:ext cx="223918" cy="56731"/>
            </a:xfrm>
            <a:prstGeom prst="ellipse">
              <a:avLst/>
            </a:prstGeom>
            <a:gradFill>
              <a:gsLst>
                <a:gs pos="0">
                  <a:srgbClr val="FFDA00">
                    <a:alpha val="32968"/>
                  </a:srgbClr>
                </a:gs>
                <a:gs pos="14286">
                  <a:srgbClr val="FFDA00">
                    <a:alpha val="30764"/>
                  </a:srgbClr>
                </a:gs>
                <a:gs pos="28571">
                  <a:srgbClr val="FFDA00">
                    <a:alpha val="24833"/>
                  </a:srgbClr>
                </a:gs>
                <a:gs pos="42857">
                  <a:srgbClr val="FFDA00">
                    <a:alpha val="17075"/>
                  </a:srgbClr>
                </a:gs>
                <a:gs pos="57143">
                  <a:srgbClr val="FFDA00">
                    <a:alpha val="9855"/>
                  </a:srgbClr>
                </a:gs>
                <a:gs pos="71429">
                  <a:srgbClr val="FFDA00">
                    <a:alpha val="4740"/>
                  </a:srgbClr>
                </a:gs>
                <a:gs pos="85714">
                  <a:srgbClr val="FFDA00">
                    <a:alpha val="1902"/>
                  </a:srgbClr>
                </a:gs>
                <a:gs pos="100000">
                  <a:srgbClr val="FFD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3230543">
              <a:off x="818012" y="442324"/>
              <a:ext cx="361081" cy="118050"/>
            </a:xfrm>
            <a:prstGeom prst="ellipse">
              <a:avLst/>
            </a:prstGeom>
            <a:gradFill>
              <a:gsLst>
                <a:gs pos="0">
                  <a:srgbClr val="21342A">
                    <a:alpha val="9345"/>
                  </a:srgbClr>
                </a:gs>
                <a:gs pos="14286">
                  <a:srgbClr val="21342A">
                    <a:alpha val="8623"/>
                  </a:srgbClr>
                </a:gs>
                <a:gs pos="28571">
                  <a:srgbClr val="21342A">
                    <a:alpha val="6762"/>
                  </a:srgbClr>
                </a:gs>
                <a:gs pos="42857">
                  <a:srgbClr val="21342A">
                    <a:alpha val="4489"/>
                  </a:srgbClr>
                </a:gs>
                <a:gs pos="57143">
                  <a:srgbClr val="21342A">
                    <a:alpha val="2513"/>
                  </a:srgbClr>
                </a:gs>
                <a:gs pos="71429">
                  <a:srgbClr val="21342A">
                    <a:alpha val="1184"/>
                  </a:srgbClr>
                </a:gs>
                <a:gs pos="85714">
                  <a:srgbClr val="21342A">
                    <a:alpha val="470"/>
                  </a:srgbClr>
                </a:gs>
                <a:gs pos="100000">
                  <a:srgbClr val="21342A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6382859">
              <a:off x="1781210" y="879034"/>
              <a:ext cx="359378" cy="21391"/>
            </a:xfrm>
            <a:prstGeom prst="ellipse">
              <a:avLst/>
            </a:prstGeom>
            <a:gradFill>
              <a:gsLst>
                <a:gs pos="0">
                  <a:srgbClr val="210000">
                    <a:alpha val="22182"/>
                  </a:srgbClr>
                </a:gs>
                <a:gs pos="14286">
                  <a:srgbClr val="210000">
                    <a:alpha val="20588"/>
                  </a:srgbClr>
                </a:gs>
                <a:gs pos="28571">
                  <a:srgbClr val="210000">
                    <a:alpha val="16388"/>
                  </a:srgbClr>
                </a:gs>
                <a:gs pos="42857">
                  <a:srgbClr val="210000">
                    <a:alpha val="11077"/>
                  </a:srgbClr>
                </a:gs>
                <a:gs pos="57143">
                  <a:srgbClr val="210000">
                    <a:alpha val="6298"/>
                  </a:srgbClr>
                </a:gs>
                <a:gs pos="71429">
                  <a:srgbClr val="210000">
                    <a:alpha val="2999"/>
                  </a:srgbClr>
                </a:gs>
                <a:gs pos="85714">
                  <a:srgbClr val="210000">
                    <a:alpha val="1197"/>
                  </a:srgbClr>
                </a:gs>
                <a:gs pos="100000">
                  <a:srgbClr val="2100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10087470">
              <a:off x="1413619" y="321366"/>
              <a:ext cx="263278" cy="107712"/>
            </a:xfrm>
            <a:prstGeom prst="ellipse">
              <a:avLst/>
            </a:prstGeom>
            <a:gradFill>
              <a:gsLst>
                <a:gs pos="0">
                  <a:srgbClr val="000000">
                    <a:alpha val="19034"/>
                  </a:srgbClr>
                </a:gs>
                <a:gs pos="14286">
                  <a:srgbClr val="000000">
                    <a:alpha val="17639"/>
                  </a:srgbClr>
                </a:gs>
                <a:gs pos="28571">
                  <a:srgbClr val="000000">
                    <a:alpha val="13988"/>
                  </a:srgbClr>
                </a:gs>
                <a:gs pos="42857">
                  <a:srgbClr val="000000">
                    <a:alpha val="9411"/>
                  </a:srgbClr>
                </a:gs>
                <a:gs pos="57143">
                  <a:srgbClr val="000000">
                    <a:alpha val="5329"/>
                  </a:srgbClr>
                </a:gs>
                <a:gs pos="71429">
                  <a:srgbClr val="000000">
                    <a:alpha val="2531"/>
                  </a:srgbClr>
                </a:gs>
                <a:gs pos="85714">
                  <a:srgbClr val="000000">
                    <a:alpha val="1009"/>
                  </a:srgbClr>
                </a:gs>
                <a:gs pos="100000">
                  <a:srgbClr val="000000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10519689">
              <a:off x="855355" y="1370911"/>
              <a:ext cx="433862" cy="363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-8282378">
              <a:off x="1007981" y="357369"/>
              <a:ext cx="419010" cy="219583"/>
            </a:xfrm>
            <a:prstGeom prst="ellipse">
              <a:avLst/>
            </a:prstGeom>
            <a:gradFill>
              <a:gsLst>
                <a:gs pos="0">
                  <a:srgbClr val="340000">
                    <a:alpha val="20400"/>
                  </a:srgbClr>
                </a:gs>
                <a:gs pos="14286">
                  <a:srgbClr val="340000">
                    <a:alpha val="18918"/>
                  </a:srgbClr>
                </a:gs>
                <a:gs pos="28571">
                  <a:srgbClr val="340000">
                    <a:alpha val="15026"/>
                  </a:srgbClr>
                </a:gs>
                <a:gs pos="42857">
                  <a:srgbClr val="340000">
                    <a:alpha val="10129"/>
                  </a:srgbClr>
                </a:gs>
                <a:gs pos="57143">
                  <a:srgbClr val="340000">
                    <a:alpha val="5746"/>
                  </a:srgbClr>
                </a:gs>
                <a:gs pos="71429">
                  <a:srgbClr val="340000">
                    <a:alpha val="2732"/>
                  </a:srgbClr>
                </a:gs>
                <a:gs pos="85714">
                  <a:srgbClr val="340000">
                    <a:alpha val="1089"/>
                  </a:srgbClr>
                </a:gs>
                <a:gs pos="100000">
                  <a:srgbClr val="34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6407164">
              <a:off x="2565725" y="1063278"/>
              <a:ext cx="285256" cy="787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-9121308">
              <a:off x="1042547" y="1106517"/>
              <a:ext cx="501730" cy="223294"/>
            </a:xfrm>
            <a:prstGeom prst="ellipse">
              <a:avLst/>
            </a:prstGeom>
            <a:gradFill>
              <a:gsLst>
                <a:gs pos="0">
                  <a:srgbClr val="FF4100">
                    <a:alpha val="30297"/>
                  </a:srgbClr>
                </a:gs>
                <a:gs pos="14286">
                  <a:srgbClr val="FF4100">
                    <a:alpha val="28233"/>
                  </a:srgbClr>
                </a:gs>
                <a:gs pos="28571">
                  <a:srgbClr val="FF4100">
                    <a:alpha val="22708"/>
                  </a:srgbClr>
                </a:gs>
                <a:gs pos="42857">
                  <a:srgbClr val="FF4100">
                    <a:alpha val="15545"/>
                  </a:srgbClr>
                </a:gs>
                <a:gs pos="57143">
                  <a:srgbClr val="FF4100">
                    <a:alpha val="8937"/>
                  </a:srgbClr>
                </a:gs>
                <a:gs pos="71429">
                  <a:srgbClr val="FF4100">
                    <a:alpha val="4287"/>
                  </a:srgbClr>
                </a:gs>
                <a:gs pos="85714">
                  <a:srgbClr val="FF4100">
                    <a:alpha val="1718"/>
                  </a:srgbClr>
                </a:gs>
                <a:gs pos="100000">
                  <a:srgbClr val="FF41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3485309">
              <a:off x="1675929" y="239761"/>
              <a:ext cx="278783" cy="49896"/>
            </a:xfrm>
            <a:prstGeom prst="ellipse">
              <a:avLst/>
            </a:prstGeom>
            <a:gradFill>
              <a:gsLst>
                <a:gs pos="0">
                  <a:srgbClr val="FFAB00">
                    <a:alpha val="17562"/>
                  </a:srgbClr>
                </a:gs>
                <a:gs pos="14286">
                  <a:srgbClr val="FFAB00">
                    <a:alpha val="16265"/>
                  </a:srgbClr>
                </a:gs>
                <a:gs pos="28571">
                  <a:srgbClr val="FFAB00">
                    <a:alpha val="12875"/>
                  </a:srgbClr>
                </a:gs>
                <a:gs pos="42857">
                  <a:srgbClr val="FFAB00">
                    <a:alpha val="8644"/>
                  </a:srgbClr>
                </a:gs>
                <a:gs pos="57143">
                  <a:srgbClr val="FFAB00">
                    <a:alpha val="4886"/>
                  </a:srgbClr>
                </a:gs>
                <a:gs pos="71429">
                  <a:srgbClr val="FFAB00">
                    <a:alpha val="2318"/>
                  </a:srgbClr>
                </a:gs>
                <a:gs pos="85714">
                  <a:srgbClr val="FFAB00">
                    <a:alpha val="923"/>
                  </a:srgbClr>
                </a:gs>
                <a:gs pos="100000">
                  <a:srgbClr val="FFAB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9934456">
              <a:off x="1081950" y="499030"/>
              <a:ext cx="502875" cy="89407"/>
            </a:xfrm>
            <a:prstGeom prst="ellipse">
              <a:avLst/>
            </a:prstGeom>
            <a:gradFill>
              <a:gsLst>
                <a:gs pos="0">
                  <a:srgbClr val="FFFFFF">
                    <a:alpha val="17612"/>
                  </a:srgbClr>
                </a:gs>
                <a:gs pos="14286">
                  <a:srgbClr val="FFFFFF">
                    <a:alpha val="16311"/>
                  </a:srgbClr>
                </a:gs>
                <a:gs pos="28571">
                  <a:srgbClr val="FFFFFF">
                    <a:alpha val="12912"/>
                  </a:srgbClr>
                </a:gs>
                <a:gs pos="42857">
                  <a:srgbClr val="FFFFFF">
                    <a:alpha val="8669"/>
                  </a:srgbClr>
                </a:gs>
                <a:gs pos="57143">
                  <a:srgbClr val="FFFFFF">
                    <a:alpha val="4901"/>
                  </a:srgbClr>
                </a:gs>
                <a:gs pos="71429">
                  <a:srgbClr val="FFFFFF">
                    <a:alpha val="2325"/>
                  </a:srgbClr>
                </a:gs>
                <a:gs pos="85714">
                  <a:srgbClr val="FFFFFF">
                    <a:alpha val="926"/>
                  </a:srgbClr>
                </a:gs>
                <a:gs pos="100000">
                  <a:srgbClr val="FFFF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-10745758">
              <a:off x="1339205" y="2041082"/>
              <a:ext cx="612500" cy="58101"/>
            </a:xfrm>
            <a:prstGeom prst="ellipse">
              <a:avLst/>
            </a:prstGeom>
            <a:gradFill>
              <a:gsLst>
                <a:gs pos="0">
                  <a:srgbClr val="FFFFFF">
                    <a:alpha val="26020"/>
                  </a:srgbClr>
                </a:gs>
                <a:gs pos="14286">
                  <a:srgbClr val="FFFFFF">
                    <a:alpha val="24195"/>
                  </a:srgbClr>
                </a:gs>
                <a:gs pos="28571">
                  <a:srgbClr val="FFFFFF">
                    <a:alpha val="19352"/>
                  </a:srgbClr>
                </a:gs>
                <a:gs pos="42857">
                  <a:srgbClr val="FFFFFF">
                    <a:alpha val="13158"/>
                  </a:srgbClr>
                </a:gs>
                <a:gs pos="57143">
                  <a:srgbClr val="FFFFFF">
                    <a:alpha val="7519"/>
                  </a:srgbClr>
                </a:gs>
                <a:gs pos="71429">
                  <a:srgbClr val="FFFFFF">
                    <a:alpha val="3593"/>
                  </a:srgbClr>
                </a:gs>
                <a:gs pos="85714">
                  <a:srgbClr val="FFFFFF">
                    <a:alpha val="1437"/>
                  </a:srgbClr>
                </a:gs>
                <a:gs pos="100000">
                  <a:srgbClr val="FFFFFF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-10158549">
              <a:off x="609457" y="606788"/>
              <a:ext cx="307841" cy="67829"/>
            </a:xfrm>
            <a:prstGeom prst="ellipse">
              <a:avLst/>
            </a:prstGeom>
            <a:gradFill>
              <a:gsLst>
                <a:gs pos="0">
                  <a:srgbClr val="FFDBDC">
                    <a:alpha val="32968"/>
                  </a:srgbClr>
                </a:gs>
                <a:gs pos="14286">
                  <a:srgbClr val="FFDBDC">
                    <a:alpha val="30764"/>
                  </a:srgbClr>
                </a:gs>
                <a:gs pos="28571">
                  <a:srgbClr val="FFDBDC">
                    <a:alpha val="24833"/>
                  </a:srgbClr>
                </a:gs>
                <a:gs pos="42857">
                  <a:srgbClr val="FFDBDC">
                    <a:alpha val="17075"/>
                  </a:srgbClr>
                </a:gs>
                <a:gs pos="57143">
                  <a:srgbClr val="FFDBDC">
                    <a:alpha val="9855"/>
                  </a:srgbClr>
                </a:gs>
                <a:gs pos="71429">
                  <a:srgbClr val="FFDBDC">
                    <a:alpha val="4740"/>
                  </a:srgbClr>
                </a:gs>
                <a:gs pos="85714">
                  <a:srgbClr val="FFDBDC">
                    <a:alpha val="1902"/>
                  </a:srgbClr>
                </a:gs>
                <a:gs pos="100000">
                  <a:srgbClr val="FFDBD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5526292">
              <a:off x="334531" y="486204"/>
              <a:ext cx="291643" cy="201663"/>
            </a:xfrm>
            <a:prstGeom prst="ellipse">
              <a:avLst/>
            </a:prstGeom>
            <a:gradFill>
              <a:gsLst>
                <a:gs pos="0">
                  <a:srgbClr val="1F0000">
                    <a:alpha val="32968"/>
                  </a:srgbClr>
                </a:gs>
                <a:gs pos="14286">
                  <a:srgbClr val="1F0000">
                    <a:alpha val="30764"/>
                  </a:srgbClr>
                </a:gs>
                <a:gs pos="28571">
                  <a:srgbClr val="1F0000">
                    <a:alpha val="24833"/>
                  </a:srgbClr>
                </a:gs>
                <a:gs pos="42857">
                  <a:srgbClr val="1F0000">
                    <a:alpha val="17075"/>
                  </a:srgbClr>
                </a:gs>
                <a:gs pos="57143">
                  <a:srgbClr val="1F0000">
                    <a:alpha val="9855"/>
                  </a:srgbClr>
                </a:gs>
                <a:gs pos="71429">
                  <a:srgbClr val="1F0000">
                    <a:alpha val="4740"/>
                  </a:srgbClr>
                </a:gs>
                <a:gs pos="85714">
                  <a:srgbClr val="1F0000">
                    <a:alpha val="1902"/>
                  </a:srgbClr>
                </a:gs>
                <a:gs pos="100000">
                  <a:srgbClr val="1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-9005324">
              <a:off x="2988480" y="1083032"/>
              <a:ext cx="511387" cy="2465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5665935">
              <a:off x="2252997" y="521890"/>
              <a:ext cx="513814" cy="143548"/>
            </a:xfrm>
            <a:prstGeom prst="ellipse">
              <a:avLst/>
            </a:prstGeom>
            <a:gradFill>
              <a:gsLst>
                <a:gs pos="0">
                  <a:srgbClr val="000000">
                    <a:alpha val="27068"/>
                  </a:srgbClr>
                </a:gs>
                <a:gs pos="14286">
                  <a:srgbClr val="000000">
                    <a:alpha val="25182"/>
                  </a:srgbClr>
                </a:gs>
                <a:gs pos="28571">
                  <a:srgbClr val="000000">
                    <a:alpha val="20169"/>
                  </a:srgbClr>
                </a:gs>
                <a:gs pos="42857">
                  <a:srgbClr val="000000">
                    <a:alpha val="13735"/>
                  </a:srgbClr>
                </a:gs>
                <a:gs pos="57143">
                  <a:srgbClr val="000000">
                    <a:alpha val="7861"/>
                  </a:srgbClr>
                </a:gs>
                <a:gs pos="71429">
                  <a:srgbClr val="000000">
                    <a:alpha val="3760"/>
                  </a:srgbClr>
                </a:gs>
                <a:gs pos="85714">
                  <a:srgbClr val="000000">
                    <a:alpha val="1504"/>
                  </a:srgbClr>
                </a:gs>
                <a:gs pos="100000">
                  <a:srgbClr val="000000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9192240">
              <a:off x="733640" y="2164084"/>
              <a:ext cx="324383" cy="25129"/>
            </a:xfrm>
            <a:prstGeom prst="ellipse">
              <a:avLst/>
            </a:prstGeom>
            <a:gradFill>
              <a:gsLst>
                <a:gs pos="0">
                  <a:srgbClr val="FFE2BC">
                    <a:alpha val="17339"/>
                  </a:srgbClr>
                </a:gs>
                <a:gs pos="14286">
                  <a:srgbClr val="FFE2BC">
                    <a:alpha val="16056"/>
                  </a:srgbClr>
                </a:gs>
                <a:gs pos="28571">
                  <a:srgbClr val="FFE2BC">
                    <a:alpha val="12707"/>
                  </a:srgbClr>
                </a:gs>
                <a:gs pos="42857">
                  <a:srgbClr val="FFE2BC">
                    <a:alpha val="8528"/>
                  </a:srgbClr>
                </a:gs>
                <a:gs pos="57143">
                  <a:srgbClr val="FFE2BC">
                    <a:alpha val="4819"/>
                  </a:srgbClr>
                </a:gs>
                <a:gs pos="71429">
                  <a:srgbClr val="FFE2BC">
                    <a:alpha val="2285"/>
                  </a:srgbClr>
                </a:gs>
                <a:gs pos="85714">
                  <a:srgbClr val="FFE2BC">
                    <a:alpha val="910"/>
                  </a:srgbClr>
                </a:gs>
                <a:gs pos="100000">
                  <a:srgbClr val="FFE2BC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2947779">
              <a:off x="838870" y="226202"/>
              <a:ext cx="313875" cy="224324"/>
            </a:xfrm>
            <a:prstGeom prst="ellipse">
              <a:avLst/>
            </a:prstGeom>
            <a:gradFill>
              <a:gsLst>
                <a:gs pos="0">
                  <a:srgbClr val="FFFD00">
                    <a:alpha val="8790"/>
                  </a:srgbClr>
                </a:gs>
                <a:gs pos="14286">
                  <a:srgbClr val="FFFD00">
                    <a:alpha val="8108"/>
                  </a:srgbClr>
                </a:gs>
                <a:gs pos="28571">
                  <a:srgbClr val="FFFD00">
                    <a:alpha val="6355"/>
                  </a:srgbClr>
                </a:gs>
                <a:gs pos="42857">
                  <a:srgbClr val="FFFD00">
                    <a:alpha val="4215"/>
                  </a:srgbClr>
                </a:gs>
                <a:gs pos="57143">
                  <a:srgbClr val="FFFD00">
                    <a:alpha val="2358"/>
                  </a:srgbClr>
                </a:gs>
                <a:gs pos="71429">
                  <a:srgbClr val="FFFD00">
                    <a:alpha val="1111"/>
                  </a:srgbClr>
                </a:gs>
                <a:gs pos="85714">
                  <a:srgbClr val="FFFD00">
                    <a:alpha val="441"/>
                  </a:srgbClr>
                </a:gs>
                <a:gs pos="100000">
                  <a:srgbClr val="FFFD0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9373183">
              <a:off x="1488895" y="1980486"/>
              <a:ext cx="324352" cy="111398"/>
            </a:xfrm>
            <a:prstGeom prst="ellipse">
              <a:avLst/>
            </a:prstGeom>
            <a:gradFill>
              <a:gsLst>
                <a:gs pos="0">
                  <a:srgbClr val="E6FF00">
                    <a:alpha val="10326"/>
                  </a:srgbClr>
                </a:gs>
                <a:gs pos="14286">
                  <a:srgbClr val="E6FF00">
                    <a:alpha val="9532"/>
                  </a:srgbClr>
                </a:gs>
                <a:gs pos="28571">
                  <a:srgbClr val="E6FF00">
                    <a:alpha val="7483"/>
                  </a:srgbClr>
                </a:gs>
                <a:gs pos="42857">
                  <a:srgbClr val="E6FF00">
                    <a:alpha val="4974"/>
                  </a:srgbClr>
                </a:gs>
                <a:gs pos="57143">
                  <a:srgbClr val="E6FF00">
                    <a:alpha val="2787"/>
                  </a:srgbClr>
                </a:gs>
                <a:gs pos="71429">
                  <a:srgbClr val="E6FF00">
                    <a:alpha val="1315"/>
                  </a:srgbClr>
                </a:gs>
                <a:gs pos="85714">
                  <a:srgbClr val="E6FF00">
                    <a:alpha val="522"/>
                  </a:srgbClr>
                </a:gs>
                <a:gs pos="100000">
                  <a:srgbClr val="E6FF00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10249894">
              <a:off x="1081324" y="692268"/>
              <a:ext cx="416198" cy="115022"/>
            </a:xfrm>
            <a:prstGeom prst="ellipse">
              <a:avLst/>
            </a:prstGeom>
            <a:gradFill>
              <a:gsLst>
                <a:gs pos="0">
                  <a:srgbClr val="FF0000">
                    <a:alpha val="11586"/>
                  </a:srgbClr>
                </a:gs>
                <a:gs pos="14286">
                  <a:srgbClr val="FF0000">
                    <a:alpha val="10701"/>
                  </a:srgbClr>
                </a:gs>
                <a:gs pos="28571">
                  <a:srgbClr val="FF0000">
                    <a:alpha val="8413"/>
                  </a:srgbClr>
                </a:gs>
                <a:gs pos="42857">
                  <a:srgbClr val="FF0000">
                    <a:alpha val="5601"/>
                  </a:srgbClr>
                </a:gs>
                <a:gs pos="57143">
                  <a:srgbClr val="FF0000">
                    <a:alpha val="3143"/>
                  </a:srgbClr>
                </a:gs>
                <a:gs pos="71429">
                  <a:srgbClr val="FF0000">
                    <a:alpha val="1484"/>
                  </a:srgbClr>
                </a:gs>
                <a:gs pos="85714">
                  <a:srgbClr val="FF0000">
                    <a:alpha val="589"/>
                  </a:srgbClr>
                </a:gs>
                <a:gs pos="100000">
                  <a:srgbClr val="FF0000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7785539">
              <a:off x="1635312" y="1101226"/>
              <a:ext cx="495276" cy="67686"/>
            </a:xfrm>
            <a:prstGeom prst="ellipse">
              <a:avLst/>
            </a:prstGeom>
            <a:gradFill>
              <a:gsLst>
                <a:gs pos="0">
                  <a:srgbClr val="E5DCE2">
                    <a:alpha val="32968"/>
                  </a:srgbClr>
                </a:gs>
                <a:gs pos="14286">
                  <a:srgbClr val="E5DCE2">
                    <a:alpha val="30764"/>
                  </a:srgbClr>
                </a:gs>
                <a:gs pos="28571">
                  <a:srgbClr val="E5DCE2">
                    <a:alpha val="24833"/>
                  </a:srgbClr>
                </a:gs>
                <a:gs pos="42857">
                  <a:srgbClr val="E5DCE2">
                    <a:alpha val="17075"/>
                  </a:srgbClr>
                </a:gs>
                <a:gs pos="57143">
                  <a:srgbClr val="E5DCE2">
                    <a:alpha val="9855"/>
                  </a:srgbClr>
                </a:gs>
                <a:gs pos="71429">
                  <a:srgbClr val="E5DCE2">
                    <a:alpha val="4740"/>
                  </a:srgbClr>
                </a:gs>
                <a:gs pos="85714">
                  <a:srgbClr val="E5DCE2">
                    <a:alpha val="1902"/>
                  </a:srgbClr>
                </a:gs>
                <a:gs pos="100000">
                  <a:srgbClr val="E5DC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8072250">
              <a:off x="1085693" y="1995874"/>
              <a:ext cx="352419" cy="34458"/>
            </a:xfrm>
            <a:prstGeom prst="ellipse">
              <a:avLst/>
            </a:prstGeom>
            <a:gradFill>
              <a:gsLst>
                <a:gs pos="0">
                  <a:srgbClr val="E7C4BC">
                    <a:alpha val="12530"/>
                  </a:srgbClr>
                </a:gs>
                <a:gs pos="14286">
                  <a:srgbClr val="E7C4BC">
                    <a:alpha val="11577"/>
                  </a:srgbClr>
                </a:gs>
                <a:gs pos="28571">
                  <a:srgbClr val="E7C4BC">
                    <a:alpha val="9111"/>
                  </a:srgbClr>
                </a:gs>
                <a:gs pos="42857">
                  <a:srgbClr val="E7C4BC">
                    <a:alpha val="6074"/>
                  </a:srgbClr>
                </a:gs>
                <a:gs pos="57143">
                  <a:srgbClr val="E7C4BC">
                    <a:alpha val="3413"/>
                  </a:srgbClr>
                </a:gs>
                <a:gs pos="71429">
                  <a:srgbClr val="E7C4BC">
                    <a:alpha val="1612"/>
                  </a:srgbClr>
                </a:gs>
                <a:gs pos="85714">
                  <a:srgbClr val="E7C4BC">
                    <a:alpha val="641"/>
                  </a:srgbClr>
                </a:gs>
                <a:gs pos="100000">
                  <a:srgbClr val="E7C4BC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-8821625">
              <a:off x="2823753" y="1154554"/>
              <a:ext cx="349265" cy="112132"/>
            </a:xfrm>
            <a:prstGeom prst="ellipse">
              <a:avLst/>
            </a:prstGeom>
            <a:gradFill>
              <a:gsLst>
                <a:gs pos="0">
                  <a:srgbClr val="ADB9C6">
                    <a:alpha val="10696"/>
                  </a:srgbClr>
                </a:gs>
                <a:gs pos="14286">
                  <a:srgbClr val="ADB9C6">
                    <a:alpha val="9875"/>
                  </a:srgbClr>
                </a:gs>
                <a:gs pos="28571">
                  <a:srgbClr val="ADB9C6">
                    <a:alpha val="7755"/>
                  </a:srgbClr>
                </a:gs>
                <a:gs pos="42857">
                  <a:srgbClr val="ADB9C6">
                    <a:alpha val="5157"/>
                  </a:srgbClr>
                </a:gs>
                <a:gs pos="57143">
                  <a:srgbClr val="ADB9C6">
                    <a:alpha val="2891"/>
                  </a:srgbClr>
                </a:gs>
                <a:gs pos="71429">
                  <a:srgbClr val="ADB9C6">
                    <a:alpha val="1364"/>
                  </a:srgbClr>
                </a:gs>
                <a:gs pos="85714">
                  <a:srgbClr val="ADB9C6">
                    <a:alpha val="542"/>
                  </a:srgbClr>
                </a:gs>
                <a:gs pos="100000">
                  <a:srgbClr val="ADB9C6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5622892">
              <a:off x="1693468" y="994781"/>
              <a:ext cx="329503" cy="181820"/>
            </a:xfrm>
            <a:prstGeom prst="ellipse">
              <a:avLst/>
            </a:prstGeom>
            <a:gradFill>
              <a:gsLst>
                <a:gs pos="0">
                  <a:srgbClr val="7F94D3">
                    <a:alpha val="32968"/>
                  </a:srgbClr>
                </a:gs>
                <a:gs pos="14286">
                  <a:srgbClr val="7F94D3">
                    <a:alpha val="30764"/>
                  </a:srgbClr>
                </a:gs>
                <a:gs pos="28571">
                  <a:srgbClr val="7F94D3">
                    <a:alpha val="24833"/>
                  </a:srgbClr>
                </a:gs>
                <a:gs pos="42857">
                  <a:srgbClr val="7F94D3">
                    <a:alpha val="17075"/>
                  </a:srgbClr>
                </a:gs>
                <a:gs pos="57143">
                  <a:srgbClr val="7F94D3">
                    <a:alpha val="9855"/>
                  </a:srgbClr>
                </a:gs>
                <a:gs pos="71429">
                  <a:srgbClr val="7F94D3">
                    <a:alpha val="4740"/>
                  </a:srgbClr>
                </a:gs>
                <a:gs pos="85714">
                  <a:srgbClr val="7F94D3">
                    <a:alpha val="1902"/>
                  </a:srgbClr>
                </a:gs>
                <a:gs pos="100000">
                  <a:srgbClr val="7F94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7298556">
              <a:off x="2299115" y="398740"/>
              <a:ext cx="730162" cy="33683"/>
            </a:xfrm>
            <a:prstGeom prst="ellipse">
              <a:avLst/>
            </a:prstGeom>
            <a:gradFill>
              <a:gsLst>
                <a:gs pos="0">
                  <a:srgbClr val="FFEEFF">
                    <a:alpha val="32968"/>
                  </a:srgbClr>
                </a:gs>
                <a:gs pos="14286">
                  <a:srgbClr val="FFEEFF">
                    <a:alpha val="30764"/>
                  </a:srgbClr>
                </a:gs>
                <a:gs pos="28571">
                  <a:srgbClr val="FFEEFF">
                    <a:alpha val="24833"/>
                  </a:srgbClr>
                </a:gs>
                <a:gs pos="42857">
                  <a:srgbClr val="FFEEFF">
                    <a:alpha val="17075"/>
                  </a:srgbClr>
                </a:gs>
                <a:gs pos="57143">
                  <a:srgbClr val="FFEEFF">
                    <a:alpha val="9855"/>
                  </a:srgbClr>
                </a:gs>
                <a:gs pos="71429">
                  <a:srgbClr val="FFEEFF">
                    <a:alpha val="4740"/>
                  </a:srgbClr>
                </a:gs>
                <a:gs pos="85714">
                  <a:srgbClr val="FFEEFF">
                    <a:alpha val="1902"/>
                  </a:srgbClr>
                </a:gs>
                <a:gs pos="100000">
                  <a:srgbClr val="FFEE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2769825">
              <a:off x="762145" y="266842"/>
              <a:ext cx="362994" cy="137303"/>
            </a:xfrm>
            <a:prstGeom prst="ellipse">
              <a:avLst/>
            </a:prstGeom>
            <a:gradFill>
              <a:gsLst>
                <a:gs pos="0">
                  <a:srgbClr val="000000">
                    <a:alpha val="12450"/>
                  </a:srgbClr>
                </a:gs>
                <a:gs pos="14286">
                  <a:srgbClr val="000000">
                    <a:alpha val="11504"/>
                  </a:srgbClr>
                </a:gs>
                <a:gs pos="28571">
                  <a:srgbClr val="000000">
                    <a:alpha val="9052"/>
                  </a:srgbClr>
                </a:gs>
                <a:gs pos="42857">
                  <a:srgbClr val="000000">
                    <a:alpha val="6034"/>
                  </a:srgbClr>
                </a:gs>
                <a:gs pos="57143">
                  <a:srgbClr val="000000">
                    <a:alpha val="3390"/>
                  </a:srgbClr>
                </a:gs>
                <a:gs pos="71429">
                  <a:srgbClr val="000000">
                    <a:alpha val="1601"/>
                  </a:srgbClr>
                </a:gs>
                <a:gs pos="85714">
                  <a:srgbClr val="000000">
                    <a:alpha val="636"/>
                  </a:srgbClr>
                </a:gs>
                <a:gs pos="100000">
                  <a:srgbClr val="0000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9909812">
              <a:off x="752488" y="1830095"/>
              <a:ext cx="324726" cy="198651"/>
            </a:xfrm>
            <a:prstGeom prst="ellipse">
              <a:avLst/>
            </a:prstGeom>
            <a:gradFill>
              <a:gsLst>
                <a:gs pos="0">
                  <a:srgbClr val="363800">
                    <a:alpha val="32968"/>
                  </a:srgbClr>
                </a:gs>
                <a:gs pos="14286">
                  <a:srgbClr val="363800">
                    <a:alpha val="30764"/>
                  </a:srgbClr>
                </a:gs>
                <a:gs pos="28571">
                  <a:srgbClr val="363800">
                    <a:alpha val="24833"/>
                  </a:srgbClr>
                </a:gs>
                <a:gs pos="42857">
                  <a:srgbClr val="363800">
                    <a:alpha val="17075"/>
                  </a:srgbClr>
                </a:gs>
                <a:gs pos="57143">
                  <a:srgbClr val="363800">
                    <a:alpha val="9855"/>
                  </a:srgbClr>
                </a:gs>
                <a:gs pos="71429">
                  <a:srgbClr val="363800">
                    <a:alpha val="4740"/>
                  </a:srgbClr>
                </a:gs>
                <a:gs pos="85714">
                  <a:srgbClr val="363800">
                    <a:alpha val="1902"/>
                  </a:srgbClr>
                </a:gs>
                <a:gs pos="100000">
                  <a:srgbClr val="363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7003549">
              <a:off x="2410299" y="531011"/>
              <a:ext cx="210787" cy="40212"/>
            </a:xfrm>
            <a:prstGeom prst="ellipse">
              <a:avLst/>
            </a:prstGeom>
            <a:gradFill>
              <a:gsLst>
                <a:gs pos="0">
                  <a:srgbClr val="FFF2EA">
                    <a:alpha val="32968"/>
                  </a:srgbClr>
                </a:gs>
                <a:gs pos="14286">
                  <a:srgbClr val="FFF2EA">
                    <a:alpha val="30764"/>
                  </a:srgbClr>
                </a:gs>
                <a:gs pos="28571">
                  <a:srgbClr val="FFF2EA">
                    <a:alpha val="24833"/>
                  </a:srgbClr>
                </a:gs>
                <a:gs pos="42857">
                  <a:srgbClr val="FFF2EA">
                    <a:alpha val="17075"/>
                  </a:srgbClr>
                </a:gs>
                <a:gs pos="57143">
                  <a:srgbClr val="FFF2EA">
                    <a:alpha val="9855"/>
                  </a:srgbClr>
                </a:gs>
                <a:gs pos="71429">
                  <a:srgbClr val="FFF2EA">
                    <a:alpha val="4740"/>
                  </a:srgbClr>
                </a:gs>
                <a:gs pos="85714">
                  <a:srgbClr val="FFF2EA">
                    <a:alpha val="1902"/>
                  </a:srgbClr>
                </a:gs>
                <a:gs pos="100000">
                  <a:srgbClr val="FFF2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-9268130">
              <a:off x="-75866" y="203571"/>
              <a:ext cx="335920" cy="279850"/>
            </a:xfrm>
            <a:prstGeom prst="ellipse">
              <a:avLst/>
            </a:prstGeom>
            <a:gradFill>
              <a:gsLst>
                <a:gs pos="0">
                  <a:srgbClr val="000000">
                    <a:alpha val="15711"/>
                  </a:srgbClr>
                </a:gs>
                <a:gs pos="14286">
                  <a:srgbClr val="000000">
                    <a:alpha val="14537"/>
                  </a:srgbClr>
                </a:gs>
                <a:gs pos="28571">
                  <a:srgbClr val="000000">
                    <a:alpha val="11483"/>
                  </a:srgbClr>
                </a:gs>
                <a:gs pos="42857">
                  <a:srgbClr val="000000">
                    <a:alpha val="7689"/>
                  </a:srgbClr>
                </a:gs>
                <a:gs pos="57143">
                  <a:srgbClr val="000000">
                    <a:alpha val="4336"/>
                  </a:srgbClr>
                </a:gs>
                <a:gs pos="71429">
                  <a:srgbClr val="000000">
                    <a:alpha val="2054"/>
                  </a:srgbClr>
                </a:gs>
                <a:gs pos="85714">
                  <a:srgbClr val="000000">
                    <a:alpha val="817"/>
                  </a:srgbClr>
                </a:gs>
                <a:gs pos="100000">
                  <a:srgbClr val="00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3928118">
              <a:off x="1032746" y="211500"/>
              <a:ext cx="532718" cy="76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8322587">
              <a:off x="272251" y="1123782"/>
              <a:ext cx="413078" cy="1674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10526531">
              <a:off x="1409027" y="1793191"/>
              <a:ext cx="157436" cy="415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7097294">
              <a:off x="2505933" y="1108484"/>
              <a:ext cx="253959" cy="97302"/>
            </a:xfrm>
            <a:prstGeom prst="ellipse">
              <a:avLst/>
            </a:prstGeom>
            <a:gradFill>
              <a:gsLst>
                <a:gs pos="0">
                  <a:srgbClr val="360090">
                    <a:alpha val="32968"/>
                  </a:srgbClr>
                </a:gs>
                <a:gs pos="14286">
                  <a:srgbClr val="360090">
                    <a:alpha val="30764"/>
                  </a:srgbClr>
                </a:gs>
                <a:gs pos="28571">
                  <a:srgbClr val="360090">
                    <a:alpha val="24833"/>
                  </a:srgbClr>
                </a:gs>
                <a:gs pos="42857">
                  <a:srgbClr val="360090">
                    <a:alpha val="17075"/>
                  </a:srgbClr>
                </a:gs>
                <a:gs pos="57143">
                  <a:srgbClr val="360090">
                    <a:alpha val="9855"/>
                  </a:srgbClr>
                </a:gs>
                <a:gs pos="71429">
                  <a:srgbClr val="360090">
                    <a:alpha val="4740"/>
                  </a:srgbClr>
                </a:gs>
                <a:gs pos="85714">
                  <a:srgbClr val="360090">
                    <a:alpha val="1902"/>
                  </a:srgbClr>
                </a:gs>
                <a:gs pos="100000">
                  <a:srgbClr val="36009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7628957">
              <a:off x="1706265" y="857554"/>
              <a:ext cx="400495" cy="55174"/>
            </a:xfrm>
            <a:prstGeom prst="ellipse">
              <a:avLst/>
            </a:prstGeom>
            <a:gradFill>
              <a:gsLst>
                <a:gs pos="0">
                  <a:srgbClr val="B49B9F">
                    <a:alpha val="32968"/>
                  </a:srgbClr>
                </a:gs>
                <a:gs pos="14286">
                  <a:srgbClr val="B49B9F">
                    <a:alpha val="30764"/>
                  </a:srgbClr>
                </a:gs>
                <a:gs pos="28571">
                  <a:srgbClr val="B49B9F">
                    <a:alpha val="24833"/>
                  </a:srgbClr>
                </a:gs>
                <a:gs pos="42857">
                  <a:srgbClr val="B49B9F">
                    <a:alpha val="17075"/>
                  </a:srgbClr>
                </a:gs>
                <a:gs pos="57143">
                  <a:srgbClr val="B49B9F">
                    <a:alpha val="9855"/>
                  </a:srgbClr>
                </a:gs>
                <a:gs pos="71429">
                  <a:srgbClr val="B49B9F">
                    <a:alpha val="4740"/>
                  </a:srgbClr>
                </a:gs>
                <a:gs pos="85714">
                  <a:srgbClr val="B49B9F">
                    <a:alpha val="1902"/>
                  </a:srgbClr>
                </a:gs>
                <a:gs pos="100000">
                  <a:srgbClr val="B49B9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3230719">
              <a:off x="176358" y="1458228"/>
              <a:ext cx="689116" cy="140297"/>
            </a:xfrm>
            <a:prstGeom prst="ellipse">
              <a:avLst/>
            </a:prstGeom>
            <a:gradFill>
              <a:gsLst>
                <a:gs pos="0">
                  <a:srgbClr val="420000">
                    <a:alpha val="32968"/>
                  </a:srgbClr>
                </a:gs>
                <a:gs pos="14286">
                  <a:srgbClr val="420000">
                    <a:alpha val="30764"/>
                  </a:srgbClr>
                </a:gs>
                <a:gs pos="28571">
                  <a:srgbClr val="420000">
                    <a:alpha val="24833"/>
                  </a:srgbClr>
                </a:gs>
                <a:gs pos="42857">
                  <a:srgbClr val="420000">
                    <a:alpha val="17075"/>
                  </a:srgbClr>
                </a:gs>
                <a:gs pos="57143">
                  <a:srgbClr val="420000">
                    <a:alpha val="9855"/>
                  </a:srgbClr>
                </a:gs>
                <a:gs pos="71429">
                  <a:srgbClr val="420000">
                    <a:alpha val="4740"/>
                  </a:srgbClr>
                </a:gs>
                <a:gs pos="85714">
                  <a:srgbClr val="420000">
                    <a:alpha val="1902"/>
                  </a:srgbClr>
                </a:gs>
                <a:gs pos="100000">
                  <a:srgbClr val="4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4112156">
              <a:off x="2088375" y="153538"/>
              <a:ext cx="346218" cy="61196"/>
            </a:xfrm>
            <a:prstGeom prst="ellipse">
              <a:avLst/>
            </a:prstGeom>
            <a:gradFill>
              <a:gsLst>
                <a:gs pos="0">
                  <a:srgbClr val="EDCB9D">
                    <a:alpha val="25690"/>
                  </a:srgbClr>
                </a:gs>
                <a:gs pos="14286">
                  <a:srgbClr val="EDCB9D">
                    <a:alpha val="23884"/>
                  </a:srgbClr>
                </a:gs>
                <a:gs pos="28571">
                  <a:srgbClr val="EDCB9D">
                    <a:alpha val="19095"/>
                  </a:srgbClr>
                </a:gs>
                <a:gs pos="42857">
                  <a:srgbClr val="EDCB9D">
                    <a:alpha val="12976"/>
                  </a:srgbClr>
                </a:gs>
                <a:gs pos="57143">
                  <a:srgbClr val="EDCB9D">
                    <a:alpha val="7412"/>
                  </a:srgbClr>
                </a:gs>
                <a:gs pos="71429">
                  <a:srgbClr val="EDCB9D">
                    <a:alpha val="3541"/>
                  </a:srgbClr>
                </a:gs>
                <a:gs pos="85714">
                  <a:srgbClr val="EDCB9D">
                    <a:alpha val="1415"/>
                  </a:srgbClr>
                </a:gs>
                <a:gs pos="100000">
                  <a:srgbClr val="EDCB9D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4925444">
              <a:off x="1113690" y="1489423"/>
              <a:ext cx="259708" cy="104097"/>
            </a:xfrm>
            <a:prstGeom prst="ellipse">
              <a:avLst/>
            </a:prstGeom>
            <a:gradFill>
              <a:gsLst>
                <a:gs pos="0">
                  <a:srgbClr val="FFFFD5">
                    <a:alpha val="32968"/>
                  </a:srgbClr>
                </a:gs>
                <a:gs pos="14286">
                  <a:srgbClr val="FFFFD5">
                    <a:alpha val="30764"/>
                  </a:srgbClr>
                </a:gs>
                <a:gs pos="28571">
                  <a:srgbClr val="FFFFD5">
                    <a:alpha val="24833"/>
                  </a:srgbClr>
                </a:gs>
                <a:gs pos="42857">
                  <a:srgbClr val="FFFFD5">
                    <a:alpha val="17075"/>
                  </a:srgbClr>
                </a:gs>
                <a:gs pos="57143">
                  <a:srgbClr val="FFFFD5">
                    <a:alpha val="9855"/>
                  </a:srgbClr>
                </a:gs>
                <a:gs pos="71429">
                  <a:srgbClr val="FFFFD5">
                    <a:alpha val="4740"/>
                  </a:srgbClr>
                </a:gs>
                <a:gs pos="85714">
                  <a:srgbClr val="FFFFD5">
                    <a:alpha val="1902"/>
                  </a:srgbClr>
                </a:gs>
                <a:gs pos="100000">
                  <a:srgbClr val="FFFF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10615919">
              <a:off x="3274536" y="2276855"/>
              <a:ext cx="463284" cy="225649"/>
            </a:xfrm>
            <a:prstGeom prst="ellipse">
              <a:avLst/>
            </a:prstGeom>
            <a:gradFill>
              <a:gsLst>
                <a:gs pos="0">
                  <a:srgbClr val="FFF2FF">
                    <a:alpha val="30953"/>
                  </a:srgbClr>
                </a:gs>
                <a:gs pos="14286">
                  <a:srgbClr val="FFF2FF">
                    <a:alpha val="28854"/>
                  </a:srgbClr>
                </a:gs>
                <a:gs pos="28571">
                  <a:srgbClr val="FFF2FF">
                    <a:alpha val="23228"/>
                  </a:srgbClr>
                </a:gs>
                <a:gs pos="42857">
                  <a:srgbClr val="FFF2FF">
                    <a:alpha val="15918"/>
                  </a:srgbClr>
                </a:gs>
                <a:gs pos="57143">
                  <a:srgbClr val="FFF2FF">
                    <a:alpha val="9160"/>
                  </a:srgbClr>
                </a:gs>
                <a:gs pos="71429">
                  <a:srgbClr val="FFF2FF">
                    <a:alpha val="4397"/>
                  </a:srgbClr>
                </a:gs>
                <a:gs pos="85714">
                  <a:srgbClr val="FFF2FF">
                    <a:alpha val="1763"/>
                  </a:srgbClr>
                </a:gs>
                <a:gs pos="100000">
                  <a:srgbClr val="FFF2FF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3333890">
              <a:off x="1398344" y="238628"/>
              <a:ext cx="207109" cy="40306"/>
            </a:xfrm>
            <a:prstGeom prst="ellipse">
              <a:avLst/>
            </a:prstGeom>
            <a:gradFill>
              <a:gsLst>
                <a:gs pos="0">
                  <a:srgbClr val="090000">
                    <a:alpha val="32968"/>
                  </a:srgbClr>
                </a:gs>
                <a:gs pos="14286">
                  <a:srgbClr val="090000">
                    <a:alpha val="30764"/>
                  </a:srgbClr>
                </a:gs>
                <a:gs pos="28571">
                  <a:srgbClr val="090000">
                    <a:alpha val="24833"/>
                  </a:srgbClr>
                </a:gs>
                <a:gs pos="42857">
                  <a:srgbClr val="090000">
                    <a:alpha val="17075"/>
                  </a:srgbClr>
                </a:gs>
                <a:gs pos="57143">
                  <a:srgbClr val="090000">
                    <a:alpha val="9855"/>
                  </a:srgbClr>
                </a:gs>
                <a:gs pos="71429">
                  <a:srgbClr val="090000">
                    <a:alpha val="4740"/>
                  </a:srgbClr>
                </a:gs>
                <a:gs pos="85714">
                  <a:srgbClr val="090000">
                    <a:alpha val="1902"/>
                  </a:srgbClr>
                </a:gs>
                <a:gs pos="100000">
                  <a:srgbClr val="0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-8944825">
              <a:off x="1047518" y="1544377"/>
              <a:ext cx="386393" cy="92217"/>
            </a:xfrm>
            <a:prstGeom prst="ellipse">
              <a:avLst/>
            </a:prstGeom>
            <a:gradFill>
              <a:gsLst>
                <a:gs pos="0">
                  <a:srgbClr val="6E4700">
                    <a:alpha val="27190"/>
                  </a:srgbClr>
                </a:gs>
                <a:gs pos="14286">
                  <a:srgbClr val="6E4700">
                    <a:alpha val="25297"/>
                  </a:srgbClr>
                </a:gs>
                <a:gs pos="28571">
                  <a:srgbClr val="6E4700">
                    <a:alpha val="20264"/>
                  </a:srgbClr>
                </a:gs>
                <a:gs pos="42857">
                  <a:srgbClr val="6E4700">
                    <a:alpha val="13803"/>
                  </a:srgbClr>
                </a:gs>
                <a:gs pos="57143">
                  <a:srgbClr val="6E4700">
                    <a:alpha val="7901"/>
                  </a:srgbClr>
                </a:gs>
                <a:gs pos="71429">
                  <a:srgbClr val="6E4700">
                    <a:alpha val="3779"/>
                  </a:srgbClr>
                </a:gs>
                <a:gs pos="85714">
                  <a:srgbClr val="6E4700">
                    <a:alpha val="1512"/>
                  </a:srgbClr>
                </a:gs>
                <a:gs pos="100000">
                  <a:srgbClr val="6E4700">
                    <a:alpha val="5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5603613">
              <a:off x="1871647" y="-52255"/>
              <a:ext cx="457866" cy="296027"/>
            </a:xfrm>
            <a:prstGeom prst="ellipse">
              <a:avLst/>
            </a:prstGeom>
            <a:gradFill>
              <a:gsLst>
                <a:gs pos="0">
                  <a:srgbClr val="FFE000">
                    <a:alpha val="12824"/>
                  </a:srgbClr>
                </a:gs>
                <a:gs pos="14286">
                  <a:srgbClr val="FFE000">
                    <a:alpha val="11851"/>
                  </a:srgbClr>
                </a:gs>
                <a:gs pos="28571">
                  <a:srgbClr val="FFE000">
                    <a:alpha val="9329"/>
                  </a:srgbClr>
                </a:gs>
                <a:gs pos="42857">
                  <a:srgbClr val="FFE000">
                    <a:alpha val="6222"/>
                  </a:srgbClr>
                </a:gs>
                <a:gs pos="57143">
                  <a:srgbClr val="FFE000">
                    <a:alpha val="3497"/>
                  </a:srgbClr>
                </a:gs>
                <a:gs pos="71429">
                  <a:srgbClr val="FFE000">
                    <a:alpha val="1652"/>
                  </a:srgbClr>
                </a:gs>
                <a:gs pos="85714">
                  <a:srgbClr val="FFE000">
                    <a:alpha val="657"/>
                  </a:srgbClr>
                </a:gs>
                <a:gs pos="100000">
                  <a:srgbClr val="FFE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4272935">
              <a:off x="1215391" y="-2709"/>
              <a:ext cx="261672" cy="238067"/>
            </a:xfrm>
            <a:prstGeom prst="ellipse">
              <a:avLst/>
            </a:prstGeom>
            <a:gradFill>
              <a:gsLst>
                <a:gs pos="0">
                  <a:srgbClr val="FF9000">
                    <a:alpha val="9634"/>
                  </a:srgbClr>
                </a:gs>
                <a:gs pos="14286">
                  <a:srgbClr val="FF9000">
                    <a:alpha val="8891"/>
                  </a:srgbClr>
                </a:gs>
                <a:gs pos="28571">
                  <a:srgbClr val="FF9000">
                    <a:alpha val="6974"/>
                  </a:srgbClr>
                </a:gs>
                <a:gs pos="42857">
                  <a:srgbClr val="FF9000">
                    <a:alpha val="4631"/>
                  </a:srgbClr>
                </a:gs>
                <a:gs pos="57143">
                  <a:srgbClr val="FF9000">
                    <a:alpha val="2593"/>
                  </a:srgbClr>
                </a:gs>
                <a:gs pos="71429">
                  <a:srgbClr val="FF9000">
                    <a:alpha val="1222"/>
                  </a:srgbClr>
                </a:gs>
                <a:gs pos="85714">
                  <a:srgbClr val="FF9000">
                    <a:alpha val="485"/>
                  </a:srgbClr>
                </a:gs>
                <a:gs pos="100000">
                  <a:srgbClr val="FF900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7676229">
              <a:off x="1133337" y="-11227"/>
              <a:ext cx="341796" cy="79459"/>
            </a:xfrm>
            <a:prstGeom prst="ellipse">
              <a:avLst/>
            </a:prstGeom>
            <a:gradFill>
              <a:gsLst>
                <a:gs pos="0">
                  <a:srgbClr val="FFC500">
                    <a:alpha val="13086"/>
                  </a:srgbClr>
                </a:gs>
                <a:gs pos="14286">
                  <a:srgbClr val="FFC500">
                    <a:alpha val="12094"/>
                  </a:srgbClr>
                </a:gs>
                <a:gs pos="28571">
                  <a:srgbClr val="FFC500">
                    <a:alpha val="9524"/>
                  </a:srgbClr>
                </a:gs>
                <a:gs pos="42857">
                  <a:srgbClr val="FFC500">
                    <a:alpha val="6354"/>
                  </a:srgbClr>
                </a:gs>
                <a:gs pos="57143">
                  <a:srgbClr val="FFC500">
                    <a:alpha val="3572"/>
                  </a:srgbClr>
                </a:gs>
                <a:gs pos="71429">
                  <a:srgbClr val="FFC500">
                    <a:alpha val="1688"/>
                  </a:srgbClr>
                </a:gs>
                <a:gs pos="85714">
                  <a:srgbClr val="FFC500">
                    <a:alpha val="671"/>
                  </a:srgbClr>
                </a:gs>
                <a:gs pos="100000">
                  <a:srgbClr val="FFC500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10461542">
              <a:off x="1108169" y="529523"/>
              <a:ext cx="384823" cy="49780"/>
            </a:xfrm>
            <a:prstGeom prst="ellipse">
              <a:avLst/>
            </a:prstGeom>
            <a:gradFill>
              <a:gsLst>
                <a:gs pos="0">
                  <a:srgbClr val="2D0000">
                    <a:alpha val="32968"/>
                  </a:srgbClr>
                </a:gs>
                <a:gs pos="14286">
                  <a:srgbClr val="2D0000">
                    <a:alpha val="30764"/>
                  </a:srgbClr>
                </a:gs>
                <a:gs pos="28571">
                  <a:srgbClr val="2D0000">
                    <a:alpha val="24833"/>
                  </a:srgbClr>
                </a:gs>
                <a:gs pos="42857">
                  <a:srgbClr val="2D0000">
                    <a:alpha val="17075"/>
                  </a:srgbClr>
                </a:gs>
                <a:gs pos="57143">
                  <a:srgbClr val="2D0000">
                    <a:alpha val="9855"/>
                  </a:srgbClr>
                </a:gs>
                <a:gs pos="71429">
                  <a:srgbClr val="2D0000">
                    <a:alpha val="4740"/>
                  </a:srgbClr>
                </a:gs>
                <a:gs pos="85714">
                  <a:srgbClr val="2D0000">
                    <a:alpha val="1902"/>
                  </a:srgbClr>
                </a:gs>
                <a:gs pos="100000">
                  <a:srgbClr val="2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-8113998">
              <a:off x="2020208" y="1268229"/>
              <a:ext cx="555542" cy="194835"/>
            </a:xfrm>
            <a:prstGeom prst="ellipse">
              <a:avLst/>
            </a:prstGeom>
            <a:gradFill>
              <a:gsLst>
                <a:gs pos="0">
                  <a:srgbClr val="452000">
                    <a:alpha val="32055"/>
                  </a:srgbClr>
                </a:gs>
                <a:gs pos="14286">
                  <a:srgbClr val="452000">
                    <a:alpha val="29898"/>
                  </a:srgbClr>
                </a:gs>
                <a:gs pos="28571">
                  <a:srgbClr val="452000">
                    <a:alpha val="24104"/>
                  </a:srgbClr>
                </a:gs>
                <a:gs pos="42857">
                  <a:srgbClr val="452000">
                    <a:alpha val="16549"/>
                  </a:srgbClr>
                </a:gs>
                <a:gs pos="57143">
                  <a:srgbClr val="452000">
                    <a:alpha val="9538"/>
                  </a:srgbClr>
                </a:gs>
                <a:gs pos="71429">
                  <a:srgbClr val="452000">
                    <a:alpha val="4584"/>
                  </a:srgbClr>
                </a:gs>
                <a:gs pos="85714">
                  <a:srgbClr val="452000">
                    <a:alpha val="1838"/>
                  </a:srgbClr>
                </a:gs>
                <a:gs pos="100000">
                  <a:srgbClr val="452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3851099">
              <a:off x="1850821" y="73442"/>
              <a:ext cx="651638" cy="636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5968413">
              <a:off x="2144414" y="368013"/>
              <a:ext cx="319383" cy="45164"/>
            </a:xfrm>
            <a:prstGeom prst="ellipse">
              <a:avLst/>
            </a:prstGeom>
            <a:gradFill>
              <a:gsLst>
                <a:gs pos="0">
                  <a:srgbClr val="FFF6F2">
                    <a:alpha val="32968"/>
                  </a:srgbClr>
                </a:gs>
                <a:gs pos="14286">
                  <a:srgbClr val="FFF6F2">
                    <a:alpha val="30764"/>
                  </a:srgbClr>
                </a:gs>
                <a:gs pos="28571">
                  <a:srgbClr val="FFF6F2">
                    <a:alpha val="24833"/>
                  </a:srgbClr>
                </a:gs>
                <a:gs pos="42857">
                  <a:srgbClr val="FFF6F2">
                    <a:alpha val="17075"/>
                  </a:srgbClr>
                </a:gs>
                <a:gs pos="57143">
                  <a:srgbClr val="FFF6F2">
                    <a:alpha val="9855"/>
                  </a:srgbClr>
                </a:gs>
                <a:gs pos="71429">
                  <a:srgbClr val="FFF6F2">
                    <a:alpha val="4740"/>
                  </a:srgbClr>
                </a:gs>
                <a:gs pos="85714">
                  <a:srgbClr val="FFF6F2">
                    <a:alpha val="1902"/>
                  </a:srgbClr>
                </a:gs>
                <a:gs pos="100000">
                  <a:srgbClr val="FFF6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3830864">
              <a:off x="1146618" y="477230"/>
              <a:ext cx="225814" cy="61373"/>
            </a:xfrm>
            <a:prstGeom prst="ellipse">
              <a:avLst/>
            </a:prstGeom>
            <a:gradFill>
              <a:gsLst>
                <a:gs pos="0">
                  <a:srgbClr val="250000">
                    <a:alpha val="32968"/>
                  </a:srgbClr>
                </a:gs>
                <a:gs pos="14286">
                  <a:srgbClr val="250000">
                    <a:alpha val="30764"/>
                  </a:srgbClr>
                </a:gs>
                <a:gs pos="28571">
                  <a:srgbClr val="250000">
                    <a:alpha val="24833"/>
                  </a:srgbClr>
                </a:gs>
                <a:gs pos="42857">
                  <a:srgbClr val="250000">
                    <a:alpha val="17075"/>
                  </a:srgbClr>
                </a:gs>
                <a:gs pos="57143">
                  <a:srgbClr val="250000">
                    <a:alpha val="9855"/>
                  </a:srgbClr>
                </a:gs>
                <a:gs pos="71429">
                  <a:srgbClr val="250000">
                    <a:alpha val="4740"/>
                  </a:srgbClr>
                </a:gs>
                <a:gs pos="85714">
                  <a:srgbClr val="250000">
                    <a:alpha val="1902"/>
                  </a:srgbClr>
                </a:gs>
                <a:gs pos="100000">
                  <a:srgbClr val="2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6478127">
              <a:off x="1021109" y="1712581"/>
              <a:ext cx="352846" cy="221689"/>
            </a:xfrm>
            <a:prstGeom prst="ellipse">
              <a:avLst/>
            </a:prstGeom>
            <a:gradFill>
              <a:gsLst>
                <a:gs pos="0">
                  <a:srgbClr val="FFDCB9">
                    <a:alpha val="17269"/>
                  </a:srgbClr>
                </a:gs>
                <a:gs pos="14286">
                  <a:srgbClr val="FFDCB9">
                    <a:alpha val="15990"/>
                  </a:srgbClr>
                </a:gs>
                <a:gs pos="28571">
                  <a:srgbClr val="FFDCB9">
                    <a:alpha val="12653"/>
                  </a:srgbClr>
                </a:gs>
                <a:gs pos="42857">
                  <a:srgbClr val="FFDCB9">
                    <a:alpha val="8491"/>
                  </a:srgbClr>
                </a:gs>
                <a:gs pos="57143">
                  <a:srgbClr val="FFDCB9">
                    <a:alpha val="4798"/>
                  </a:srgbClr>
                </a:gs>
                <a:gs pos="71429">
                  <a:srgbClr val="FFDCB9">
                    <a:alpha val="2275"/>
                  </a:srgbClr>
                </a:gs>
                <a:gs pos="85714">
                  <a:srgbClr val="FFDCB9">
                    <a:alpha val="906"/>
                  </a:srgbClr>
                </a:gs>
                <a:gs pos="100000">
                  <a:srgbClr val="FFDCB9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-9658799">
              <a:off x="504917" y="565535"/>
              <a:ext cx="357400" cy="17578"/>
            </a:xfrm>
            <a:prstGeom prst="ellipse">
              <a:avLst/>
            </a:prstGeom>
            <a:gradFill>
              <a:gsLst>
                <a:gs pos="0">
                  <a:srgbClr val="570000">
                    <a:alpha val="19475"/>
                  </a:srgbClr>
                </a:gs>
                <a:gs pos="14286">
                  <a:srgbClr val="570000">
                    <a:alpha val="18052"/>
                  </a:srgbClr>
                </a:gs>
                <a:gs pos="28571">
                  <a:srgbClr val="570000">
                    <a:alpha val="14322"/>
                  </a:srgbClr>
                </a:gs>
                <a:gs pos="42857">
                  <a:srgbClr val="570000">
                    <a:alpha val="9642"/>
                  </a:srgbClr>
                </a:gs>
                <a:gs pos="57143">
                  <a:srgbClr val="570000">
                    <a:alpha val="5463"/>
                  </a:srgbClr>
                </a:gs>
                <a:gs pos="71429">
                  <a:srgbClr val="570000">
                    <a:alpha val="2595"/>
                  </a:srgbClr>
                </a:gs>
                <a:gs pos="85714">
                  <a:srgbClr val="570000">
                    <a:alpha val="1035"/>
                  </a:srgbClr>
                </a:gs>
                <a:gs pos="100000">
                  <a:srgbClr val="57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4017841">
              <a:off x="2307634" y="-38968"/>
              <a:ext cx="418451" cy="322664"/>
            </a:xfrm>
            <a:prstGeom prst="ellipse">
              <a:avLst/>
            </a:prstGeom>
            <a:gradFill>
              <a:gsLst>
                <a:gs pos="0">
                  <a:srgbClr val="AE7B00">
                    <a:alpha val="32456"/>
                  </a:srgbClr>
                </a:gs>
                <a:gs pos="14286">
                  <a:srgbClr val="AE7B00">
                    <a:alpha val="30278"/>
                  </a:srgbClr>
                </a:gs>
                <a:gs pos="28571">
                  <a:srgbClr val="AE7B00">
                    <a:alpha val="24423"/>
                  </a:srgbClr>
                </a:gs>
                <a:gs pos="42857">
                  <a:srgbClr val="AE7B00">
                    <a:alpha val="16779"/>
                  </a:srgbClr>
                </a:gs>
                <a:gs pos="57143">
                  <a:srgbClr val="AE7B00">
                    <a:alpha val="9677"/>
                  </a:srgbClr>
                </a:gs>
                <a:gs pos="71429">
                  <a:srgbClr val="AE7B00">
                    <a:alpha val="4652"/>
                  </a:srgbClr>
                </a:gs>
                <a:gs pos="85714">
                  <a:srgbClr val="AE7B00">
                    <a:alpha val="1866"/>
                  </a:srgbClr>
                </a:gs>
                <a:gs pos="100000">
                  <a:srgbClr val="AE7B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10463655">
              <a:off x="-188714" y="2287180"/>
              <a:ext cx="424342" cy="142261"/>
            </a:xfrm>
            <a:prstGeom prst="ellipse">
              <a:avLst/>
            </a:prstGeom>
            <a:gradFill>
              <a:gsLst>
                <a:gs pos="0">
                  <a:srgbClr val="000000">
                    <a:alpha val="32949"/>
                  </a:srgbClr>
                </a:gs>
                <a:gs pos="14286">
                  <a:srgbClr val="000000">
                    <a:alpha val="30746"/>
                  </a:srgbClr>
                </a:gs>
                <a:gs pos="28571">
                  <a:srgbClr val="000000">
                    <a:alpha val="24818"/>
                  </a:srgbClr>
                </a:gs>
                <a:gs pos="42857">
                  <a:srgbClr val="000000">
                    <a:alpha val="17064"/>
                  </a:srgbClr>
                </a:gs>
                <a:gs pos="57143">
                  <a:srgbClr val="000000">
                    <a:alpha val="9848"/>
                  </a:srgbClr>
                </a:gs>
                <a:gs pos="71429">
                  <a:srgbClr val="000000">
                    <a:alpha val="4737"/>
                  </a:srgbClr>
                </a:gs>
                <a:gs pos="85714">
                  <a:srgbClr val="000000">
                    <a:alpha val="1901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10269981">
              <a:off x="300244" y="1903116"/>
              <a:ext cx="575022" cy="28714"/>
            </a:xfrm>
            <a:prstGeom prst="ellipse">
              <a:avLst/>
            </a:prstGeom>
            <a:gradFill>
              <a:gsLst>
                <a:gs pos="0">
                  <a:srgbClr val="FFFBFF">
                    <a:alpha val="32948"/>
                  </a:srgbClr>
                </a:gs>
                <a:gs pos="14286">
                  <a:srgbClr val="FFFBFF">
                    <a:alpha val="30745"/>
                  </a:srgbClr>
                </a:gs>
                <a:gs pos="28571">
                  <a:srgbClr val="FFFBFF">
                    <a:alpha val="24817"/>
                  </a:srgbClr>
                </a:gs>
                <a:gs pos="42857">
                  <a:srgbClr val="FFFBFF">
                    <a:alpha val="17064"/>
                  </a:srgbClr>
                </a:gs>
                <a:gs pos="57143">
                  <a:srgbClr val="FFFBFF">
                    <a:alpha val="9848"/>
                  </a:srgbClr>
                </a:gs>
                <a:gs pos="71429">
                  <a:srgbClr val="FFFBFF">
                    <a:alpha val="4737"/>
                  </a:srgbClr>
                </a:gs>
                <a:gs pos="85714">
                  <a:srgbClr val="FFFBFF">
                    <a:alpha val="1901"/>
                  </a:srgbClr>
                </a:gs>
                <a:gs pos="100000">
                  <a:srgbClr val="FFF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5236492">
              <a:off x="2175687" y="727049"/>
              <a:ext cx="275390" cy="103277"/>
            </a:xfrm>
            <a:prstGeom prst="ellipse">
              <a:avLst/>
            </a:prstGeom>
            <a:gradFill>
              <a:gsLst>
                <a:gs pos="0">
                  <a:srgbClr val="7C4090">
                    <a:alpha val="11001"/>
                  </a:srgbClr>
                </a:gs>
                <a:gs pos="14286">
                  <a:srgbClr val="7C4090">
                    <a:alpha val="10158"/>
                  </a:srgbClr>
                </a:gs>
                <a:gs pos="28571">
                  <a:srgbClr val="7C4090">
                    <a:alpha val="7980"/>
                  </a:srgbClr>
                </a:gs>
                <a:gs pos="42857">
                  <a:srgbClr val="7C4090">
                    <a:alpha val="5309"/>
                  </a:srgbClr>
                </a:gs>
                <a:gs pos="57143">
                  <a:srgbClr val="7C4090">
                    <a:alpha val="2978"/>
                  </a:srgbClr>
                </a:gs>
                <a:gs pos="71429">
                  <a:srgbClr val="7C4090">
                    <a:alpha val="1405"/>
                  </a:srgbClr>
                </a:gs>
                <a:gs pos="85714">
                  <a:srgbClr val="7C4090">
                    <a:alpha val="558"/>
                  </a:srgbClr>
                </a:gs>
                <a:gs pos="100000">
                  <a:srgbClr val="7C409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4513451">
              <a:off x="1414843" y="1261289"/>
              <a:ext cx="666722" cy="98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4555060">
              <a:off x="-210810" y="1702861"/>
              <a:ext cx="516352" cy="448588"/>
            </a:xfrm>
            <a:prstGeom prst="ellipse">
              <a:avLst/>
            </a:prstGeom>
            <a:gradFill>
              <a:gsLst>
                <a:gs pos="0">
                  <a:srgbClr val="9A5800">
                    <a:alpha val="32968"/>
                  </a:srgbClr>
                </a:gs>
                <a:gs pos="14286">
                  <a:srgbClr val="9A5800">
                    <a:alpha val="30764"/>
                  </a:srgbClr>
                </a:gs>
                <a:gs pos="28571">
                  <a:srgbClr val="9A5800">
                    <a:alpha val="24833"/>
                  </a:srgbClr>
                </a:gs>
                <a:gs pos="42857">
                  <a:srgbClr val="9A5800">
                    <a:alpha val="17075"/>
                  </a:srgbClr>
                </a:gs>
                <a:gs pos="57143">
                  <a:srgbClr val="9A5800">
                    <a:alpha val="9855"/>
                  </a:srgbClr>
                </a:gs>
                <a:gs pos="71429">
                  <a:srgbClr val="9A5800">
                    <a:alpha val="4740"/>
                  </a:srgbClr>
                </a:gs>
                <a:gs pos="85714">
                  <a:srgbClr val="9A5800">
                    <a:alpha val="1902"/>
                  </a:srgbClr>
                </a:gs>
                <a:gs pos="100000">
                  <a:srgbClr val="9A5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6596080">
              <a:off x="1520341" y="250031"/>
              <a:ext cx="343776" cy="32729"/>
            </a:xfrm>
            <a:prstGeom prst="ellipse">
              <a:avLst/>
            </a:prstGeom>
            <a:gradFill>
              <a:gsLst>
                <a:gs pos="0">
                  <a:srgbClr val="A57E5C">
                    <a:alpha val="32968"/>
                  </a:srgbClr>
                </a:gs>
                <a:gs pos="14286">
                  <a:srgbClr val="A57E5C">
                    <a:alpha val="30764"/>
                  </a:srgbClr>
                </a:gs>
                <a:gs pos="28571">
                  <a:srgbClr val="A57E5C">
                    <a:alpha val="24833"/>
                  </a:srgbClr>
                </a:gs>
                <a:gs pos="42857">
                  <a:srgbClr val="A57E5C">
                    <a:alpha val="17075"/>
                  </a:srgbClr>
                </a:gs>
                <a:gs pos="57143">
                  <a:srgbClr val="A57E5C">
                    <a:alpha val="9855"/>
                  </a:srgbClr>
                </a:gs>
                <a:gs pos="71429">
                  <a:srgbClr val="A57E5C">
                    <a:alpha val="4740"/>
                  </a:srgbClr>
                </a:gs>
                <a:gs pos="85714">
                  <a:srgbClr val="A57E5C">
                    <a:alpha val="1902"/>
                  </a:srgbClr>
                </a:gs>
                <a:gs pos="100000">
                  <a:srgbClr val="A57E5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10500988">
              <a:off x="3409602" y="1512486"/>
              <a:ext cx="392073" cy="142131"/>
            </a:xfrm>
            <a:prstGeom prst="ellipse">
              <a:avLst/>
            </a:prstGeom>
            <a:gradFill>
              <a:gsLst>
                <a:gs pos="0">
                  <a:srgbClr val="8B6D64">
                    <a:alpha val="19841"/>
                  </a:srgbClr>
                </a:gs>
                <a:gs pos="14286">
                  <a:srgbClr val="8B6D64">
                    <a:alpha val="18394"/>
                  </a:srgbClr>
                </a:gs>
                <a:gs pos="28571">
                  <a:srgbClr val="8B6D64">
                    <a:alpha val="14601"/>
                  </a:srgbClr>
                </a:gs>
                <a:gs pos="42857">
                  <a:srgbClr val="8B6D64">
                    <a:alpha val="9835"/>
                  </a:srgbClr>
                </a:gs>
                <a:gs pos="57143">
                  <a:srgbClr val="8B6D64">
                    <a:alpha val="5575"/>
                  </a:srgbClr>
                </a:gs>
                <a:gs pos="71429">
                  <a:srgbClr val="8B6D64">
                    <a:alpha val="2649"/>
                  </a:srgbClr>
                </a:gs>
                <a:gs pos="85714">
                  <a:srgbClr val="8B6D64">
                    <a:alpha val="1056"/>
                  </a:srgbClr>
                </a:gs>
                <a:gs pos="100000">
                  <a:srgbClr val="8B6D64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8657485">
              <a:off x="2579322" y="1015174"/>
              <a:ext cx="281684" cy="193184"/>
            </a:xfrm>
            <a:prstGeom prst="ellipse">
              <a:avLst/>
            </a:prstGeom>
            <a:gradFill>
              <a:gsLst>
                <a:gs pos="0">
                  <a:srgbClr val="000000">
                    <a:alpha val="13564"/>
                  </a:srgbClr>
                </a:gs>
                <a:gs pos="14286">
                  <a:srgbClr val="000000">
                    <a:alpha val="12538"/>
                  </a:srgbClr>
                </a:gs>
                <a:gs pos="28571">
                  <a:srgbClr val="000000">
                    <a:alpha val="9879"/>
                  </a:srgbClr>
                </a:gs>
                <a:gs pos="42857">
                  <a:srgbClr val="000000">
                    <a:alpha val="6595"/>
                  </a:srgbClr>
                </a:gs>
                <a:gs pos="57143">
                  <a:srgbClr val="000000">
                    <a:alpha val="3710"/>
                  </a:srgbClr>
                </a:gs>
                <a:gs pos="71429">
                  <a:srgbClr val="000000">
                    <a:alpha val="1754"/>
                  </a:srgbClr>
                </a:gs>
                <a:gs pos="85714">
                  <a:srgbClr val="000000">
                    <a:alpha val="697"/>
                  </a:srgbClr>
                </a:gs>
                <a:gs pos="100000">
                  <a:srgbClr val="0000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10387055">
              <a:off x="3286338" y="2286536"/>
              <a:ext cx="471470" cy="138134"/>
            </a:xfrm>
            <a:prstGeom prst="ellipse">
              <a:avLst/>
            </a:prstGeom>
            <a:gradFill>
              <a:gsLst>
                <a:gs pos="0">
                  <a:srgbClr val="FFFFFF">
                    <a:alpha val="10954"/>
                  </a:srgbClr>
                </a:gs>
                <a:gs pos="14286">
                  <a:srgbClr val="FFFFFF">
                    <a:alpha val="10114"/>
                  </a:srgbClr>
                </a:gs>
                <a:gs pos="28571">
                  <a:srgbClr val="FFFFFF">
                    <a:alpha val="7946"/>
                  </a:srgbClr>
                </a:gs>
                <a:gs pos="42857">
                  <a:srgbClr val="FFFFFF">
                    <a:alpha val="5286"/>
                  </a:srgbClr>
                </a:gs>
                <a:gs pos="57143">
                  <a:srgbClr val="FFFFFF">
                    <a:alpha val="2964"/>
                  </a:srgbClr>
                </a:gs>
                <a:gs pos="71429">
                  <a:srgbClr val="FFFFFF">
                    <a:alpha val="1399"/>
                  </a:srgbClr>
                </a:gs>
                <a:gs pos="85714">
                  <a:srgbClr val="FFFFFF">
                    <a:alpha val="555"/>
                  </a:srgbClr>
                </a:gs>
                <a:gs pos="100000">
                  <a:srgbClr val="FFFFFF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8329139">
              <a:off x="1789346" y="1992302"/>
              <a:ext cx="701947" cy="1849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7639517">
              <a:off x="312920" y="791172"/>
              <a:ext cx="504774" cy="76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-9328264">
              <a:off x="1141003" y="1257596"/>
              <a:ext cx="472184" cy="53425"/>
            </a:xfrm>
            <a:prstGeom prst="ellipse">
              <a:avLst/>
            </a:prstGeom>
            <a:gradFill>
              <a:gsLst>
                <a:gs pos="0">
                  <a:srgbClr val="150000">
                    <a:alpha val="32968"/>
                  </a:srgbClr>
                </a:gs>
                <a:gs pos="14286">
                  <a:srgbClr val="150000">
                    <a:alpha val="30764"/>
                  </a:srgbClr>
                </a:gs>
                <a:gs pos="28571">
                  <a:srgbClr val="150000">
                    <a:alpha val="24833"/>
                  </a:srgbClr>
                </a:gs>
                <a:gs pos="42857">
                  <a:srgbClr val="150000">
                    <a:alpha val="17075"/>
                  </a:srgbClr>
                </a:gs>
                <a:gs pos="57143">
                  <a:srgbClr val="150000">
                    <a:alpha val="9855"/>
                  </a:srgbClr>
                </a:gs>
                <a:gs pos="71429">
                  <a:srgbClr val="150000">
                    <a:alpha val="4740"/>
                  </a:srgbClr>
                </a:gs>
                <a:gs pos="85714">
                  <a:srgbClr val="150000">
                    <a:alpha val="1902"/>
                  </a:srgbClr>
                </a:gs>
                <a:gs pos="100000">
                  <a:srgbClr val="1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-9109395">
              <a:off x="1036844" y="1301085"/>
              <a:ext cx="285284" cy="191517"/>
            </a:xfrm>
            <a:prstGeom prst="ellipse">
              <a:avLst/>
            </a:prstGeom>
            <a:gradFill>
              <a:gsLst>
                <a:gs pos="0">
                  <a:srgbClr val="BDB700">
                    <a:alpha val="3966"/>
                  </a:srgbClr>
                </a:gs>
                <a:gs pos="14286">
                  <a:srgbClr val="BDB700">
                    <a:alpha val="3651"/>
                  </a:srgbClr>
                </a:gs>
                <a:gs pos="28571">
                  <a:srgbClr val="BDB700">
                    <a:alpha val="2846"/>
                  </a:srgbClr>
                </a:gs>
                <a:gs pos="42857">
                  <a:srgbClr val="BDB700">
                    <a:alpha val="1876"/>
                  </a:srgbClr>
                </a:gs>
                <a:gs pos="57143">
                  <a:srgbClr val="BDB700">
                    <a:alpha val="1044"/>
                  </a:srgbClr>
                </a:gs>
                <a:gs pos="71429">
                  <a:srgbClr val="BDB700">
                    <a:alpha val="490"/>
                  </a:srgbClr>
                </a:gs>
                <a:gs pos="85714">
                  <a:srgbClr val="BDB700">
                    <a:alpha val="194"/>
                  </a:srgbClr>
                </a:gs>
                <a:gs pos="100000">
                  <a:srgbClr val="BDB700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6667891">
              <a:off x="2592474" y="1098797"/>
              <a:ext cx="256237" cy="47575"/>
            </a:xfrm>
            <a:prstGeom prst="ellipse">
              <a:avLst/>
            </a:prstGeom>
            <a:gradFill>
              <a:gsLst>
                <a:gs pos="0">
                  <a:srgbClr val="FFFF00">
                    <a:alpha val="31837"/>
                  </a:srgbClr>
                </a:gs>
                <a:gs pos="14286">
                  <a:srgbClr val="FFFF00">
                    <a:alpha val="29691"/>
                  </a:srgbClr>
                </a:gs>
                <a:gs pos="28571">
                  <a:srgbClr val="FFFF00">
                    <a:alpha val="23930"/>
                  </a:srgbClr>
                </a:gs>
                <a:gs pos="42857">
                  <a:srgbClr val="FFFF00">
                    <a:alpha val="16423"/>
                  </a:srgbClr>
                </a:gs>
                <a:gs pos="57143">
                  <a:srgbClr val="FFFF00">
                    <a:alpha val="9463"/>
                  </a:srgbClr>
                </a:gs>
                <a:gs pos="71429">
                  <a:srgbClr val="FFFF00">
                    <a:alpha val="4547"/>
                  </a:srgbClr>
                </a:gs>
                <a:gs pos="85714">
                  <a:srgbClr val="FFFF00">
                    <a:alpha val="1823"/>
                  </a:srgbClr>
                </a:gs>
                <a:gs pos="100000">
                  <a:srgbClr val="FFFF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8173471">
              <a:off x="2195314" y="-25777"/>
              <a:ext cx="381528" cy="256346"/>
            </a:xfrm>
            <a:prstGeom prst="ellipse">
              <a:avLst/>
            </a:prstGeom>
            <a:gradFill>
              <a:gsLst>
                <a:gs pos="0">
                  <a:srgbClr val="F9BA00">
                    <a:alpha val="8969"/>
                  </a:srgbClr>
                </a:gs>
                <a:gs pos="14286">
                  <a:srgbClr val="F9BA00">
                    <a:alpha val="8275"/>
                  </a:srgbClr>
                </a:gs>
                <a:gs pos="28571">
                  <a:srgbClr val="F9BA00">
                    <a:alpha val="6486"/>
                  </a:srgbClr>
                </a:gs>
                <a:gs pos="42857">
                  <a:srgbClr val="F9BA00">
                    <a:alpha val="4304"/>
                  </a:srgbClr>
                </a:gs>
                <a:gs pos="57143">
                  <a:srgbClr val="F9BA00">
                    <a:alpha val="2408"/>
                  </a:srgbClr>
                </a:gs>
                <a:gs pos="71429">
                  <a:srgbClr val="F9BA00">
                    <a:alpha val="1134"/>
                  </a:srgbClr>
                </a:gs>
                <a:gs pos="85714">
                  <a:srgbClr val="F9BA00">
                    <a:alpha val="450"/>
                  </a:srgbClr>
                </a:gs>
                <a:gs pos="100000">
                  <a:srgbClr val="F9BA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4698157">
              <a:off x="203259" y="1216892"/>
              <a:ext cx="436263" cy="173063"/>
            </a:xfrm>
            <a:prstGeom prst="ellipse">
              <a:avLst/>
            </a:prstGeom>
            <a:gradFill>
              <a:gsLst>
                <a:gs pos="0">
                  <a:srgbClr val="000000">
                    <a:alpha val="29368"/>
                  </a:srgbClr>
                </a:gs>
                <a:gs pos="14286">
                  <a:srgbClr val="000000">
                    <a:alpha val="27354"/>
                  </a:srgbClr>
                </a:gs>
                <a:gs pos="28571">
                  <a:srgbClr val="000000">
                    <a:alpha val="21974"/>
                  </a:srgbClr>
                </a:gs>
                <a:gs pos="42857">
                  <a:srgbClr val="000000">
                    <a:alpha val="15020"/>
                  </a:srgbClr>
                </a:gs>
                <a:gs pos="57143">
                  <a:srgbClr val="000000">
                    <a:alpha val="8623"/>
                  </a:srgbClr>
                </a:gs>
                <a:gs pos="71429">
                  <a:srgbClr val="000000">
                    <a:alpha val="4133"/>
                  </a:srgbClr>
                </a:gs>
                <a:gs pos="85714">
                  <a:srgbClr val="000000">
                    <a:alpha val="1655"/>
                  </a:srgbClr>
                </a:gs>
                <a:gs pos="100000">
                  <a:srgbClr val="0000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7760498">
              <a:off x="1353549" y="1425035"/>
              <a:ext cx="402902" cy="54450"/>
            </a:xfrm>
            <a:prstGeom prst="ellipse">
              <a:avLst/>
            </a:prstGeom>
            <a:gradFill>
              <a:gsLst>
                <a:gs pos="0">
                  <a:srgbClr val="DAC0A2">
                    <a:alpha val="32968"/>
                  </a:srgbClr>
                </a:gs>
                <a:gs pos="14286">
                  <a:srgbClr val="DAC0A2">
                    <a:alpha val="30764"/>
                  </a:srgbClr>
                </a:gs>
                <a:gs pos="28571">
                  <a:srgbClr val="DAC0A2">
                    <a:alpha val="24833"/>
                  </a:srgbClr>
                </a:gs>
                <a:gs pos="42857">
                  <a:srgbClr val="DAC0A2">
                    <a:alpha val="17075"/>
                  </a:srgbClr>
                </a:gs>
                <a:gs pos="57143">
                  <a:srgbClr val="DAC0A2">
                    <a:alpha val="9855"/>
                  </a:srgbClr>
                </a:gs>
                <a:gs pos="71429">
                  <a:srgbClr val="DAC0A2">
                    <a:alpha val="4740"/>
                  </a:srgbClr>
                </a:gs>
                <a:gs pos="85714">
                  <a:srgbClr val="DAC0A2">
                    <a:alpha val="1902"/>
                  </a:srgbClr>
                </a:gs>
                <a:gs pos="100000">
                  <a:srgbClr val="DAC0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4757922">
              <a:off x="1393805" y="403472"/>
              <a:ext cx="488068" cy="55396"/>
            </a:xfrm>
            <a:prstGeom prst="ellipse">
              <a:avLst/>
            </a:prstGeom>
            <a:gradFill>
              <a:gsLst>
                <a:gs pos="0">
                  <a:srgbClr val="FFF4F7">
                    <a:alpha val="32968"/>
                  </a:srgbClr>
                </a:gs>
                <a:gs pos="14286">
                  <a:srgbClr val="FFF4F7">
                    <a:alpha val="30764"/>
                  </a:srgbClr>
                </a:gs>
                <a:gs pos="28571">
                  <a:srgbClr val="FFF4F7">
                    <a:alpha val="24833"/>
                  </a:srgbClr>
                </a:gs>
                <a:gs pos="42857">
                  <a:srgbClr val="FFF4F7">
                    <a:alpha val="17075"/>
                  </a:srgbClr>
                </a:gs>
                <a:gs pos="57143">
                  <a:srgbClr val="FFF4F7">
                    <a:alpha val="9855"/>
                  </a:srgbClr>
                </a:gs>
                <a:gs pos="71429">
                  <a:srgbClr val="FFF4F7">
                    <a:alpha val="4740"/>
                  </a:srgbClr>
                </a:gs>
                <a:gs pos="85714">
                  <a:srgbClr val="FFF4F7">
                    <a:alpha val="1902"/>
                  </a:srgbClr>
                </a:gs>
                <a:gs pos="100000">
                  <a:srgbClr val="FFF4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8536344">
              <a:off x="3390634" y="1235141"/>
              <a:ext cx="258428" cy="239327"/>
            </a:xfrm>
            <a:prstGeom prst="ellipse">
              <a:avLst/>
            </a:prstGeom>
            <a:gradFill>
              <a:gsLst>
                <a:gs pos="0">
                  <a:srgbClr val="9C3800">
                    <a:alpha val="23876"/>
                  </a:srgbClr>
                </a:gs>
                <a:gs pos="14286">
                  <a:srgbClr val="9C3800">
                    <a:alpha val="22177"/>
                  </a:srgbClr>
                </a:gs>
                <a:gs pos="28571">
                  <a:srgbClr val="9C3800">
                    <a:alpha val="17691"/>
                  </a:srgbClr>
                </a:gs>
                <a:gs pos="42857">
                  <a:srgbClr val="9C3800">
                    <a:alpha val="11988"/>
                  </a:srgbClr>
                </a:gs>
                <a:gs pos="57143">
                  <a:srgbClr val="9C3800">
                    <a:alpha val="6831"/>
                  </a:srgbClr>
                </a:gs>
                <a:gs pos="71429">
                  <a:srgbClr val="9C3800">
                    <a:alpha val="3258"/>
                  </a:srgbClr>
                </a:gs>
                <a:gs pos="85714">
                  <a:srgbClr val="9C3800">
                    <a:alpha val="1301"/>
                  </a:srgbClr>
                </a:gs>
                <a:gs pos="100000">
                  <a:srgbClr val="9C38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8166774">
              <a:off x="1544022" y="63409"/>
              <a:ext cx="288941" cy="96711"/>
            </a:xfrm>
            <a:prstGeom prst="ellipse">
              <a:avLst/>
            </a:prstGeom>
            <a:gradFill>
              <a:gsLst>
                <a:gs pos="0">
                  <a:srgbClr val="00000E">
                    <a:alpha val="28196"/>
                  </a:srgbClr>
                </a:gs>
                <a:gs pos="14286">
                  <a:srgbClr val="00000E">
                    <a:alpha val="26247"/>
                  </a:srgbClr>
                </a:gs>
                <a:gs pos="28571">
                  <a:srgbClr val="00000E">
                    <a:alpha val="21052"/>
                  </a:srgbClr>
                </a:gs>
                <a:gs pos="42857">
                  <a:srgbClr val="00000E">
                    <a:alpha val="14363"/>
                  </a:srgbClr>
                </a:gs>
                <a:gs pos="57143">
                  <a:srgbClr val="00000E">
                    <a:alpha val="8233"/>
                  </a:srgbClr>
                </a:gs>
                <a:gs pos="71429">
                  <a:srgbClr val="00000E">
                    <a:alpha val="3942"/>
                  </a:srgbClr>
                </a:gs>
                <a:gs pos="85714">
                  <a:srgbClr val="00000E">
                    <a:alpha val="1578"/>
                  </a:srgbClr>
                </a:gs>
                <a:gs pos="100000">
                  <a:srgbClr val="00000E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6335660">
              <a:off x="1536203" y="1846402"/>
              <a:ext cx="257764" cy="96547"/>
            </a:xfrm>
            <a:prstGeom prst="ellipse">
              <a:avLst/>
            </a:prstGeom>
            <a:gradFill>
              <a:gsLst>
                <a:gs pos="0">
                  <a:srgbClr val="FFD100">
                    <a:alpha val="32266"/>
                  </a:srgbClr>
                </a:gs>
                <a:gs pos="14286">
                  <a:srgbClr val="FFD100">
                    <a:alpha val="30097"/>
                  </a:srgbClr>
                </a:gs>
                <a:gs pos="28571">
                  <a:srgbClr val="FFD100">
                    <a:alpha val="24272"/>
                  </a:srgbClr>
                </a:gs>
                <a:gs pos="42857">
                  <a:srgbClr val="FFD100">
                    <a:alpha val="16670"/>
                  </a:srgbClr>
                </a:gs>
                <a:gs pos="57143">
                  <a:srgbClr val="FFD100">
                    <a:alpha val="9611"/>
                  </a:srgbClr>
                </a:gs>
                <a:gs pos="71429">
                  <a:srgbClr val="FFD100">
                    <a:alpha val="4620"/>
                  </a:srgbClr>
                </a:gs>
                <a:gs pos="85714">
                  <a:srgbClr val="FFD100">
                    <a:alpha val="1853"/>
                  </a:srgbClr>
                </a:gs>
                <a:gs pos="100000">
                  <a:srgbClr val="FFD1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-10765713">
              <a:off x="1082479" y="1767506"/>
              <a:ext cx="237537" cy="236241"/>
            </a:xfrm>
            <a:prstGeom prst="ellipse">
              <a:avLst/>
            </a:prstGeom>
            <a:gradFill>
              <a:gsLst>
                <a:gs pos="0">
                  <a:srgbClr val="CB9C99">
                    <a:alpha val="2016"/>
                  </a:srgbClr>
                </a:gs>
                <a:gs pos="14286">
                  <a:srgbClr val="CB9C99">
                    <a:alpha val="1854"/>
                  </a:srgbClr>
                </a:gs>
                <a:gs pos="28571">
                  <a:srgbClr val="CB9C99">
                    <a:alpha val="1443"/>
                  </a:srgbClr>
                </a:gs>
                <a:gs pos="42857">
                  <a:srgbClr val="CB9C99">
                    <a:alpha val="949"/>
                  </a:srgbClr>
                </a:gs>
                <a:gs pos="57143">
                  <a:srgbClr val="CB9C99">
                    <a:alpha val="527"/>
                  </a:srgbClr>
                </a:gs>
                <a:gs pos="71429">
                  <a:srgbClr val="CB9C99">
                    <a:alpha val="247"/>
                  </a:srgbClr>
                </a:gs>
                <a:gs pos="85714">
                  <a:srgbClr val="CB9C99">
                    <a:alpha val="98"/>
                  </a:srgbClr>
                </a:gs>
                <a:gs pos="100000">
                  <a:srgbClr val="CB9C99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-9994511">
              <a:off x="948413" y="620493"/>
              <a:ext cx="374605" cy="42458"/>
            </a:xfrm>
            <a:prstGeom prst="ellipse">
              <a:avLst/>
            </a:prstGeom>
            <a:gradFill>
              <a:gsLst>
                <a:gs pos="0">
                  <a:srgbClr val="DBB79C">
                    <a:alpha val="32968"/>
                  </a:srgbClr>
                </a:gs>
                <a:gs pos="14286">
                  <a:srgbClr val="DBB79C">
                    <a:alpha val="30764"/>
                  </a:srgbClr>
                </a:gs>
                <a:gs pos="28571">
                  <a:srgbClr val="DBB79C">
                    <a:alpha val="24833"/>
                  </a:srgbClr>
                </a:gs>
                <a:gs pos="42857">
                  <a:srgbClr val="DBB79C">
                    <a:alpha val="17075"/>
                  </a:srgbClr>
                </a:gs>
                <a:gs pos="57143">
                  <a:srgbClr val="DBB79C">
                    <a:alpha val="9855"/>
                  </a:srgbClr>
                </a:gs>
                <a:gs pos="71429">
                  <a:srgbClr val="DBB79C">
                    <a:alpha val="4740"/>
                  </a:srgbClr>
                </a:gs>
                <a:gs pos="85714">
                  <a:srgbClr val="DBB79C">
                    <a:alpha val="1902"/>
                  </a:srgbClr>
                </a:gs>
                <a:gs pos="100000">
                  <a:srgbClr val="DBB79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5395722">
              <a:off x="1475333" y="1969988"/>
              <a:ext cx="268177" cy="88732"/>
            </a:xfrm>
            <a:prstGeom prst="ellipse">
              <a:avLst/>
            </a:prstGeom>
            <a:gradFill>
              <a:gsLst>
                <a:gs pos="0">
                  <a:srgbClr val="380000">
                    <a:alpha val="26420"/>
                  </a:srgbClr>
                </a:gs>
                <a:gs pos="14286">
                  <a:srgbClr val="380000">
                    <a:alpha val="24572"/>
                  </a:srgbClr>
                </a:gs>
                <a:gs pos="28571">
                  <a:srgbClr val="380000">
                    <a:alpha val="19664"/>
                  </a:srgbClr>
                </a:gs>
                <a:gs pos="42857">
                  <a:srgbClr val="380000">
                    <a:alpha val="13378"/>
                  </a:srgbClr>
                </a:gs>
                <a:gs pos="57143">
                  <a:srgbClr val="380000">
                    <a:alpha val="7649"/>
                  </a:srgbClr>
                </a:gs>
                <a:gs pos="71429">
                  <a:srgbClr val="380000">
                    <a:alpha val="3656"/>
                  </a:srgbClr>
                </a:gs>
                <a:gs pos="85714">
                  <a:srgbClr val="380000">
                    <a:alpha val="1462"/>
                  </a:srgbClr>
                </a:gs>
                <a:gs pos="100000">
                  <a:srgbClr val="380000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4489469">
              <a:off x="1144696" y="962298"/>
              <a:ext cx="348023" cy="70459"/>
            </a:xfrm>
            <a:prstGeom prst="ellipse">
              <a:avLst/>
            </a:prstGeom>
            <a:gradFill>
              <a:gsLst>
                <a:gs pos="0">
                  <a:srgbClr val="F7FF00">
                    <a:alpha val="28238"/>
                  </a:srgbClr>
                </a:gs>
                <a:gs pos="14286">
                  <a:srgbClr val="F7FF00">
                    <a:alpha val="26286"/>
                  </a:srgbClr>
                </a:gs>
                <a:gs pos="28571">
                  <a:srgbClr val="F7FF00">
                    <a:alpha val="21085"/>
                  </a:srgbClr>
                </a:gs>
                <a:gs pos="42857">
                  <a:srgbClr val="F7FF00">
                    <a:alpha val="14386"/>
                  </a:srgbClr>
                </a:gs>
                <a:gs pos="57143">
                  <a:srgbClr val="F7FF00">
                    <a:alpha val="8246"/>
                  </a:srgbClr>
                </a:gs>
                <a:gs pos="71429">
                  <a:srgbClr val="F7FF00">
                    <a:alpha val="3948"/>
                  </a:srgbClr>
                </a:gs>
                <a:gs pos="85714">
                  <a:srgbClr val="F7FF00">
                    <a:alpha val="1580"/>
                  </a:srgbClr>
                </a:gs>
                <a:gs pos="100000">
                  <a:srgbClr val="F7FF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9363471">
              <a:off x="337922" y="1375275"/>
              <a:ext cx="500449" cy="150410"/>
            </a:xfrm>
            <a:prstGeom prst="ellipse">
              <a:avLst/>
            </a:prstGeom>
            <a:gradFill>
              <a:gsLst>
                <a:gs pos="0">
                  <a:srgbClr val="BEC7FF">
                    <a:alpha val="32968"/>
                  </a:srgbClr>
                </a:gs>
                <a:gs pos="14286">
                  <a:srgbClr val="BEC7FF">
                    <a:alpha val="30764"/>
                  </a:srgbClr>
                </a:gs>
                <a:gs pos="28571">
                  <a:srgbClr val="BEC7FF">
                    <a:alpha val="24833"/>
                  </a:srgbClr>
                </a:gs>
                <a:gs pos="42857">
                  <a:srgbClr val="BEC7FF">
                    <a:alpha val="17075"/>
                  </a:srgbClr>
                </a:gs>
                <a:gs pos="57143">
                  <a:srgbClr val="BEC7FF">
                    <a:alpha val="9855"/>
                  </a:srgbClr>
                </a:gs>
                <a:gs pos="71429">
                  <a:srgbClr val="BEC7FF">
                    <a:alpha val="4740"/>
                  </a:srgbClr>
                </a:gs>
                <a:gs pos="85714">
                  <a:srgbClr val="BEC7FF">
                    <a:alpha val="1902"/>
                  </a:srgbClr>
                </a:gs>
                <a:gs pos="100000">
                  <a:srgbClr val="BEC7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9761170">
              <a:off x="35812" y="377841"/>
              <a:ext cx="256601" cy="192025"/>
            </a:xfrm>
            <a:prstGeom prst="ellipse">
              <a:avLst/>
            </a:prstGeom>
            <a:gradFill>
              <a:gsLst>
                <a:gs pos="0">
                  <a:srgbClr val="CFA9A6">
                    <a:alpha val="32968"/>
                  </a:srgbClr>
                </a:gs>
                <a:gs pos="14286">
                  <a:srgbClr val="CFA9A6">
                    <a:alpha val="30764"/>
                  </a:srgbClr>
                </a:gs>
                <a:gs pos="28571">
                  <a:srgbClr val="CFA9A6">
                    <a:alpha val="24833"/>
                  </a:srgbClr>
                </a:gs>
                <a:gs pos="42857">
                  <a:srgbClr val="CFA9A6">
                    <a:alpha val="17075"/>
                  </a:srgbClr>
                </a:gs>
                <a:gs pos="57143">
                  <a:srgbClr val="CFA9A6">
                    <a:alpha val="9855"/>
                  </a:srgbClr>
                </a:gs>
                <a:gs pos="71429">
                  <a:srgbClr val="CFA9A6">
                    <a:alpha val="4740"/>
                  </a:srgbClr>
                </a:gs>
                <a:gs pos="85714">
                  <a:srgbClr val="CFA9A6">
                    <a:alpha val="1902"/>
                  </a:srgbClr>
                </a:gs>
                <a:gs pos="100000">
                  <a:srgbClr val="CFA9A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8296730">
              <a:off x="1565137" y="53585"/>
              <a:ext cx="222017" cy="228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9358436">
              <a:off x="1380792" y="1102709"/>
              <a:ext cx="180693" cy="44742"/>
            </a:xfrm>
            <a:prstGeom prst="ellipse">
              <a:avLst/>
            </a:prstGeom>
            <a:gradFill>
              <a:gsLst>
                <a:gs pos="0">
                  <a:srgbClr val="FFAB00">
                    <a:alpha val="32968"/>
                  </a:srgbClr>
                </a:gs>
                <a:gs pos="14286">
                  <a:srgbClr val="FFAB00">
                    <a:alpha val="30764"/>
                  </a:srgbClr>
                </a:gs>
                <a:gs pos="28571">
                  <a:srgbClr val="FFAB00">
                    <a:alpha val="24833"/>
                  </a:srgbClr>
                </a:gs>
                <a:gs pos="42857">
                  <a:srgbClr val="FFAB00">
                    <a:alpha val="17075"/>
                  </a:srgbClr>
                </a:gs>
                <a:gs pos="57143">
                  <a:srgbClr val="FFAB00">
                    <a:alpha val="9855"/>
                  </a:srgbClr>
                </a:gs>
                <a:gs pos="71429">
                  <a:srgbClr val="FFAB00">
                    <a:alpha val="4740"/>
                  </a:srgbClr>
                </a:gs>
                <a:gs pos="85714">
                  <a:srgbClr val="FFAB00">
                    <a:alpha val="1902"/>
                  </a:srgbClr>
                </a:gs>
                <a:gs pos="100000">
                  <a:srgbClr val="FFA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6996297">
              <a:off x="2388328" y="223572"/>
              <a:ext cx="566554" cy="36791"/>
            </a:xfrm>
            <a:prstGeom prst="ellipse">
              <a:avLst/>
            </a:prstGeom>
            <a:gradFill>
              <a:gsLst>
                <a:gs pos="0">
                  <a:srgbClr val="E5C7D7">
                    <a:alpha val="30415"/>
                  </a:srgbClr>
                </a:gs>
                <a:gs pos="14286">
                  <a:srgbClr val="E5C7D7">
                    <a:alpha val="28344"/>
                  </a:srgbClr>
                </a:gs>
                <a:gs pos="28571">
                  <a:srgbClr val="E5C7D7">
                    <a:alpha val="22801"/>
                  </a:srgbClr>
                </a:gs>
                <a:gs pos="42857">
                  <a:srgbClr val="E5C7D7">
                    <a:alpha val="15612"/>
                  </a:srgbClr>
                </a:gs>
                <a:gs pos="57143">
                  <a:srgbClr val="E5C7D7">
                    <a:alpha val="8977"/>
                  </a:srgbClr>
                </a:gs>
                <a:gs pos="71429">
                  <a:srgbClr val="E5C7D7">
                    <a:alpha val="4307"/>
                  </a:srgbClr>
                </a:gs>
                <a:gs pos="85714">
                  <a:srgbClr val="E5C7D7">
                    <a:alpha val="1726"/>
                  </a:srgbClr>
                </a:gs>
                <a:gs pos="100000">
                  <a:srgbClr val="E5C7D7">
                    <a:alpha val="5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10111747">
              <a:off x="447009" y="1611814"/>
              <a:ext cx="279998" cy="69706"/>
            </a:xfrm>
            <a:prstGeom prst="ellipse">
              <a:avLst/>
            </a:prstGeom>
            <a:gradFill>
              <a:gsLst>
                <a:gs pos="0">
                  <a:srgbClr val="FFECCF">
                    <a:alpha val="30869"/>
                  </a:srgbClr>
                </a:gs>
                <a:gs pos="14286">
                  <a:srgbClr val="FFECCF">
                    <a:alpha val="28774"/>
                  </a:srgbClr>
                </a:gs>
                <a:gs pos="28571">
                  <a:srgbClr val="FFECCF">
                    <a:alpha val="23161"/>
                  </a:srgbClr>
                </a:gs>
                <a:gs pos="42857">
                  <a:srgbClr val="FFECCF">
                    <a:alpha val="15870"/>
                  </a:srgbClr>
                </a:gs>
                <a:gs pos="57143">
                  <a:srgbClr val="FFECCF">
                    <a:alpha val="9131"/>
                  </a:srgbClr>
                </a:gs>
                <a:gs pos="71429">
                  <a:srgbClr val="FFECCF">
                    <a:alpha val="4383"/>
                  </a:srgbClr>
                </a:gs>
                <a:gs pos="85714">
                  <a:srgbClr val="FFECCF">
                    <a:alpha val="1757"/>
                  </a:srgbClr>
                </a:gs>
                <a:gs pos="100000">
                  <a:srgbClr val="FFECCF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10097371">
              <a:off x="127627" y="1990148"/>
              <a:ext cx="233628" cy="381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5400198">
              <a:off x="-124354" y="37596"/>
              <a:ext cx="248708" cy="221001"/>
            </a:xfrm>
            <a:prstGeom prst="ellipse">
              <a:avLst/>
            </a:prstGeom>
            <a:gradFill>
              <a:gsLst>
                <a:gs pos="0">
                  <a:srgbClr val="FF997F">
                    <a:alpha val="2950"/>
                  </a:srgbClr>
                </a:gs>
                <a:gs pos="14286">
                  <a:srgbClr val="FF997F">
                    <a:alpha val="2715"/>
                  </a:srgbClr>
                </a:gs>
                <a:gs pos="28571">
                  <a:srgbClr val="FF997F">
                    <a:alpha val="2114"/>
                  </a:srgbClr>
                </a:gs>
                <a:gs pos="42857">
                  <a:srgbClr val="FF997F">
                    <a:alpha val="1392"/>
                  </a:srgbClr>
                </a:gs>
                <a:gs pos="57143">
                  <a:srgbClr val="FF997F">
                    <a:alpha val="774"/>
                  </a:srgbClr>
                </a:gs>
                <a:gs pos="71429">
                  <a:srgbClr val="FF997F">
                    <a:alpha val="363"/>
                  </a:srgbClr>
                </a:gs>
                <a:gs pos="85714">
                  <a:srgbClr val="FF997F">
                    <a:alpha val="144"/>
                  </a:srgbClr>
                </a:gs>
                <a:gs pos="100000">
                  <a:srgbClr val="FF997F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10011077">
              <a:off x="935936" y="658538"/>
              <a:ext cx="458123" cy="47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7194244">
              <a:off x="1190780" y="909316"/>
              <a:ext cx="491568" cy="797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5319298">
              <a:off x="1541866" y="102407"/>
              <a:ext cx="363492" cy="37561"/>
            </a:xfrm>
            <a:prstGeom prst="ellipse">
              <a:avLst/>
            </a:prstGeom>
            <a:gradFill>
              <a:gsLst>
                <a:gs pos="0">
                  <a:srgbClr val="E58D5E">
                    <a:alpha val="32968"/>
                  </a:srgbClr>
                </a:gs>
                <a:gs pos="14286">
                  <a:srgbClr val="E58D5E">
                    <a:alpha val="30764"/>
                  </a:srgbClr>
                </a:gs>
                <a:gs pos="28571">
                  <a:srgbClr val="E58D5E">
                    <a:alpha val="24833"/>
                  </a:srgbClr>
                </a:gs>
                <a:gs pos="42857">
                  <a:srgbClr val="E58D5E">
                    <a:alpha val="17075"/>
                  </a:srgbClr>
                </a:gs>
                <a:gs pos="57143">
                  <a:srgbClr val="E58D5E">
                    <a:alpha val="9855"/>
                  </a:srgbClr>
                </a:gs>
                <a:gs pos="71429">
                  <a:srgbClr val="E58D5E">
                    <a:alpha val="4740"/>
                  </a:srgbClr>
                </a:gs>
                <a:gs pos="85714">
                  <a:srgbClr val="E58D5E">
                    <a:alpha val="1902"/>
                  </a:srgbClr>
                </a:gs>
                <a:gs pos="100000">
                  <a:srgbClr val="E58D5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10710366">
              <a:off x="2729669" y="2316808"/>
              <a:ext cx="353344" cy="161005"/>
            </a:xfrm>
            <a:prstGeom prst="ellipse">
              <a:avLst/>
            </a:prstGeom>
            <a:gradFill>
              <a:gsLst>
                <a:gs pos="0">
                  <a:srgbClr val="541800">
                    <a:alpha val="22960"/>
                  </a:srgbClr>
                </a:gs>
                <a:gs pos="14286">
                  <a:srgbClr val="541800">
                    <a:alpha val="21318"/>
                  </a:srgbClr>
                </a:gs>
                <a:gs pos="28571">
                  <a:srgbClr val="541800">
                    <a:alpha val="16986"/>
                  </a:srgbClr>
                </a:gs>
                <a:gs pos="42857">
                  <a:srgbClr val="541800">
                    <a:alpha val="11494"/>
                  </a:srgbClr>
                </a:gs>
                <a:gs pos="57143">
                  <a:srgbClr val="541800">
                    <a:alpha val="6542"/>
                  </a:srgbClr>
                </a:gs>
                <a:gs pos="71429">
                  <a:srgbClr val="541800">
                    <a:alpha val="3117"/>
                  </a:srgbClr>
                </a:gs>
                <a:gs pos="85714">
                  <a:srgbClr val="541800">
                    <a:alpha val="1245"/>
                  </a:srgbClr>
                </a:gs>
                <a:gs pos="100000">
                  <a:srgbClr val="5418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9235789">
              <a:off x="2453706" y="1206417"/>
              <a:ext cx="273930" cy="774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4673521">
              <a:off x="2321647" y="367391"/>
              <a:ext cx="368026" cy="32353"/>
            </a:xfrm>
            <a:prstGeom prst="ellipse">
              <a:avLst/>
            </a:prstGeom>
            <a:gradFill>
              <a:gsLst>
                <a:gs pos="0">
                  <a:srgbClr val="1D0000">
                    <a:alpha val="22762"/>
                  </a:srgbClr>
                </a:gs>
                <a:gs pos="14286">
                  <a:srgbClr val="1D0000">
                    <a:alpha val="21132"/>
                  </a:srgbClr>
                </a:gs>
                <a:gs pos="28571">
                  <a:srgbClr val="1D0000">
                    <a:alpha val="16833"/>
                  </a:srgbClr>
                </a:gs>
                <a:gs pos="42857">
                  <a:srgbClr val="1D0000">
                    <a:alpha val="11388"/>
                  </a:srgbClr>
                </a:gs>
                <a:gs pos="57143">
                  <a:srgbClr val="1D0000">
                    <a:alpha val="6480"/>
                  </a:srgbClr>
                </a:gs>
                <a:gs pos="71429">
                  <a:srgbClr val="1D0000">
                    <a:alpha val="3087"/>
                  </a:srgbClr>
                </a:gs>
                <a:gs pos="85714">
                  <a:srgbClr val="1D0000">
                    <a:alpha val="1232"/>
                  </a:srgbClr>
                </a:gs>
                <a:gs pos="100000">
                  <a:srgbClr val="1D0000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4463718">
              <a:off x="2292316" y="392141"/>
              <a:ext cx="281007" cy="54204"/>
            </a:xfrm>
            <a:prstGeom prst="ellipse">
              <a:avLst/>
            </a:prstGeom>
            <a:gradFill>
              <a:gsLst>
                <a:gs pos="0">
                  <a:srgbClr val="D26BCD">
                    <a:alpha val="23329"/>
                  </a:srgbClr>
                </a:gs>
                <a:gs pos="14286">
                  <a:srgbClr val="D26BCD">
                    <a:alpha val="21664"/>
                  </a:srgbClr>
                </a:gs>
                <a:gs pos="28571">
                  <a:srgbClr val="D26BCD">
                    <a:alpha val="17269"/>
                  </a:srgbClr>
                </a:gs>
                <a:gs pos="42857">
                  <a:srgbClr val="D26BCD">
                    <a:alpha val="11693"/>
                  </a:srgbClr>
                </a:gs>
                <a:gs pos="57143">
                  <a:srgbClr val="D26BCD">
                    <a:alpha val="6658"/>
                  </a:srgbClr>
                </a:gs>
                <a:gs pos="71429">
                  <a:srgbClr val="D26BCD">
                    <a:alpha val="3174"/>
                  </a:srgbClr>
                </a:gs>
                <a:gs pos="85714">
                  <a:srgbClr val="D26BCD">
                    <a:alpha val="1267"/>
                  </a:srgbClr>
                </a:gs>
                <a:gs pos="100000">
                  <a:srgbClr val="D26BCD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3658951">
              <a:off x="1775028" y="254366"/>
              <a:ext cx="264762" cy="102887"/>
            </a:xfrm>
            <a:prstGeom prst="ellipse">
              <a:avLst/>
            </a:prstGeom>
            <a:gradFill>
              <a:gsLst>
                <a:gs pos="0">
                  <a:srgbClr val="FF8C00">
                    <a:alpha val="10294"/>
                  </a:srgbClr>
                </a:gs>
                <a:gs pos="14286">
                  <a:srgbClr val="FF8C00">
                    <a:alpha val="9502"/>
                  </a:srgbClr>
                </a:gs>
                <a:gs pos="28571">
                  <a:srgbClr val="FF8C00">
                    <a:alpha val="7460"/>
                  </a:srgbClr>
                </a:gs>
                <a:gs pos="42857">
                  <a:srgbClr val="FF8C00">
                    <a:alpha val="4958"/>
                  </a:srgbClr>
                </a:gs>
                <a:gs pos="57143">
                  <a:srgbClr val="FF8C00">
                    <a:alpha val="2778"/>
                  </a:srgbClr>
                </a:gs>
                <a:gs pos="71429">
                  <a:srgbClr val="FF8C00">
                    <a:alpha val="1310"/>
                  </a:srgbClr>
                </a:gs>
                <a:gs pos="85714">
                  <a:srgbClr val="FF8C00">
                    <a:alpha val="520"/>
                  </a:srgbClr>
                </a:gs>
                <a:gs pos="100000">
                  <a:srgbClr val="FF8C00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4536562">
              <a:off x="2073302" y="681313"/>
              <a:ext cx="474660" cy="56359"/>
            </a:xfrm>
            <a:prstGeom prst="ellipse">
              <a:avLst/>
            </a:prstGeom>
            <a:gradFill>
              <a:gsLst>
                <a:gs pos="0">
                  <a:srgbClr val="000000">
                    <a:alpha val="13298"/>
                  </a:srgbClr>
                </a:gs>
                <a:gs pos="14286">
                  <a:srgbClr val="000000">
                    <a:alpha val="12292"/>
                  </a:srgbClr>
                </a:gs>
                <a:gs pos="28571">
                  <a:srgbClr val="000000">
                    <a:alpha val="9682"/>
                  </a:srgbClr>
                </a:gs>
                <a:gs pos="42857">
                  <a:srgbClr val="000000">
                    <a:alpha val="6461"/>
                  </a:srgbClr>
                </a:gs>
                <a:gs pos="57143">
                  <a:srgbClr val="000000">
                    <a:alpha val="3634"/>
                  </a:srgbClr>
                </a:gs>
                <a:gs pos="71429">
                  <a:srgbClr val="000000">
                    <a:alpha val="1718"/>
                  </a:srgbClr>
                </a:gs>
                <a:gs pos="85714">
                  <a:srgbClr val="000000">
                    <a:alpha val="683"/>
                  </a:srgbClr>
                </a:gs>
                <a:gs pos="100000">
                  <a:srgbClr val="0000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-8258591">
              <a:off x="1398154" y="502726"/>
              <a:ext cx="311561" cy="35819"/>
            </a:xfrm>
            <a:prstGeom prst="ellipse">
              <a:avLst/>
            </a:prstGeom>
            <a:gradFill>
              <a:gsLst>
                <a:gs pos="0">
                  <a:srgbClr val="270000">
                    <a:alpha val="31455"/>
                  </a:srgbClr>
                </a:gs>
                <a:gs pos="14286">
                  <a:srgbClr val="270000">
                    <a:alpha val="29329"/>
                  </a:srgbClr>
                </a:gs>
                <a:gs pos="28571">
                  <a:srgbClr val="270000">
                    <a:alpha val="23626"/>
                  </a:srgbClr>
                </a:gs>
                <a:gs pos="42857">
                  <a:srgbClr val="270000">
                    <a:alpha val="16204"/>
                  </a:srgbClr>
                </a:gs>
                <a:gs pos="57143">
                  <a:srgbClr val="270000">
                    <a:alpha val="9331"/>
                  </a:srgbClr>
                </a:gs>
                <a:gs pos="71429">
                  <a:srgbClr val="270000">
                    <a:alpha val="4482"/>
                  </a:srgbClr>
                </a:gs>
                <a:gs pos="85714">
                  <a:srgbClr val="270000">
                    <a:alpha val="1797"/>
                  </a:srgbClr>
                </a:gs>
                <a:gs pos="100000">
                  <a:srgbClr val="27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7539326">
              <a:off x="-230469" y="778370"/>
              <a:ext cx="467755" cy="2437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7139432">
              <a:off x="1161205" y="222419"/>
              <a:ext cx="330813" cy="107700"/>
            </a:xfrm>
            <a:prstGeom prst="ellipse">
              <a:avLst/>
            </a:prstGeom>
            <a:gradFill>
              <a:gsLst>
                <a:gs pos="0">
                  <a:srgbClr val="340000">
                    <a:alpha val="16602"/>
                  </a:srgbClr>
                </a:gs>
                <a:gs pos="14286">
                  <a:srgbClr val="340000">
                    <a:alpha val="15368"/>
                  </a:srgbClr>
                </a:gs>
                <a:gs pos="28571">
                  <a:srgbClr val="340000">
                    <a:alpha val="12152"/>
                  </a:srgbClr>
                </a:gs>
                <a:gs pos="42857">
                  <a:srgbClr val="340000">
                    <a:alpha val="8147"/>
                  </a:srgbClr>
                </a:gs>
                <a:gs pos="57143">
                  <a:srgbClr val="340000">
                    <a:alpha val="4600"/>
                  </a:srgbClr>
                </a:gs>
                <a:gs pos="71429">
                  <a:srgbClr val="340000">
                    <a:alpha val="2180"/>
                  </a:srgbClr>
                </a:gs>
                <a:gs pos="85714">
                  <a:srgbClr val="340000">
                    <a:alpha val="868"/>
                  </a:srgbClr>
                </a:gs>
                <a:gs pos="100000">
                  <a:srgbClr val="34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-10637684">
              <a:off x="789121" y="533736"/>
              <a:ext cx="119250" cy="62116"/>
            </a:xfrm>
            <a:prstGeom prst="ellipse">
              <a:avLst/>
            </a:prstGeom>
            <a:gradFill>
              <a:gsLst>
                <a:gs pos="0">
                  <a:srgbClr val="FFFFE2">
                    <a:alpha val="32968"/>
                  </a:srgbClr>
                </a:gs>
                <a:gs pos="14286">
                  <a:srgbClr val="FFFFE2">
                    <a:alpha val="30764"/>
                  </a:srgbClr>
                </a:gs>
                <a:gs pos="28571">
                  <a:srgbClr val="FFFFE2">
                    <a:alpha val="24833"/>
                  </a:srgbClr>
                </a:gs>
                <a:gs pos="42857">
                  <a:srgbClr val="FFFFE2">
                    <a:alpha val="17075"/>
                  </a:srgbClr>
                </a:gs>
                <a:gs pos="57143">
                  <a:srgbClr val="FFFFE2">
                    <a:alpha val="9855"/>
                  </a:srgbClr>
                </a:gs>
                <a:gs pos="71429">
                  <a:srgbClr val="FFFFE2">
                    <a:alpha val="4740"/>
                  </a:srgbClr>
                </a:gs>
                <a:gs pos="85714">
                  <a:srgbClr val="FFFFE2">
                    <a:alpha val="1902"/>
                  </a:srgbClr>
                </a:gs>
                <a:gs pos="100000">
                  <a:srgbClr val="FF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4111936">
              <a:off x="1240569" y="1045751"/>
              <a:ext cx="199770" cy="65270"/>
            </a:xfrm>
            <a:prstGeom prst="ellipse">
              <a:avLst/>
            </a:prstGeom>
            <a:gradFill>
              <a:gsLst>
                <a:gs pos="0">
                  <a:srgbClr val="540000">
                    <a:alpha val="32280"/>
                  </a:srgbClr>
                </a:gs>
                <a:gs pos="14286">
                  <a:srgbClr val="540000">
                    <a:alpha val="30111"/>
                  </a:srgbClr>
                </a:gs>
                <a:gs pos="28571">
                  <a:srgbClr val="540000">
                    <a:alpha val="24284"/>
                  </a:srgbClr>
                </a:gs>
                <a:gs pos="42857">
                  <a:srgbClr val="540000">
                    <a:alpha val="16678"/>
                  </a:srgbClr>
                </a:gs>
                <a:gs pos="57143">
                  <a:srgbClr val="540000">
                    <a:alpha val="9616"/>
                  </a:srgbClr>
                </a:gs>
                <a:gs pos="71429">
                  <a:srgbClr val="540000">
                    <a:alpha val="4622"/>
                  </a:srgbClr>
                </a:gs>
                <a:gs pos="85714">
                  <a:srgbClr val="540000">
                    <a:alpha val="1854"/>
                  </a:srgbClr>
                </a:gs>
                <a:gs pos="100000">
                  <a:srgbClr val="540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9305528">
              <a:off x="749352" y="586974"/>
              <a:ext cx="180312" cy="31345"/>
            </a:xfrm>
            <a:prstGeom prst="ellipse">
              <a:avLst/>
            </a:prstGeom>
            <a:gradFill>
              <a:gsLst>
                <a:gs pos="0">
                  <a:srgbClr val="EDDFCF">
                    <a:alpha val="30917"/>
                  </a:srgbClr>
                </a:gs>
                <a:gs pos="14286">
                  <a:srgbClr val="EDDFCF">
                    <a:alpha val="28819"/>
                  </a:srgbClr>
                </a:gs>
                <a:gs pos="28571">
                  <a:srgbClr val="EDDFCF">
                    <a:alpha val="23199"/>
                  </a:srgbClr>
                </a:gs>
                <a:gs pos="42857">
                  <a:srgbClr val="EDDFCF">
                    <a:alpha val="15897"/>
                  </a:srgbClr>
                </a:gs>
                <a:gs pos="57143">
                  <a:srgbClr val="EDDFCF">
                    <a:alpha val="9147"/>
                  </a:srgbClr>
                </a:gs>
                <a:gs pos="71429">
                  <a:srgbClr val="EDDFCF">
                    <a:alpha val="4391"/>
                  </a:srgbClr>
                </a:gs>
                <a:gs pos="85714">
                  <a:srgbClr val="EDDFCF">
                    <a:alpha val="1760"/>
                  </a:srgbClr>
                </a:gs>
                <a:gs pos="100000">
                  <a:srgbClr val="EDDFCF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6388277">
              <a:off x="1831096" y="682716"/>
              <a:ext cx="442986" cy="36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4599563">
              <a:off x="1099219" y="145993"/>
              <a:ext cx="286440" cy="26389"/>
            </a:xfrm>
            <a:prstGeom prst="ellipse">
              <a:avLst/>
            </a:prstGeom>
            <a:gradFill>
              <a:gsLst>
                <a:gs pos="0">
                  <a:srgbClr val="FBDEBE">
                    <a:alpha val="32968"/>
                  </a:srgbClr>
                </a:gs>
                <a:gs pos="14286">
                  <a:srgbClr val="FBDEBE">
                    <a:alpha val="30764"/>
                  </a:srgbClr>
                </a:gs>
                <a:gs pos="28571">
                  <a:srgbClr val="FBDEBE">
                    <a:alpha val="24833"/>
                  </a:srgbClr>
                </a:gs>
                <a:gs pos="42857">
                  <a:srgbClr val="FBDEBE">
                    <a:alpha val="17075"/>
                  </a:srgbClr>
                </a:gs>
                <a:gs pos="57143">
                  <a:srgbClr val="FBDEBE">
                    <a:alpha val="9855"/>
                  </a:srgbClr>
                </a:gs>
                <a:gs pos="71429">
                  <a:srgbClr val="FBDEBE">
                    <a:alpha val="4740"/>
                  </a:srgbClr>
                </a:gs>
                <a:gs pos="85714">
                  <a:srgbClr val="FBDEBE">
                    <a:alpha val="1902"/>
                  </a:srgbClr>
                </a:gs>
                <a:gs pos="100000">
                  <a:srgbClr val="FBDE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10537669">
              <a:off x="482106" y="1560890"/>
              <a:ext cx="324628" cy="73523"/>
            </a:xfrm>
            <a:prstGeom prst="ellipse">
              <a:avLst/>
            </a:prstGeom>
            <a:gradFill>
              <a:gsLst>
                <a:gs pos="0">
                  <a:srgbClr val="330000">
                    <a:alpha val="32968"/>
                  </a:srgbClr>
                </a:gs>
                <a:gs pos="14286">
                  <a:srgbClr val="330000">
                    <a:alpha val="30764"/>
                  </a:srgbClr>
                </a:gs>
                <a:gs pos="28571">
                  <a:srgbClr val="330000">
                    <a:alpha val="24833"/>
                  </a:srgbClr>
                </a:gs>
                <a:gs pos="42857">
                  <a:srgbClr val="330000">
                    <a:alpha val="17075"/>
                  </a:srgbClr>
                </a:gs>
                <a:gs pos="57143">
                  <a:srgbClr val="330000">
                    <a:alpha val="9855"/>
                  </a:srgbClr>
                </a:gs>
                <a:gs pos="71429">
                  <a:srgbClr val="330000">
                    <a:alpha val="4740"/>
                  </a:srgbClr>
                </a:gs>
                <a:gs pos="85714">
                  <a:srgbClr val="330000">
                    <a:alpha val="1902"/>
                  </a:srgbClr>
                </a:gs>
                <a:gs pos="100000">
                  <a:srgbClr val="3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5984906">
              <a:off x="2465779" y="1049814"/>
              <a:ext cx="671726" cy="86304"/>
            </a:xfrm>
            <a:prstGeom prst="ellipse">
              <a:avLst/>
            </a:prstGeom>
            <a:gradFill>
              <a:gsLst>
                <a:gs pos="0">
                  <a:srgbClr val="FFFFA9">
                    <a:alpha val="32094"/>
                  </a:srgbClr>
                </a:gs>
                <a:gs pos="14286">
                  <a:srgbClr val="FFFFA9">
                    <a:alpha val="29935"/>
                  </a:srgbClr>
                </a:gs>
                <a:gs pos="28571">
                  <a:srgbClr val="FFFFA9">
                    <a:alpha val="24135"/>
                  </a:srgbClr>
                </a:gs>
                <a:gs pos="42857">
                  <a:srgbClr val="FFFFA9">
                    <a:alpha val="16571"/>
                  </a:srgbClr>
                </a:gs>
                <a:gs pos="57143">
                  <a:srgbClr val="FFFFA9">
                    <a:alpha val="9551"/>
                  </a:srgbClr>
                </a:gs>
                <a:gs pos="71429">
                  <a:srgbClr val="FFFFA9">
                    <a:alpha val="4590"/>
                  </a:srgbClr>
                </a:gs>
                <a:gs pos="85714">
                  <a:srgbClr val="FFFFA9">
                    <a:alpha val="1841"/>
                  </a:srgbClr>
                </a:gs>
                <a:gs pos="100000">
                  <a:srgbClr val="FFFFA9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7748754">
              <a:off x="1872553" y="28226"/>
              <a:ext cx="427304" cy="180675"/>
            </a:xfrm>
            <a:prstGeom prst="ellipse">
              <a:avLst/>
            </a:prstGeom>
            <a:gradFill>
              <a:gsLst>
                <a:gs pos="0">
                  <a:srgbClr val="000000">
                    <a:alpha val="26259"/>
                  </a:srgbClr>
                </a:gs>
                <a:gs pos="14286">
                  <a:srgbClr val="000000">
                    <a:alpha val="24420"/>
                  </a:srgbClr>
                </a:gs>
                <a:gs pos="28571">
                  <a:srgbClr val="000000">
                    <a:alpha val="19538"/>
                  </a:srgbClr>
                </a:gs>
                <a:gs pos="42857">
                  <a:srgbClr val="000000">
                    <a:alpha val="13289"/>
                  </a:srgbClr>
                </a:gs>
                <a:gs pos="57143">
                  <a:srgbClr val="000000">
                    <a:alpha val="7597"/>
                  </a:srgbClr>
                </a:gs>
                <a:gs pos="71429">
                  <a:srgbClr val="000000">
                    <a:alpha val="3631"/>
                  </a:srgbClr>
                </a:gs>
                <a:gs pos="85714">
                  <a:srgbClr val="000000">
                    <a:alpha val="1452"/>
                  </a:srgbClr>
                </a:gs>
                <a:gs pos="100000">
                  <a:srgbClr val="000000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-10561284">
              <a:off x="886100" y="281112"/>
              <a:ext cx="312837" cy="60874"/>
            </a:xfrm>
            <a:prstGeom prst="ellipse">
              <a:avLst/>
            </a:prstGeom>
            <a:gradFill>
              <a:gsLst>
                <a:gs pos="0">
                  <a:srgbClr val="FFF3A8">
                    <a:alpha val="29161"/>
                  </a:srgbClr>
                </a:gs>
                <a:gs pos="14286">
                  <a:srgbClr val="FFF3A8">
                    <a:alpha val="27157"/>
                  </a:srgbClr>
                </a:gs>
                <a:gs pos="28571">
                  <a:srgbClr val="FFF3A8">
                    <a:alpha val="21810"/>
                  </a:srgbClr>
                </a:gs>
                <a:gs pos="42857">
                  <a:srgbClr val="FFF3A8">
                    <a:alpha val="14903"/>
                  </a:srgbClr>
                </a:gs>
                <a:gs pos="57143">
                  <a:srgbClr val="FFF3A8">
                    <a:alpha val="8554"/>
                  </a:srgbClr>
                </a:gs>
                <a:gs pos="71429">
                  <a:srgbClr val="FFF3A8">
                    <a:alpha val="4099"/>
                  </a:srgbClr>
                </a:gs>
                <a:gs pos="85714">
                  <a:srgbClr val="FFF3A8">
                    <a:alpha val="1642"/>
                  </a:srgbClr>
                </a:gs>
                <a:gs pos="100000">
                  <a:srgbClr val="FFF3A8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10577524">
              <a:off x="-184152" y="942532"/>
              <a:ext cx="493505" cy="268258"/>
            </a:xfrm>
            <a:prstGeom prst="ellipse">
              <a:avLst/>
            </a:prstGeom>
            <a:gradFill>
              <a:gsLst>
                <a:gs pos="0">
                  <a:srgbClr val="2B2100">
                    <a:alpha val="32968"/>
                  </a:srgbClr>
                </a:gs>
                <a:gs pos="14286">
                  <a:srgbClr val="2B2100">
                    <a:alpha val="30764"/>
                  </a:srgbClr>
                </a:gs>
                <a:gs pos="28571">
                  <a:srgbClr val="2B2100">
                    <a:alpha val="24833"/>
                  </a:srgbClr>
                </a:gs>
                <a:gs pos="42857">
                  <a:srgbClr val="2B2100">
                    <a:alpha val="17075"/>
                  </a:srgbClr>
                </a:gs>
                <a:gs pos="57143">
                  <a:srgbClr val="2B2100">
                    <a:alpha val="9855"/>
                  </a:srgbClr>
                </a:gs>
                <a:gs pos="71429">
                  <a:srgbClr val="2B2100">
                    <a:alpha val="4740"/>
                  </a:srgbClr>
                </a:gs>
                <a:gs pos="85714">
                  <a:srgbClr val="2B2100">
                    <a:alpha val="1902"/>
                  </a:srgbClr>
                </a:gs>
                <a:gs pos="100000">
                  <a:srgbClr val="2B2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5682840">
              <a:off x="862691" y="712333"/>
              <a:ext cx="427377" cy="134370"/>
            </a:xfrm>
            <a:prstGeom prst="ellipse">
              <a:avLst/>
            </a:prstGeom>
            <a:gradFill>
              <a:gsLst>
                <a:gs pos="0">
                  <a:srgbClr val="FF0000">
                    <a:alpha val="10682"/>
                  </a:srgbClr>
                </a:gs>
                <a:gs pos="14286">
                  <a:srgbClr val="FF0000">
                    <a:alpha val="9862"/>
                  </a:srgbClr>
                </a:gs>
                <a:gs pos="28571">
                  <a:srgbClr val="FF0000">
                    <a:alpha val="7745"/>
                  </a:srgbClr>
                </a:gs>
                <a:gs pos="42857">
                  <a:srgbClr val="FF0000">
                    <a:alpha val="5150"/>
                  </a:srgbClr>
                </a:gs>
                <a:gs pos="57143">
                  <a:srgbClr val="FF0000">
                    <a:alpha val="2887"/>
                  </a:srgbClr>
                </a:gs>
                <a:gs pos="71429">
                  <a:srgbClr val="FF0000">
                    <a:alpha val="1362"/>
                  </a:srgbClr>
                </a:gs>
                <a:gs pos="85714">
                  <a:srgbClr val="FF0000">
                    <a:alpha val="541"/>
                  </a:srgbClr>
                </a:gs>
                <a:gs pos="100000">
                  <a:srgbClr val="FF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8117222">
              <a:off x="1385714" y="1697682"/>
              <a:ext cx="273471" cy="141521"/>
            </a:xfrm>
            <a:prstGeom prst="ellipse">
              <a:avLst/>
            </a:prstGeom>
            <a:gradFill>
              <a:gsLst>
                <a:gs pos="0">
                  <a:srgbClr val="FFDB00">
                    <a:alpha val="32968"/>
                  </a:srgbClr>
                </a:gs>
                <a:gs pos="14286">
                  <a:srgbClr val="FFDB00">
                    <a:alpha val="30764"/>
                  </a:srgbClr>
                </a:gs>
                <a:gs pos="28571">
                  <a:srgbClr val="FFDB00">
                    <a:alpha val="24833"/>
                  </a:srgbClr>
                </a:gs>
                <a:gs pos="42857">
                  <a:srgbClr val="FFDB00">
                    <a:alpha val="17075"/>
                  </a:srgbClr>
                </a:gs>
                <a:gs pos="57143">
                  <a:srgbClr val="FFDB00">
                    <a:alpha val="9855"/>
                  </a:srgbClr>
                </a:gs>
                <a:gs pos="71429">
                  <a:srgbClr val="FFDB00">
                    <a:alpha val="4740"/>
                  </a:srgbClr>
                </a:gs>
                <a:gs pos="85714">
                  <a:srgbClr val="FFDB00">
                    <a:alpha val="1902"/>
                  </a:srgbClr>
                </a:gs>
                <a:gs pos="100000">
                  <a:srgbClr val="FFD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730811">
              <a:off x="2274720" y="403696"/>
              <a:ext cx="362404" cy="45675"/>
            </a:xfrm>
            <a:prstGeom prst="ellipse">
              <a:avLst/>
            </a:prstGeom>
            <a:gradFill>
              <a:gsLst>
                <a:gs pos="0">
                  <a:srgbClr val="000000">
                    <a:alpha val="17244"/>
                  </a:srgbClr>
                </a:gs>
                <a:gs pos="14286">
                  <a:srgbClr val="000000">
                    <a:alpha val="15967"/>
                  </a:srgbClr>
                </a:gs>
                <a:gs pos="28571">
                  <a:srgbClr val="000000">
                    <a:alpha val="12635"/>
                  </a:srgbClr>
                </a:gs>
                <a:gs pos="42857">
                  <a:srgbClr val="000000">
                    <a:alpha val="8479"/>
                  </a:srgbClr>
                </a:gs>
                <a:gs pos="57143">
                  <a:srgbClr val="000000">
                    <a:alpha val="4791"/>
                  </a:srgbClr>
                </a:gs>
                <a:gs pos="71429">
                  <a:srgbClr val="000000">
                    <a:alpha val="2272"/>
                  </a:srgbClr>
                </a:gs>
                <a:gs pos="85714">
                  <a:srgbClr val="000000">
                    <a:alpha val="905"/>
                  </a:srgbClr>
                </a:gs>
                <a:gs pos="100000">
                  <a:srgbClr val="00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-9233827">
              <a:off x="968359" y="1126251"/>
              <a:ext cx="683040" cy="46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4741522">
              <a:off x="1785621" y="604778"/>
              <a:ext cx="472628" cy="117602"/>
            </a:xfrm>
            <a:prstGeom prst="ellipse">
              <a:avLst/>
            </a:prstGeom>
            <a:gradFill>
              <a:gsLst>
                <a:gs pos="0">
                  <a:srgbClr val="261800">
                    <a:alpha val="24465"/>
                  </a:srgbClr>
                </a:gs>
                <a:gs pos="14286">
                  <a:srgbClr val="261800">
                    <a:alpha val="22731"/>
                  </a:srgbClr>
                </a:gs>
                <a:gs pos="28571">
                  <a:srgbClr val="261800">
                    <a:alpha val="18146"/>
                  </a:srgbClr>
                </a:gs>
                <a:gs pos="42857">
                  <a:srgbClr val="261800">
                    <a:alpha val="12308"/>
                  </a:srgbClr>
                </a:gs>
                <a:gs pos="57143">
                  <a:srgbClr val="261800">
                    <a:alpha val="7019"/>
                  </a:srgbClr>
                </a:gs>
                <a:gs pos="71429">
                  <a:srgbClr val="261800">
                    <a:alpha val="3349"/>
                  </a:srgbClr>
                </a:gs>
                <a:gs pos="85714">
                  <a:srgbClr val="261800">
                    <a:alpha val="1338"/>
                  </a:srgbClr>
                </a:gs>
                <a:gs pos="100000">
                  <a:srgbClr val="26180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7032501">
              <a:off x="2278559" y="1866058"/>
              <a:ext cx="154014" cy="804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2868048">
              <a:off x="1188805" y="286424"/>
              <a:ext cx="205755" cy="361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7424204">
              <a:off x="2153480" y="1719672"/>
              <a:ext cx="268517" cy="45711"/>
            </a:xfrm>
            <a:prstGeom prst="ellipse">
              <a:avLst/>
            </a:prstGeom>
            <a:gradFill>
              <a:gsLst>
                <a:gs pos="0">
                  <a:srgbClr val="816000">
                    <a:alpha val="27272"/>
                  </a:srgbClr>
                </a:gs>
                <a:gs pos="14286">
                  <a:srgbClr val="816000">
                    <a:alpha val="25374"/>
                  </a:srgbClr>
                </a:gs>
                <a:gs pos="28571">
                  <a:srgbClr val="816000">
                    <a:alpha val="20328"/>
                  </a:srgbClr>
                </a:gs>
                <a:gs pos="42857">
                  <a:srgbClr val="816000">
                    <a:alpha val="13848"/>
                  </a:srgbClr>
                </a:gs>
                <a:gs pos="57143">
                  <a:srgbClr val="816000">
                    <a:alpha val="7928"/>
                  </a:srgbClr>
                </a:gs>
                <a:gs pos="71429">
                  <a:srgbClr val="816000">
                    <a:alpha val="3792"/>
                  </a:srgbClr>
                </a:gs>
                <a:gs pos="85714">
                  <a:srgbClr val="816000">
                    <a:alpha val="1517"/>
                  </a:srgbClr>
                </a:gs>
                <a:gs pos="100000">
                  <a:srgbClr val="816000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4228912">
              <a:off x="140962" y="786980"/>
              <a:ext cx="329351" cy="105646"/>
            </a:xfrm>
            <a:prstGeom prst="ellipse">
              <a:avLst/>
            </a:prstGeom>
            <a:gradFill>
              <a:gsLst>
                <a:gs pos="0">
                  <a:srgbClr val="F3FFF1">
                    <a:alpha val="22784"/>
                  </a:srgbClr>
                </a:gs>
                <a:gs pos="14286">
                  <a:srgbClr val="F3FFF1">
                    <a:alpha val="21153"/>
                  </a:srgbClr>
                </a:gs>
                <a:gs pos="28571">
                  <a:srgbClr val="F3FFF1">
                    <a:alpha val="16850"/>
                  </a:srgbClr>
                </a:gs>
                <a:gs pos="42857">
                  <a:srgbClr val="F3FFF1">
                    <a:alpha val="11400"/>
                  </a:srgbClr>
                </a:gs>
                <a:gs pos="57143">
                  <a:srgbClr val="F3FFF1">
                    <a:alpha val="6487"/>
                  </a:srgbClr>
                </a:gs>
                <a:gs pos="71429">
                  <a:srgbClr val="F3FFF1">
                    <a:alpha val="3091"/>
                  </a:srgbClr>
                </a:gs>
                <a:gs pos="85714">
                  <a:srgbClr val="F3FFF1">
                    <a:alpha val="1234"/>
                  </a:srgbClr>
                </a:gs>
                <a:gs pos="100000">
                  <a:srgbClr val="F3FFF1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3816422">
              <a:off x="1433793" y="418029"/>
              <a:ext cx="288405" cy="48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6170303">
              <a:off x="-84164" y="1063437"/>
              <a:ext cx="398982" cy="114265"/>
            </a:xfrm>
            <a:prstGeom prst="ellipse">
              <a:avLst/>
            </a:prstGeom>
            <a:gradFill>
              <a:gsLst>
                <a:gs pos="0">
                  <a:srgbClr val="E3DAFF">
                    <a:alpha val="32532"/>
                  </a:srgbClr>
                </a:gs>
                <a:gs pos="14286">
                  <a:srgbClr val="E3DAFF">
                    <a:alpha val="30350"/>
                  </a:srgbClr>
                </a:gs>
                <a:gs pos="28571">
                  <a:srgbClr val="E3DAFF">
                    <a:alpha val="24484"/>
                  </a:srgbClr>
                </a:gs>
                <a:gs pos="42857">
                  <a:srgbClr val="E3DAFF">
                    <a:alpha val="16823"/>
                  </a:srgbClr>
                </a:gs>
                <a:gs pos="57143">
                  <a:srgbClr val="E3DAFF">
                    <a:alpha val="9703"/>
                  </a:srgbClr>
                </a:gs>
                <a:gs pos="71429">
                  <a:srgbClr val="E3DAFF">
                    <a:alpha val="4665"/>
                  </a:srgbClr>
                </a:gs>
                <a:gs pos="85714">
                  <a:srgbClr val="E3DAFF">
                    <a:alpha val="1872"/>
                  </a:srgbClr>
                </a:gs>
                <a:gs pos="100000">
                  <a:srgbClr val="E3DAFF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-9129104">
              <a:off x="394813" y="597361"/>
              <a:ext cx="456186" cy="124103"/>
            </a:xfrm>
            <a:prstGeom prst="ellipse">
              <a:avLst/>
            </a:prstGeom>
            <a:gradFill>
              <a:gsLst>
                <a:gs pos="0">
                  <a:srgbClr val="000000">
                    <a:alpha val="26690"/>
                  </a:srgbClr>
                </a:gs>
                <a:gs pos="14286">
                  <a:srgbClr val="000000">
                    <a:alpha val="24826"/>
                  </a:srgbClr>
                </a:gs>
                <a:gs pos="28571">
                  <a:srgbClr val="000000">
                    <a:alpha val="19874"/>
                  </a:srgbClr>
                </a:gs>
                <a:gs pos="42857">
                  <a:srgbClr val="000000">
                    <a:alpha val="13526"/>
                  </a:srgbClr>
                </a:gs>
                <a:gs pos="57143">
                  <a:srgbClr val="000000">
                    <a:alpha val="7737"/>
                  </a:srgbClr>
                </a:gs>
                <a:gs pos="71429">
                  <a:srgbClr val="000000">
                    <a:alpha val="3699"/>
                  </a:srgbClr>
                </a:gs>
                <a:gs pos="85714">
                  <a:srgbClr val="000000">
                    <a:alpha val="1480"/>
                  </a:srgbClr>
                </a:gs>
                <a:gs pos="100000">
                  <a:srgbClr val="0000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-9835290">
              <a:off x="2899555" y="1153528"/>
              <a:ext cx="307534" cy="94464"/>
            </a:xfrm>
            <a:prstGeom prst="ellipse">
              <a:avLst/>
            </a:prstGeom>
            <a:gradFill>
              <a:gsLst>
                <a:gs pos="0">
                  <a:srgbClr val="B88EC3">
                    <a:alpha val="10965"/>
                  </a:srgbClr>
                </a:gs>
                <a:gs pos="14286">
                  <a:srgbClr val="B88EC3">
                    <a:alpha val="10125"/>
                  </a:srgbClr>
                </a:gs>
                <a:gs pos="28571">
                  <a:srgbClr val="B88EC3">
                    <a:alpha val="7954"/>
                  </a:srgbClr>
                </a:gs>
                <a:gs pos="42857">
                  <a:srgbClr val="B88EC3">
                    <a:alpha val="5291"/>
                  </a:srgbClr>
                </a:gs>
                <a:gs pos="57143">
                  <a:srgbClr val="B88EC3">
                    <a:alpha val="2967"/>
                  </a:srgbClr>
                </a:gs>
                <a:gs pos="71429">
                  <a:srgbClr val="B88EC3">
                    <a:alpha val="1400"/>
                  </a:srgbClr>
                </a:gs>
                <a:gs pos="85714">
                  <a:srgbClr val="B88EC3">
                    <a:alpha val="556"/>
                  </a:srgbClr>
                </a:gs>
                <a:gs pos="100000">
                  <a:srgbClr val="B88EC3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3659487">
              <a:off x="2175994" y="378298"/>
              <a:ext cx="289360" cy="33919"/>
            </a:xfrm>
            <a:prstGeom prst="ellipse">
              <a:avLst/>
            </a:prstGeom>
            <a:gradFill>
              <a:gsLst>
                <a:gs pos="0">
                  <a:srgbClr val="000000">
                    <a:alpha val="21276"/>
                  </a:srgbClr>
                </a:gs>
                <a:gs pos="14286">
                  <a:srgbClr val="000000">
                    <a:alpha val="19738"/>
                  </a:srgbClr>
                </a:gs>
                <a:gs pos="28571">
                  <a:srgbClr val="000000">
                    <a:alpha val="15695"/>
                  </a:srgbClr>
                </a:gs>
                <a:gs pos="42857">
                  <a:srgbClr val="000000">
                    <a:alpha val="10594"/>
                  </a:srgbClr>
                </a:gs>
                <a:gs pos="57143">
                  <a:srgbClr val="000000">
                    <a:alpha val="6016"/>
                  </a:srgbClr>
                </a:gs>
                <a:gs pos="71429">
                  <a:srgbClr val="000000">
                    <a:alpha val="2863"/>
                  </a:srgbClr>
                </a:gs>
                <a:gs pos="85714">
                  <a:srgbClr val="000000">
                    <a:alpha val="1142"/>
                  </a:srgbClr>
                </a:gs>
                <a:gs pos="100000">
                  <a:srgbClr val="00000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-9309709">
              <a:off x="92074" y="63871"/>
              <a:ext cx="347442" cy="237151"/>
            </a:xfrm>
            <a:prstGeom prst="ellipse">
              <a:avLst/>
            </a:prstGeom>
            <a:gradFill>
              <a:gsLst>
                <a:gs pos="0">
                  <a:srgbClr val="00002D">
                    <a:alpha val="9893"/>
                  </a:srgbClr>
                </a:gs>
                <a:gs pos="14286">
                  <a:srgbClr val="00002D">
                    <a:alpha val="9131"/>
                  </a:srgbClr>
                </a:gs>
                <a:gs pos="28571">
                  <a:srgbClr val="00002D">
                    <a:alpha val="7165"/>
                  </a:srgbClr>
                </a:gs>
                <a:gs pos="42857">
                  <a:srgbClr val="00002D">
                    <a:alpha val="4759"/>
                  </a:srgbClr>
                </a:gs>
                <a:gs pos="57143">
                  <a:srgbClr val="00002D">
                    <a:alpha val="2666"/>
                  </a:srgbClr>
                </a:gs>
                <a:gs pos="71429">
                  <a:srgbClr val="00002D">
                    <a:alpha val="1257"/>
                  </a:srgbClr>
                </a:gs>
                <a:gs pos="85714">
                  <a:srgbClr val="00002D">
                    <a:alpha val="499"/>
                  </a:srgbClr>
                </a:gs>
                <a:gs pos="100000">
                  <a:srgbClr val="00002D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6919756">
              <a:off x="1446656" y="168893"/>
              <a:ext cx="527582" cy="28417"/>
            </a:xfrm>
            <a:prstGeom prst="ellipse">
              <a:avLst/>
            </a:prstGeom>
            <a:gradFill>
              <a:gsLst>
                <a:gs pos="0">
                  <a:srgbClr val="000000">
                    <a:alpha val="24940"/>
                  </a:srgbClr>
                </a:gs>
                <a:gs pos="14286">
                  <a:srgbClr val="000000">
                    <a:alpha val="23178"/>
                  </a:srgbClr>
                </a:gs>
                <a:gs pos="28571">
                  <a:srgbClr val="000000">
                    <a:alpha val="18514"/>
                  </a:srgbClr>
                </a:gs>
                <a:gs pos="42857">
                  <a:srgbClr val="000000">
                    <a:alpha val="12566"/>
                  </a:srgbClr>
                </a:gs>
                <a:gs pos="57143">
                  <a:srgbClr val="000000">
                    <a:alpha val="7171"/>
                  </a:srgbClr>
                </a:gs>
                <a:gs pos="71429">
                  <a:srgbClr val="000000">
                    <a:alpha val="3423"/>
                  </a:srgbClr>
                </a:gs>
                <a:gs pos="85714">
                  <a:srgbClr val="000000">
                    <a:alpha val="1368"/>
                  </a:srgbClr>
                </a:gs>
                <a:gs pos="100000">
                  <a:srgbClr val="000000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9515918">
              <a:off x="2094030" y="88786"/>
              <a:ext cx="361144" cy="94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-9905880">
              <a:off x="657817" y="426670"/>
              <a:ext cx="318176" cy="33639"/>
            </a:xfrm>
            <a:prstGeom prst="ellipse">
              <a:avLst/>
            </a:prstGeom>
            <a:gradFill>
              <a:gsLst>
                <a:gs pos="0">
                  <a:srgbClr val="2F0000">
                    <a:alpha val="32968"/>
                  </a:srgbClr>
                </a:gs>
                <a:gs pos="14286">
                  <a:srgbClr val="2F0000">
                    <a:alpha val="30764"/>
                  </a:srgbClr>
                </a:gs>
                <a:gs pos="28571">
                  <a:srgbClr val="2F0000">
                    <a:alpha val="24833"/>
                  </a:srgbClr>
                </a:gs>
                <a:gs pos="42857">
                  <a:srgbClr val="2F0000">
                    <a:alpha val="17075"/>
                  </a:srgbClr>
                </a:gs>
                <a:gs pos="57143">
                  <a:srgbClr val="2F0000">
                    <a:alpha val="9855"/>
                  </a:srgbClr>
                </a:gs>
                <a:gs pos="71429">
                  <a:srgbClr val="2F0000">
                    <a:alpha val="4740"/>
                  </a:srgbClr>
                </a:gs>
                <a:gs pos="85714">
                  <a:srgbClr val="2F0000">
                    <a:alpha val="1902"/>
                  </a:srgbClr>
                </a:gs>
                <a:gs pos="100000">
                  <a:srgbClr val="2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8569469">
              <a:off x="1416115" y="1395769"/>
              <a:ext cx="407872" cy="154431"/>
            </a:xfrm>
            <a:prstGeom prst="ellipse">
              <a:avLst/>
            </a:prstGeom>
            <a:gradFill>
              <a:gsLst>
                <a:gs pos="0">
                  <a:srgbClr val="EDE688">
                    <a:alpha val="15080"/>
                  </a:srgbClr>
                </a:gs>
                <a:gs pos="14286">
                  <a:srgbClr val="EDE688">
                    <a:alpha val="13950"/>
                  </a:srgbClr>
                </a:gs>
                <a:gs pos="28571">
                  <a:srgbClr val="EDE688">
                    <a:alpha val="11011"/>
                  </a:srgbClr>
                </a:gs>
                <a:gs pos="42857">
                  <a:srgbClr val="EDE688">
                    <a:alpha val="7366"/>
                  </a:srgbClr>
                </a:gs>
                <a:gs pos="57143">
                  <a:srgbClr val="EDE688">
                    <a:alpha val="4151"/>
                  </a:srgbClr>
                </a:gs>
                <a:gs pos="71429">
                  <a:srgbClr val="EDE688">
                    <a:alpha val="1965"/>
                  </a:srgbClr>
                </a:gs>
                <a:gs pos="85714">
                  <a:srgbClr val="EDE688">
                    <a:alpha val="782"/>
                  </a:srgbClr>
                </a:gs>
                <a:gs pos="100000">
                  <a:srgbClr val="EDE688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-8364562">
              <a:off x="2700707" y="2325236"/>
              <a:ext cx="396912" cy="177771"/>
            </a:xfrm>
            <a:prstGeom prst="ellipse">
              <a:avLst/>
            </a:prstGeom>
            <a:gradFill>
              <a:gsLst>
                <a:gs pos="0">
                  <a:srgbClr val="FFF4EC">
                    <a:alpha val="27918"/>
                  </a:srgbClr>
                </a:gs>
                <a:gs pos="14286">
                  <a:srgbClr val="FFF4EC">
                    <a:alpha val="25984"/>
                  </a:srgbClr>
                </a:gs>
                <a:gs pos="28571">
                  <a:srgbClr val="FFF4EC">
                    <a:alpha val="20834"/>
                  </a:srgbClr>
                </a:gs>
                <a:gs pos="42857">
                  <a:srgbClr val="FFF4EC">
                    <a:alpha val="14207"/>
                  </a:srgbClr>
                </a:gs>
                <a:gs pos="57143">
                  <a:srgbClr val="FFF4EC">
                    <a:alpha val="8140"/>
                  </a:srgbClr>
                </a:gs>
                <a:gs pos="71429">
                  <a:srgbClr val="FFF4EC">
                    <a:alpha val="3897"/>
                  </a:srgbClr>
                </a:gs>
                <a:gs pos="85714">
                  <a:srgbClr val="FFF4EC">
                    <a:alpha val="1559"/>
                  </a:srgbClr>
                </a:gs>
                <a:gs pos="100000">
                  <a:srgbClr val="FFF4EC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-9689447">
              <a:off x="417033" y="1544102"/>
              <a:ext cx="417775" cy="179704"/>
            </a:xfrm>
            <a:prstGeom prst="ellipse">
              <a:avLst/>
            </a:prstGeom>
            <a:gradFill>
              <a:gsLst>
                <a:gs pos="0">
                  <a:srgbClr val="2A0000">
                    <a:alpha val="32968"/>
                  </a:srgbClr>
                </a:gs>
                <a:gs pos="14286">
                  <a:srgbClr val="2A0000">
                    <a:alpha val="30764"/>
                  </a:srgbClr>
                </a:gs>
                <a:gs pos="28571">
                  <a:srgbClr val="2A0000">
                    <a:alpha val="24833"/>
                  </a:srgbClr>
                </a:gs>
                <a:gs pos="42857">
                  <a:srgbClr val="2A0000">
                    <a:alpha val="17075"/>
                  </a:srgbClr>
                </a:gs>
                <a:gs pos="57143">
                  <a:srgbClr val="2A0000">
                    <a:alpha val="9855"/>
                  </a:srgbClr>
                </a:gs>
                <a:gs pos="71429">
                  <a:srgbClr val="2A0000">
                    <a:alpha val="4740"/>
                  </a:srgbClr>
                </a:gs>
                <a:gs pos="85714">
                  <a:srgbClr val="2A0000">
                    <a:alpha val="1902"/>
                  </a:srgbClr>
                </a:gs>
                <a:gs pos="100000">
                  <a:srgbClr val="2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4377837">
              <a:off x="1665509" y="1564576"/>
              <a:ext cx="482423" cy="2117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-8643530">
              <a:off x="247673" y="1280554"/>
              <a:ext cx="486596" cy="871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9995847">
              <a:off x="1298690" y="1060440"/>
              <a:ext cx="239745" cy="102523"/>
            </a:xfrm>
            <a:prstGeom prst="ellipse">
              <a:avLst/>
            </a:prstGeom>
            <a:gradFill>
              <a:gsLst>
                <a:gs pos="0">
                  <a:srgbClr val="FFFF75">
                    <a:alpha val="32968"/>
                  </a:srgbClr>
                </a:gs>
                <a:gs pos="14286">
                  <a:srgbClr val="FFFF75">
                    <a:alpha val="30764"/>
                  </a:srgbClr>
                </a:gs>
                <a:gs pos="28571">
                  <a:srgbClr val="FFFF75">
                    <a:alpha val="24833"/>
                  </a:srgbClr>
                </a:gs>
                <a:gs pos="42857">
                  <a:srgbClr val="FFFF75">
                    <a:alpha val="17075"/>
                  </a:srgbClr>
                </a:gs>
                <a:gs pos="57143">
                  <a:srgbClr val="FFFF75">
                    <a:alpha val="9855"/>
                  </a:srgbClr>
                </a:gs>
                <a:gs pos="71429">
                  <a:srgbClr val="FFFF75">
                    <a:alpha val="4740"/>
                  </a:srgbClr>
                </a:gs>
                <a:gs pos="85714">
                  <a:srgbClr val="FFFF75">
                    <a:alpha val="1902"/>
                  </a:srgbClr>
                </a:gs>
                <a:gs pos="100000">
                  <a:srgbClr val="FFFF7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-9902609">
              <a:off x="1125451" y="494300"/>
              <a:ext cx="340250" cy="31582"/>
            </a:xfrm>
            <a:prstGeom prst="ellipse">
              <a:avLst/>
            </a:prstGeom>
            <a:gradFill>
              <a:gsLst>
                <a:gs pos="0">
                  <a:srgbClr val="DFB791">
                    <a:alpha val="22810"/>
                  </a:srgbClr>
                </a:gs>
                <a:gs pos="14286">
                  <a:srgbClr val="DFB791">
                    <a:alpha val="21176"/>
                  </a:srgbClr>
                </a:gs>
                <a:gs pos="28571">
                  <a:srgbClr val="DFB791">
                    <a:alpha val="16870"/>
                  </a:srgbClr>
                </a:gs>
                <a:gs pos="42857">
                  <a:srgbClr val="DFB791">
                    <a:alpha val="11413"/>
                  </a:srgbClr>
                </a:gs>
                <a:gs pos="57143">
                  <a:srgbClr val="DFB791">
                    <a:alpha val="6495"/>
                  </a:srgbClr>
                </a:gs>
                <a:gs pos="71429">
                  <a:srgbClr val="DFB791">
                    <a:alpha val="3094"/>
                  </a:srgbClr>
                </a:gs>
                <a:gs pos="85714">
                  <a:srgbClr val="DFB791">
                    <a:alpha val="1235"/>
                  </a:srgbClr>
                </a:gs>
                <a:gs pos="100000">
                  <a:srgbClr val="DFB791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6043186">
              <a:off x="2181836" y="606894"/>
              <a:ext cx="346543" cy="207593"/>
            </a:xfrm>
            <a:prstGeom prst="ellipse">
              <a:avLst/>
            </a:prstGeom>
            <a:gradFill>
              <a:gsLst>
                <a:gs pos="0">
                  <a:srgbClr val="FF9900">
                    <a:alpha val="11002"/>
                  </a:srgbClr>
                </a:gs>
                <a:gs pos="14286">
                  <a:srgbClr val="FF9900">
                    <a:alpha val="10159"/>
                  </a:srgbClr>
                </a:gs>
                <a:gs pos="28571">
                  <a:srgbClr val="FF9900">
                    <a:alpha val="7981"/>
                  </a:srgbClr>
                </a:gs>
                <a:gs pos="42857">
                  <a:srgbClr val="FF9900">
                    <a:alpha val="5310"/>
                  </a:srgbClr>
                </a:gs>
                <a:gs pos="57143">
                  <a:srgbClr val="FF9900">
                    <a:alpha val="2978"/>
                  </a:srgbClr>
                </a:gs>
                <a:gs pos="71429">
                  <a:srgbClr val="FF9900">
                    <a:alpha val="1405"/>
                  </a:srgbClr>
                </a:gs>
                <a:gs pos="85714">
                  <a:srgbClr val="FF9900">
                    <a:alpha val="558"/>
                  </a:srgbClr>
                </a:gs>
                <a:gs pos="100000">
                  <a:srgbClr val="FF99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10723495">
              <a:off x="2262" y="903891"/>
              <a:ext cx="328414" cy="144717"/>
            </a:xfrm>
            <a:prstGeom prst="ellipse">
              <a:avLst/>
            </a:prstGeom>
            <a:gradFill>
              <a:gsLst>
                <a:gs pos="0">
                  <a:srgbClr val="000000">
                    <a:alpha val="22350"/>
                  </a:srgbClr>
                </a:gs>
                <a:gs pos="14286">
                  <a:srgbClr val="000000">
                    <a:alpha val="20745"/>
                  </a:srgbClr>
                </a:gs>
                <a:gs pos="28571">
                  <a:srgbClr val="000000">
                    <a:alpha val="16517"/>
                  </a:srgbClr>
                </a:gs>
                <a:gs pos="42857">
                  <a:srgbClr val="000000">
                    <a:alpha val="11167"/>
                  </a:srgbClr>
                </a:gs>
                <a:gs pos="57143">
                  <a:srgbClr val="000000">
                    <a:alpha val="6350"/>
                  </a:srgbClr>
                </a:gs>
                <a:gs pos="71429">
                  <a:srgbClr val="000000">
                    <a:alpha val="3025"/>
                  </a:srgbClr>
                </a:gs>
                <a:gs pos="85714">
                  <a:srgbClr val="000000">
                    <a:alpha val="1207"/>
                  </a:srgbClr>
                </a:gs>
                <a:gs pos="100000">
                  <a:srgbClr val="00000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4894358">
              <a:off x="2503889" y="898291"/>
              <a:ext cx="341810" cy="212031"/>
            </a:xfrm>
            <a:prstGeom prst="ellipse">
              <a:avLst/>
            </a:prstGeom>
            <a:gradFill>
              <a:gsLst>
                <a:gs pos="0">
                  <a:srgbClr val="FFFF00">
                    <a:alpha val="30107"/>
                  </a:srgbClr>
                </a:gs>
                <a:gs pos="14286">
                  <a:srgbClr val="FFFF00">
                    <a:alpha val="28052"/>
                  </a:srgbClr>
                </a:gs>
                <a:gs pos="28571">
                  <a:srgbClr val="FFFF00">
                    <a:alpha val="22557"/>
                  </a:srgbClr>
                </a:gs>
                <a:gs pos="42857">
                  <a:srgbClr val="FFFF00">
                    <a:alpha val="15437"/>
                  </a:srgbClr>
                </a:gs>
                <a:gs pos="57143">
                  <a:srgbClr val="FFFF00">
                    <a:alpha val="8872"/>
                  </a:srgbClr>
                </a:gs>
                <a:gs pos="71429">
                  <a:srgbClr val="FFFF00">
                    <a:alpha val="4256"/>
                  </a:srgbClr>
                </a:gs>
                <a:gs pos="85714">
                  <a:srgbClr val="FFFF00">
                    <a:alpha val="1705"/>
                  </a:srgbClr>
                </a:gs>
                <a:gs pos="100000">
                  <a:srgbClr val="FFFF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4518228">
              <a:off x="2558478" y="2285916"/>
              <a:ext cx="312086" cy="239391"/>
            </a:xfrm>
            <a:prstGeom prst="ellipse">
              <a:avLst/>
            </a:prstGeom>
            <a:gradFill>
              <a:gsLst>
                <a:gs pos="0">
                  <a:srgbClr val="EFC2A0">
                    <a:alpha val="19634"/>
                  </a:srgbClr>
                </a:gs>
                <a:gs pos="14286">
                  <a:srgbClr val="EFC2A0">
                    <a:alpha val="18200"/>
                  </a:srgbClr>
                </a:gs>
                <a:gs pos="28571">
                  <a:srgbClr val="EFC2A0">
                    <a:alpha val="14443"/>
                  </a:srgbClr>
                </a:gs>
                <a:gs pos="42857">
                  <a:srgbClr val="EFC2A0">
                    <a:alpha val="9725"/>
                  </a:srgbClr>
                </a:gs>
                <a:gs pos="57143">
                  <a:srgbClr val="EFC2A0">
                    <a:alpha val="5512"/>
                  </a:srgbClr>
                </a:gs>
                <a:gs pos="71429">
                  <a:srgbClr val="EFC2A0">
                    <a:alpha val="2619"/>
                  </a:srgbClr>
                </a:gs>
                <a:gs pos="85714">
                  <a:srgbClr val="EFC2A0">
                    <a:alpha val="1044"/>
                  </a:srgbClr>
                </a:gs>
                <a:gs pos="100000">
                  <a:srgbClr val="EFC2A0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8570974">
              <a:off x="981191" y="1245698"/>
              <a:ext cx="158853" cy="627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-9801630">
              <a:off x="1044007" y="1301579"/>
              <a:ext cx="343865" cy="28332"/>
            </a:xfrm>
            <a:prstGeom prst="ellipse">
              <a:avLst/>
            </a:prstGeom>
            <a:gradFill>
              <a:gsLst>
                <a:gs pos="0">
                  <a:srgbClr val="000000">
                    <a:alpha val="20103"/>
                  </a:srgbClr>
                </a:gs>
                <a:gs pos="14286">
                  <a:srgbClr val="000000">
                    <a:alpha val="18640"/>
                  </a:srgbClr>
                </a:gs>
                <a:gs pos="28571">
                  <a:srgbClr val="000000">
                    <a:alpha val="14800"/>
                  </a:srgbClr>
                </a:gs>
                <a:gs pos="42857">
                  <a:srgbClr val="000000">
                    <a:alpha val="9973"/>
                  </a:srgbClr>
                </a:gs>
                <a:gs pos="57143">
                  <a:srgbClr val="000000">
                    <a:alpha val="5655"/>
                  </a:srgbClr>
                </a:gs>
                <a:gs pos="71429">
                  <a:srgbClr val="000000">
                    <a:alpha val="2688"/>
                  </a:srgbClr>
                </a:gs>
                <a:gs pos="85714">
                  <a:srgbClr val="000000">
                    <a:alpha val="1072"/>
                  </a:srgbClr>
                </a:gs>
                <a:gs pos="100000">
                  <a:srgbClr val="00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10597622">
              <a:off x="1938812" y="954618"/>
              <a:ext cx="350329" cy="306093"/>
            </a:xfrm>
            <a:prstGeom prst="ellipse">
              <a:avLst/>
            </a:prstGeom>
            <a:gradFill>
              <a:gsLst>
                <a:gs pos="0">
                  <a:srgbClr val="B17C31">
                    <a:alpha val="8873"/>
                  </a:srgbClr>
                </a:gs>
                <a:gs pos="14286">
                  <a:srgbClr val="B17C31">
                    <a:alpha val="8186"/>
                  </a:srgbClr>
                </a:gs>
                <a:gs pos="28571">
                  <a:srgbClr val="B17C31">
                    <a:alpha val="6416"/>
                  </a:srgbClr>
                </a:gs>
                <a:gs pos="42857">
                  <a:srgbClr val="B17C31">
                    <a:alpha val="4256"/>
                  </a:srgbClr>
                </a:gs>
                <a:gs pos="57143">
                  <a:srgbClr val="B17C31">
                    <a:alpha val="2381"/>
                  </a:srgbClr>
                </a:gs>
                <a:gs pos="71429">
                  <a:srgbClr val="B17C31">
                    <a:alpha val="1122"/>
                  </a:srgbClr>
                </a:gs>
                <a:gs pos="85714">
                  <a:srgbClr val="B17C31">
                    <a:alpha val="445"/>
                  </a:srgbClr>
                </a:gs>
                <a:gs pos="100000">
                  <a:srgbClr val="B17C31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-9000252">
              <a:off x="2818509" y="1683817"/>
              <a:ext cx="501036" cy="262669"/>
            </a:xfrm>
            <a:prstGeom prst="ellipse">
              <a:avLst/>
            </a:prstGeom>
            <a:gradFill>
              <a:gsLst>
                <a:gs pos="0">
                  <a:srgbClr val="FFEFFF">
                    <a:alpha val="25304"/>
                  </a:srgbClr>
                </a:gs>
                <a:gs pos="14286">
                  <a:srgbClr val="FFEFFF">
                    <a:alpha val="23521"/>
                  </a:srgbClr>
                </a:gs>
                <a:gs pos="28571">
                  <a:srgbClr val="FFEFFF">
                    <a:alpha val="18796"/>
                  </a:srgbClr>
                </a:gs>
                <a:gs pos="42857">
                  <a:srgbClr val="FFEFFF">
                    <a:alpha val="12765"/>
                  </a:srgbClr>
                </a:gs>
                <a:gs pos="57143">
                  <a:srgbClr val="FFEFFF">
                    <a:alpha val="7288"/>
                  </a:srgbClr>
                </a:gs>
                <a:gs pos="71429">
                  <a:srgbClr val="FFEFFF">
                    <a:alpha val="3480"/>
                  </a:srgbClr>
                </a:gs>
                <a:gs pos="85714">
                  <a:srgbClr val="FFEFFF">
                    <a:alpha val="1391"/>
                  </a:srgbClr>
                </a:gs>
                <a:gs pos="100000">
                  <a:srgbClr val="FFEFFF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4489200">
              <a:off x="499814" y="475906"/>
              <a:ext cx="301902" cy="151629"/>
            </a:xfrm>
            <a:prstGeom prst="ellipse">
              <a:avLst/>
            </a:prstGeom>
            <a:gradFill>
              <a:gsLst>
                <a:gs pos="0">
                  <a:srgbClr val="FFFFC4">
                    <a:alpha val="30358"/>
                  </a:srgbClr>
                </a:gs>
                <a:gs pos="14286">
                  <a:srgbClr val="FFFFC4">
                    <a:alpha val="28290"/>
                  </a:srgbClr>
                </a:gs>
                <a:gs pos="28571">
                  <a:srgbClr val="FFFFC4">
                    <a:alpha val="22756"/>
                  </a:srgbClr>
                </a:gs>
                <a:gs pos="42857">
                  <a:srgbClr val="FFFFC4">
                    <a:alpha val="15579"/>
                  </a:srgbClr>
                </a:gs>
                <a:gs pos="57143">
                  <a:srgbClr val="FFFFC4">
                    <a:alpha val="8957"/>
                  </a:srgbClr>
                </a:gs>
                <a:gs pos="71429">
                  <a:srgbClr val="FFFFC4">
                    <a:alpha val="4298"/>
                  </a:srgbClr>
                </a:gs>
                <a:gs pos="85714">
                  <a:srgbClr val="FFFFC4">
                    <a:alpha val="1722"/>
                  </a:srgbClr>
                </a:gs>
                <a:gs pos="100000">
                  <a:srgbClr val="FFFFC4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6549408">
              <a:off x="1165593" y="816891"/>
              <a:ext cx="279206" cy="104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-9785020">
              <a:off x="2452128" y="2297680"/>
              <a:ext cx="544711" cy="199342"/>
            </a:xfrm>
            <a:prstGeom prst="ellipse">
              <a:avLst/>
            </a:prstGeom>
            <a:gradFill>
              <a:gsLst>
                <a:gs pos="0">
                  <a:srgbClr val="FFFFFF">
                    <a:alpha val="20667"/>
                  </a:srgbClr>
                </a:gs>
                <a:gs pos="14286">
                  <a:srgbClr val="FFFFFF">
                    <a:alpha val="19168"/>
                  </a:srgbClr>
                </a:gs>
                <a:gs pos="28571">
                  <a:srgbClr val="FFFFFF">
                    <a:alpha val="15229"/>
                  </a:srgbClr>
                </a:gs>
                <a:gs pos="42857">
                  <a:srgbClr val="FFFFFF">
                    <a:alpha val="10271"/>
                  </a:srgbClr>
                </a:gs>
                <a:gs pos="57143">
                  <a:srgbClr val="FFFFFF">
                    <a:alpha val="5828"/>
                  </a:srgbClr>
                </a:gs>
                <a:gs pos="71429">
                  <a:srgbClr val="FFFFFF">
                    <a:alpha val="2772"/>
                  </a:srgbClr>
                </a:gs>
                <a:gs pos="85714">
                  <a:srgbClr val="FFFFFF">
                    <a:alpha val="1105"/>
                  </a:srgbClr>
                </a:gs>
                <a:gs pos="100000">
                  <a:srgbClr val="FFFFFF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2970274">
              <a:off x="504211" y="1251175"/>
              <a:ext cx="718792" cy="591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-8648300">
              <a:off x="549185" y="1748338"/>
              <a:ext cx="327112" cy="256609"/>
            </a:xfrm>
            <a:prstGeom prst="ellipse">
              <a:avLst/>
            </a:prstGeom>
            <a:gradFill>
              <a:gsLst>
                <a:gs pos="0">
                  <a:srgbClr val="A442A0">
                    <a:alpha val="7277"/>
                  </a:srgbClr>
                </a:gs>
                <a:gs pos="14286">
                  <a:srgbClr val="A442A0">
                    <a:alpha val="6708"/>
                  </a:srgbClr>
                </a:gs>
                <a:gs pos="28571">
                  <a:srgbClr val="A442A0">
                    <a:alpha val="5249"/>
                  </a:srgbClr>
                </a:gs>
                <a:gs pos="42857">
                  <a:srgbClr val="A442A0">
                    <a:alpha val="3475"/>
                  </a:srgbClr>
                </a:gs>
                <a:gs pos="57143">
                  <a:srgbClr val="A442A0">
                    <a:alpha val="1940"/>
                  </a:srgbClr>
                </a:gs>
                <a:gs pos="71429">
                  <a:srgbClr val="A442A0">
                    <a:alpha val="913"/>
                  </a:srgbClr>
                </a:gs>
                <a:gs pos="85714">
                  <a:srgbClr val="A442A0">
                    <a:alpha val="362"/>
                  </a:srgbClr>
                </a:gs>
                <a:gs pos="100000">
                  <a:srgbClr val="A442A0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8701456">
              <a:off x="2706423" y="2057195"/>
              <a:ext cx="577407" cy="229442"/>
            </a:xfrm>
            <a:prstGeom prst="ellipse">
              <a:avLst/>
            </a:prstGeom>
            <a:gradFill>
              <a:gsLst>
                <a:gs pos="0">
                  <a:srgbClr val="FFC9CF">
                    <a:alpha val="32369"/>
                  </a:srgbClr>
                </a:gs>
                <a:gs pos="14286">
                  <a:srgbClr val="FFC9CF">
                    <a:alpha val="30195"/>
                  </a:srgbClr>
                </a:gs>
                <a:gs pos="28571">
                  <a:srgbClr val="FFC9CF">
                    <a:alpha val="24354"/>
                  </a:srgbClr>
                </a:gs>
                <a:gs pos="42857">
                  <a:srgbClr val="FFC9CF">
                    <a:alpha val="16729"/>
                  </a:srgbClr>
                </a:gs>
                <a:gs pos="57143">
                  <a:srgbClr val="FFC9CF">
                    <a:alpha val="9646"/>
                  </a:srgbClr>
                </a:gs>
                <a:gs pos="71429">
                  <a:srgbClr val="FFC9CF">
                    <a:alpha val="4637"/>
                  </a:srgbClr>
                </a:gs>
                <a:gs pos="85714">
                  <a:srgbClr val="FFC9CF">
                    <a:alpha val="1860"/>
                  </a:srgbClr>
                </a:gs>
                <a:gs pos="100000">
                  <a:srgbClr val="FFC9CF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8067495">
              <a:off x="3451059" y="2079657"/>
              <a:ext cx="389480" cy="184003"/>
            </a:xfrm>
            <a:prstGeom prst="ellipse">
              <a:avLst/>
            </a:prstGeom>
            <a:gradFill>
              <a:gsLst>
                <a:gs pos="0">
                  <a:srgbClr val="FFAF8E">
                    <a:alpha val="19268"/>
                  </a:srgbClr>
                </a:gs>
                <a:gs pos="14286">
                  <a:srgbClr val="FFAF8E">
                    <a:alpha val="17859"/>
                  </a:srgbClr>
                </a:gs>
                <a:gs pos="28571">
                  <a:srgbClr val="FFAF8E">
                    <a:alpha val="14165"/>
                  </a:srgbClr>
                </a:gs>
                <a:gs pos="42857">
                  <a:srgbClr val="FFAF8E">
                    <a:alpha val="9534"/>
                  </a:srgbClr>
                </a:gs>
                <a:gs pos="57143">
                  <a:srgbClr val="FFAF8E">
                    <a:alpha val="5400"/>
                  </a:srgbClr>
                </a:gs>
                <a:gs pos="71429">
                  <a:srgbClr val="FFAF8E">
                    <a:alpha val="2565"/>
                  </a:srgbClr>
                </a:gs>
                <a:gs pos="85714">
                  <a:srgbClr val="FFAF8E">
                    <a:alpha val="1022"/>
                  </a:srgbClr>
                </a:gs>
                <a:gs pos="100000">
                  <a:srgbClr val="FFAF8E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6515324">
              <a:off x="990962" y="1120431"/>
              <a:ext cx="249373" cy="220784"/>
            </a:xfrm>
            <a:prstGeom prst="ellipse">
              <a:avLst/>
            </a:prstGeom>
            <a:gradFill>
              <a:gsLst>
                <a:gs pos="0">
                  <a:srgbClr val="001000">
                    <a:alpha val="4510"/>
                  </a:srgbClr>
                </a:gs>
                <a:gs pos="14286">
                  <a:srgbClr val="001000">
                    <a:alpha val="4152"/>
                  </a:srgbClr>
                </a:gs>
                <a:gs pos="28571">
                  <a:srgbClr val="001000">
                    <a:alpha val="3239"/>
                  </a:srgbClr>
                </a:gs>
                <a:gs pos="42857">
                  <a:srgbClr val="001000">
                    <a:alpha val="2137"/>
                  </a:srgbClr>
                </a:gs>
                <a:gs pos="57143">
                  <a:srgbClr val="001000">
                    <a:alpha val="1190"/>
                  </a:srgbClr>
                </a:gs>
                <a:gs pos="71429">
                  <a:srgbClr val="001000">
                    <a:alpha val="559"/>
                  </a:srgbClr>
                </a:gs>
                <a:gs pos="85714">
                  <a:srgbClr val="001000">
                    <a:alpha val="221"/>
                  </a:srgbClr>
                </a:gs>
                <a:gs pos="100000">
                  <a:srgbClr val="001000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9752197">
              <a:off x="1337947" y="1845220"/>
              <a:ext cx="420996" cy="101368"/>
            </a:xfrm>
            <a:prstGeom prst="ellipse">
              <a:avLst/>
            </a:prstGeom>
            <a:gradFill>
              <a:gsLst>
                <a:gs pos="0">
                  <a:srgbClr val="FFD300">
                    <a:alpha val="32238"/>
                  </a:srgbClr>
                </a:gs>
                <a:gs pos="14286">
                  <a:srgbClr val="FFD300">
                    <a:alpha val="30071"/>
                  </a:srgbClr>
                </a:gs>
                <a:gs pos="28571">
                  <a:srgbClr val="FFD300">
                    <a:alpha val="24250"/>
                  </a:srgbClr>
                </a:gs>
                <a:gs pos="42857">
                  <a:srgbClr val="FFD300">
                    <a:alpha val="16654"/>
                  </a:srgbClr>
                </a:gs>
                <a:gs pos="57143">
                  <a:srgbClr val="FFD300">
                    <a:alpha val="9601"/>
                  </a:srgbClr>
                </a:gs>
                <a:gs pos="71429">
                  <a:srgbClr val="FFD300">
                    <a:alpha val="4615"/>
                  </a:srgbClr>
                </a:gs>
                <a:gs pos="85714">
                  <a:srgbClr val="FFD300">
                    <a:alpha val="1851"/>
                  </a:srgbClr>
                </a:gs>
                <a:gs pos="100000">
                  <a:srgbClr val="FFD3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755232">
              <a:off x="127815" y="1591493"/>
              <a:ext cx="278476" cy="275626"/>
            </a:xfrm>
            <a:prstGeom prst="ellipse">
              <a:avLst/>
            </a:prstGeom>
            <a:gradFill>
              <a:gsLst>
                <a:gs pos="0">
                  <a:srgbClr val="8999FF">
                    <a:alpha val="11173"/>
                  </a:srgbClr>
                </a:gs>
                <a:gs pos="14286">
                  <a:srgbClr val="8999FF">
                    <a:alpha val="10318"/>
                  </a:srgbClr>
                </a:gs>
                <a:gs pos="28571">
                  <a:srgbClr val="8999FF">
                    <a:alpha val="8108"/>
                  </a:srgbClr>
                </a:gs>
                <a:gs pos="42857">
                  <a:srgbClr val="8999FF">
                    <a:alpha val="5395"/>
                  </a:srgbClr>
                </a:gs>
                <a:gs pos="57143">
                  <a:srgbClr val="8999FF">
                    <a:alpha val="3026"/>
                  </a:srgbClr>
                </a:gs>
                <a:gs pos="71429">
                  <a:srgbClr val="8999FF">
                    <a:alpha val="1428"/>
                  </a:srgbClr>
                </a:gs>
                <a:gs pos="85714">
                  <a:srgbClr val="8999FF">
                    <a:alpha val="567"/>
                  </a:srgbClr>
                </a:gs>
                <a:gs pos="100000">
                  <a:srgbClr val="8999FF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10371005">
              <a:off x="887048" y="1327614"/>
              <a:ext cx="506847" cy="21859"/>
            </a:xfrm>
            <a:prstGeom prst="ellipse">
              <a:avLst/>
            </a:prstGeom>
            <a:gradFill>
              <a:gsLst>
                <a:gs pos="0">
                  <a:srgbClr val="370800">
                    <a:alpha val="22301"/>
                  </a:srgbClr>
                </a:gs>
                <a:gs pos="14286">
                  <a:srgbClr val="370800">
                    <a:alpha val="20699"/>
                  </a:srgbClr>
                </a:gs>
                <a:gs pos="28571">
                  <a:srgbClr val="370800">
                    <a:alpha val="16479"/>
                  </a:srgbClr>
                </a:gs>
                <a:gs pos="42857">
                  <a:srgbClr val="370800">
                    <a:alpha val="11141"/>
                  </a:srgbClr>
                </a:gs>
                <a:gs pos="57143">
                  <a:srgbClr val="370800">
                    <a:alpha val="6335"/>
                  </a:srgbClr>
                </a:gs>
                <a:gs pos="71429">
                  <a:srgbClr val="370800">
                    <a:alpha val="3017"/>
                  </a:srgbClr>
                </a:gs>
                <a:gs pos="85714">
                  <a:srgbClr val="370800">
                    <a:alpha val="1204"/>
                  </a:srgbClr>
                </a:gs>
                <a:gs pos="100000">
                  <a:srgbClr val="370800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8789137">
              <a:off x="3332958" y="2052638"/>
              <a:ext cx="453336" cy="224071"/>
            </a:xfrm>
            <a:prstGeom prst="ellipse">
              <a:avLst/>
            </a:prstGeom>
            <a:gradFill>
              <a:gsLst>
                <a:gs pos="0">
                  <a:srgbClr val="D29E7F">
                    <a:alpha val="32282"/>
                  </a:srgbClr>
                </a:gs>
                <a:gs pos="14286">
                  <a:srgbClr val="D29E7F">
                    <a:alpha val="30113"/>
                  </a:srgbClr>
                </a:gs>
                <a:gs pos="28571">
                  <a:srgbClr val="D29E7F">
                    <a:alpha val="24285"/>
                  </a:srgbClr>
                </a:gs>
                <a:gs pos="42857">
                  <a:srgbClr val="D29E7F">
                    <a:alpha val="16679"/>
                  </a:srgbClr>
                </a:gs>
                <a:gs pos="57143">
                  <a:srgbClr val="D29E7F">
                    <a:alpha val="9617"/>
                  </a:srgbClr>
                </a:gs>
                <a:gs pos="71429">
                  <a:srgbClr val="D29E7F">
                    <a:alpha val="4623"/>
                  </a:srgbClr>
                </a:gs>
                <a:gs pos="85714">
                  <a:srgbClr val="D29E7F">
                    <a:alpha val="1854"/>
                  </a:srgbClr>
                </a:gs>
                <a:gs pos="100000">
                  <a:srgbClr val="D29E7F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6795752">
              <a:off x="1060537" y="128011"/>
              <a:ext cx="218563" cy="51066"/>
            </a:xfrm>
            <a:prstGeom prst="ellipse">
              <a:avLst/>
            </a:prstGeom>
            <a:gradFill>
              <a:gsLst>
                <a:gs pos="0">
                  <a:srgbClr val="000000">
                    <a:alpha val="29050"/>
                  </a:srgbClr>
                </a:gs>
                <a:gs pos="14286">
                  <a:srgbClr val="000000">
                    <a:alpha val="27053"/>
                  </a:srgbClr>
                </a:gs>
                <a:gs pos="28571">
                  <a:srgbClr val="000000">
                    <a:alpha val="21723"/>
                  </a:srgbClr>
                </a:gs>
                <a:gs pos="42857">
                  <a:srgbClr val="000000">
                    <a:alpha val="14841"/>
                  </a:srgbClr>
                </a:gs>
                <a:gs pos="57143">
                  <a:srgbClr val="000000">
                    <a:alpha val="8517"/>
                  </a:srgbClr>
                </a:gs>
                <a:gs pos="71429">
                  <a:srgbClr val="000000">
                    <a:alpha val="4081"/>
                  </a:srgbClr>
                </a:gs>
                <a:gs pos="85714">
                  <a:srgbClr val="000000">
                    <a:alpha val="1634"/>
                  </a:srgbClr>
                </a:gs>
                <a:gs pos="100000">
                  <a:srgbClr val="00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-10620164">
              <a:off x="2232168" y="655517"/>
              <a:ext cx="301918" cy="243174"/>
            </a:xfrm>
            <a:prstGeom prst="ellipse">
              <a:avLst/>
            </a:prstGeom>
            <a:gradFill>
              <a:gsLst>
                <a:gs pos="0">
                  <a:srgbClr val="D6FFFF">
                    <a:alpha val="17586"/>
                  </a:srgbClr>
                </a:gs>
                <a:gs pos="14286">
                  <a:srgbClr val="D6FFFF">
                    <a:alpha val="16287"/>
                  </a:srgbClr>
                </a:gs>
                <a:gs pos="28571">
                  <a:srgbClr val="D6FFFF">
                    <a:alpha val="12893"/>
                  </a:srgbClr>
                </a:gs>
                <a:gs pos="42857">
                  <a:srgbClr val="D6FFFF">
                    <a:alpha val="8656"/>
                  </a:srgbClr>
                </a:gs>
                <a:gs pos="57143">
                  <a:srgbClr val="D6FFFF">
                    <a:alpha val="4893"/>
                  </a:srgbClr>
                </a:gs>
                <a:gs pos="71429">
                  <a:srgbClr val="D6FFFF">
                    <a:alpha val="2321"/>
                  </a:srgbClr>
                </a:gs>
                <a:gs pos="85714">
                  <a:srgbClr val="D6FFFF">
                    <a:alpha val="924"/>
                  </a:srgbClr>
                </a:gs>
                <a:gs pos="100000">
                  <a:srgbClr val="D6FF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5571144">
              <a:off x="2053539" y="746435"/>
              <a:ext cx="327603" cy="71588"/>
            </a:xfrm>
            <a:prstGeom prst="ellipse">
              <a:avLst/>
            </a:prstGeom>
            <a:gradFill>
              <a:gsLst>
                <a:gs pos="0">
                  <a:srgbClr val="FFA900">
                    <a:alpha val="7704"/>
                  </a:srgbClr>
                </a:gs>
                <a:gs pos="14286">
                  <a:srgbClr val="FFA900">
                    <a:alpha val="7104"/>
                  </a:srgbClr>
                </a:gs>
                <a:gs pos="28571">
                  <a:srgbClr val="FFA900">
                    <a:alpha val="5561"/>
                  </a:srgbClr>
                </a:gs>
                <a:gs pos="42857">
                  <a:srgbClr val="FFA900">
                    <a:alpha val="3683"/>
                  </a:srgbClr>
                </a:gs>
                <a:gs pos="57143">
                  <a:srgbClr val="FFA900">
                    <a:alpha val="2058"/>
                  </a:srgbClr>
                </a:gs>
                <a:gs pos="71429">
                  <a:srgbClr val="FFA900">
                    <a:alpha val="969"/>
                  </a:srgbClr>
                </a:gs>
                <a:gs pos="85714">
                  <a:srgbClr val="FFA900">
                    <a:alpha val="384"/>
                  </a:srgbClr>
                </a:gs>
                <a:gs pos="100000">
                  <a:srgbClr val="FFA9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-10192642">
              <a:off x="2058499" y="-56967"/>
              <a:ext cx="266574" cy="266491"/>
            </a:xfrm>
            <a:prstGeom prst="ellipse">
              <a:avLst/>
            </a:prstGeom>
            <a:gradFill>
              <a:gsLst>
                <a:gs pos="0">
                  <a:srgbClr val="F30000">
                    <a:alpha val="1526"/>
                  </a:srgbClr>
                </a:gs>
                <a:gs pos="14286">
                  <a:srgbClr val="F30000">
                    <a:alpha val="1403"/>
                  </a:srgbClr>
                </a:gs>
                <a:gs pos="28571">
                  <a:srgbClr val="F30000">
                    <a:alpha val="1091"/>
                  </a:srgbClr>
                </a:gs>
                <a:gs pos="42857">
                  <a:srgbClr val="F30000">
                    <a:alpha val="717"/>
                  </a:srgbClr>
                </a:gs>
                <a:gs pos="57143">
                  <a:srgbClr val="F30000">
                    <a:alpha val="398"/>
                  </a:srgbClr>
                </a:gs>
                <a:gs pos="71429">
                  <a:srgbClr val="F30000">
                    <a:alpha val="187"/>
                  </a:srgbClr>
                </a:gs>
                <a:gs pos="85714">
                  <a:srgbClr val="F30000">
                    <a:alpha val="74"/>
                  </a:srgbClr>
                </a:gs>
                <a:gs pos="100000">
                  <a:srgbClr val="F30000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7421975">
              <a:off x="2438792" y="218520"/>
              <a:ext cx="266081" cy="165625"/>
            </a:xfrm>
            <a:prstGeom prst="ellipse">
              <a:avLst/>
            </a:prstGeom>
            <a:gradFill>
              <a:gsLst>
                <a:gs pos="0">
                  <a:srgbClr val="1E0000">
                    <a:alpha val="31380"/>
                  </a:srgbClr>
                </a:gs>
                <a:gs pos="14286">
                  <a:srgbClr val="1E0000">
                    <a:alpha val="29258"/>
                  </a:srgbClr>
                </a:gs>
                <a:gs pos="28571">
                  <a:srgbClr val="1E0000">
                    <a:alpha val="23566"/>
                  </a:srgbClr>
                </a:gs>
                <a:gs pos="42857">
                  <a:srgbClr val="1E0000">
                    <a:alpha val="16161"/>
                  </a:srgbClr>
                </a:gs>
                <a:gs pos="57143">
                  <a:srgbClr val="1E0000">
                    <a:alpha val="9306"/>
                  </a:srgbClr>
                </a:gs>
                <a:gs pos="71429">
                  <a:srgbClr val="1E0000">
                    <a:alpha val="4469"/>
                  </a:srgbClr>
                </a:gs>
                <a:gs pos="85714">
                  <a:srgbClr val="1E0000">
                    <a:alpha val="1792"/>
                  </a:srgbClr>
                </a:gs>
                <a:gs pos="100000">
                  <a:srgbClr val="1E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5171164">
              <a:off x="1269468" y="1811541"/>
              <a:ext cx="207548" cy="187101"/>
            </a:xfrm>
            <a:prstGeom prst="ellipse">
              <a:avLst/>
            </a:prstGeom>
            <a:gradFill>
              <a:gsLst>
                <a:gs pos="0">
                  <a:srgbClr val="91A17A">
                    <a:alpha val="19298"/>
                  </a:srgbClr>
                </a:gs>
                <a:gs pos="14286">
                  <a:srgbClr val="91A17A">
                    <a:alpha val="17887"/>
                  </a:srgbClr>
                </a:gs>
                <a:gs pos="28571">
                  <a:srgbClr val="91A17A">
                    <a:alpha val="14188"/>
                  </a:srgbClr>
                </a:gs>
                <a:gs pos="42857">
                  <a:srgbClr val="91A17A">
                    <a:alpha val="9549"/>
                  </a:srgbClr>
                </a:gs>
                <a:gs pos="57143">
                  <a:srgbClr val="91A17A">
                    <a:alpha val="5409"/>
                  </a:srgbClr>
                </a:gs>
                <a:gs pos="71429">
                  <a:srgbClr val="91A17A">
                    <a:alpha val="2570"/>
                  </a:srgbClr>
                </a:gs>
                <a:gs pos="85714">
                  <a:srgbClr val="91A17A">
                    <a:alpha val="1024"/>
                  </a:srgbClr>
                </a:gs>
                <a:gs pos="100000">
                  <a:srgbClr val="91A17A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-9165523">
              <a:off x="2457512" y="827047"/>
              <a:ext cx="652643" cy="978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8172129">
              <a:off x="2559520" y="1569597"/>
              <a:ext cx="416239" cy="141406"/>
            </a:xfrm>
            <a:prstGeom prst="ellipse">
              <a:avLst/>
            </a:prstGeom>
            <a:gradFill>
              <a:gsLst>
                <a:gs pos="0">
                  <a:srgbClr val="3E60A0">
                    <a:alpha val="13877"/>
                  </a:srgbClr>
                </a:gs>
                <a:gs pos="14286">
                  <a:srgbClr val="3E60A0">
                    <a:alpha val="12830"/>
                  </a:srgbClr>
                </a:gs>
                <a:gs pos="28571">
                  <a:srgbClr val="3E60A0">
                    <a:alpha val="10113"/>
                  </a:srgbClr>
                </a:gs>
                <a:gs pos="42857">
                  <a:srgbClr val="3E60A0">
                    <a:alpha val="6754"/>
                  </a:srgbClr>
                </a:gs>
                <a:gs pos="57143">
                  <a:srgbClr val="3E60A0">
                    <a:alpha val="3801"/>
                  </a:srgbClr>
                </a:gs>
                <a:gs pos="71429">
                  <a:srgbClr val="3E60A0">
                    <a:alpha val="1797"/>
                  </a:srgbClr>
                </a:gs>
                <a:gs pos="85714">
                  <a:srgbClr val="3E60A0">
                    <a:alpha val="715"/>
                  </a:srgbClr>
                </a:gs>
                <a:gs pos="100000">
                  <a:srgbClr val="3E60A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8347915">
              <a:off x="2311059" y="37729"/>
              <a:ext cx="392661" cy="179624"/>
            </a:xfrm>
            <a:prstGeom prst="ellipse">
              <a:avLst/>
            </a:prstGeom>
            <a:gradFill>
              <a:gsLst>
                <a:gs pos="0">
                  <a:srgbClr val="FFEABE">
                    <a:alpha val="32968"/>
                  </a:srgbClr>
                </a:gs>
                <a:gs pos="14286">
                  <a:srgbClr val="FFEABE">
                    <a:alpha val="30764"/>
                  </a:srgbClr>
                </a:gs>
                <a:gs pos="28571">
                  <a:srgbClr val="FFEABE">
                    <a:alpha val="24833"/>
                  </a:srgbClr>
                </a:gs>
                <a:gs pos="42857">
                  <a:srgbClr val="FFEABE">
                    <a:alpha val="17075"/>
                  </a:srgbClr>
                </a:gs>
                <a:gs pos="57143">
                  <a:srgbClr val="FFEABE">
                    <a:alpha val="9855"/>
                  </a:srgbClr>
                </a:gs>
                <a:gs pos="71429">
                  <a:srgbClr val="FFEABE">
                    <a:alpha val="4740"/>
                  </a:srgbClr>
                </a:gs>
                <a:gs pos="85714">
                  <a:srgbClr val="FFEABE">
                    <a:alpha val="1902"/>
                  </a:srgbClr>
                </a:gs>
                <a:gs pos="100000">
                  <a:srgbClr val="FFEA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7995619">
              <a:off x="2993903" y="2818"/>
              <a:ext cx="501717" cy="104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9620932">
              <a:off x="2165513" y="505634"/>
              <a:ext cx="300900" cy="202720"/>
            </a:xfrm>
            <a:prstGeom prst="ellipse">
              <a:avLst/>
            </a:prstGeom>
            <a:gradFill>
              <a:gsLst>
                <a:gs pos="0">
                  <a:srgbClr val="FF9900">
                    <a:alpha val="8499"/>
                  </a:srgbClr>
                </a:gs>
                <a:gs pos="14286">
                  <a:srgbClr val="FF9900">
                    <a:alpha val="7839"/>
                  </a:srgbClr>
                </a:gs>
                <a:gs pos="28571">
                  <a:srgbClr val="FF9900">
                    <a:alpha val="6142"/>
                  </a:srgbClr>
                </a:gs>
                <a:gs pos="42857">
                  <a:srgbClr val="FF9900">
                    <a:alpha val="4072"/>
                  </a:srgbClr>
                </a:gs>
                <a:gs pos="57143">
                  <a:srgbClr val="FF9900">
                    <a:alpha val="2277"/>
                  </a:srgbClr>
                </a:gs>
                <a:gs pos="71429">
                  <a:srgbClr val="FF9900">
                    <a:alpha val="1073"/>
                  </a:srgbClr>
                </a:gs>
                <a:gs pos="85714">
                  <a:srgbClr val="FF9900">
                    <a:alpha val="426"/>
                  </a:srgbClr>
                </a:gs>
                <a:gs pos="100000">
                  <a:srgbClr val="FF99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6469771">
              <a:off x="974495" y="1868501"/>
              <a:ext cx="411184" cy="169983"/>
            </a:xfrm>
            <a:prstGeom prst="ellipse">
              <a:avLst/>
            </a:prstGeom>
            <a:gradFill>
              <a:gsLst>
                <a:gs pos="0">
                  <a:srgbClr val="E2B79B">
                    <a:alpha val="22726"/>
                  </a:srgbClr>
                </a:gs>
                <a:gs pos="14286">
                  <a:srgbClr val="E2B79B">
                    <a:alpha val="21097"/>
                  </a:srgbClr>
                </a:gs>
                <a:gs pos="28571">
                  <a:srgbClr val="E2B79B">
                    <a:alpha val="16805"/>
                  </a:srgbClr>
                </a:gs>
                <a:gs pos="42857">
                  <a:srgbClr val="E2B79B">
                    <a:alpha val="11368"/>
                  </a:srgbClr>
                </a:gs>
                <a:gs pos="57143">
                  <a:srgbClr val="E2B79B">
                    <a:alpha val="6468"/>
                  </a:srgbClr>
                </a:gs>
                <a:gs pos="71429">
                  <a:srgbClr val="E2B79B">
                    <a:alpha val="3082"/>
                  </a:srgbClr>
                </a:gs>
                <a:gs pos="85714">
                  <a:srgbClr val="E2B79B">
                    <a:alpha val="1230"/>
                  </a:srgbClr>
                </a:gs>
                <a:gs pos="100000">
                  <a:srgbClr val="E2B79B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9172893">
              <a:off x="1647892" y="1908866"/>
              <a:ext cx="288881" cy="142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5693482">
              <a:off x="2016214" y="394064"/>
              <a:ext cx="383343" cy="36965"/>
            </a:xfrm>
            <a:prstGeom prst="ellipse">
              <a:avLst/>
            </a:prstGeom>
            <a:gradFill>
              <a:gsLst>
                <a:gs pos="0">
                  <a:srgbClr val="F8EED0">
                    <a:alpha val="21276"/>
                  </a:srgbClr>
                </a:gs>
                <a:gs pos="14286">
                  <a:srgbClr val="F8EED0">
                    <a:alpha val="19738"/>
                  </a:srgbClr>
                </a:gs>
                <a:gs pos="28571">
                  <a:srgbClr val="F8EED0">
                    <a:alpha val="15694"/>
                  </a:srgbClr>
                </a:gs>
                <a:gs pos="42857">
                  <a:srgbClr val="F8EED0">
                    <a:alpha val="10594"/>
                  </a:srgbClr>
                </a:gs>
                <a:gs pos="57143">
                  <a:srgbClr val="F8EED0">
                    <a:alpha val="6016"/>
                  </a:srgbClr>
                </a:gs>
                <a:gs pos="71429">
                  <a:srgbClr val="F8EED0">
                    <a:alpha val="2863"/>
                  </a:srgbClr>
                </a:gs>
                <a:gs pos="85714">
                  <a:srgbClr val="F8EED0">
                    <a:alpha val="1142"/>
                  </a:srgbClr>
                </a:gs>
                <a:gs pos="100000">
                  <a:srgbClr val="F8EED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10148838">
              <a:off x="824824" y="1939095"/>
              <a:ext cx="635468" cy="73748"/>
            </a:xfrm>
            <a:prstGeom prst="ellipse">
              <a:avLst/>
            </a:prstGeom>
            <a:gradFill>
              <a:gsLst>
                <a:gs pos="0">
                  <a:srgbClr val="FFFFF6">
                    <a:alpha val="26056"/>
                  </a:srgbClr>
                </a:gs>
                <a:gs pos="14286">
                  <a:srgbClr val="FFFFF6">
                    <a:alpha val="24229"/>
                  </a:srgbClr>
                </a:gs>
                <a:gs pos="28571">
                  <a:srgbClr val="FFFFF6">
                    <a:alpha val="19380"/>
                  </a:srgbClr>
                </a:gs>
                <a:gs pos="42857">
                  <a:srgbClr val="FFFFF6">
                    <a:alpha val="13177"/>
                  </a:srgbClr>
                </a:gs>
                <a:gs pos="57143">
                  <a:srgbClr val="FFFFF6">
                    <a:alpha val="7531"/>
                  </a:srgbClr>
                </a:gs>
                <a:gs pos="71429">
                  <a:srgbClr val="FFFFF6">
                    <a:alpha val="3599"/>
                  </a:srgbClr>
                </a:gs>
                <a:gs pos="85714">
                  <a:srgbClr val="FFFFF6">
                    <a:alpha val="1439"/>
                  </a:srgbClr>
                </a:gs>
                <a:gs pos="100000">
                  <a:srgbClr val="FFFFF6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8862374">
              <a:off x="3419631" y="1131672"/>
              <a:ext cx="391298" cy="233599"/>
            </a:xfrm>
            <a:prstGeom prst="ellipse">
              <a:avLst/>
            </a:prstGeom>
            <a:gradFill>
              <a:gsLst>
                <a:gs pos="0">
                  <a:srgbClr val="7F4D61">
                    <a:alpha val="31709"/>
                  </a:srgbClr>
                </a:gs>
                <a:gs pos="14286">
                  <a:srgbClr val="7F4D61">
                    <a:alpha val="29569"/>
                  </a:srgbClr>
                </a:gs>
                <a:gs pos="28571">
                  <a:srgbClr val="7F4D61">
                    <a:alpha val="23828"/>
                  </a:srgbClr>
                </a:gs>
                <a:gs pos="42857">
                  <a:srgbClr val="7F4D61">
                    <a:alpha val="16350"/>
                  </a:srgbClr>
                </a:gs>
                <a:gs pos="57143">
                  <a:srgbClr val="7F4D61">
                    <a:alpha val="9419"/>
                  </a:srgbClr>
                </a:gs>
                <a:gs pos="71429">
                  <a:srgbClr val="7F4D61">
                    <a:alpha val="4525"/>
                  </a:srgbClr>
                </a:gs>
                <a:gs pos="85714">
                  <a:srgbClr val="7F4D61">
                    <a:alpha val="1814"/>
                  </a:srgbClr>
                </a:gs>
                <a:gs pos="100000">
                  <a:srgbClr val="7F4D61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-9440166">
              <a:off x="922405" y="1249920"/>
              <a:ext cx="731931" cy="863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7936743">
              <a:off x="2436737" y="1095158"/>
              <a:ext cx="366441" cy="139536"/>
            </a:xfrm>
            <a:prstGeom prst="ellipse">
              <a:avLst/>
            </a:prstGeom>
            <a:gradFill>
              <a:gsLst>
                <a:gs pos="0">
                  <a:srgbClr val="FFFF00">
                    <a:alpha val="29036"/>
                  </a:srgbClr>
                </a:gs>
                <a:gs pos="14286">
                  <a:srgbClr val="FFFF00">
                    <a:alpha val="27040"/>
                  </a:srgbClr>
                </a:gs>
                <a:gs pos="28571">
                  <a:srgbClr val="FFFF00">
                    <a:alpha val="21712"/>
                  </a:srgbClr>
                </a:gs>
                <a:gs pos="42857">
                  <a:srgbClr val="FFFF00">
                    <a:alpha val="14833"/>
                  </a:srgbClr>
                </a:gs>
                <a:gs pos="57143">
                  <a:srgbClr val="FFFF00">
                    <a:alpha val="8512"/>
                  </a:srgbClr>
                </a:gs>
                <a:gs pos="71429">
                  <a:srgbClr val="FFFF00">
                    <a:alpha val="4079"/>
                  </a:srgbClr>
                </a:gs>
                <a:gs pos="85714">
                  <a:srgbClr val="FFFF00">
                    <a:alpha val="1633"/>
                  </a:srgbClr>
                </a:gs>
                <a:gs pos="100000">
                  <a:srgbClr val="FFFF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10184906">
              <a:off x="3118515" y="2181396"/>
              <a:ext cx="541405" cy="133178"/>
            </a:xfrm>
            <a:prstGeom prst="ellipse">
              <a:avLst/>
            </a:prstGeom>
            <a:gradFill>
              <a:gsLst>
                <a:gs pos="0">
                  <a:srgbClr val="DBC1BD">
                    <a:alpha val="32668"/>
                  </a:srgbClr>
                </a:gs>
                <a:gs pos="14286">
                  <a:srgbClr val="DBC1BD">
                    <a:alpha val="30479"/>
                  </a:srgbClr>
                </a:gs>
                <a:gs pos="28571">
                  <a:srgbClr val="DBC1BD">
                    <a:alpha val="24593"/>
                  </a:srgbClr>
                </a:gs>
                <a:gs pos="42857">
                  <a:srgbClr val="DBC1BD">
                    <a:alpha val="16902"/>
                  </a:srgbClr>
                </a:gs>
                <a:gs pos="57143">
                  <a:srgbClr val="DBC1BD">
                    <a:alpha val="9750"/>
                  </a:srgbClr>
                </a:gs>
                <a:gs pos="71429">
                  <a:srgbClr val="DBC1BD">
                    <a:alpha val="4689"/>
                  </a:srgbClr>
                </a:gs>
                <a:gs pos="85714">
                  <a:srgbClr val="DBC1BD">
                    <a:alpha val="1881"/>
                  </a:srgbClr>
                </a:gs>
                <a:gs pos="100000">
                  <a:srgbClr val="DBC1BD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-9320465">
              <a:off x="1089647" y="1198334"/>
              <a:ext cx="314823" cy="96877"/>
            </a:xfrm>
            <a:prstGeom prst="ellipse">
              <a:avLst/>
            </a:prstGeom>
            <a:gradFill>
              <a:gsLst>
                <a:gs pos="0">
                  <a:srgbClr val="A666FF">
                    <a:alpha val="19994"/>
                  </a:srgbClr>
                </a:gs>
                <a:gs pos="14286">
                  <a:srgbClr val="A666FF">
                    <a:alpha val="18537"/>
                  </a:srgbClr>
                </a:gs>
                <a:gs pos="28571">
                  <a:srgbClr val="A666FF">
                    <a:alpha val="14717"/>
                  </a:srgbClr>
                </a:gs>
                <a:gs pos="42857">
                  <a:srgbClr val="A666FF">
                    <a:alpha val="9915"/>
                  </a:srgbClr>
                </a:gs>
                <a:gs pos="57143">
                  <a:srgbClr val="A666FF">
                    <a:alpha val="5622"/>
                  </a:srgbClr>
                </a:gs>
                <a:gs pos="71429">
                  <a:srgbClr val="A666FF">
                    <a:alpha val="2672"/>
                  </a:srgbClr>
                </a:gs>
                <a:gs pos="85714">
                  <a:srgbClr val="A666FF">
                    <a:alpha val="1065"/>
                  </a:srgbClr>
                </a:gs>
                <a:gs pos="100000">
                  <a:srgbClr val="A666FF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10614713">
              <a:off x="1269327" y="1300455"/>
              <a:ext cx="258098" cy="21020"/>
            </a:xfrm>
            <a:prstGeom prst="ellipse">
              <a:avLst/>
            </a:prstGeom>
            <a:gradFill>
              <a:gsLst>
                <a:gs pos="0">
                  <a:srgbClr val="FFD800">
                    <a:alpha val="32968"/>
                  </a:srgbClr>
                </a:gs>
                <a:gs pos="14286">
                  <a:srgbClr val="FFD800">
                    <a:alpha val="30764"/>
                  </a:srgbClr>
                </a:gs>
                <a:gs pos="28571">
                  <a:srgbClr val="FFD800">
                    <a:alpha val="24833"/>
                  </a:srgbClr>
                </a:gs>
                <a:gs pos="42857">
                  <a:srgbClr val="FFD800">
                    <a:alpha val="17075"/>
                  </a:srgbClr>
                </a:gs>
                <a:gs pos="57143">
                  <a:srgbClr val="FFD800">
                    <a:alpha val="9855"/>
                  </a:srgbClr>
                </a:gs>
                <a:gs pos="71429">
                  <a:srgbClr val="FFD800">
                    <a:alpha val="4740"/>
                  </a:srgbClr>
                </a:gs>
                <a:gs pos="85714">
                  <a:srgbClr val="FFD800">
                    <a:alpha val="1902"/>
                  </a:srgbClr>
                </a:gs>
                <a:gs pos="100000">
                  <a:srgbClr val="FFD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10023986">
              <a:off x="2850759" y="1121403"/>
              <a:ext cx="310488" cy="261237"/>
            </a:xfrm>
            <a:prstGeom prst="ellipse">
              <a:avLst/>
            </a:prstGeom>
            <a:gradFill>
              <a:gsLst>
                <a:gs pos="0">
                  <a:srgbClr val="A5729C">
                    <a:alpha val="16700"/>
                  </a:srgbClr>
                </a:gs>
                <a:gs pos="14286">
                  <a:srgbClr val="A5729C">
                    <a:alpha val="15460"/>
                  </a:srgbClr>
                </a:gs>
                <a:gs pos="28571">
                  <a:srgbClr val="A5729C">
                    <a:alpha val="12226"/>
                  </a:srgbClr>
                </a:gs>
                <a:gs pos="42857">
                  <a:srgbClr val="A5729C">
                    <a:alpha val="8198"/>
                  </a:srgbClr>
                </a:gs>
                <a:gs pos="57143">
                  <a:srgbClr val="A5729C">
                    <a:alpha val="4629"/>
                  </a:srgbClr>
                </a:gs>
                <a:gs pos="71429">
                  <a:srgbClr val="A5729C">
                    <a:alpha val="2194"/>
                  </a:srgbClr>
                </a:gs>
                <a:gs pos="85714">
                  <a:srgbClr val="A5729C">
                    <a:alpha val="873"/>
                  </a:srgbClr>
                </a:gs>
                <a:gs pos="100000">
                  <a:srgbClr val="A5729C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4849978">
              <a:off x="2010223" y="665298"/>
              <a:ext cx="225913" cy="163676"/>
            </a:xfrm>
            <a:prstGeom prst="ellipse">
              <a:avLst/>
            </a:prstGeom>
            <a:gradFill>
              <a:gsLst>
                <a:gs pos="0">
                  <a:srgbClr val="230000">
                    <a:alpha val="32968"/>
                  </a:srgbClr>
                </a:gs>
                <a:gs pos="14286">
                  <a:srgbClr val="230000">
                    <a:alpha val="30764"/>
                  </a:srgbClr>
                </a:gs>
                <a:gs pos="28571">
                  <a:srgbClr val="230000">
                    <a:alpha val="24833"/>
                  </a:srgbClr>
                </a:gs>
                <a:gs pos="42857">
                  <a:srgbClr val="230000">
                    <a:alpha val="17075"/>
                  </a:srgbClr>
                </a:gs>
                <a:gs pos="57143">
                  <a:srgbClr val="230000">
                    <a:alpha val="9855"/>
                  </a:srgbClr>
                </a:gs>
                <a:gs pos="71429">
                  <a:srgbClr val="230000">
                    <a:alpha val="4740"/>
                  </a:srgbClr>
                </a:gs>
                <a:gs pos="85714">
                  <a:srgbClr val="230000">
                    <a:alpha val="1902"/>
                  </a:srgbClr>
                </a:gs>
                <a:gs pos="100000">
                  <a:srgbClr val="2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-10016097">
              <a:off x="1214366" y="1032891"/>
              <a:ext cx="182369" cy="93601"/>
            </a:xfrm>
            <a:prstGeom prst="ellipse">
              <a:avLst/>
            </a:prstGeom>
            <a:gradFill>
              <a:gsLst>
                <a:gs pos="0">
                  <a:srgbClr val="3412B7">
                    <a:alpha val="32968"/>
                  </a:srgbClr>
                </a:gs>
                <a:gs pos="14286">
                  <a:srgbClr val="3412B7">
                    <a:alpha val="30764"/>
                  </a:srgbClr>
                </a:gs>
                <a:gs pos="28571">
                  <a:srgbClr val="3412B7">
                    <a:alpha val="24833"/>
                  </a:srgbClr>
                </a:gs>
                <a:gs pos="42857">
                  <a:srgbClr val="3412B7">
                    <a:alpha val="17075"/>
                  </a:srgbClr>
                </a:gs>
                <a:gs pos="57143">
                  <a:srgbClr val="3412B7">
                    <a:alpha val="9855"/>
                  </a:srgbClr>
                </a:gs>
                <a:gs pos="71429">
                  <a:srgbClr val="3412B7">
                    <a:alpha val="4740"/>
                  </a:srgbClr>
                </a:gs>
                <a:gs pos="85714">
                  <a:srgbClr val="3412B7">
                    <a:alpha val="1902"/>
                  </a:srgbClr>
                </a:gs>
                <a:gs pos="100000">
                  <a:srgbClr val="3412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3704736">
              <a:off x="1784028" y="2001449"/>
              <a:ext cx="402281" cy="71939"/>
            </a:xfrm>
            <a:prstGeom prst="ellipse">
              <a:avLst/>
            </a:prstGeom>
            <a:gradFill>
              <a:gsLst>
                <a:gs pos="0">
                  <a:srgbClr val="FFFFF0">
                    <a:alpha val="32968"/>
                  </a:srgbClr>
                </a:gs>
                <a:gs pos="14286">
                  <a:srgbClr val="FFFFF0">
                    <a:alpha val="30764"/>
                  </a:srgbClr>
                </a:gs>
                <a:gs pos="28571">
                  <a:srgbClr val="FFFFF0">
                    <a:alpha val="24833"/>
                  </a:srgbClr>
                </a:gs>
                <a:gs pos="42857">
                  <a:srgbClr val="FFFFF0">
                    <a:alpha val="17075"/>
                  </a:srgbClr>
                </a:gs>
                <a:gs pos="57143">
                  <a:srgbClr val="FFFFF0">
                    <a:alpha val="9855"/>
                  </a:srgbClr>
                </a:gs>
                <a:gs pos="71429">
                  <a:srgbClr val="FFFFF0">
                    <a:alpha val="4740"/>
                  </a:srgbClr>
                </a:gs>
                <a:gs pos="85714">
                  <a:srgbClr val="FFFFF0">
                    <a:alpha val="1902"/>
                  </a:srgbClr>
                </a:gs>
                <a:gs pos="100000">
                  <a:srgbClr val="FFFFF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7161251">
              <a:off x="3169472" y="2077616"/>
              <a:ext cx="301546" cy="201002"/>
            </a:xfrm>
            <a:prstGeom prst="ellipse">
              <a:avLst/>
            </a:prstGeom>
            <a:gradFill>
              <a:gsLst>
                <a:gs pos="0">
                  <a:srgbClr val="3B0000">
                    <a:alpha val="14195"/>
                  </a:srgbClr>
                </a:gs>
                <a:gs pos="14286">
                  <a:srgbClr val="3B0000">
                    <a:alpha val="13126"/>
                  </a:srgbClr>
                </a:gs>
                <a:gs pos="28571">
                  <a:srgbClr val="3B0000">
                    <a:alpha val="10350"/>
                  </a:srgbClr>
                </a:gs>
                <a:gs pos="42857">
                  <a:srgbClr val="3B0000">
                    <a:alpha val="6916"/>
                  </a:srgbClr>
                </a:gs>
                <a:gs pos="57143">
                  <a:srgbClr val="3B0000">
                    <a:alpha val="3893"/>
                  </a:srgbClr>
                </a:gs>
                <a:gs pos="71429">
                  <a:srgbClr val="3B0000">
                    <a:alpha val="1842"/>
                  </a:srgbClr>
                </a:gs>
                <a:gs pos="85714">
                  <a:srgbClr val="3B0000">
                    <a:alpha val="732"/>
                  </a:srgbClr>
                </a:gs>
                <a:gs pos="100000">
                  <a:srgbClr val="3B0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2903274">
              <a:off x="1477317" y="814375"/>
              <a:ext cx="393540" cy="59974"/>
            </a:xfrm>
            <a:prstGeom prst="ellipse">
              <a:avLst/>
            </a:prstGeom>
            <a:gradFill>
              <a:gsLst>
                <a:gs pos="0">
                  <a:srgbClr val="FF9336">
                    <a:alpha val="32968"/>
                  </a:srgbClr>
                </a:gs>
                <a:gs pos="14286">
                  <a:srgbClr val="FF9336">
                    <a:alpha val="30764"/>
                  </a:srgbClr>
                </a:gs>
                <a:gs pos="28571">
                  <a:srgbClr val="FF9336">
                    <a:alpha val="24833"/>
                  </a:srgbClr>
                </a:gs>
                <a:gs pos="42857">
                  <a:srgbClr val="FF9336">
                    <a:alpha val="17075"/>
                  </a:srgbClr>
                </a:gs>
                <a:gs pos="57143">
                  <a:srgbClr val="FF9336">
                    <a:alpha val="9855"/>
                  </a:srgbClr>
                </a:gs>
                <a:gs pos="71429">
                  <a:srgbClr val="FF9336">
                    <a:alpha val="4740"/>
                  </a:srgbClr>
                </a:gs>
                <a:gs pos="85714">
                  <a:srgbClr val="FF9336">
                    <a:alpha val="1902"/>
                  </a:srgbClr>
                </a:gs>
                <a:gs pos="100000">
                  <a:srgbClr val="FF93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9926108">
              <a:off x="863898" y="1137761"/>
              <a:ext cx="354890" cy="30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4762568">
              <a:off x="1271956" y="357838"/>
              <a:ext cx="403018" cy="236873"/>
            </a:xfrm>
            <a:prstGeom prst="ellipse">
              <a:avLst/>
            </a:prstGeom>
            <a:gradFill>
              <a:gsLst>
                <a:gs pos="0">
                  <a:srgbClr val="190000">
                    <a:alpha val="32968"/>
                  </a:srgbClr>
                </a:gs>
                <a:gs pos="14286">
                  <a:srgbClr val="190000">
                    <a:alpha val="30764"/>
                  </a:srgbClr>
                </a:gs>
                <a:gs pos="28571">
                  <a:srgbClr val="190000">
                    <a:alpha val="24833"/>
                  </a:srgbClr>
                </a:gs>
                <a:gs pos="42857">
                  <a:srgbClr val="190000">
                    <a:alpha val="17075"/>
                  </a:srgbClr>
                </a:gs>
                <a:gs pos="57143">
                  <a:srgbClr val="190000">
                    <a:alpha val="9855"/>
                  </a:srgbClr>
                </a:gs>
                <a:gs pos="71429">
                  <a:srgbClr val="190000">
                    <a:alpha val="4740"/>
                  </a:srgbClr>
                </a:gs>
                <a:gs pos="85714">
                  <a:srgbClr val="190000">
                    <a:alpha val="1902"/>
                  </a:srgbClr>
                </a:gs>
                <a:gs pos="100000">
                  <a:srgbClr val="1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7029354">
              <a:off x="2099462" y="268716"/>
              <a:ext cx="300126" cy="46940"/>
            </a:xfrm>
            <a:prstGeom prst="ellipse">
              <a:avLst/>
            </a:prstGeom>
            <a:gradFill>
              <a:gsLst>
                <a:gs pos="0">
                  <a:srgbClr val="FFF900">
                    <a:alpha val="7580"/>
                  </a:srgbClr>
                </a:gs>
                <a:gs pos="14286">
                  <a:srgbClr val="FFF900">
                    <a:alpha val="6989"/>
                  </a:srgbClr>
                </a:gs>
                <a:gs pos="28571">
                  <a:srgbClr val="FFF900">
                    <a:alpha val="5470"/>
                  </a:srgbClr>
                </a:gs>
                <a:gs pos="42857">
                  <a:srgbClr val="FFF900">
                    <a:alpha val="3623"/>
                  </a:srgbClr>
                </a:gs>
                <a:gs pos="57143">
                  <a:srgbClr val="FFF900">
                    <a:alpha val="2024"/>
                  </a:srgbClr>
                </a:gs>
                <a:gs pos="71429">
                  <a:srgbClr val="FFF900">
                    <a:alpha val="952"/>
                  </a:srgbClr>
                </a:gs>
                <a:gs pos="85714">
                  <a:srgbClr val="FFF900">
                    <a:alpha val="378"/>
                  </a:srgbClr>
                </a:gs>
                <a:gs pos="100000">
                  <a:srgbClr val="FFF900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-10295565">
              <a:off x="2350172" y="1167276"/>
              <a:ext cx="290211" cy="1404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7924615">
              <a:off x="2396463" y="1364734"/>
              <a:ext cx="421754" cy="103189"/>
            </a:xfrm>
            <a:prstGeom prst="ellipse">
              <a:avLst/>
            </a:prstGeom>
            <a:gradFill>
              <a:gsLst>
                <a:gs pos="0">
                  <a:srgbClr val="00FFFF">
                    <a:alpha val="24371"/>
                  </a:srgbClr>
                </a:gs>
                <a:gs pos="14286">
                  <a:srgbClr val="00FFFF">
                    <a:alpha val="22643"/>
                  </a:srgbClr>
                </a:gs>
                <a:gs pos="28571">
                  <a:srgbClr val="00FFFF">
                    <a:alpha val="18073"/>
                  </a:srgbClr>
                </a:gs>
                <a:gs pos="42857">
                  <a:srgbClr val="00FFFF">
                    <a:alpha val="12256"/>
                  </a:srgbClr>
                </a:gs>
                <a:gs pos="57143">
                  <a:srgbClr val="00FFFF">
                    <a:alpha val="6989"/>
                  </a:srgbClr>
                </a:gs>
                <a:gs pos="71429">
                  <a:srgbClr val="00FFFF">
                    <a:alpha val="3334"/>
                  </a:srgbClr>
                </a:gs>
                <a:gs pos="85714">
                  <a:srgbClr val="00FFFF">
                    <a:alpha val="1332"/>
                  </a:srgbClr>
                </a:gs>
                <a:gs pos="100000">
                  <a:srgbClr val="00FFFF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5406059">
              <a:off x="3378926" y="1871451"/>
              <a:ext cx="538298" cy="92319"/>
            </a:xfrm>
            <a:prstGeom prst="ellipse">
              <a:avLst/>
            </a:prstGeom>
            <a:gradFill>
              <a:gsLst>
                <a:gs pos="0">
                  <a:srgbClr val="D0B6AE">
                    <a:alpha val="28912"/>
                  </a:srgbClr>
                </a:gs>
                <a:gs pos="14286">
                  <a:srgbClr val="D0B6AE">
                    <a:alpha val="26922"/>
                  </a:srgbClr>
                </a:gs>
                <a:gs pos="28571">
                  <a:srgbClr val="D0B6AE">
                    <a:alpha val="21614"/>
                  </a:srgbClr>
                </a:gs>
                <a:gs pos="42857">
                  <a:srgbClr val="D0B6AE">
                    <a:alpha val="14763"/>
                  </a:srgbClr>
                </a:gs>
                <a:gs pos="57143">
                  <a:srgbClr val="D0B6AE">
                    <a:alpha val="8471"/>
                  </a:srgbClr>
                </a:gs>
                <a:gs pos="71429">
                  <a:srgbClr val="D0B6AE">
                    <a:alpha val="4058"/>
                  </a:srgbClr>
                </a:gs>
                <a:gs pos="85714">
                  <a:srgbClr val="D0B6AE">
                    <a:alpha val="1625"/>
                  </a:srgbClr>
                </a:gs>
                <a:gs pos="100000">
                  <a:srgbClr val="D0B6AE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5771011">
              <a:off x="541486" y="258344"/>
              <a:ext cx="514914" cy="89899"/>
            </a:xfrm>
            <a:prstGeom prst="ellipse">
              <a:avLst/>
            </a:prstGeom>
            <a:gradFill>
              <a:gsLst>
                <a:gs pos="0">
                  <a:srgbClr val="FFFF00">
                    <a:alpha val="7506"/>
                  </a:srgbClr>
                </a:gs>
                <a:gs pos="14286">
                  <a:srgbClr val="FFFF00">
                    <a:alpha val="6920"/>
                  </a:srgbClr>
                </a:gs>
                <a:gs pos="28571">
                  <a:srgbClr val="FFFF00">
                    <a:alpha val="5416"/>
                  </a:srgbClr>
                </a:gs>
                <a:gs pos="42857">
                  <a:srgbClr val="FFFF00">
                    <a:alpha val="3586"/>
                  </a:srgbClr>
                </a:gs>
                <a:gs pos="57143">
                  <a:srgbClr val="FFFF00">
                    <a:alpha val="2003"/>
                  </a:srgbClr>
                </a:gs>
                <a:gs pos="71429">
                  <a:srgbClr val="FFFF00">
                    <a:alpha val="943"/>
                  </a:srgbClr>
                </a:gs>
                <a:gs pos="85714">
                  <a:srgbClr val="FFFF00">
                    <a:alpha val="374"/>
                  </a:srgbClr>
                </a:gs>
                <a:gs pos="100000">
                  <a:srgbClr val="FFFF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9513911">
              <a:off x="266114" y="788633"/>
              <a:ext cx="352935" cy="78739"/>
            </a:xfrm>
            <a:prstGeom prst="ellipse">
              <a:avLst/>
            </a:prstGeom>
            <a:gradFill>
              <a:gsLst>
                <a:gs pos="0">
                  <a:srgbClr val="FFFFCC">
                    <a:alpha val="32968"/>
                  </a:srgbClr>
                </a:gs>
                <a:gs pos="14286">
                  <a:srgbClr val="FFFFCC">
                    <a:alpha val="30764"/>
                  </a:srgbClr>
                </a:gs>
                <a:gs pos="28571">
                  <a:srgbClr val="FFFFCC">
                    <a:alpha val="24833"/>
                  </a:srgbClr>
                </a:gs>
                <a:gs pos="42857">
                  <a:srgbClr val="FFFFCC">
                    <a:alpha val="17075"/>
                  </a:srgbClr>
                </a:gs>
                <a:gs pos="57143">
                  <a:srgbClr val="FFFFCC">
                    <a:alpha val="9855"/>
                  </a:srgbClr>
                </a:gs>
                <a:gs pos="71429">
                  <a:srgbClr val="FFFFCC">
                    <a:alpha val="4740"/>
                  </a:srgbClr>
                </a:gs>
                <a:gs pos="85714">
                  <a:srgbClr val="FFFFCC">
                    <a:alpha val="1902"/>
                  </a:srgbClr>
                </a:gs>
                <a:gs pos="100000">
                  <a:srgbClr val="FFFF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10418148">
              <a:off x="2944099" y="1118957"/>
              <a:ext cx="486663" cy="233189"/>
            </a:xfrm>
            <a:prstGeom prst="ellipse">
              <a:avLst/>
            </a:prstGeom>
            <a:gradFill>
              <a:gsLst>
                <a:gs pos="0">
                  <a:srgbClr val="7774A6">
                    <a:alpha val="32752"/>
                  </a:srgbClr>
                </a:gs>
                <a:gs pos="14286">
                  <a:srgbClr val="7774A6">
                    <a:alpha val="30559"/>
                  </a:srgbClr>
                </a:gs>
                <a:gs pos="28571">
                  <a:srgbClr val="7774A6">
                    <a:alpha val="24661"/>
                  </a:srgbClr>
                </a:gs>
                <a:gs pos="42857">
                  <a:srgbClr val="7774A6">
                    <a:alpha val="16951"/>
                  </a:srgbClr>
                </a:gs>
                <a:gs pos="57143">
                  <a:srgbClr val="7774A6">
                    <a:alpha val="9780"/>
                  </a:srgbClr>
                </a:gs>
                <a:gs pos="71429">
                  <a:srgbClr val="7774A6">
                    <a:alpha val="4703"/>
                  </a:srgbClr>
                </a:gs>
                <a:gs pos="85714">
                  <a:srgbClr val="7774A6">
                    <a:alpha val="1887"/>
                  </a:srgbClr>
                </a:gs>
                <a:gs pos="100000">
                  <a:srgbClr val="7774A6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10586394">
              <a:off x="1092787" y="1127998"/>
              <a:ext cx="658332" cy="817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7822609">
              <a:off x="1047626" y="1852327"/>
              <a:ext cx="318949" cy="99287"/>
            </a:xfrm>
            <a:prstGeom prst="ellipse">
              <a:avLst/>
            </a:prstGeom>
            <a:gradFill>
              <a:gsLst>
                <a:gs pos="0">
                  <a:srgbClr val="81544F">
                    <a:alpha val="32662"/>
                  </a:srgbClr>
                </a:gs>
                <a:gs pos="14286">
                  <a:srgbClr val="81544F">
                    <a:alpha val="30473"/>
                  </a:srgbClr>
                </a:gs>
                <a:gs pos="28571">
                  <a:srgbClr val="81544F">
                    <a:alpha val="24588"/>
                  </a:srgbClr>
                </a:gs>
                <a:gs pos="42857">
                  <a:srgbClr val="81544F">
                    <a:alpha val="16898"/>
                  </a:srgbClr>
                </a:gs>
                <a:gs pos="57143">
                  <a:srgbClr val="81544F">
                    <a:alpha val="9748"/>
                  </a:srgbClr>
                </a:gs>
                <a:gs pos="71429">
                  <a:srgbClr val="81544F">
                    <a:alpha val="4688"/>
                  </a:srgbClr>
                </a:gs>
                <a:gs pos="85714">
                  <a:srgbClr val="81544F">
                    <a:alpha val="1881"/>
                  </a:srgbClr>
                </a:gs>
                <a:gs pos="100000">
                  <a:srgbClr val="81544F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5300275">
              <a:off x="1092563" y="169461"/>
              <a:ext cx="378508" cy="28819"/>
            </a:xfrm>
            <a:prstGeom prst="ellipse">
              <a:avLst/>
            </a:prstGeom>
            <a:gradFill>
              <a:gsLst>
                <a:gs pos="0">
                  <a:srgbClr val="FFE9CB">
                    <a:alpha val="32968"/>
                  </a:srgbClr>
                </a:gs>
                <a:gs pos="14286">
                  <a:srgbClr val="FFE9CB">
                    <a:alpha val="30764"/>
                  </a:srgbClr>
                </a:gs>
                <a:gs pos="28571">
                  <a:srgbClr val="FFE9CB">
                    <a:alpha val="24833"/>
                  </a:srgbClr>
                </a:gs>
                <a:gs pos="42857">
                  <a:srgbClr val="FFE9CB">
                    <a:alpha val="17075"/>
                  </a:srgbClr>
                </a:gs>
                <a:gs pos="57143">
                  <a:srgbClr val="FFE9CB">
                    <a:alpha val="9855"/>
                  </a:srgbClr>
                </a:gs>
                <a:gs pos="71429">
                  <a:srgbClr val="FFE9CB">
                    <a:alpha val="4740"/>
                  </a:srgbClr>
                </a:gs>
                <a:gs pos="85714">
                  <a:srgbClr val="FFE9CB">
                    <a:alpha val="1902"/>
                  </a:srgbClr>
                </a:gs>
                <a:gs pos="100000">
                  <a:srgbClr val="FFE9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-8244158">
              <a:off x="287249" y="212260"/>
              <a:ext cx="533647" cy="142117"/>
            </a:xfrm>
            <a:prstGeom prst="ellipse">
              <a:avLst/>
            </a:prstGeom>
            <a:gradFill>
              <a:gsLst>
                <a:gs pos="0">
                  <a:srgbClr val="480000">
                    <a:alpha val="32968"/>
                  </a:srgbClr>
                </a:gs>
                <a:gs pos="14286">
                  <a:srgbClr val="480000">
                    <a:alpha val="30764"/>
                  </a:srgbClr>
                </a:gs>
                <a:gs pos="28571">
                  <a:srgbClr val="480000">
                    <a:alpha val="24833"/>
                  </a:srgbClr>
                </a:gs>
                <a:gs pos="42857">
                  <a:srgbClr val="480000">
                    <a:alpha val="17075"/>
                  </a:srgbClr>
                </a:gs>
                <a:gs pos="57143">
                  <a:srgbClr val="480000">
                    <a:alpha val="9855"/>
                  </a:srgbClr>
                </a:gs>
                <a:gs pos="71429">
                  <a:srgbClr val="480000">
                    <a:alpha val="4740"/>
                  </a:srgbClr>
                </a:gs>
                <a:gs pos="85714">
                  <a:srgbClr val="480000">
                    <a:alpha val="1902"/>
                  </a:srgbClr>
                </a:gs>
                <a:gs pos="100000">
                  <a:srgbClr val="4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-10688654">
              <a:off x="2411098" y="2372550"/>
              <a:ext cx="494772" cy="93600"/>
            </a:xfrm>
            <a:prstGeom prst="ellipse">
              <a:avLst/>
            </a:prstGeom>
            <a:gradFill>
              <a:gsLst>
                <a:gs pos="0">
                  <a:srgbClr val="FFFFF8">
                    <a:alpha val="18333"/>
                  </a:srgbClr>
                </a:gs>
                <a:gs pos="14286">
                  <a:srgbClr val="FFFFF8">
                    <a:alpha val="16984"/>
                  </a:srgbClr>
                </a:gs>
                <a:gs pos="28571">
                  <a:srgbClr val="FFFFF8">
                    <a:alpha val="13457"/>
                  </a:srgbClr>
                </a:gs>
                <a:gs pos="42857">
                  <a:srgbClr val="FFFFF8">
                    <a:alpha val="9044"/>
                  </a:srgbClr>
                </a:gs>
                <a:gs pos="57143">
                  <a:srgbClr val="FFFFF8">
                    <a:alpha val="5117"/>
                  </a:srgbClr>
                </a:gs>
                <a:gs pos="71429">
                  <a:srgbClr val="FFFFF8">
                    <a:alpha val="2429"/>
                  </a:srgbClr>
                </a:gs>
                <a:gs pos="85714">
                  <a:srgbClr val="FFFFF8">
                    <a:alpha val="968"/>
                  </a:srgbClr>
                </a:gs>
                <a:gs pos="100000">
                  <a:srgbClr val="FFFFF8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5389177">
              <a:off x="-11385" y="306561"/>
              <a:ext cx="484143" cy="1459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-8541863">
              <a:off x="1803749" y="810796"/>
              <a:ext cx="205093" cy="188187"/>
            </a:xfrm>
            <a:prstGeom prst="ellipse">
              <a:avLst/>
            </a:prstGeom>
            <a:gradFill>
              <a:gsLst>
                <a:gs pos="0">
                  <a:srgbClr val="5E3400">
                    <a:alpha val="22698"/>
                  </a:srgbClr>
                </a:gs>
                <a:gs pos="14286">
                  <a:srgbClr val="5E3400">
                    <a:alpha val="21072"/>
                  </a:srgbClr>
                </a:gs>
                <a:gs pos="28571">
                  <a:srgbClr val="5E3400">
                    <a:alpha val="16784"/>
                  </a:srgbClr>
                </a:gs>
                <a:gs pos="42857">
                  <a:srgbClr val="5E3400">
                    <a:alpha val="11353"/>
                  </a:srgbClr>
                </a:gs>
                <a:gs pos="57143">
                  <a:srgbClr val="5E3400">
                    <a:alpha val="6460"/>
                  </a:srgbClr>
                </a:gs>
                <a:gs pos="71429">
                  <a:srgbClr val="5E3400">
                    <a:alpha val="3077"/>
                  </a:srgbClr>
                </a:gs>
                <a:gs pos="85714">
                  <a:srgbClr val="5E3400">
                    <a:alpha val="1228"/>
                  </a:srgbClr>
                </a:gs>
                <a:gs pos="100000">
                  <a:srgbClr val="5E34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5893355">
              <a:off x="1052869" y="-51350"/>
              <a:ext cx="395496" cy="203037"/>
            </a:xfrm>
            <a:prstGeom prst="ellipse">
              <a:avLst/>
            </a:prstGeom>
            <a:gradFill>
              <a:gsLst>
                <a:gs pos="0">
                  <a:srgbClr val="4D2700">
                    <a:alpha val="29628"/>
                  </a:srgbClr>
                </a:gs>
                <a:gs pos="14286">
                  <a:srgbClr val="4D2700">
                    <a:alpha val="27599"/>
                  </a:srgbClr>
                </a:gs>
                <a:gs pos="28571">
                  <a:srgbClr val="4D2700">
                    <a:alpha val="22178"/>
                  </a:srgbClr>
                </a:gs>
                <a:gs pos="42857">
                  <a:srgbClr val="4D2700">
                    <a:alpha val="15166"/>
                  </a:srgbClr>
                </a:gs>
                <a:gs pos="57143">
                  <a:srgbClr val="4D2700">
                    <a:alpha val="8711"/>
                  </a:srgbClr>
                </a:gs>
                <a:gs pos="71429">
                  <a:srgbClr val="4D2700">
                    <a:alpha val="4176"/>
                  </a:srgbClr>
                </a:gs>
                <a:gs pos="85714">
                  <a:srgbClr val="4D2700">
                    <a:alpha val="1673"/>
                  </a:srgbClr>
                </a:gs>
                <a:gs pos="100000">
                  <a:srgbClr val="4D2700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-8713048">
              <a:off x="538949" y="1702292"/>
              <a:ext cx="488953" cy="210733"/>
            </a:xfrm>
            <a:prstGeom prst="ellipse">
              <a:avLst/>
            </a:prstGeom>
            <a:gradFill>
              <a:gsLst>
                <a:gs pos="0">
                  <a:srgbClr val="000000">
                    <a:alpha val="28105"/>
                  </a:srgbClr>
                </a:gs>
                <a:gs pos="14286">
                  <a:srgbClr val="000000">
                    <a:alpha val="26161"/>
                  </a:srgbClr>
                </a:gs>
                <a:gs pos="28571">
                  <a:srgbClr val="000000">
                    <a:alpha val="20981"/>
                  </a:srgbClr>
                </a:gs>
                <a:gs pos="42857">
                  <a:srgbClr val="000000">
                    <a:alpha val="14312"/>
                  </a:srgbClr>
                </a:gs>
                <a:gs pos="57143">
                  <a:srgbClr val="000000">
                    <a:alpha val="8202"/>
                  </a:srgbClr>
                </a:gs>
                <a:gs pos="71429">
                  <a:srgbClr val="000000">
                    <a:alpha val="3927"/>
                  </a:srgbClr>
                </a:gs>
                <a:gs pos="85714">
                  <a:srgbClr val="000000">
                    <a:alpha val="1572"/>
                  </a:srgbClr>
                </a:gs>
                <a:gs pos="100000">
                  <a:srgbClr val="000000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-8301411">
              <a:off x="1491305" y="1725363"/>
              <a:ext cx="300375" cy="65742"/>
            </a:xfrm>
            <a:prstGeom prst="ellipse">
              <a:avLst/>
            </a:prstGeom>
            <a:gradFill>
              <a:gsLst>
                <a:gs pos="0">
                  <a:srgbClr val="FFCC00">
                    <a:alpha val="20902"/>
                  </a:srgbClr>
                </a:gs>
                <a:gs pos="14286">
                  <a:srgbClr val="FFCC00">
                    <a:alpha val="19388"/>
                  </a:srgbClr>
                </a:gs>
                <a:gs pos="28571">
                  <a:srgbClr val="FFCC00">
                    <a:alpha val="15409"/>
                  </a:srgbClr>
                </a:gs>
                <a:gs pos="42857">
                  <a:srgbClr val="FFCC00">
                    <a:alpha val="10395"/>
                  </a:srgbClr>
                </a:gs>
                <a:gs pos="57143">
                  <a:srgbClr val="FFCC00">
                    <a:alpha val="5901"/>
                  </a:srgbClr>
                </a:gs>
                <a:gs pos="71429">
                  <a:srgbClr val="FFCC00">
                    <a:alpha val="2807"/>
                  </a:srgbClr>
                </a:gs>
                <a:gs pos="85714">
                  <a:srgbClr val="FFCC00">
                    <a:alpha val="1119"/>
                  </a:srgbClr>
                </a:gs>
                <a:gs pos="100000">
                  <a:srgbClr val="FFCC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10350190">
              <a:off x="3434504" y="1210281"/>
              <a:ext cx="286046" cy="285569"/>
            </a:xfrm>
            <a:prstGeom prst="ellipse">
              <a:avLst/>
            </a:prstGeom>
            <a:gradFill>
              <a:gsLst>
                <a:gs pos="0">
                  <a:srgbClr val="C66500">
                    <a:alpha val="5803"/>
                  </a:srgbClr>
                </a:gs>
                <a:gs pos="14286">
                  <a:srgbClr val="C66500">
                    <a:alpha val="5346"/>
                  </a:srgbClr>
                </a:gs>
                <a:gs pos="28571">
                  <a:srgbClr val="C66500">
                    <a:alpha val="4176"/>
                  </a:srgbClr>
                </a:gs>
                <a:gs pos="42857">
                  <a:srgbClr val="C66500">
                    <a:alpha val="2759"/>
                  </a:srgbClr>
                </a:gs>
                <a:gs pos="57143">
                  <a:srgbClr val="C66500">
                    <a:alpha val="1539"/>
                  </a:srgbClr>
                </a:gs>
                <a:gs pos="71429">
                  <a:srgbClr val="C66500">
                    <a:alpha val="723"/>
                  </a:srgbClr>
                </a:gs>
                <a:gs pos="85714">
                  <a:srgbClr val="C66500">
                    <a:alpha val="287"/>
                  </a:srgbClr>
                </a:gs>
                <a:gs pos="100000">
                  <a:srgbClr val="C66500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6986691">
              <a:off x="1636446" y="23511"/>
              <a:ext cx="261164" cy="34763"/>
            </a:xfrm>
            <a:prstGeom prst="ellipse">
              <a:avLst/>
            </a:prstGeom>
            <a:gradFill>
              <a:gsLst>
                <a:gs pos="0">
                  <a:srgbClr val="190000">
                    <a:alpha val="32968"/>
                  </a:srgbClr>
                </a:gs>
                <a:gs pos="14286">
                  <a:srgbClr val="190000">
                    <a:alpha val="30764"/>
                  </a:srgbClr>
                </a:gs>
                <a:gs pos="28571">
                  <a:srgbClr val="190000">
                    <a:alpha val="24833"/>
                  </a:srgbClr>
                </a:gs>
                <a:gs pos="42857">
                  <a:srgbClr val="190000">
                    <a:alpha val="17075"/>
                  </a:srgbClr>
                </a:gs>
                <a:gs pos="57143">
                  <a:srgbClr val="190000">
                    <a:alpha val="9855"/>
                  </a:srgbClr>
                </a:gs>
                <a:gs pos="71429">
                  <a:srgbClr val="190000">
                    <a:alpha val="4740"/>
                  </a:srgbClr>
                </a:gs>
                <a:gs pos="85714">
                  <a:srgbClr val="190000">
                    <a:alpha val="1902"/>
                  </a:srgbClr>
                </a:gs>
                <a:gs pos="100000">
                  <a:srgbClr val="1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7897526">
              <a:off x="2285874" y="1545917"/>
              <a:ext cx="446412" cy="312073"/>
            </a:xfrm>
            <a:prstGeom prst="ellipse">
              <a:avLst/>
            </a:prstGeom>
            <a:gradFill>
              <a:gsLst>
                <a:gs pos="0">
                  <a:srgbClr val="005338">
                    <a:alpha val="31853"/>
                  </a:srgbClr>
                </a:gs>
                <a:gs pos="14286">
                  <a:srgbClr val="005338">
                    <a:alpha val="29706"/>
                  </a:srgbClr>
                </a:gs>
                <a:gs pos="28571">
                  <a:srgbClr val="005338">
                    <a:alpha val="23943"/>
                  </a:srgbClr>
                </a:gs>
                <a:gs pos="42857">
                  <a:srgbClr val="005338">
                    <a:alpha val="16433"/>
                  </a:srgbClr>
                </a:gs>
                <a:gs pos="57143">
                  <a:srgbClr val="005338">
                    <a:alpha val="9468"/>
                  </a:srgbClr>
                </a:gs>
                <a:gs pos="71429">
                  <a:srgbClr val="005338">
                    <a:alpha val="4549"/>
                  </a:srgbClr>
                </a:gs>
                <a:gs pos="85714">
                  <a:srgbClr val="005338">
                    <a:alpha val="1824"/>
                  </a:srgbClr>
                </a:gs>
                <a:gs pos="100000">
                  <a:srgbClr val="005338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372654">
              <a:off x="2428205" y="1773347"/>
              <a:ext cx="273114" cy="96396"/>
            </a:xfrm>
            <a:prstGeom prst="ellipse">
              <a:avLst/>
            </a:prstGeom>
            <a:gradFill>
              <a:gsLst>
                <a:gs pos="0">
                  <a:srgbClr val="FFFFD6">
                    <a:alpha val="32968"/>
                  </a:srgbClr>
                </a:gs>
                <a:gs pos="14286">
                  <a:srgbClr val="FFFFD6">
                    <a:alpha val="30764"/>
                  </a:srgbClr>
                </a:gs>
                <a:gs pos="28571">
                  <a:srgbClr val="FFFFD6">
                    <a:alpha val="24833"/>
                  </a:srgbClr>
                </a:gs>
                <a:gs pos="42857">
                  <a:srgbClr val="FFFFD6">
                    <a:alpha val="17075"/>
                  </a:srgbClr>
                </a:gs>
                <a:gs pos="57143">
                  <a:srgbClr val="FFFFD6">
                    <a:alpha val="9855"/>
                  </a:srgbClr>
                </a:gs>
                <a:gs pos="71429">
                  <a:srgbClr val="FFFFD6">
                    <a:alpha val="4740"/>
                  </a:srgbClr>
                </a:gs>
                <a:gs pos="85714">
                  <a:srgbClr val="FFFFD6">
                    <a:alpha val="1902"/>
                  </a:srgbClr>
                </a:gs>
                <a:gs pos="100000">
                  <a:srgbClr val="FFFF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8367181">
              <a:off x="430904" y="71992"/>
              <a:ext cx="352469" cy="246356"/>
            </a:xfrm>
            <a:prstGeom prst="ellipse">
              <a:avLst/>
            </a:prstGeom>
            <a:gradFill>
              <a:gsLst>
                <a:gs pos="0">
                  <a:srgbClr val="866B9E">
                    <a:alpha val="32968"/>
                  </a:srgbClr>
                </a:gs>
                <a:gs pos="14286">
                  <a:srgbClr val="866B9E">
                    <a:alpha val="30764"/>
                  </a:srgbClr>
                </a:gs>
                <a:gs pos="28571">
                  <a:srgbClr val="866B9E">
                    <a:alpha val="24833"/>
                  </a:srgbClr>
                </a:gs>
                <a:gs pos="42857">
                  <a:srgbClr val="866B9E">
                    <a:alpha val="17075"/>
                  </a:srgbClr>
                </a:gs>
                <a:gs pos="57143">
                  <a:srgbClr val="866B9E">
                    <a:alpha val="9855"/>
                  </a:srgbClr>
                </a:gs>
                <a:gs pos="71429">
                  <a:srgbClr val="866B9E">
                    <a:alpha val="4740"/>
                  </a:srgbClr>
                </a:gs>
                <a:gs pos="85714">
                  <a:srgbClr val="866B9E">
                    <a:alpha val="1902"/>
                  </a:srgbClr>
                </a:gs>
                <a:gs pos="100000">
                  <a:srgbClr val="866B9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10240287">
              <a:off x="-111603" y="1199999"/>
              <a:ext cx="242574" cy="1886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-8148750">
              <a:off x="2364660" y="1296441"/>
              <a:ext cx="120891" cy="8385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10383484">
              <a:off x="1059712" y="1952463"/>
              <a:ext cx="509755" cy="33130"/>
            </a:xfrm>
            <a:prstGeom prst="ellipse">
              <a:avLst/>
            </a:prstGeom>
            <a:gradFill>
              <a:gsLst>
                <a:gs pos="0">
                  <a:srgbClr val="FFFF00">
                    <a:alpha val="7930"/>
                  </a:srgbClr>
                </a:gs>
                <a:gs pos="14286">
                  <a:srgbClr val="FFFF00">
                    <a:alpha val="7313"/>
                  </a:srgbClr>
                </a:gs>
                <a:gs pos="28571">
                  <a:srgbClr val="FFFF00">
                    <a:alpha val="5726"/>
                  </a:srgbClr>
                </a:gs>
                <a:gs pos="42857">
                  <a:srgbClr val="FFFF00">
                    <a:alpha val="3794"/>
                  </a:srgbClr>
                </a:gs>
                <a:gs pos="57143">
                  <a:srgbClr val="FFFF00">
                    <a:alpha val="2120"/>
                  </a:srgbClr>
                </a:gs>
                <a:gs pos="71429">
                  <a:srgbClr val="FFFF00">
                    <a:alpha val="998"/>
                  </a:srgbClr>
                </a:gs>
                <a:gs pos="85714">
                  <a:srgbClr val="FFFF00">
                    <a:alpha val="396"/>
                  </a:srgbClr>
                </a:gs>
                <a:gs pos="100000">
                  <a:srgbClr val="FFFF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5541762">
              <a:off x="3442802" y="1273838"/>
              <a:ext cx="271070" cy="260686"/>
            </a:xfrm>
            <a:prstGeom prst="ellipse">
              <a:avLst/>
            </a:prstGeom>
            <a:gradFill>
              <a:gsLst>
                <a:gs pos="0">
                  <a:srgbClr val="D37744">
                    <a:alpha val="11292"/>
                  </a:srgbClr>
                </a:gs>
                <a:gs pos="14286">
                  <a:srgbClr val="D37744">
                    <a:alpha val="10428"/>
                  </a:srgbClr>
                </a:gs>
                <a:gs pos="28571">
                  <a:srgbClr val="D37744">
                    <a:alpha val="8196"/>
                  </a:srgbClr>
                </a:gs>
                <a:gs pos="42857">
                  <a:srgbClr val="D37744">
                    <a:alpha val="5454"/>
                  </a:srgbClr>
                </a:gs>
                <a:gs pos="57143">
                  <a:srgbClr val="D37744">
                    <a:alpha val="3060"/>
                  </a:srgbClr>
                </a:gs>
                <a:gs pos="71429">
                  <a:srgbClr val="D37744">
                    <a:alpha val="1444"/>
                  </a:srgbClr>
                </a:gs>
                <a:gs pos="85714">
                  <a:srgbClr val="D37744">
                    <a:alpha val="574"/>
                  </a:srgbClr>
                </a:gs>
                <a:gs pos="100000">
                  <a:srgbClr val="D37744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-9342734">
              <a:off x="1169991" y="397691"/>
              <a:ext cx="337007" cy="32215"/>
            </a:xfrm>
            <a:prstGeom prst="ellipse">
              <a:avLst/>
            </a:prstGeom>
            <a:gradFill>
              <a:gsLst>
                <a:gs pos="0">
                  <a:srgbClr val="110000">
                    <a:alpha val="32968"/>
                  </a:srgbClr>
                </a:gs>
                <a:gs pos="14286">
                  <a:srgbClr val="110000">
                    <a:alpha val="30764"/>
                  </a:srgbClr>
                </a:gs>
                <a:gs pos="28571">
                  <a:srgbClr val="110000">
                    <a:alpha val="24833"/>
                  </a:srgbClr>
                </a:gs>
                <a:gs pos="42857">
                  <a:srgbClr val="110000">
                    <a:alpha val="17075"/>
                  </a:srgbClr>
                </a:gs>
                <a:gs pos="57143">
                  <a:srgbClr val="110000">
                    <a:alpha val="9855"/>
                  </a:srgbClr>
                </a:gs>
                <a:gs pos="71429">
                  <a:srgbClr val="110000">
                    <a:alpha val="4740"/>
                  </a:srgbClr>
                </a:gs>
                <a:gs pos="85714">
                  <a:srgbClr val="110000">
                    <a:alpha val="1902"/>
                  </a:srgbClr>
                </a:gs>
                <a:gs pos="100000">
                  <a:srgbClr val="1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-9295190">
              <a:off x="1276309" y="1270759"/>
              <a:ext cx="273002" cy="57420"/>
            </a:xfrm>
            <a:prstGeom prst="ellipse">
              <a:avLst/>
            </a:prstGeom>
            <a:gradFill>
              <a:gsLst>
                <a:gs pos="0">
                  <a:srgbClr val="AF6B00">
                    <a:alpha val="28957"/>
                  </a:srgbClr>
                </a:gs>
                <a:gs pos="14286">
                  <a:srgbClr val="AF6B00">
                    <a:alpha val="26965"/>
                  </a:srgbClr>
                </a:gs>
                <a:gs pos="28571">
                  <a:srgbClr val="AF6B00">
                    <a:alpha val="21650"/>
                  </a:srgbClr>
                </a:gs>
                <a:gs pos="42857">
                  <a:srgbClr val="AF6B00">
                    <a:alpha val="14789"/>
                  </a:srgbClr>
                </a:gs>
                <a:gs pos="57143">
                  <a:srgbClr val="AF6B00">
                    <a:alpha val="8486"/>
                  </a:srgbClr>
                </a:gs>
                <a:gs pos="71429">
                  <a:srgbClr val="AF6B00">
                    <a:alpha val="4066"/>
                  </a:srgbClr>
                </a:gs>
                <a:gs pos="85714">
                  <a:srgbClr val="AF6B00">
                    <a:alpha val="1628"/>
                  </a:srgbClr>
                </a:gs>
                <a:gs pos="100000">
                  <a:srgbClr val="AF6B00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9395177">
              <a:off x="350263" y="1533896"/>
              <a:ext cx="404902" cy="82180"/>
            </a:xfrm>
            <a:prstGeom prst="ellipse">
              <a:avLst/>
            </a:prstGeom>
            <a:gradFill>
              <a:gsLst>
                <a:gs pos="0">
                  <a:srgbClr val="2A0500">
                    <a:alpha val="15890"/>
                  </a:srgbClr>
                </a:gs>
                <a:gs pos="14286">
                  <a:srgbClr val="2A0500">
                    <a:alpha val="14704"/>
                  </a:srgbClr>
                </a:gs>
                <a:gs pos="28571">
                  <a:srgbClr val="2A0500">
                    <a:alpha val="11617"/>
                  </a:srgbClr>
                </a:gs>
                <a:gs pos="42857">
                  <a:srgbClr val="2A0500">
                    <a:alpha val="7781"/>
                  </a:srgbClr>
                </a:gs>
                <a:gs pos="57143">
                  <a:srgbClr val="2A0500">
                    <a:alpha val="4389"/>
                  </a:srgbClr>
                </a:gs>
                <a:gs pos="71429">
                  <a:srgbClr val="2A0500">
                    <a:alpha val="2079"/>
                  </a:srgbClr>
                </a:gs>
                <a:gs pos="85714">
                  <a:srgbClr val="2A0500">
                    <a:alpha val="827"/>
                  </a:srgbClr>
                </a:gs>
                <a:gs pos="100000">
                  <a:srgbClr val="2A05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7500906">
              <a:off x="2539350" y="1350528"/>
              <a:ext cx="334524" cy="108578"/>
            </a:xfrm>
            <a:prstGeom prst="ellipse">
              <a:avLst/>
            </a:prstGeom>
            <a:gradFill>
              <a:gsLst>
                <a:gs pos="0">
                  <a:srgbClr val="7D3D00">
                    <a:alpha val="23282"/>
                  </a:srgbClr>
                </a:gs>
                <a:gs pos="14286">
                  <a:srgbClr val="7D3D00">
                    <a:alpha val="21620"/>
                  </a:srgbClr>
                </a:gs>
                <a:gs pos="28571">
                  <a:srgbClr val="7D3D00">
                    <a:alpha val="17233"/>
                  </a:srgbClr>
                </a:gs>
                <a:gs pos="42857">
                  <a:srgbClr val="7D3D00">
                    <a:alpha val="11667"/>
                  </a:srgbClr>
                </a:gs>
                <a:gs pos="57143">
                  <a:srgbClr val="7D3D00">
                    <a:alpha val="6643"/>
                  </a:srgbClr>
                </a:gs>
                <a:gs pos="71429">
                  <a:srgbClr val="7D3D00">
                    <a:alpha val="3167"/>
                  </a:srgbClr>
                </a:gs>
                <a:gs pos="85714">
                  <a:srgbClr val="7D3D00">
                    <a:alpha val="1264"/>
                  </a:srgbClr>
                </a:gs>
                <a:gs pos="100000">
                  <a:srgbClr val="7D3D00">
                    <a:alpha val="4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9991362">
              <a:off x="1584715" y="1949732"/>
              <a:ext cx="416193" cy="145011"/>
            </a:xfrm>
            <a:prstGeom prst="ellipse">
              <a:avLst/>
            </a:prstGeom>
            <a:gradFill>
              <a:gsLst>
                <a:gs pos="0">
                  <a:srgbClr val="F2FFFF">
                    <a:alpha val="21799"/>
                  </a:srgbClr>
                </a:gs>
                <a:gs pos="14286">
                  <a:srgbClr val="F2FFFF">
                    <a:alpha val="20228"/>
                  </a:srgbClr>
                </a:gs>
                <a:gs pos="28571">
                  <a:srgbClr val="F2FFFF">
                    <a:alpha val="16094"/>
                  </a:srgbClr>
                </a:gs>
                <a:gs pos="42857">
                  <a:srgbClr val="F2FFFF">
                    <a:alpha val="10872"/>
                  </a:srgbClr>
                </a:gs>
                <a:gs pos="57143">
                  <a:srgbClr val="F2FFFF">
                    <a:alpha val="6179"/>
                  </a:srgbClr>
                </a:gs>
                <a:gs pos="71429">
                  <a:srgbClr val="F2FFFF">
                    <a:alpha val="2941"/>
                  </a:srgbClr>
                </a:gs>
                <a:gs pos="85714">
                  <a:srgbClr val="F2FFFF">
                    <a:alpha val="1174"/>
                  </a:srgbClr>
                </a:gs>
                <a:gs pos="100000">
                  <a:srgbClr val="F2FFFF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10695592">
              <a:off x="3473991" y="2151471"/>
              <a:ext cx="291105" cy="285286"/>
            </a:xfrm>
            <a:prstGeom prst="ellipse">
              <a:avLst/>
            </a:prstGeom>
            <a:gradFill>
              <a:gsLst>
                <a:gs pos="0">
                  <a:srgbClr val="958065">
                    <a:alpha val="6352"/>
                  </a:srgbClr>
                </a:gs>
                <a:gs pos="14286">
                  <a:srgbClr val="958065">
                    <a:alpha val="5854"/>
                  </a:srgbClr>
                </a:gs>
                <a:gs pos="28571">
                  <a:srgbClr val="958065">
                    <a:alpha val="4575"/>
                  </a:srgbClr>
                </a:gs>
                <a:gs pos="42857">
                  <a:srgbClr val="958065">
                    <a:alpha val="3025"/>
                  </a:srgbClr>
                </a:gs>
                <a:gs pos="57143">
                  <a:srgbClr val="958065">
                    <a:alpha val="1688"/>
                  </a:srgbClr>
                </a:gs>
                <a:gs pos="71429">
                  <a:srgbClr val="958065">
                    <a:alpha val="794"/>
                  </a:srgbClr>
                </a:gs>
                <a:gs pos="85714">
                  <a:srgbClr val="958065">
                    <a:alpha val="315"/>
                  </a:srgbClr>
                </a:gs>
                <a:gs pos="100000">
                  <a:srgbClr val="958065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9386325">
              <a:off x="665525" y="2218061"/>
              <a:ext cx="394485" cy="113030"/>
            </a:xfrm>
            <a:prstGeom prst="ellipse">
              <a:avLst/>
            </a:prstGeom>
            <a:gradFill>
              <a:gsLst>
                <a:gs pos="0">
                  <a:srgbClr val="C9BAAC">
                    <a:alpha val="8564"/>
                  </a:srgbClr>
                </a:gs>
                <a:gs pos="14286">
                  <a:srgbClr val="C9BAAC">
                    <a:alpha val="7900"/>
                  </a:srgbClr>
                </a:gs>
                <a:gs pos="28571">
                  <a:srgbClr val="C9BAAC">
                    <a:alpha val="6190"/>
                  </a:srgbClr>
                </a:gs>
                <a:gs pos="42857">
                  <a:srgbClr val="C9BAAC">
                    <a:alpha val="4104"/>
                  </a:srgbClr>
                </a:gs>
                <a:gs pos="57143">
                  <a:srgbClr val="C9BAAC">
                    <a:alpha val="2296"/>
                  </a:srgbClr>
                </a:gs>
                <a:gs pos="71429">
                  <a:srgbClr val="C9BAAC">
                    <a:alpha val="1081"/>
                  </a:srgbClr>
                </a:gs>
                <a:gs pos="85714">
                  <a:srgbClr val="C9BAAC">
                    <a:alpha val="429"/>
                  </a:srgbClr>
                </a:gs>
                <a:gs pos="100000">
                  <a:srgbClr val="C9BAAC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-9783803">
              <a:off x="1088436" y="443801"/>
              <a:ext cx="544226" cy="477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9159239">
              <a:off x="2678163" y="1250037"/>
              <a:ext cx="385396" cy="85644"/>
            </a:xfrm>
            <a:prstGeom prst="ellipse">
              <a:avLst/>
            </a:prstGeom>
            <a:gradFill>
              <a:gsLst>
                <a:gs pos="0">
                  <a:srgbClr val="522400">
                    <a:alpha val="32968"/>
                  </a:srgbClr>
                </a:gs>
                <a:gs pos="14286">
                  <a:srgbClr val="522400">
                    <a:alpha val="30764"/>
                  </a:srgbClr>
                </a:gs>
                <a:gs pos="28571">
                  <a:srgbClr val="522400">
                    <a:alpha val="24833"/>
                  </a:srgbClr>
                </a:gs>
                <a:gs pos="42857">
                  <a:srgbClr val="522400">
                    <a:alpha val="17075"/>
                  </a:srgbClr>
                </a:gs>
                <a:gs pos="57143">
                  <a:srgbClr val="522400">
                    <a:alpha val="9855"/>
                  </a:srgbClr>
                </a:gs>
                <a:gs pos="71429">
                  <a:srgbClr val="522400">
                    <a:alpha val="4740"/>
                  </a:srgbClr>
                </a:gs>
                <a:gs pos="85714">
                  <a:srgbClr val="522400">
                    <a:alpha val="1902"/>
                  </a:srgbClr>
                </a:gs>
                <a:gs pos="100000">
                  <a:srgbClr val="522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3195808">
              <a:off x="1909383" y="5647"/>
              <a:ext cx="345560" cy="41831"/>
            </a:xfrm>
            <a:prstGeom prst="ellipse">
              <a:avLst/>
            </a:prstGeom>
            <a:gradFill>
              <a:gsLst>
                <a:gs pos="0">
                  <a:srgbClr val="000000">
                    <a:alpha val="31202"/>
                  </a:srgbClr>
                </a:gs>
                <a:gs pos="14286">
                  <a:srgbClr val="000000">
                    <a:alpha val="29089"/>
                  </a:srgbClr>
                </a:gs>
                <a:gs pos="28571">
                  <a:srgbClr val="000000">
                    <a:alpha val="23425"/>
                  </a:srgbClr>
                </a:gs>
                <a:gs pos="42857">
                  <a:srgbClr val="000000">
                    <a:alpha val="16060"/>
                  </a:srgbClr>
                </a:gs>
                <a:gs pos="57143">
                  <a:srgbClr val="000000">
                    <a:alpha val="9245"/>
                  </a:srgbClr>
                </a:gs>
                <a:gs pos="71429">
                  <a:srgbClr val="000000">
                    <a:alpha val="4439"/>
                  </a:srgbClr>
                </a:gs>
                <a:gs pos="85714">
                  <a:srgbClr val="000000">
                    <a:alpha val="1780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7301224">
              <a:off x="1481767" y="1971216"/>
              <a:ext cx="175401" cy="84858"/>
            </a:xfrm>
            <a:prstGeom prst="ellipse">
              <a:avLst/>
            </a:prstGeom>
            <a:gradFill>
              <a:gsLst>
                <a:gs pos="0">
                  <a:srgbClr val="FFFF00">
                    <a:alpha val="17510"/>
                  </a:srgbClr>
                </a:gs>
                <a:gs pos="14286">
                  <a:srgbClr val="FFFF00">
                    <a:alpha val="16215"/>
                  </a:srgbClr>
                </a:gs>
                <a:gs pos="28571">
                  <a:srgbClr val="FFFF00">
                    <a:alpha val="12835"/>
                  </a:srgbClr>
                </a:gs>
                <a:gs pos="42857">
                  <a:srgbClr val="FFFF00">
                    <a:alpha val="8616"/>
                  </a:srgbClr>
                </a:gs>
                <a:gs pos="57143">
                  <a:srgbClr val="FFFF00">
                    <a:alpha val="4870"/>
                  </a:srgbClr>
                </a:gs>
                <a:gs pos="71429">
                  <a:srgbClr val="FFFF00">
                    <a:alpha val="2310"/>
                  </a:srgbClr>
                </a:gs>
                <a:gs pos="85714">
                  <a:srgbClr val="FFFF00">
                    <a:alpha val="920"/>
                  </a:srgbClr>
                </a:gs>
                <a:gs pos="100000">
                  <a:srgbClr val="FFFF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5032680">
              <a:off x="2709140" y="1113885"/>
              <a:ext cx="310428" cy="153064"/>
            </a:xfrm>
            <a:prstGeom prst="ellipse">
              <a:avLst/>
            </a:prstGeom>
            <a:gradFill>
              <a:gsLst>
                <a:gs pos="0">
                  <a:srgbClr val="AA9FBB">
                    <a:alpha val="32968"/>
                  </a:srgbClr>
                </a:gs>
                <a:gs pos="14286">
                  <a:srgbClr val="AA9FBB">
                    <a:alpha val="30764"/>
                  </a:srgbClr>
                </a:gs>
                <a:gs pos="28571">
                  <a:srgbClr val="AA9FBB">
                    <a:alpha val="24833"/>
                  </a:srgbClr>
                </a:gs>
                <a:gs pos="42857">
                  <a:srgbClr val="AA9FBB">
                    <a:alpha val="17075"/>
                  </a:srgbClr>
                </a:gs>
                <a:gs pos="57143">
                  <a:srgbClr val="AA9FBB">
                    <a:alpha val="9855"/>
                  </a:srgbClr>
                </a:gs>
                <a:gs pos="71429">
                  <a:srgbClr val="AA9FBB">
                    <a:alpha val="4740"/>
                  </a:srgbClr>
                </a:gs>
                <a:gs pos="85714">
                  <a:srgbClr val="AA9FBB">
                    <a:alpha val="1902"/>
                  </a:srgbClr>
                </a:gs>
                <a:gs pos="100000">
                  <a:srgbClr val="AA9FB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-9124369">
              <a:off x="859711" y="1476668"/>
              <a:ext cx="335795" cy="69343"/>
            </a:xfrm>
            <a:prstGeom prst="ellipse">
              <a:avLst/>
            </a:prstGeom>
            <a:gradFill>
              <a:gsLst>
                <a:gs pos="0">
                  <a:srgbClr val="00FF00">
                    <a:alpha val="3355"/>
                  </a:srgbClr>
                </a:gs>
                <a:gs pos="14286">
                  <a:srgbClr val="00FF00">
                    <a:alpha val="3088"/>
                  </a:srgbClr>
                </a:gs>
                <a:gs pos="28571">
                  <a:srgbClr val="00FF00">
                    <a:alpha val="2406"/>
                  </a:srgbClr>
                </a:gs>
                <a:gs pos="42857">
                  <a:srgbClr val="00FF00">
                    <a:alpha val="1585"/>
                  </a:srgbClr>
                </a:gs>
                <a:gs pos="57143">
                  <a:srgbClr val="00FF00">
                    <a:alpha val="881"/>
                  </a:srgbClr>
                </a:gs>
                <a:gs pos="71429">
                  <a:srgbClr val="00FF00">
                    <a:alpha val="413"/>
                  </a:srgbClr>
                </a:gs>
                <a:gs pos="85714">
                  <a:srgbClr val="00FF00">
                    <a:alpha val="164"/>
                  </a:srgbClr>
                </a:gs>
                <a:gs pos="100000">
                  <a:srgbClr val="00FF00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-10779831">
              <a:off x="831252" y="1328187"/>
              <a:ext cx="231486" cy="210817"/>
            </a:xfrm>
            <a:prstGeom prst="ellipse">
              <a:avLst/>
            </a:prstGeom>
            <a:gradFill>
              <a:gsLst>
                <a:gs pos="0">
                  <a:srgbClr val="71E6AB">
                    <a:alpha val="11205"/>
                  </a:srgbClr>
                </a:gs>
                <a:gs pos="14286">
                  <a:srgbClr val="71E6AB">
                    <a:alpha val="10347"/>
                  </a:srgbClr>
                </a:gs>
                <a:gs pos="28571">
                  <a:srgbClr val="71E6AB">
                    <a:alpha val="8131"/>
                  </a:srgbClr>
                </a:gs>
                <a:gs pos="42857">
                  <a:srgbClr val="71E6AB">
                    <a:alpha val="5411"/>
                  </a:srgbClr>
                </a:gs>
                <a:gs pos="57143">
                  <a:srgbClr val="71E6AB">
                    <a:alpha val="3035"/>
                  </a:srgbClr>
                </a:gs>
                <a:gs pos="71429">
                  <a:srgbClr val="71E6AB">
                    <a:alpha val="1432"/>
                  </a:srgbClr>
                </a:gs>
                <a:gs pos="85714">
                  <a:srgbClr val="71E6AB">
                    <a:alpha val="569"/>
                  </a:srgbClr>
                </a:gs>
                <a:gs pos="100000">
                  <a:srgbClr val="71E6AB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10204956">
              <a:off x="3342824" y="1245371"/>
              <a:ext cx="269727" cy="220267"/>
            </a:xfrm>
            <a:prstGeom prst="ellipse">
              <a:avLst/>
            </a:prstGeom>
            <a:gradFill>
              <a:gsLst>
                <a:gs pos="0">
                  <a:srgbClr val="B86700">
                    <a:alpha val="20908"/>
                  </a:srgbClr>
                </a:gs>
                <a:gs pos="14286">
                  <a:srgbClr val="B86700">
                    <a:alpha val="19393"/>
                  </a:srgbClr>
                </a:gs>
                <a:gs pos="28571">
                  <a:srgbClr val="B86700">
                    <a:alpha val="15413"/>
                  </a:srgbClr>
                </a:gs>
                <a:gs pos="42857">
                  <a:srgbClr val="B86700">
                    <a:alpha val="10398"/>
                  </a:srgbClr>
                </a:gs>
                <a:gs pos="57143">
                  <a:srgbClr val="B86700">
                    <a:alpha val="5902"/>
                  </a:srgbClr>
                </a:gs>
                <a:gs pos="71429">
                  <a:srgbClr val="B86700">
                    <a:alpha val="2808"/>
                  </a:srgbClr>
                </a:gs>
                <a:gs pos="85714">
                  <a:srgbClr val="B86700">
                    <a:alpha val="1120"/>
                  </a:srgbClr>
                </a:gs>
                <a:gs pos="100000">
                  <a:srgbClr val="B867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3943883">
              <a:off x="687141" y="1402387"/>
              <a:ext cx="489659" cy="161760"/>
            </a:xfrm>
            <a:prstGeom prst="ellipse">
              <a:avLst/>
            </a:prstGeom>
            <a:gradFill>
              <a:gsLst>
                <a:gs pos="0">
                  <a:srgbClr val="001C00">
                    <a:alpha val="16883"/>
                  </a:srgbClr>
                </a:gs>
                <a:gs pos="14286">
                  <a:srgbClr val="001C00">
                    <a:alpha val="15630"/>
                  </a:srgbClr>
                </a:gs>
                <a:gs pos="28571">
                  <a:srgbClr val="001C00">
                    <a:alpha val="12363"/>
                  </a:srgbClr>
                </a:gs>
                <a:gs pos="42857">
                  <a:srgbClr val="001C00">
                    <a:alpha val="8292"/>
                  </a:srgbClr>
                </a:gs>
                <a:gs pos="57143">
                  <a:srgbClr val="001C00">
                    <a:alpha val="4683"/>
                  </a:srgbClr>
                </a:gs>
                <a:gs pos="71429">
                  <a:srgbClr val="001C00">
                    <a:alpha val="2220"/>
                  </a:srgbClr>
                </a:gs>
                <a:gs pos="85714">
                  <a:srgbClr val="001C00">
                    <a:alpha val="884"/>
                  </a:srgbClr>
                </a:gs>
                <a:gs pos="100000">
                  <a:srgbClr val="001C00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5144055">
              <a:off x="464360" y="984468"/>
              <a:ext cx="447700" cy="260852"/>
            </a:xfrm>
            <a:prstGeom prst="ellipse">
              <a:avLst/>
            </a:prstGeom>
            <a:gradFill>
              <a:gsLst>
                <a:gs pos="0">
                  <a:srgbClr val="9998DA">
                    <a:alpha val="32968"/>
                  </a:srgbClr>
                </a:gs>
                <a:gs pos="14286">
                  <a:srgbClr val="9998DA">
                    <a:alpha val="30764"/>
                  </a:srgbClr>
                </a:gs>
                <a:gs pos="28571">
                  <a:srgbClr val="9998DA">
                    <a:alpha val="24833"/>
                  </a:srgbClr>
                </a:gs>
                <a:gs pos="42857">
                  <a:srgbClr val="9998DA">
                    <a:alpha val="17075"/>
                  </a:srgbClr>
                </a:gs>
                <a:gs pos="57143">
                  <a:srgbClr val="9998DA">
                    <a:alpha val="9855"/>
                  </a:srgbClr>
                </a:gs>
                <a:gs pos="71429">
                  <a:srgbClr val="9998DA">
                    <a:alpha val="4740"/>
                  </a:srgbClr>
                </a:gs>
                <a:gs pos="85714">
                  <a:srgbClr val="9998DA">
                    <a:alpha val="1902"/>
                  </a:srgbClr>
                </a:gs>
                <a:gs pos="100000">
                  <a:srgbClr val="9998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10304719">
              <a:off x="2136649" y="1640804"/>
              <a:ext cx="316157" cy="230206"/>
            </a:xfrm>
            <a:prstGeom prst="ellipse">
              <a:avLst/>
            </a:prstGeom>
            <a:gradFill>
              <a:gsLst>
                <a:gs pos="0">
                  <a:srgbClr val="D36846">
                    <a:alpha val="10945"/>
                  </a:srgbClr>
                </a:gs>
                <a:gs pos="14286">
                  <a:srgbClr val="D36846">
                    <a:alpha val="10106"/>
                  </a:srgbClr>
                </a:gs>
                <a:gs pos="28571">
                  <a:srgbClr val="D36846">
                    <a:alpha val="7939"/>
                  </a:srgbClr>
                </a:gs>
                <a:gs pos="42857">
                  <a:srgbClr val="D36846">
                    <a:alpha val="5281"/>
                  </a:srgbClr>
                </a:gs>
                <a:gs pos="57143">
                  <a:srgbClr val="D36846">
                    <a:alpha val="2962"/>
                  </a:srgbClr>
                </a:gs>
                <a:gs pos="71429">
                  <a:srgbClr val="D36846">
                    <a:alpha val="1397"/>
                  </a:srgbClr>
                </a:gs>
                <a:gs pos="85714">
                  <a:srgbClr val="D36846">
                    <a:alpha val="555"/>
                  </a:srgbClr>
                </a:gs>
                <a:gs pos="100000">
                  <a:srgbClr val="D36846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6172303">
              <a:off x="-44517" y="1287688"/>
              <a:ext cx="338045" cy="214507"/>
            </a:xfrm>
            <a:prstGeom prst="ellipse">
              <a:avLst/>
            </a:prstGeom>
            <a:gradFill>
              <a:gsLst>
                <a:gs pos="0">
                  <a:srgbClr val="3F0300">
                    <a:alpha val="11670"/>
                  </a:srgbClr>
                </a:gs>
                <a:gs pos="14286">
                  <a:srgbClr val="3F0300">
                    <a:alpha val="10779"/>
                  </a:srgbClr>
                </a:gs>
                <a:gs pos="28571">
                  <a:srgbClr val="3F0300">
                    <a:alpha val="8475"/>
                  </a:srgbClr>
                </a:gs>
                <a:gs pos="42857">
                  <a:srgbClr val="3F0300">
                    <a:alpha val="5643"/>
                  </a:srgbClr>
                </a:gs>
                <a:gs pos="57143">
                  <a:srgbClr val="3F0300">
                    <a:alpha val="3167"/>
                  </a:srgbClr>
                </a:gs>
                <a:gs pos="71429">
                  <a:srgbClr val="3F0300">
                    <a:alpha val="1495"/>
                  </a:srgbClr>
                </a:gs>
                <a:gs pos="85714">
                  <a:srgbClr val="3F0300">
                    <a:alpha val="594"/>
                  </a:srgbClr>
                </a:gs>
                <a:gs pos="100000">
                  <a:srgbClr val="3F03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-10789099">
              <a:off x="1112007" y="660816"/>
              <a:ext cx="415090" cy="3512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5174404">
              <a:off x="762885" y="101673"/>
              <a:ext cx="278199" cy="261403"/>
            </a:xfrm>
            <a:prstGeom prst="ellipse">
              <a:avLst/>
            </a:prstGeom>
            <a:gradFill>
              <a:gsLst>
                <a:gs pos="0">
                  <a:srgbClr val="9B2853">
                    <a:alpha val="1469"/>
                  </a:srgbClr>
                </a:gs>
                <a:gs pos="14286">
                  <a:srgbClr val="9B2853">
                    <a:alpha val="1351"/>
                  </a:srgbClr>
                </a:gs>
                <a:gs pos="28571">
                  <a:srgbClr val="9B2853">
                    <a:alpha val="1051"/>
                  </a:srgbClr>
                </a:gs>
                <a:gs pos="42857">
                  <a:srgbClr val="9B2853">
                    <a:alpha val="690"/>
                  </a:srgbClr>
                </a:gs>
                <a:gs pos="57143">
                  <a:srgbClr val="9B2853">
                    <a:alpha val="383"/>
                  </a:srgbClr>
                </a:gs>
                <a:gs pos="71429">
                  <a:srgbClr val="9B2853">
                    <a:alpha val="180"/>
                  </a:srgbClr>
                </a:gs>
                <a:gs pos="85714">
                  <a:srgbClr val="9B2853">
                    <a:alpha val="71"/>
                  </a:srgbClr>
                </a:gs>
                <a:gs pos="100000">
                  <a:srgbClr val="9B2853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8101077">
              <a:off x="1264842" y="152065"/>
              <a:ext cx="370002" cy="239590"/>
            </a:xfrm>
            <a:prstGeom prst="ellipse">
              <a:avLst/>
            </a:prstGeom>
            <a:gradFill>
              <a:gsLst>
                <a:gs pos="0">
                  <a:srgbClr val="FF6200">
                    <a:alpha val="13109"/>
                  </a:srgbClr>
                </a:gs>
                <a:gs pos="14286">
                  <a:srgbClr val="FF6200">
                    <a:alpha val="12116"/>
                  </a:srgbClr>
                </a:gs>
                <a:gs pos="28571">
                  <a:srgbClr val="FF6200">
                    <a:alpha val="9541"/>
                  </a:srgbClr>
                </a:gs>
                <a:gs pos="42857">
                  <a:srgbClr val="FF6200">
                    <a:alpha val="6366"/>
                  </a:srgbClr>
                </a:gs>
                <a:gs pos="57143">
                  <a:srgbClr val="FF6200">
                    <a:alpha val="3579"/>
                  </a:srgbClr>
                </a:gs>
                <a:gs pos="71429">
                  <a:srgbClr val="FF6200">
                    <a:alpha val="1692"/>
                  </a:srgbClr>
                </a:gs>
                <a:gs pos="85714">
                  <a:srgbClr val="FF6200">
                    <a:alpha val="672"/>
                  </a:srgbClr>
                </a:gs>
                <a:gs pos="100000">
                  <a:srgbClr val="FF6200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10092740">
              <a:off x="616587" y="1252499"/>
              <a:ext cx="654194" cy="1955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5478609">
              <a:off x="1227559" y="161460"/>
              <a:ext cx="238575" cy="31125"/>
            </a:xfrm>
            <a:prstGeom prst="ellipse">
              <a:avLst/>
            </a:prstGeom>
            <a:gradFill>
              <a:gsLst>
                <a:gs pos="0">
                  <a:srgbClr val="2A0000">
                    <a:alpha val="32968"/>
                  </a:srgbClr>
                </a:gs>
                <a:gs pos="14286">
                  <a:srgbClr val="2A0000">
                    <a:alpha val="30764"/>
                  </a:srgbClr>
                </a:gs>
                <a:gs pos="28571">
                  <a:srgbClr val="2A0000">
                    <a:alpha val="24833"/>
                  </a:srgbClr>
                </a:gs>
                <a:gs pos="42857">
                  <a:srgbClr val="2A0000">
                    <a:alpha val="17075"/>
                  </a:srgbClr>
                </a:gs>
                <a:gs pos="57143">
                  <a:srgbClr val="2A0000">
                    <a:alpha val="9855"/>
                  </a:srgbClr>
                </a:gs>
                <a:gs pos="71429">
                  <a:srgbClr val="2A0000">
                    <a:alpha val="4740"/>
                  </a:srgbClr>
                </a:gs>
                <a:gs pos="85714">
                  <a:srgbClr val="2A0000">
                    <a:alpha val="1902"/>
                  </a:srgbClr>
                </a:gs>
                <a:gs pos="100000">
                  <a:srgbClr val="2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3259596">
              <a:off x="2063804" y="680739"/>
              <a:ext cx="268206" cy="55920"/>
            </a:xfrm>
            <a:prstGeom prst="ellipse">
              <a:avLst/>
            </a:prstGeom>
            <a:gradFill>
              <a:gsLst>
                <a:gs pos="0">
                  <a:srgbClr val="FFDA00">
                    <a:alpha val="13229"/>
                  </a:srgbClr>
                </a:gs>
                <a:gs pos="14286">
                  <a:srgbClr val="FFDA00">
                    <a:alpha val="12227"/>
                  </a:srgbClr>
                </a:gs>
                <a:gs pos="28571">
                  <a:srgbClr val="FFDA00">
                    <a:alpha val="9631"/>
                  </a:srgbClr>
                </a:gs>
                <a:gs pos="42857">
                  <a:srgbClr val="FFDA00">
                    <a:alpha val="6426"/>
                  </a:srgbClr>
                </a:gs>
                <a:gs pos="57143">
                  <a:srgbClr val="FFDA00">
                    <a:alpha val="3614"/>
                  </a:srgbClr>
                </a:gs>
                <a:gs pos="71429">
                  <a:srgbClr val="FFDA00">
                    <a:alpha val="1708"/>
                  </a:srgbClr>
                </a:gs>
                <a:gs pos="85714">
                  <a:srgbClr val="FFDA00">
                    <a:alpha val="679"/>
                  </a:srgbClr>
                </a:gs>
                <a:gs pos="100000">
                  <a:srgbClr val="FFDA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3028035">
              <a:off x="1196955" y="1400101"/>
              <a:ext cx="228555" cy="40410"/>
            </a:xfrm>
            <a:prstGeom prst="ellipse">
              <a:avLst/>
            </a:prstGeom>
            <a:gradFill>
              <a:gsLst>
                <a:gs pos="0">
                  <a:srgbClr val="000000">
                    <a:alpha val="28011"/>
                  </a:srgbClr>
                </a:gs>
                <a:gs pos="14286">
                  <a:srgbClr val="000000">
                    <a:alpha val="26072"/>
                  </a:srgbClr>
                </a:gs>
                <a:gs pos="28571">
                  <a:srgbClr val="000000">
                    <a:alpha val="20907"/>
                  </a:srgbClr>
                </a:gs>
                <a:gs pos="42857">
                  <a:srgbClr val="000000">
                    <a:alpha val="14259"/>
                  </a:srgbClr>
                </a:gs>
                <a:gs pos="57143">
                  <a:srgbClr val="000000">
                    <a:alpha val="8171"/>
                  </a:srgbClr>
                </a:gs>
                <a:gs pos="71429">
                  <a:srgbClr val="000000">
                    <a:alpha val="3912"/>
                  </a:srgbClr>
                </a:gs>
                <a:gs pos="85714">
                  <a:srgbClr val="000000">
                    <a:alpha val="1566"/>
                  </a:srgbClr>
                </a:gs>
                <a:gs pos="100000">
                  <a:srgbClr val="00000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6987891">
              <a:off x="1352483" y="79678"/>
              <a:ext cx="146756" cy="3219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10526591">
              <a:off x="3386677" y="2145255"/>
              <a:ext cx="445098" cy="130479"/>
            </a:xfrm>
            <a:prstGeom prst="ellipse">
              <a:avLst/>
            </a:prstGeom>
            <a:gradFill>
              <a:gsLst>
                <a:gs pos="0">
                  <a:srgbClr val="D7AF96">
                    <a:alpha val="26962"/>
                  </a:srgbClr>
                </a:gs>
                <a:gs pos="14286">
                  <a:srgbClr val="D7AF96">
                    <a:alpha val="25083"/>
                  </a:srgbClr>
                </a:gs>
                <a:gs pos="28571">
                  <a:srgbClr val="D7AF96">
                    <a:alpha val="20086"/>
                  </a:srgbClr>
                </a:gs>
                <a:gs pos="42857">
                  <a:srgbClr val="D7AF96">
                    <a:alpha val="13677"/>
                  </a:srgbClr>
                </a:gs>
                <a:gs pos="57143">
                  <a:srgbClr val="D7AF96">
                    <a:alpha val="7826"/>
                  </a:srgbClr>
                </a:gs>
                <a:gs pos="71429">
                  <a:srgbClr val="D7AF96">
                    <a:alpha val="3743"/>
                  </a:srgbClr>
                </a:gs>
                <a:gs pos="85714">
                  <a:srgbClr val="D7AF96">
                    <a:alpha val="1497"/>
                  </a:srgbClr>
                </a:gs>
                <a:gs pos="100000">
                  <a:srgbClr val="D7AF96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625172">
              <a:off x="1282467" y="160536"/>
              <a:ext cx="421249" cy="46524"/>
            </a:xfrm>
            <a:prstGeom prst="ellipse">
              <a:avLst/>
            </a:prstGeom>
            <a:gradFill>
              <a:gsLst>
                <a:gs pos="0">
                  <a:srgbClr val="000000">
                    <a:alpha val="26968"/>
                  </a:srgbClr>
                </a:gs>
                <a:gs pos="14286">
                  <a:srgbClr val="000000">
                    <a:alpha val="25088"/>
                  </a:srgbClr>
                </a:gs>
                <a:gs pos="28571">
                  <a:srgbClr val="000000">
                    <a:alpha val="20091"/>
                  </a:srgbClr>
                </a:gs>
                <a:gs pos="42857">
                  <a:srgbClr val="000000">
                    <a:alpha val="13680"/>
                  </a:srgbClr>
                </a:gs>
                <a:gs pos="57143">
                  <a:srgbClr val="000000">
                    <a:alpha val="7828"/>
                  </a:srgbClr>
                </a:gs>
                <a:gs pos="71429">
                  <a:srgbClr val="000000">
                    <a:alpha val="3744"/>
                  </a:srgbClr>
                </a:gs>
                <a:gs pos="85714">
                  <a:srgbClr val="000000">
                    <a:alpha val="1497"/>
                  </a:srgbClr>
                </a:gs>
                <a:gs pos="100000">
                  <a:srgbClr val="000000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385124">
              <a:off x="1975665" y="1534364"/>
              <a:ext cx="353381" cy="145605"/>
            </a:xfrm>
            <a:prstGeom prst="ellipse">
              <a:avLst/>
            </a:prstGeom>
            <a:gradFill>
              <a:gsLst>
                <a:gs pos="0">
                  <a:srgbClr val="E9AB00">
                    <a:alpha val="16362"/>
                  </a:srgbClr>
                </a:gs>
                <a:gs pos="14286">
                  <a:srgbClr val="E9AB00">
                    <a:alpha val="15145"/>
                  </a:srgbClr>
                </a:gs>
                <a:gs pos="28571">
                  <a:srgbClr val="E9AB00">
                    <a:alpha val="11972"/>
                  </a:srgbClr>
                </a:gs>
                <a:gs pos="42857">
                  <a:srgbClr val="E9AB00">
                    <a:alpha val="8024"/>
                  </a:srgbClr>
                </a:gs>
                <a:gs pos="57143">
                  <a:srgbClr val="E9AB00">
                    <a:alpha val="4529"/>
                  </a:srgbClr>
                </a:gs>
                <a:gs pos="71429">
                  <a:srgbClr val="E9AB00">
                    <a:alpha val="2146"/>
                  </a:srgbClr>
                </a:gs>
                <a:gs pos="85714">
                  <a:srgbClr val="E9AB00">
                    <a:alpha val="854"/>
                  </a:srgbClr>
                </a:gs>
                <a:gs pos="100000">
                  <a:srgbClr val="E9AB00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-10552355">
              <a:off x="592587" y="1692317"/>
              <a:ext cx="207954" cy="463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10181861">
              <a:off x="206734" y="890583"/>
              <a:ext cx="328141" cy="45488"/>
            </a:xfrm>
            <a:prstGeom prst="ellipse">
              <a:avLst/>
            </a:prstGeom>
            <a:gradFill>
              <a:gsLst>
                <a:gs pos="0">
                  <a:srgbClr val="FFC700">
                    <a:alpha val="18901"/>
                  </a:srgbClr>
                </a:gs>
                <a:gs pos="14286">
                  <a:srgbClr val="FFC700">
                    <a:alpha val="17515"/>
                  </a:srgbClr>
                </a:gs>
                <a:gs pos="28571">
                  <a:srgbClr val="FFC700">
                    <a:alpha val="13887"/>
                  </a:srgbClr>
                </a:gs>
                <a:gs pos="42857">
                  <a:srgbClr val="FFC700">
                    <a:alpha val="9341"/>
                  </a:srgbClr>
                </a:gs>
                <a:gs pos="57143">
                  <a:srgbClr val="FFC700">
                    <a:alpha val="5289"/>
                  </a:srgbClr>
                </a:gs>
                <a:gs pos="71429">
                  <a:srgbClr val="FFC700">
                    <a:alpha val="2511"/>
                  </a:srgbClr>
                </a:gs>
                <a:gs pos="85714">
                  <a:srgbClr val="FFC700">
                    <a:alpha val="1001"/>
                  </a:srgbClr>
                </a:gs>
                <a:gs pos="100000">
                  <a:srgbClr val="FFC700">
                    <a:alpha val="3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10455045">
              <a:off x="761992" y="1679732"/>
              <a:ext cx="344591" cy="339097"/>
            </a:xfrm>
            <a:prstGeom prst="ellipse">
              <a:avLst/>
            </a:prstGeom>
            <a:gradFill>
              <a:gsLst>
                <a:gs pos="0">
                  <a:srgbClr val="A04F00">
                    <a:alpha val="3072"/>
                  </a:srgbClr>
                </a:gs>
                <a:gs pos="14286">
                  <a:srgbClr val="A04F00">
                    <a:alpha val="2827"/>
                  </a:srgbClr>
                </a:gs>
                <a:gs pos="28571">
                  <a:srgbClr val="A04F00">
                    <a:alpha val="2202"/>
                  </a:srgbClr>
                </a:gs>
                <a:gs pos="42857">
                  <a:srgbClr val="A04F00">
                    <a:alpha val="1450"/>
                  </a:srgbClr>
                </a:gs>
                <a:gs pos="57143">
                  <a:srgbClr val="A04F00">
                    <a:alpha val="806"/>
                  </a:srgbClr>
                </a:gs>
                <a:gs pos="71429">
                  <a:srgbClr val="A04F00">
                    <a:alpha val="378"/>
                  </a:srgbClr>
                </a:gs>
                <a:gs pos="85714">
                  <a:srgbClr val="A04F00">
                    <a:alpha val="150"/>
                  </a:srgbClr>
                </a:gs>
                <a:gs pos="100000">
                  <a:srgbClr val="A04F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2845888">
              <a:off x="1709993" y="36329"/>
              <a:ext cx="668306" cy="79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4232722">
              <a:off x="2287581" y="1572642"/>
              <a:ext cx="443851" cy="135597"/>
            </a:xfrm>
            <a:prstGeom prst="ellipse">
              <a:avLst/>
            </a:prstGeom>
            <a:gradFill>
              <a:gsLst>
                <a:gs pos="0">
                  <a:srgbClr val="E1C1FF">
                    <a:alpha val="18536"/>
                  </a:srgbClr>
                </a:gs>
                <a:gs pos="14286">
                  <a:srgbClr val="E1C1FF">
                    <a:alpha val="17174"/>
                  </a:srgbClr>
                </a:gs>
                <a:gs pos="28571">
                  <a:srgbClr val="E1C1FF">
                    <a:alpha val="13610"/>
                  </a:srgbClr>
                </a:gs>
                <a:gs pos="42857">
                  <a:srgbClr val="E1C1FF">
                    <a:alpha val="9150"/>
                  </a:srgbClr>
                </a:gs>
                <a:gs pos="57143">
                  <a:srgbClr val="E1C1FF">
                    <a:alpha val="5178"/>
                  </a:srgbClr>
                </a:gs>
                <a:gs pos="71429">
                  <a:srgbClr val="E1C1FF">
                    <a:alpha val="2458"/>
                  </a:srgbClr>
                </a:gs>
                <a:gs pos="85714">
                  <a:srgbClr val="E1C1FF">
                    <a:alpha val="979"/>
                  </a:srgbClr>
                </a:gs>
                <a:gs pos="100000">
                  <a:srgbClr val="E1C1FF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5086362">
              <a:off x="2129749" y="596268"/>
              <a:ext cx="620301" cy="164603"/>
            </a:xfrm>
            <a:prstGeom prst="ellipse">
              <a:avLst/>
            </a:prstGeom>
            <a:gradFill>
              <a:gsLst>
                <a:gs pos="0">
                  <a:srgbClr val="FFFFFF">
                    <a:alpha val="29685"/>
                  </a:srgbClr>
                </a:gs>
                <a:gs pos="14286">
                  <a:srgbClr val="FFFFFF">
                    <a:alpha val="27653"/>
                  </a:srgbClr>
                </a:gs>
                <a:gs pos="28571">
                  <a:srgbClr val="FFFFFF">
                    <a:alpha val="22224"/>
                  </a:srgbClr>
                </a:gs>
                <a:gs pos="42857">
                  <a:srgbClr val="FFFFFF">
                    <a:alpha val="15198"/>
                  </a:srgbClr>
                </a:gs>
                <a:gs pos="57143">
                  <a:srgbClr val="FFFFFF">
                    <a:alpha val="8730"/>
                  </a:srgbClr>
                </a:gs>
                <a:gs pos="71429">
                  <a:srgbClr val="FFFFFF">
                    <a:alpha val="4186"/>
                  </a:srgbClr>
                </a:gs>
                <a:gs pos="85714">
                  <a:srgbClr val="FFFFFF">
                    <a:alpha val="1677"/>
                  </a:srgbClr>
                </a:gs>
                <a:gs pos="100000">
                  <a:srgbClr val="FFFFFF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305530">
              <a:off x="406394" y="621677"/>
              <a:ext cx="501073" cy="35330"/>
            </a:xfrm>
            <a:prstGeom prst="ellipse">
              <a:avLst/>
            </a:prstGeom>
            <a:gradFill>
              <a:gsLst>
                <a:gs pos="0">
                  <a:srgbClr val="FFC300">
                    <a:alpha val="21638"/>
                  </a:srgbClr>
                </a:gs>
                <a:gs pos="14286">
                  <a:srgbClr val="FFC300">
                    <a:alpha val="20077"/>
                  </a:srgbClr>
                </a:gs>
                <a:gs pos="28571">
                  <a:srgbClr val="FFC300">
                    <a:alpha val="15971"/>
                  </a:srgbClr>
                </a:gs>
                <a:gs pos="42857">
                  <a:srgbClr val="FFC300">
                    <a:alpha val="10786"/>
                  </a:srgbClr>
                </a:gs>
                <a:gs pos="57143">
                  <a:srgbClr val="FFC300">
                    <a:alpha val="6128"/>
                  </a:srgbClr>
                </a:gs>
                <a:gs pos="71429">
                  <a:srgbClr val="FFC300">
                    <a:alpha val="2917"/>
                  </a:srgbClr>
                </a:gs>
                <a:gs pos="85714">
                  <a:srgbClr val="FFC300">
                    <a:alpha val="1164"/>
                  </a:srgbClr>
                </a:gs>
                <a:gs pos="100000">
                  <a:srgbClr val="FFC300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9731040">
              <a:off x="1465153" y="1472649"/>
              <a:ext cx="352069" cy="196901"/>
            </a:xfrm>
            <a:prstGeom prst="ellipse">
              <a:avLst/>
            </a:prstGeom>
            <a:gradFill>
              <a:gsLst>
                <a:gs pos="0">
                  <a:srgbClr val="420000">
                    <a:alpha val="18963"/>
                  </a:srgbClr>
                </a:gs>
                <a:gs pos="14286">
                  <a:srgbClr val="420000">
                    <a:alpha val="17573"/>
                  </a:srgbClr>
                </a:gs>
                <a:gs pos="28571">
                  <a:srgbClr val="420000">
                    <a:alpha val="13934"/>
                  </a:srgbClr>
                </a:gs>
                <a:gs pos="42857">
                  <a:srgbClr val="420000">
                    <a:alpha val="9373"/>
                  </a:srgbClr>
                </a:gs>
                <a:gs pos="57143">
                  <a:srgbClr val="420000">
                    <a:alpha val="5308"/>
                  </a:srgbClr>
                </a:gs>
                <a:gs pos="71429">
                  <a:srgbClr val="420000">
                    <a:alpha val="2521"/>
                  </a:srgbClr>
                </a:gs>
                <a:gs pos="85714">
                  <a:srgbClr val="420000">
                    <a:alpha val="1004"/>
                  </a:srgbClr>
                </a:gs>
                <a:gs pos="100000">
                  <a:srgbClr val="42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6240015">
              <a:off x="1905495" y="561169"/>
              <a:ext cx="470925" cy="148526"/>
            </a:xfrm>
            <a:prstGeom prst="ellipse">
              <a:avLst/>
            </a:prstGeom>
            <a:gradFill>
              <a:gsLst>
                <a:gs pos="0">
                  <a:srgbClr val="000000">
                    <a:alpha val="30026"/>
                  </a:srgbClr>
                </a:gs>
                <a:gs pos="14286">
                  <a:srgbClr val="000000">
                    <a:alpha val="27976"/>
                  </a:srgbClr>
                </a:gs>
                <a:gs pos="28571">
                  <a:srgbClr val="000000">
                    <a:alpha val="22493"/>
                  </a:srgbClr>
                </a:gs>
                <a:gs pos="42857">
                  <a:srgbClr val="000000">
                    <a:alpha val="15391"/>
                  </a:srgbClr>
                </a:gs>
                <a:gs pos="57143">
                  <a:srgbClr val="000000">
                    <a:alpha val="8845"/>
                  </a:srgbClr>
                </a:gs>
                <a:gs pos="71429">
                  <a:srgbClr val="000000">
                    <a:alpha val="4242"/>
                  </a:srgbClr>
                </a:gs>
                <a:gs pos="85714">
                  <a:srgbClr val="000000">
                    <a:alpha val="1700"/>
                  </a:srgbClr>
                </a:gs>
                <a:gs pos="100000">
                  <a:srgbClr val="0000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8216567">
              <a:off x="3040180" y="2059362"/>
              <a:ext cx="529367" cy="274322"/>
            </a:xfrm>
            <a:prstGeom prst="ellipse">
              <a:avLst/>
            </a:prstGeom>
            <a:gradFill>
              <a:gsLst>
                <a:gs pos="0">
                  <a:srgbClr val="FFEFFF">
                    <a:alpha val="27149"/>
                  </a:srgbClr>
                </a:gs>
                <a:gs pos="14286">
                  <a:srgbClr val="FFEFFF">
                    <a:alpha val="25258"/>
                  </a:srgbClr>
                </a:gs>
                <a:gs pos="28571">
                  <a:srgbClr val="FFEFFF">
                    <a:alpha val="20232"/>
                  </a:srgbClr>
                </a:gs>
                <a:gs pos="42857">
                  <a:srgbClr val="FFEFFF">
                    <a:alpha val="13780"/>
                  </a:srgbClr>
                </a:gs>
                <a:gs pos="57143">
                  <a:srgbClr val="FFEFFF">
                    <a:alpha val="7887"/>
                  </a:srgbClr>
                </a:gs>
                <a:gs pos="71429">
                  <a:srgbClr val="FFEFFF">
                    <a:alpha val="3773"/>
                  </a:srgbClr>
                </a:gs>
                <a:gs pos="85714">
                  <a:srgbClr val="FFEFFF">
                    <a:alpha val="1509"/>
                  </a:srgbClr>
                </a:gs>
                <a:gs pos="100000">
                  <a:srgbClr val="FFEFFF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3912037">
              <a:off x="2125483" y="750157"/>
              <a:ext cx="278729" cy="72596"/>
            </a:xfrm>
            <a:prstGeom prst="ellipse">
              <a:avLst/>
            </a:prstGeom>
            <a:gradFill>
              <a:gsLst>
                <a:gs pos="0">
                  <a:srgbClr val="2D0000">
                    <a:alpha val="20631"/>
                  </a:srgbClr>
                </a:gs>
                <a:gs pos="14286">
                  <a:srgbClr val="2D0000">
                    <a:alpha val="19133"/>
                  </a:srgbClr>
                </a:gs>
                <a:gs pos="28571">
                  <a:srgbClr val="2D0000">
                    <a:alpha val="15202"/>
                  </a:srgbClr>
                </a:gs>
                <a:gs pos="42857">
                  <a:srgbClr val="2D0000">
                    <a:alpha val="10251"/>
                  </a:srgbClr>
                </a:gs>
                <a:gs pos="57143">
                  <a:srgbClr val="2D0000">
                    <a:alpha val="5817"/>
                  </a:srgbClr>
                </a:gs>
                <a:gs pos="71429">
                  <a:srgbClr val="2D0000">
                    <a:alpha val="2766"/>
                  </a:srgbClr>
                </a:gs>
                <a:gs pos="85714">
                  <a:srgbClr val="2D0000">
                    <a:alpha val="1103"/>
                  </a:srgbClr>
                </a:gs>
                <a:gs pos="100000">
                  <a:srgbClr val="2D00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-8877888">
              <a:off x="1592751" y="1840438"/>
              <a:ext cx="671108" cy="96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5862706">
              <a:off x="859877" y="133090"/>
              <a:ext cx="470751" cy="504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9306106">
              <a:off x="3134736" y="898158"/>
              <a:ext cx="307654" cy="213465"/>
            </a:xfrm>
            <a:prstGeom prst="ellipse">
              <a:avLst/>
            </a:prstGeom>
            <a:gradFill>
              <a:gsLst>
                <a:gs pos="0">
                  <a:srgbClr val="AA0000">
                    <a:alpha val="10862"/>
                  </a:srgbClr>
                </a:gs>
                <a:gs pos="14286">
                  <a:srgbClr val="AA0000">
                    <a:alpha val="10029"/>
                  </a:srgbClr>
                </a:gs>
                <a:gs pos="28571">
                  <a:srgbClr val="AA0000">
                    <a:alpha val="7878"/>
                  </a:srgbClr>
                </a:gs>
                <a:gs pos="42857">
                  <a:srgbClr val="AA0000">
                    <a:alpha val="5240"/>
                  </a:srgbClr>
                </a:gs>
                <a:gs pos="57143">
                  <a:srgbClr val="AA0000">
                    <a:alpha val="2938"/>
                  </a:srgbClr>
                </a:gs>
                <a:gs pos="71429">
                  <a:srgbClr val="AA0000">
                    <a:alpha val="1386"/>
                  </a:srgbClr>
                </a:gs>
                <a:gs pos="85714">
                  <a:srgbClr val="AA0000">
                    <a:alpha val="551"/>
                  </a:srgbClr>
                </a:gs>
                <a:gs pos="100000">
                  <a:srgbClr val="AA0000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-9726402">
              <a:off x="885889" y="1459176"/>
              <a:ext cx="453161" cy="98019"/>
            </a:xfrm>
            <a:prstGeom prst="ellipse">
              <a:avLst/>
            </a:prstGeom>
            <a:gradFill>
              <a:gsLst>
                <a:gs pos="0">
                  <a:srgbClr val="000000">
                    <a:alpha val="22058"/>
                  </a:srgbClr>
                </a:gs>
                <a:gs pos="14286">
                  <a:srgbClr val="000000">
                    <a:alpha val="20471"/>
                  </a:srgbClr>
                </a:gs>
                <a:gs pos="28571">
                  <a:srgbClr val="000000">
                    <a:alpha val="16293"/>
                  </a:srgbClr>
                </a:gs>
                <a:gs pos="42857">
                  <a:srgbClr val="000000">
                    <a:alpha val="11011"/>
                  </a:srgbClr>
                </a:gs>
                <a:gs pos="57143">
                  <a:srgbClr val="000000">
                    <a:alpha val="6259"/>
                  </a:srgbClr>
                </a:gs>
                <a:gs pos="71429">
                  <a:srgbClr val="000000">
                    <a:alpha val="2980"/>
                  </a:srgbClr>
                </a:gs>
                <a:gs pos="85714">
                  <a:srgbClr val="000000">
                    <a:alpha val="1189"/>
                  </a:srgbClr>
                </a:gs>
                <a:gs pos="100000">
                  <a:srgbClr val="000000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-8109602">
              <a:off x="677889" y="965969"/>
              <a:ext cx="613789" cy="1358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9430818">
              <a:off x="2328048" y="1358529"/>
              <a:ext cx="307523" cy="231887"/>
            </a:xfrm>
            <a:prstGeom prst="ellipse">
              <a:avLst/>
            </a:prstGeom>
            <a:gradFill>
              <a:gsLst>
                <a:gs pos="0">
                  <a:srgbClr val="D75427">
                    <a:alpha val="2726"/>
                  </a:srgbClr>
                </a:gs>
                <a:gs pos="14286">
                  <a:srgbClr val="D75427">
                    <a:alpha val="2509"/>
                  </a:srgbClr>
                </a:gs>
                <a:gs pos="28571">
                  <a:srgbClr val="D75427">
                    <a:alpha val="1953"/>
                  </a:srgbClr>
                </a:gs>
                <a:gs pos="42857">
                  <a:srgbClr val="D75427">
                    <a:alpha val="1286"/>
                  </a:srgbClr>
                </a:gs>
                <a:gs pos="57143">
                  <a:srgbClr val="D75427">
                    <a:alpha val="714"/>
                  </a:srgbClr>
                </a:gs>
                <a:gs pos="71429">
                  <a:srgbClr val="D75427">
                    <a:alpha val="335"/>
                  </a:srgbClr>
                </a:gs>
                <a:gs pos="85714">
                  <a:srgbClr val="D75427">
                    <a:alpha val="133"/>
                  </a:srgbClr>
                </a:gs>
                <a:gs pos="100000">
                  <a:srgbClr val="D75427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10345292">
              <a:off x="3382734" y="1181867"/>
              <a:ext cx="487240" cy="210267"/>
            </a:xfrm>
            <a:prstGeom prst="ellipse">
              <a:avLst/>
            </a:prstGeom>
            <a:gradFill>
              <a:gsLst>
                <a:gs pos="0">
                  <a:srgbClr val="D7D0CE">
                    <a:alpha val="32968"/>
                  </a:srgbClr>
                </a:gs>
                <a:gs pos="14286">
                  <a:srgbClr val="D7D0CE">
                    <a:alpha val="30764"/>
                  </a:srgbClr>
                </a:gs>
                <a:gs pos="28571">
                  <a:srgbClr val="D7D0CE">
                    <a:alpha val="24833"/>
                  </a:srgbClr>
                </a:gs>
                <a:gs pos="42857">
                  <a:srgbClr val="D7D0CE">
                    <a:alpha val="17075"/>
                  </a:srgbClr>
                </a:gs>
                <a:gs pos="57143">
                  <a:srgbClr val="D7D0CE">
                    <a:alpha val="9855"/>
                  </a:srgbClr>
                </a:gs>
                <a:gs pos="71429">
                  <a:srgbClr val="D7D0CE">
                    <a:alpha val="4740"/>
                  </a:srgbClr>
                </a:gs>
                <a:gs pos="85714">
                  <a:srgbClr val="D7D0CE">
                    <a:alpha val="1902"/>
                  </a:srgbClr>
                </a:gs>
                <a:gs pos="100000">
                  <a:srgbClr val="D7D0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9008128">
              <a:off x="2488421" y="1676922"/>
              <a:ext cx="304206" cy="89882"/>
            </a:xfrm>
            <a:prstGeom prst="ellipse">
              <a:avLst/>
            </a:prstGeom>
            <a:gradFill>
              <a:gsLst>
                <a:gs pos="0">
                  <a:srgbClr val="9BA098">
                    <a:alpha val="32968"/>
                  </a:srgbClr>
                </a:gs>
                <a:gs pos="14286">
                  <a:srgbClr val="9BA098">
                    <a:alpha val="30764"/>
                  </a:srgbClr>
                </a:gs>
                <a:gs pos="28571">
                  <a:srgbClr val="9BA098">
                    <a:alpha val="24833"/>
                  </a:srgbClr>
                </a:gs>
                <a:gs pos="42857">
                  <a:srgbClr val="9BA098">
                    <a:alpha val="17075"/>
                  </a:srgbClr>
                </a:gs>
                <a:gs pos="57143">
                  <a:srgbClr val="9BA098">
                    <a:alpha val="9855"/>
                  </a:srgbClr>
                </a:gs>
                <a:gs pos="71429">
                  <a:srgbClr val="9BA098">
                    <a:alpha val="4740"/>
                  </a:srgbClr>
                </a:gs>
                <a:gs pos="85714">
                  <a:srgbClr val="9BA098">
                    <a:alpha val="1902"/>
                  </a:srgbClr>
                </a:gs>
                <a:gs pos="100000">
                  <a:srgbClr val="9BA09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6326863">
              <a:off x="869258" y="1387371"/>
              <a:ext cx="271516" cy="246036"/>
            </a:xfrm>
            <a:prstGeom prst="ellipse">
              <a:avLst/>
            </a:prstGeom>
            <a:gradFill>
              <a:gsLst>
                <a:gs pos="0">
                  <a:srgbClr val="005000">
                    <a:alpha val="1889"/>
                  </a:srgbClr>
                </a:gs>
                <a:gs pos="14286">
                  <a:srgbClr val="005000">
                    <a:alpha val="1737"/>
                  </a:srgbClr>
                </a:gs>
                <a:gs pos="28571">
                  <a:srgbClr val="005000">
                    <a:alpha val="1351"/>
                  </a:srgbClr>
                </a:gs>
                <a:gs pos="42857">
                  <a:srgbClr val="005000">
                    <a:alpha val="888"/>
                  </a:srgbClr>
                </a:gs>
                <a:gs pos="57143">
                  <a:srgbClr val="005000">
                    <a:alpha val="493"/>
                  </a:srgbClr>
                </a:gs>
                <a:gs pos="71429">
                  <a:srgbClr val="005000">
                    <a:alpha val="231"/>
                  </a:srgbClr>
                </a:gs>
                <a:gs pos="85714">
                  <a:srgbClr val="005000">
                    <a:alpha val="91"/>
                  </a:srgbClr>
                </a:gs>
                <a:gs pos="100000">
                  <a:srgbClr val="00500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8272819">
              <a:off x="1730393" y="984750"/>
              <a:ext cx="295317" cy="202380"/>
            </a:xfrm>
            <a:prstGeom prst="ellipse">
              <a:avLst/>
            </a:prstGeom>
            <a:gradFill>
              <a:gsLst>
                <a:gs pos="0">
                  <a:srgbClr val="FFC8C4">
                    <a:alpha val="32968"/>
                  </a:srgbClr>
                </a:gs>
                <a:gs pos="14286">
                  <a:srgbClr val="FFC8C4">
                    <a:alpha val="30764"/>
                  </a:srgbClr>
                </a:gs>
                <a:gs pos="28571">
                  <a:srgbClr val="FFC8C4">
                    <a:alpha val="24833"/>
                  </a:srgbClr>
                </a:gs>
                <a:gs pos="42857">
                  <a:srgbClr val="FFC8C4">
                    <a:alpha val="17075"/>
                  </a:srgbClr>
                </a:gs>
                <a:gs pos="57143">
                  <a:srgbClr val="FFC8C4">
                    <a:alpha val="9855"/>
                  </a:srgbClr>
                </a:gs>
                <a:gs pos="71429">
                  <a:srgbClr val="FFC8C4">
                    <a:alpha val="4740"/>
                  </a:srgbClr>
                </a:gs>
                <a:gs pos="85714">
                  <a:srgbClr val="FFC8C4">
                    <a:alpha val="1902"/>
                  </a:srgbClr>
                </a:gs>
                <a:gs pos="100000">
                  <a:srgbClr val="FFC8C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2933097">
              <a:off x="2514295" y="782153"/>
              <a:ext cx="357668" cy="171896"/>
            </a:xfrm>
            <a:prstGeom prst="ellipse">
              <a:avLst/>
            </a:prstGeom>
            <a:gradFill>
              <a:gsLst>
                <a:gs pos="0">
                  <a:srgbClr val="1D0000">
                    <a:alpha val="20528"/>
                  </a:srgbClr>
                </a:gs>
                <a:gs pos="14286">
                  <a:srgbClr val="1D0000">
                    <a:alpha val="19037"/>
                  </a:srgbClr>
                </a:gs>
                <a:gs pos="28571">
                  <a:srgbClr val="1D0000">
                    <a:alpha val="15123"/>
                  </a:srgbClr>
                </a:gs>
                <a:gs pos="42857">
                  <a:srgbClr val="1D0000">
                    <a:alpha val="10197"/>
                  </a:srgbClr>
                </a:gs>
                <a:gs pos="57143">
                  <a:srgbClr val="1D0000">
                    <a:alpha val="5785"/>
                  </a:srgbClr>
                </a:gs>
                <a:gs pos="71429">
                  <a:srgbClr val="1D0000">
                    <a:alpha val="2751"/>
                  </a:srgbClr>
                </a:gs>
                <a:gs pos="85714">
                  <a:srgbClr val="1D0000">
                    <a:alpha val="1097"/>
                  </a:srgbClr>
                </a:gs>
                <a:gs pos="100000">
                  <a:srgbClr val="1D000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10612628">
              <a:off x="3059002" y="2241555"/>
              <a:ext cx="506603" cy="129745"/>
            </a:xfrm>
            <a:prstGeom prst="ellipse">
              <a:avLst/>
            </a:prstGeom>
            <a:gradFill>
              <a:gsLst>
                <a:gs pos="0">
                  <a:srgbClr val="B7A1A6">
                    <a:alpha val="29023"/>
                  </a:srgbClr>
                </a:gs>
                <a:gs pos="14286">
                  <a:srgbClr val="B7A1A6">
                    <a:alpha val="27027"/>
                  </a:srgbClr>
                </a:gs>
                <a:gs pos="28571">
                  <a:srgbClr val="B7A1A6">
                    <a:alpha val="21702"/>
                  </a:srgbClr>
                </a:gs>
                <a:gs pos="42857">
                  <a:srgbClr val="B7A1A6">
                    <a:alpha val="14826"/>
                  </a:srgbClr>
                </a:gs>
                <a:gs pos="57143">
                  <a:srgbClr val="B7A1A6">
                    <a:alpha val="8508"/>
                  </a:srgbClr>
                </a:gs>
                <a:gs pos="71429">
                  <a:srgbClr val="B7A1A6">
                    <a:alpha val="4077"/>
                  </a:srgbClr>
                </a:gs>
                <a:gs pos="85714">
                  <a:srgbClr val="B7A1A6">
                    <a:alpha val="1632"/>
                  </a:srgbClr>
                </a:gs>
                <a:gs pos="100000">
                  <a:srgbClr val="B7A1A6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9153687">
              <a:off x="1675871" y="301770"/>
              <a:ext cx="293121" cy="218943"/>
            </a:xfrm>
            <a:prstGeom prst="ellipse">
              <a:avLst/>
            </a:prstGeom>
            <a:gradFill>
              <a:gsLst>
                <a:gs pos="0">
                  <a:srgbClr val="9B0000">
                    <a:alpha val="4576"/>
                  </a:srgbClr>
                </a:gs>
                <a:gs pos="14286">
                  <a:srgbClr val="9B0000">
                    <a:alpha val="4214"/>
                  </a:srgbClr>
                </a:gs>
                <a:gs pos="28571">
                  <a:srgbClr val="9B0000">
                    <a:alpha val="3288"/>
                  </a:srgbClr>
                </a:gs>
                <a:gs pos="42857">
                  <a:srgbClr val="9B0000">
                    <a:alpha val="2169"/>
                  </a:srgbClr>
                </a:gs>
                <a:gs pos="57143">
                  <a:srgbClr val="9B0000">
                    <a:alpha val="1208"/>
                  </a:srgbClr>
                </a:gs>
                <a:gs pos="71429">
                  <a:srgbClr val="9B0000">
                    <a:alpha val="567"/>
                  </a:srgbClr>
                </a:gs>
                <a:gs pos="85714">
                  <a:srgbClr val="9B0000">
                    <a:alpha val="225"/>
                  </a:srgbClr>
                </a:gs>
                <a:gs pos="100000">
                  <a:srgbClr val="9B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8886441">
              <a:off x="1591414" y="1859457"/>
              <a:ext cx="509668" cy="959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4784148">
              <a:off x="2769027" y="2128028"/>
              <a:ext cx="456864" cy="206874"/>
            </a:xfrm>
            <a:prstGeom prst="ellipse">
              <a:avLst/>
            </a:prstGeom>
            <a:gradFill>
              <a:gsLst>
                <a:gs pos="0">
                  <a:srgbClr val="FF0031">
                    <a:alpha val="4487"/>
                  </a:srgbClr>
                </a:gs>
                <a:gs pos="14286">
                  <a:srgbClr val="FF0031">
                    <a:alpha val="4131"/>
                  </a:srgbClr>
                </a:gs>
                <a:gs pos="28571">
                  <a:srgbClr val="FF0031">
                    <a:alpha val="3223"/>
                  </a:srgbClr>
                </a:gs>
                <a:gs pos="42857">
                  <a:srgbClr val="FF0031">
                    <a:alpha val="2126"/>
                  </a:srgbClr>
                </a:gs>
                <a:gs pos="57143">
                  <a:srgbClr val="FF0031">
                    <a:alpha val="1184"/>
                  </a:srgbClr>
                </a:gs>
                <a:gs pos="71429">
                  <a:srgbClr val="FF0031">
                    <a:alpha val="556"/>
                  </a:srgbClr>
                </a:gs>
                <a:gs pos="85714">
                  <a:srgbClr val="FF0031">
                    <a:alpha val="220"/>
                  </a:srgbClr>
                </a:gs>
                <a:gs pos="100000">
                  <a:srgbClr val="FF0031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-10560902">
              <a:off x="558275" y="1652951"/>
              <a:ext cx="350106" cy="91736"/>
            </a:xfrm>
            <a:prstGeom prst="ellipse">
              <a:avLst/>
            </a:prstGeom>
            <a:gradFill>
              <a:gsLst>
                <a:gs pos="0">
                  <a:srgbClr val="4A1A00">
                    <a:alpha val="32968"/>
                  </a:srgbClr>
                </a:gs>
                <a:gs pos="14286">
                  <a:srgbClr val="4A1A00">
                    <a:alpha val="30764"/>
                  </a:srgbClr>
                </a:gs>
                <a:gs pos="28571">
                  <a:srgbClr val="4A1A00">
                    <a:alpha val="24833"/>
                  </a:srgbClr>
                </a:gs>
                <a:gs pos="42857">
                  <a:srgbClr val="4A1A00">
                    <a:alpha val="17075"/>
                  </a:srgbClr>
                </a:gs>
                <a:gs pos="57143">
                  <a:srgbClr val="4A1A00">
                    <a:alpha val="9855"/>
                  </a:srgbClr>
                </a:gs>
                <a:gs pos="71429">
                  <a:srgbClr val="4A1A00">
                    <a:alpha val="4740"/>
                  </a:srgbClr>
                </a:gs>
                <a:gs pos="85714">
                  <a:srgbClr val="4A1A00">
                    <a:alpha val="1902"/>
                  </a:srgbClr>
                </a:gs>
                <a:gs pos="100000">
                  <a:srgbClr val="4A1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10143010">
              <a:off x="967909" y="689022"/>
              <a:ext cx="286702" cy="31485"/>
            </a:xfrm>
            <a:prstGeom prst="ellipse">
              <a:avLst/>
            </a:prstGeom>
            <a:gradFill>
              <a:gsLst>
                <a:gs pos="0">
                  <a:srgbClr val="FFD400">
                    <a:alpha val="21289"/>
                  </a:srgbClr>
                </a:gs>
                <a:gs pos="14286">
                  <a:srgbClr val="FFD400">
                    <a:alpha val="19750"/>
                  </a:srgbClr>
                </a:gs>
                <a:gs pos="28571">
                  <a:srgbClr val="FFD400">
                    <a:alpha val="15704"/>
                  </a:srgbClr>
                </a:gs>
                <a:gs pos="42857">
                  <a:srgbClr val="FFD400">
                    <a:alpha val="10601"/>
                  </a:srgbClr>
                </a:gs>
                <a:gs pos="57143">
                  <a:srgbClr val="FFD400">
                    <a:alpha val="6020"/>
                  </a:srgbClr>
                </a:gs>
                <a:gs pos="71429">
                  <a:srgbClr val="FFD400">
                    <a:alpha val="2865"/>
                  </a:srgbClr>
                </a:gs>
                <a:gs pos="85714">
                  <a:srgbClr val="FFD400">
                    <a:alpha val="1143"/>
                  </a:srgbClr>
                </a:gs>
                <a:gs pos="100000">
                  <a:srgbClr val="FFD40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5344805">
              <a:off x="2266131" y="346104"/>
              <a:ext cx="411065" cy="321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3589641">
              <a:off x="620499" y="670933"/>
              <a:ext cx="377594" cy="192335"/>
            </a:xfrm>
            <a:prstGeom prst="ellipse">
              <a:avLst/>
            </a:prstGeom>
            <a:gradFill>
              <a:gsLst>
                <a:gs pos="0">
                  <a:srgbClr val="8F8400">
                    <a:alpha val="23514"/>
                  </a:srgbClr>
                </a:gs>
                <a:gs pos="14286">
                  <a:srgbClr val="8F8400">
                    <a:alpha val="21838"/>
                  </a:srgbClr>
                </a:gs>
                <a:gs pos="28571">
                  <a:srgbClr val="8F8400">
                    <a:alpha val="17412"/>
                  </a:srgbClr>
                </a:gs>
                <a:gs pos="42857">
                  <a:srgbClr val="8F8400">
                    <a:alpha val="11793"/>
                  </a:srgbClr>
                </a:gs>
                <a:gs pos="57143">
                  <a:srgbClr val="8F8400">
                    <a:alpha val="6717"/>
                  </a:srgbClr>
                </a:gs>
                <a:gs pos="71429">
                  <a:srgbClr val="8F8400">
                    <a:alpha val="3202"/>
                  </a:srgbClr>
                </a:gs>
                <a:gs pos="85714">
                  <a:srgbClr val="8F8400">
                    <a:alpha val="1279"/>
                  </a:srgbClr>
                </a:gs>
                <a:gs pos="100000">
                  <a:srgbClr val="8F8400">
                    <a:alpha val="4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481671">
              <a:off x="2884919" y="408136"/>
              <a:ext cx="253872" cy="208903"/>
            </a:xfrm>
            <a:prstGeom prst="ellipse">
              <a:avLst/>
            </a:prstGeom>
            <a:gradFill>
              <a:gsLst>
                <a:gs pos="0">
                  <a:srgbClr val="BCABC3">
                    <a:alpha val="22662"/>
                  </a:srgbClr>
                </a:gs>
                <a:gs pos="14286">
                  <a:srgbClr val="BCABC3">
                    <a:alpha val="21038"/>
                  </a:srgbClr>
                </a:gs>
                <a:gs pos="28571">
                  <a:srgbClr val="BCABC3">
                    <a:alpha val="16756"/>
                  </a:srgbClr>
                </a:gs>
                <a:gs pos="42857">
                  <a:srgbClr val="BCABC3">
                    <a:alpha val="11334"/>
                  </a:srgbClr>
                </a:gs>
                <a:gs pos="57143">
                  <a:srgbClr val="BCABC3">
                    <a:alpha val="6448"/>
                  </a:srgbClr>
                </a:gs>
                <a:gs pos="71429">
                  <a:srgbClr val="BCABC3">
                    <a:alpha val="3072"/>
                  </a:srgbClr>
                </a:gs>
                <a:gs pos="85714">
                  <a:srgbClr val="BCABC3">
                    <a:alpha val="1226"/>
                  </a:srgbClr>
                </a:gs>
                <a:gs pos="100000">
                  <a:srgbClr val="BCABC3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6525166">
              <a:off x="674978" y="1176144"/>
              <a:ext cx="285608" cy="180513"/>
            </a:xfrm>
            <a:prstGeom prst="ellipse">
              <a:avLst/>
            </a:prstGeom>
            <a:gradFill>
              <a:gsLst>
                <a:gs pos="0">
                  <a:srgbClr val="FFB9FF">
                    <a:alpha val="18200"/>
                  </a:srgbClr>
                </a:gs>
                <a:gs pos="14286">
                  <a:srgbClr val="FFB9FF">
                    <a:alpha val="16860"/>
                  </a:srgbClr>
                </a:gs>
                <a:gs pos="28571">
                  <a:srgbClr val="FFB9FF">
                    <a:alpha val="13357"/>
                  </a:srgbClr>
                </a:gs>
                <a:gs pos="42857">
                  <a:srgbClr val="FFB9FF">
                    <a:alpha val="8975"/>
                  </a:srgbClr>
                </a:gs>
                <a:gs pos="57143">
                  <a:srgbClr val="FFB9FF">
                    <a:alpha val="5077"/>
                  </a:srgbClr>
                </a:gs>
                <a:gs pos="71429">
                  <a:srgbClr val="FFB9FF">
                    <a:alpha val="2410"/>
                  </a:srgbClr>
                </a:gs>
                <a:gs pos="85714">
                  <a:srgbClr val="FFB9FF">
                    <a:alpha val="960"/>
                  </a:srgbClr>
                </a:gs>
                <a:gs pos="100000">
                  <a:srgbClr val="FFB9FF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9310531">
              <a:off x="2802066" y="984301"/>
              <a:ext cx="260341" cy="204698"/>
            </a:xfrm>
            <a:prstGeom prst="ellipse">
              <a:avLst/>
            </a:prstGeom>
            <a:gradFill>
              <a:gsLst>
                <a:gs pos="0">
                  <a:srgbClr val="17FF00">
                    <a:alpha val="5930"/>
                  </a:srgbClr>
                </a:gs>
                <a:gs pos="14286">
                  <a:srgbClr val="17FF00">
                    <a:alpha val="5463"/>
                  </a:srgbClr>
                </a:gs>
                <a:gs pos="28571">
                  <a:srgbClr val="17FF00">
                    <a:alpha val="4268"/>
                  </a:srgbClr>
                </a:gs>
                <a:gs pos="42857">
                  <a:srgbClr val="17FF00">
                    <a:alpha val="2821"/>
                  </a:srgbClr>
                </a:gs>
                <a:gs pos="57143">
                  <a:srgbClr val="17FF00">
                    <a:alpha val="1573"/>
                  </a:srgbClr>
                </a:gs>
                <a:gs pos="71429">
                  <a:srgbClr val="17FF00">
                    <a:alpha val="739"/>
                  </a:srgbClr>
                </a:gs>
                <a:gs pos="85714">
                  <a:srgbClr val="17FF00">
                    <a:alpha val="293"/>
                  </a:srgbClr>
                </a:gs>
                <a:gs pos="100000">
                  <a:srgbClr val="17FF00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5825570">
              <a:off x="1843304" y="2160701"/>
              <a:ext cx="334152" cy="76156"/>
            </a:xfrm>
            <a:prstGeom prst="ellipse">
              <a:avLst/>
            </a:prstGeom>
            <a:gradFill>
              <a:gsLst>
                <a:gs pos="0">
                  <a:srgbClr val="FFCFBA">
                    <a:alpha val="19490"/>
                  </a:srgbClr>
                </a:gs>
                <a:gs pos="14286">
                  <a:srgbClr val="FFCFBA">
                    <a:alpha val="18066"/>
                  </a:srgbClr>
                </a:gs>
                <a:gs pos="28571">
                  <a:srgbClr val="FFCFBA">
                    <a:alpha val="14334"/>
                  </a:srgbClr>
                </a:gs>
                <a:gs pos="42857">
                  <a:srgbClr val="FFCFBA">
                    <a:alpha val="9650"/>
                  </a:srgbClr>
                </a:gs>
                <a:gs pos="57143">
                  <a:srgbClr val="FFCFBA">
                    <a:alpha val="5468"/>
                  </a:srgbClr>
                </a:gs>
                <a:gs pos="71429">
                  <a:srgbClr val="FFCFBA">
                    <a:alpha val="2598"/>
                  </a:srgbClr>
                </a:gs>
                <a:gs pos="85714">
                  <a:srgbClr val="FFCFBA">
                    <a:alpha val="1035"/>
                  </a:srgbClr>
                </a:gs>
                <a:gs pos="100000">
                  <a:srgbClr val="FFCFBA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9220699">
              <a:off x="1469615" y="1763574"/>
              <a:ext cx="260420" cy="119602"/>
            </a:xfrm>
            <a:prstGeom prst="ellipse">
              <a:avLst/>
            </a:prstGeom>
            <a:gradFill>
              <a:gsLst>
                <a:gs pos="0">
                  <a:srgbClr val="FFE000">
                    <a:alpha val="31624"/>
                  </a:srgbClr>
                </a:gs>
                <a:gs pos="14286">
                  <a:srgbClr val="FFE000">
                    <a:alpha val="29489"/>
                  </a:srgbClr>
                </a:gs>
                <a:gs pos="28571">
                  <a:srgbClr val="FFE000">
                    <a:alpha val="23761"/>
                  </a:srgbClr>
                </a:gs>
                <a:gs pos="42857">
                  <a:srgbClr val="FFE000">
                    <a:alpha val="16301"/>
                  </a:srgbClr>
                </a:gs>
                <a:gs pos="57143">
                  <a:srgbClr val="FFE000">
                    <a:alpha val="9390"/>
                  </a:srgbClr>
                </a:gs>
                <a:gs pos="71429">
                  <a:srgbClr val="FFE000">
                    <a:alpha val="4511"/>
                  </a:srgbClr>
                </a:gs>
                <a:gs pos="85714">
                  <a:srgbClr val="FFE000">
                    <a:alpha val="1809"/>
                  </a:srgbClr>
                </a:gs>
                <a:gs pos="100000">
                  <a:srgbClr val="FFE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4247752">
              <a:off x="1765890" y="2026435"/>
              <a:ext cx="550385" cy="610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-8572059">
              <a:off x="2523221" y="455140"/>
              <a:ext cx="327615" cy="243621"/>
            </a:xfrm>
            <a:prstGeom prst="ellipse">
              <a:avLst/>
            </a:prstGeom>
            <a:gradFill>
              <a:gsLst>
                <a:gs pos="0">
                  <a:srgbClr val="9BA177">
                    <a:alpha val="20371"/>
                  </a:srgbClr>
                </a:gs>
                <a:gs pos="14286">
                  <a:srgbClr val="9BA177">
                    <a:alpha val="18890"/>
                  </a:srgbClr>
                </a:gs>
                <a:gs pos="28571">
                  <a:srgbClr val="9BA177">
                    <a:alpha val="15003"/>
                  </a:srgbClr>
                </a:gs>
                <a:gs pos="42857">
                  <a:srgbClr val="9BA177">
                    <a:alpha val="10114"/>
                  </a:srgbClr>
                </a:gs>
                <a:gs pos="57143">
                  <a:srgbClr val="9BA177">
                    <a:alpha val="5737"/>
                  </a:srgbClr>
                </a:gs>
                <a:gs pos="71429">
                  <a:srgbClr val="9BA177">
                    <a:alpha val="2728"/>
                  </a:srgbClr>
                </a:gs>
                <a:gs pos="85714">
                  <a:srgbClr val="9BA177">
                    <a:alpha val="1088"/>
                  </a:srgbClr>
                </a:gs>
                <a:gs pos="100000">
                  <a:srgbClr val="9BA177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10444795">
              <a:off x="1806064" y="716402"/>
              <a:ext cx="320458" cy="202759"/>
            </a:xfrm>
            <a:prstGeom prst="ellipse">
              <a:avLst/>
            </a:prstGeom>
            <a:gradFill>
              <a:gsLst>
                <a:gs pos="0">
                  <a:srgbClr val="F2A600">
                    <a:alpha val="8344"/>
                  </a:srgbClr>
                </a:gs>
                <a:gs pos="14286">
                  <a:srgbClr val="F2A600">
                    <a:alpha val="7696"/>
                  </a:srgbClr>
                </a:gs>
                <a:gs pos="28571">
                  <a:srgbClr val="F2A600">
                    <a:alpha val="6029"/>
                  </a:srgbClr>
                </a:gs>
                <a:gs pos="42857">
                  <a:srgbClr val="F2A600">
                    <a:alpha val="3996"/>
                  </a:srgbClr>
                </a:gs>
                <a:gs pos="57143">
                  <a:srgbClr val="F2A600">
                    <a:alpha val="2235"/>
                  </a:srgbClr>
                </a:gs>
                <a:gs pos="71429">
                  <a:srgbClr val="F2A600">
                    <a:alpha val="1052"/>
                  </a:srgbClr>
                </a:gs>
                <a:gs pos="85714">
                  <a:srgbClr val="F2A600">
                    <a:alpha val="417"/>
                  </a:srgbClr>
                </a:gs>
                <a:gs pos="100000">
                  <a:srgbClr val="F2A600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8641385">
              <a:off x="2646250" y="1198828"/>
              <a:ext cx="345988" cy="120550"/>
            </a:xfrm>
            <a:prstGeom prst="ellipse">
              <a:avLst/>
            </a:prstGeom>
            <a:gradFill>
              <a:gsLst>
                <a:gs pos="0">
                  <a:srgbClr val="FFF5FF">
                    <a:alpha val="25519"/>
                  </a:srgbClr>
                </a:gs>
                <a:gs pos="14286">
                  <a:srgbClr val="FFF5FF">
                    <a:alpha val="23722"/>
                  </a:srgbClr>
                </a:gs>
                <a:gs pos="28571">
                  <a:srgbClr val="FFF5FF">
                    <a:alpha val="18962"/>
                  </a:srgbClr>
                </a:gs>
                <a:gs pos="42857">
                  <a:srgbClr val="FFF5FF">
                    <a:alpha val="12882"/>
                  </a:srgbClr>
                </a:gs>
                <a:gs pos="57143">
                  <a:srgbClr val="FFF5FF">
                    <a:alpha val="7357"/>
                  </a:srgbClr>
                </a:gs>
                <a:gs pos="71429">
                  <a:srgbClr val="FFF5FF">
                    <a:alpha val="3514"/>
                  </a:srgbClr>
                </a:gs>
                <a:gs pos="85714">
                  <a:srgbClr val="FFF5FF">
                    <a:alpha val="1405"/>
                  </a:srgbClr>
                </a:gs>
                <a:gs pos="100000">
                  <a:srgbClr val="FFF5FF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5797387">
              <a:off x="3421241" y="1614781"/>
              <a:ext cx="453669" cy="184490"/>
            </a:xfrm>
            <a:prstGeom prst="ellipse">
              <a:avLst/>
            </a:prstGeom>
            <a:gradFill>
              <a:gsLst>
                <a:gs pos="0">
                  <a:srgbClr val="DFBBB9">
                    <a:alpha val="24123"/>
                  </a:srgbClr>
                </a:gs>
                <a:gs pos="14286">
                  <a:srgbClr val="DFBBB9">
                    <a:alpha val="22409"/>
                  </a:srgbClr>
                </a:gs>
                <a:gs pos="28571">
                  <a:srgbClr val="DFBBB9">
                    <a:alpha val="17881"/>
                  </a:srgbClr>
                </a:gs>
                <a:gs pos="42857">
                  <a:srgbClr val="DFBBB9">
                    <a:alpha val="12122"/>
                  </a:srgbClr>
                </a:gs>
                <a:gs pos="57143">
                  <a:srgbClr val="DFBBB9">
                    <a:alpha val="6910"/>
                  </a:srgbClr>
                </a:gs>
                <a:gs pos="71429">
                  <a:srgbClr val="DFBBB9">
                    <a:alpha val="3296"/>
                  </a:srgbClr>
                </a:gs>
                <a:gs pos="85714">
                  <a:srgbClr val="DFBBB9">
                    <a:alpha val="1317"/>
                  </a:srgbClr>
                </a:gs>
                <a:gs pos="100000">
                  <a:srgbClr val="DFBBB9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4237266">
              <a:off x="109620" y="1057855"/>
              <a:ext cx="418969" cy="95572"/>
            </a:xfrm>
            <a:prstGeom prst="ellipse">
              <a:avLst/>
            </a:prstGeom>
            <a:gradFill>
              <a:gsLst>
                <a:gs pos="0">
                  <a:srgbClr val="2A0000">
                    <a:alpha val="32968"/>
                  </a:srgbClr>
                </a:gs>
                <a:gs pos="14286">
                  <a:srgbClr val="2A0000">
                    <a:alpha val="30764"/>
                  </a:srgbClr>
                </a:gs>
                <a:gs pos="28571">
                  <a:srgbClr val="2A0000">
                    <a:alpha val="24833"/>
                  </a:srgbClr>
                </a:gs>
                <a:gs pos="42857">
                  <a:srgbClr val="2A0000">
                    <a:alpha val="17075"/>
                  </a:srgbClr>
                </a:gs>
                <a:gs pos="57143">
                  <a:srgbClr val="2A0000">
                    <a:alpha val="9855"/>
                  </a:srgbClr>
                </a:gs>
                <a:gs pos="71429">
                  <a:srgbClr val="2A0000">
                    <a:alpha val="4740"/>
                  </a:srgbClr>
                </a:gs>
                <a:gs pos="85714">
                  <a:srgbClr val="2A0000">
                    <a:alpha val="1902"/>
                  </a:srgbClr>
                </a:gs>
                <a:gs pos="100000">
                  <a:srgbClr val="2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7045534">
              <a:off x="389544" y="721515"/>
              <a:ext cx="312825" cy="99372"/>
            </a:xfrm>
            <a:prstGeom prst="ellipse">
              <a:avLst/>
            </a:prstGeom>
            <a:gradFill>
              <a:gsLst>
                <a:gs pos="0">
                  <a:srgbClr val="FFD400">
                    <a:alpha val="17341"/>
                  </a:srgbClr>
                </a:gs>
                <a:gs pos="14286">
                  <a:srgbClr val="FFD400">
                    <a:alpha val="16058"/>
                  </a:srgbClr>
                </a:gs>
                <a:gs pos="28571">
                  <a:srgbClr val="FFD400">
                    <a:alpha val="12708"/>
                  </a:srgbClr>
                </a:gs>
                <a:gs pos="42857">
                  <a:srgbClr val="FFD400">
                    <a:alpha val="8529"/>
                  </a:srgbClr>
                </a:gs>
                <a:gs pos="57143">
                  <a:srgbClr val="FFD400">
                    <a:alpha val="4820"/>
                  </a:srgbClr>
                </a:gs>
                <a:gs pos="71429">
                  <a:srgbClr val="FFD400">
                    <a:alpha val="2286"/>
                  </a:srgbClr>
                </a:gs>
                <a:gs pos="85714">
                  <a:srgbClr val="FFD400">
                    <a:alpha val="910"/>
                  </a:srgbClr>
                </a:gs>
                <a:gs pos="100000">
                  <a:srgbClr val="FFD4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6966682">
              <a:off x="2878190" y="305815"/>
              <a:ext cx="331969" cy="215257"/>
            </a:xfrm>
            <a:prstGeom prst="ellipse">
              <a:avLst/>
            </a:prstGeom>
            <a:gradFill>
              <a:gsLst>
                <a:gs pos="0">
                  <a:srgbClr val="401E2C">
                    <a:alpha val="29728"/>
                  </a:srgbClr>
                </a:gs>
                <a:gs pos="14286">
                  <a:srgbClr val="401E2C">
                    <a:alpha val="27694"/>
                  </a:srgbClr>
                </a:gs>
                <a:gs pos="28571">
                  <a:srgbClr val="401E2C">
                    <a:alpha val="22258"/>
                  </a:srgbClr>
                </a:gs>
                <a:gs pos="42857">
                  <a:srgbClr val="401E2C">
                    <a:alpha val="15223"/>
                  </a:srgbClr>
                </a:gs>
                <a:gs pos="57143">
                  <a:srgbClr val="401E2C">
                    <a:alpha val="8744"/>
                  </a:srgbClr>
                </a:gs>
                <a:gs pos="71429">
                  <a:srgbClr val="401E2C">
                    <a:alpha val="4193"/>
                  </a:srgbClr>
                </a:gs>
                <a:gs pos="85714">
                  <a:srgbClr val="401E2C">
                    <a:alpha val="1679"/>
                  </a:srgbClr>
                </a:gs>
                <a:gs pos="100000">
                  <a:srgbClr val="401E2C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-9413653">
              <a:off x="1151591" y="1021865"/>
              <a:ext cx="315046" cy="12946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3490474">
              <a:off x="-73981" y="1816111"/>
              <a:ext cx="540787" cy="206979"/>
            </a:xfrm>
            <a:prstGeom prst="ellipse">
              <a:avLst/>
            </a:prstGeom>
            <a:gradFill>
              <a:gsLst>
                <a:gs pos="0">
                  <a:srgbClr val="000000">
                    <a:alpha val="26390"/>
                  </a:srgbClr>
                </a:gs>
                <a:gs pos="14286">
                  <a:srgbClr val="000000">
                    <a:alpha val="24543"/>
                  </a:srgbClr>
                </a:gs>
                <a:gs pos="28571">
                  <a:srgbClr val="000000">
                    <a:alpha val="19640"/>
                  </a:srgbClr>
                </a:gs>
                <a:gs pos="42857">
                  <a:srgbClr val="000000">
                    <a:alpha val="13361"/>
                  </a:srgbClr>
                </a:gs>
                <a:gs pos="57143">
                  <a:srgbClr val="000000">
                    <a:alpha val="7639"/>
                  </a:srgbClr>
                </a:gs>
                <a:gs pos="71429">
                  <a:srgbClr val="000000">
                    <a:alpha val="3652"/>
                  </a:srgbClr>
                </a:gs>
                <a:gs pos="85714">
                  <a:srgbClr val="000000">
                    <a:alpha val="1460"/>
                  </a:srgbClr>
                </a:gs>
                <a:gs pos="100000">
                  <a:srgbClr val="00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3921954">
              <a:off x="1718939" y="1533012"/>
              <a:ext cx="391514" cy="915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-8368126">
              <a:off x="1231403" y="646759"/>
              <a:ext cx="625908" cy="94845"/>
            </a:xfrm>
            <a:prstGeom prst="ellipse">
              <a:avLst/>
            </a:prstGeom>
            <a:gradFill>
              <a:gsLst>
                <a:gs pos="0">
                  <a:srgbClr val="FFFFBE">
                    <a:alpha val="31567"/>
                  </a:srgbClr>
                </a:gs>
                <a:gs pos="14286">
                  <a:srgbClr val="FFFFBE">
                    <a:alpha val="29435"/>
                  </a:srgbClr>
                </a:gs>
                <a:gs pos="28571">
                  <a:srgbClr val="FFFFBE">
                    <a:alpha val="23715"/>
                  </a:srgbClr>
                </a:gs>
                <a:gs pos="42857">
                  <a:srgbClr val="FFFFBE">
                    <a:alpha val="16269"/>
                  </a:srgbClr>
                </a:gs>
                <a:gs pos="57143">
                  <a:srgbClr val="FFFFBE">
                    <a:alpha val="9370"/>
                  </a:srgbClr>
                </a:gs>
                <a:gs pos="71429">
                  <a:srgbClr val="FFFFBE">
                    <a:alpha val="4501"/>
                  </a:srgbClr>
                </a:gs>
                <a:gs pos="85714">
                  <a:srgbClr val="FFFFBE">
                    <a:alpha val="1805"/>
                  </a:srgbClr>
                </a:gs>
                <a:gs pos="100000">
                  <a:srgbClr val="FFFFBE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-9122300">
              <a:off x="1081581" y="1154419"/>
              <a:ext cx="399894" cy="186246"/>
            </a:xfrm>
            <a:prstGeom prst="ellipse">
              <a:avLst/>
            </a:prstGeom>
            <a:gradFill>
              <a:gsLst>
                <a:gs pos="0">
                  <a:srgbClr val="57F800">
                    <a:alpha val="18537"/>
                  </a:srgbClr>
                </a:gs>
                <a:gs pos="14286">
                  <a:srgbClr val="57F800">
                    <a:alpha val="17175"/>
                  </a:srgbClr>
                </a:gs>
                <a:gs pos="28571">
                  <a:srgbClr val="57F800">
                    <a:alpha val="13611"/>
                  </a:srgbClr>
                </a:gs>
                <a:gs pos="42857">
                  <a:srgbClr val="57F800">
                    <a:alpha val="9151"/>
                  </a:srgbClr>
                </a:gs>
                <a:gs pos="57143">
                  <a:srgbClr val="57F800">
                    <a:alpha val="5179"/>
                  </a:srgbClr>
                </a:gs>
                <a:gs pos="71429">
                  <a:srgbClr val="57F800">
                    <a:alpha val="2458"/>
                  </a:srgbClr>
                </a:gs>
                <a:gs pos="85714">
                  <a:srgbClr val="57F800">
                    <a:alpha val="979"/>
                  </a:srgbClr>
                </a:gs>
                <a:gs pos="100000">
                  <a:srgbClr val="57F8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-8353549">
              <a:off x="393093" y="1168837"/>
              <a:ext cx="403812" cy="203525"/>
            </a:xfrm>
            <a:prstGeom prst="ellipse">
              <a:avLst/>
            </a:prstGeom>
            <a:gradFill>
              <a:gsLst>
                <a:gs pos="0">
                  <a:srgbClr val="FFFFFF">
                    <a:alpha val="18482"/>
                  </a:srgbClr>
                </a:gs>
                <a:gs pos="14286">
                  <a:srgbClr val="FFFFFF">
                    <a:alpha val="17123"/>
                  </a:srgbClr>
                </a:gs>
                <a:gs pos="28571">
                  <a:srgbClr val="FFFFFF">
                    <a:alpha val="13569"/>
                  </a:srgbClr>
                </a:gs>
                <a:gs pos="42857">
                  <a:srgbClr val="FFFFFF">
                    <a:alpha val="9122"/>
                  </a:srgbClr>
                </a:gs>
                <a:gs pos="57143">
                  <a:srgbClr val="FFFFFF">
                    <a:alpha val="5162"/>
                  </a:srgbClr>
                </a:gs>
                <a:gs pos="71429">
                  <a:srgbClr val="FFFFFF">
                    <a:alpha val="2450"/>
                  </a:srgbClr>
                </a:gs>
                <a:gs pos="85714">
                  <a:srgbClr val="FFFFFF">
                    <a:alpha val="976"/>
                  </a:srgbClr>
                </a:gs>
                <a:gs pos="100000">
                  <a:srgbClr val="FFFFFF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8629716">
              <a:off x="1072639" y="674493"/>
              <a:ext cx="168075" cy="58294"/>
            </a:xfrm>
            <a:prstGeom prst="ellipse">
              <a:avLst/>
            </a:prstGeom>
            <a:gradFill>
              <a:gsLst>
                <a:gs pos="0">
                  <a:srgbClr val="FF5600">
                    <a:alpha val="22157"/>
                  </a:srgbClr>
                </a:gs>
                <a:gs pos="14286">
                  <a:srgbClr val="FF5600">
                    <a:alpha val="20564"/>
                  </a:srgbClr>
                </a:gs>
                <a:gs pos="28571">
                  <a:srgbClr val="FF5600">
                    <a:alpha val="16369"/>
                  </a:srgbClr>
                </a:gs>
                <a:gs pos="42857">
                  <a:srgbClr val="FF5600">
                    <a:alpha val="11064"/>
                  </a:srgbClr>
                </a:gs>
                <a:gs pos="57143">
                  <a:srgbClr val="FF5600">
                    <a:alpha val="6290"/>
                  </a:srgbClr>
                </a:gs>
                <a:gs pos="71429">
                  <a:srgbClr val="FF5600">
                    <a:alpha val="2995"/>
                  </a:srgbClr>
                </a:gs>
                <a:gs pos="85714">
                  <a:srgbClr val="FF5600">
                    <a:alpha val="1195"/>
                  </a:srgbClr>
                </a:gs>
                <a:gs pos="100000">
                  <a:srgbClr val="FF56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7692853">
              <a:off x="1622326" y="1188529"/>
              <a:ext cx="464073" cy="939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-10380323">
              <a:off x="847652" y="1142385"/>
              <a:ext cx="385003" cy="153433"/>
            </a:xfrm>
            <a:prstGeom prst="ellipse">
              <a:avLst/>
            </a:prstGeom>
            <a:gradFill>
              <a:gsLst>
                <a:gs pos="0">
                  <a:srgbClr val="7C0000">
                    <a:alpha val="13226"/>
                  </a:srgbClr>
                </a:gs>
                <a:gs pos="14286">
                  <a:srgbClr val="7C0000">
                    <a:alpha val="12225"/>
                  </a:srgbClr>
                </a:gs>
                <a:gs pos="28571">
                  <a:srgbClr val="7C0000">
                    <a:alpha val="9629"/>
                  </a:srgbClr>
                </a:gs>
                <a:gs pos="42857">
                  <a:srgbClr val="7C0000">
                    <a:alpha val="6425"/>
                  </a:srgbClr>
                </a:gs>
                <a:gs pos="57143">
                  <a:srgbClr val="7C0000">
                    <a:alpha val="3613"/>
                  </a:srgbClr>
                </a:gs>
                <a:gs pos="71429">
                  <a:srgbClr val="7C0000">
                    <a:alpha val="1708"/>
                  </a:srgbClr>
                </a:gs>
                <a:gs pos="85714">
                  <a:srgbClr val="7C0000">
                    <a:alpha val="679"/>
                  </a:srgbClr>
                </a:gs>
                <a:gs pos="100000">
                  <a:srgbClr val="7C00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7912287">
              <a:off x="2390197" y="1351164"/>
              <a:ext cx="256564" cy="231503"/>
            </a:xfrm>
            <a:prstGeom prst="ellipse">
              <a:avLst/>
            </a:prstGeom>
            <a:gradFill>
              <a:gsLst>
                <a:gs pos="0">
                  <a:srgbClr val="3F56B0">
                    <a:alpha val="14565"/>
                  </a:srgbClr>
                </a:gs>
                <a:gs pos="14286">
                  <a:srgbClr val="3F56B0">
                    <a:alpha val="13470"/>
                  </a:srgbClr>
                </a:gs>
                <a:gs pos="28571">
                  <a:srgbClr val="3F56B0">
                    <a:alpha val="10626"/>
                  </a:srgbClr>
                </a:gs>
                <a:gs pos="42857">
                  <a:srgbClr val="3F56B0">
                    <a:alpha val="7103"/>
                  </a:srgbClr>
                </a:gs>
                <a:gs pos="57143">
                  <a:srgbClr val="3F56B0">
                    <a:alpha val="4001"/>
                  </a:srgbClr>
                </a:gs>
                <a:gs pos="71429">
                  <a:srgbClr val="3F56B0">
                    <a:alpha val="1893"/>
                  </a:srgbClr>
                </a:gs>
                <a:gs pos="85714">
                  <a:srgbClr val="3F56B0">
                    <a:alpha val="753"/>
                  </a:srgbClr>
                </a:gs>
                <a:gs pos="100000">
                  <a:srgbClr val="3F56B0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4446609">
              <a:off x="1564697" y="904881"/>
              <a:ext cx="302738" cy="74123"/>
            </a:xfrm>
            <a:prstGeom prst="ellipse">
              <a:avLst/>
            </a:prstGeom>
            <a:gradFill>
              <a:gsLst>
                <a:gs pos="0">
                  <a:srgbClr val="FF8900">
                    <a:alpha val="32968"/>
                  </a:srgbClr>
                </a:gs>
                <a:gs pos="14286">
                  <a:srgbClr val="FF8900">
                    <a:alpha val="30764"/>
                  </a:srgbClr>
                </a:gs>
                <a:gs pos="28571">
                  <a:srgbClr val="FF8900">
                    <a:alpha val="24833"/>
                  </a:srgbClr>
                </a:gs>
                <a:gs pos="42857">
                  <a:srgbClr val="FF8900">
                    <a:alpha val="17075"/>
                  </a:srgbClr>
                </a:gs>
                <a:gs pos="57143">
                  <a:srgbClr val="FF8900">
                    <a:alpha val="9855"/>
                  </a:srgbClr>
                </a:gs>
                <a:gs pos="71429">
                  <a:srgbClr val="FF8900">
                    <a:alpha val="4740"/>
                  </a:srgbClr>
                </a:gs>
                <a:gs pos="85714">
                  <a:srgbClr val="FF8900">
                    <a:alpha val="1902"/>
                  </a:srgbClr>
                </a:gs>
                <a:gs pos="100000">
                  <a:srgbClr val="FF8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4765717">
              <a:off x="3413128" y="1947349"/>
              <a:ext cx="469894" cy="236285"/>
            </a:xfrm>
            <a:prstGeom prst="ellipse">
              <a:avLst/>
            </a:prstGeom>
            <a:gradFill>
              <a:gsLst>
                <a:gs pos="0">
                  <a:srgbClr val="EAD9EA">
                    <a:alpha val="17374"/>
                  </a:srgbClr>
                </a:gs>
                <a:gs pos="14286">
                  <a:srgbClr val="EAD9EA">
                    <a:alpha val="16089"/>
                  </a:srgbClr>
                </a:gs>
                <a:gs pos="28571">
                  <a:srgbClr val="EAD9EA">
                    <a:alpha val="12733"/>
                  </a:srgbClr>
                </a:gs>
                <a:gs pos="42857">
                  <a:srgbClr val="EAD9EA">
                    <a:alpha val="8546"/>
                  </a:srgbClr>
                </a:gs>
                <a:gs pos="57143">
                  <a:srgbClr val="EAD9EA">
                    <a:alpha val="4830"/>
                  </a:srgbClr>
                </a:gs>
                <a:gs pos="71429">
                  <a:srgbClr val="EAD9EA">
                    <a:alpha val="2290"/>
                  </a:srgbClr>
                </a:gs>
                <a:gs pos="85714">
                  <a:srgbClr val="EAD9EA">
                    <a:alpha val="912"/>
                  </a:srgbClr>
                </a:gs>
                <a:gs pos="100000">
                  <a:srgbClr val="EAD9EA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9939810">
              <a:off x="1243727" y="1191995"/>
              <a:ext cx="521957" cy="129443"/>
            </a:xfrm>
            <a:prstGeom prst="ellipse">
              <a:avLst/>
            </a:prstGeom>
            <a:gradFill>
              <a:gsLst>
                <a:gs pos="0">
                  <a:srgbClr val="FFFFB5">
                    <a:alpha val="32968"/>
                  </a:srgbClr>
                </a:gs>
                <a:gs pos="14286">
                  <a:srgbClr val="FFFFB5">
                    <a:alpha val="30764"/>
                  </a:srgbClr>
                </a:gs>
                <a:gs pos="28571">
                  <a:srgbClr val="FFFFB5">
                    <a:alpha val="24833"/>
                  </a:srgbClr>
                </a:gs>
                <a:gs pos="42857">
                  <a:srgbClr val="FFFFB5">
                    <a:alpha val="17075"/>
                  </a:srgbClr>
                </a:gs>
                <a:gs pos="57143">
                  <a:srgbClr val="FFFFB5">
                    <a:alpha val="9855"/>
                  </a:srgbClr>
                </a:gs>
                <a:gs pos="71429">
                  <a:srgbClr val="FFFFB5">
                    <a:alpha val="4740"/>
                  </a:srgbClr>
                </a:gs>
                <a:gs pos="85714">
                  <a:srgbClr val="FFFFB5">
                    <a:alpha val="1902"/>
                  </a:srgbClr>
                </a:gs>
                <a:gs pos="100000">
                  <a:srgbClr val="FFFFB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7437765">
              <a:off x="2948112" y="2286889"/>
              <a:ext cx="405865" cy="197045"/>
            </a:xfrm>
            <a:prstGeom prst="ellipse">
              <a:avLst/>
            </a:prstGeom>
            <a:gradFill>
              <a:gsLst>
                <a:gs pos="0">
                  <a:srgbClr val="5E2800">
                    <a:alpha val="32968"/>
                  </a:srgbClr>
                </a:gs>
                <a:gs pos="14286">
                  <a:srgbClr val="5E2800">
                    <a:alpha val="30764"/>
                  </a:srgbClr>
                </a:gs>
                <a:gs pos="28571">
                  <a:srgbClr val="5E2800">
                    <a:alpha val="24833"/>
                  </a:srgbClr>
                </a:gs>
                <a:gs pos="42857">
                  <a:srgbClr val="5E2800">
                    <a:alpha val="17075"/>
                  </a:srgbClr>
                </a:gs>
                <a:gs pos="57143">
                  <a:srgbClr val="5E2800">
                    <a:alpha val="9855"/>
                  </a:srgbClr>
                </a:gs>
                <a:gs pos="71429">
                  <a:srgbClr val="5E2800">
                    <a:alpha val="4740"/>
                  </a:srgbClr>
                </a:gs>
                <a:gs pos="85714">
                  <a:srgbClr val="5E2800">
                    <a:alpha val="1902"/>
                  </a:srgbClr>
                </a:gs>
                <a:gs pos="100000">
                  <a:srgbClr val="5E2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10444012">
              <a:off x="940822" y="1486550"/>
              <a:ext cx="590803" cy="86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-9444789">
              <a:off x="1194296" y="540196"/>
              <a:ext cx="349443" cy="74509"/>
            </a:xfrm>
            <a:prstGeom prst="ellipse">
              <a:avLst/>
            </a:prstGeom>
            <a:gradFill>
              <a:gsLst>
                <a:gs pos="0">
                  <a:srgbClr val="BD8A62">
                    <a:alpha val="32968"/>
                  </a:srgbClr>
                </a:gs>
                <a:gs pos="14286">
                  <a:srgbClr val="BD8A62">
                    <a:alpha val="30764"/>
                  </a:srgbClr>
                </a:gs>
                <a:gs pos="28571">
                  <a:srgbClr val="BD8A62">
                    <a:alpha val="24833"/>
                  </a:srgbClr>
                </a:gs>
                <a:gs pos="42857">
                  <a:srgbClr val="BD8A62">
                    <a:alpha val="17075"/>
                  </a:srgbClr>
                </a:gs>
                <a:gs pos="57143">
                  <a:srgbClr val="BD8A62">
                    <a:alpha val="9855"/>
                  </a:srgbClr>
                </a:gs>
                <a:gs pos="71429">
                  <a:srgbClr val="BD8A62">
                    <a:alpha val="4740"/>
                  </a:srgbClr>
                </a:gs>
                <a:gs pos="85714">
                  <a:srgbClr val="BD8A62">
                    <a:alpha val="1902"/>
                  </a:srgbClr>
                </a:gs>
                <a:gs pos="100000">
                  <a:srgbClr val="BD8A6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10775887">
              <a:off x="1174505" y="540236"/>
              <a:ext cx="388541" cy="10811"/>
            </a:xfrm>
            <a:prstGeom prst="ellipse">
              <a:avLst/>
            </a:prstGeom>
            <a:gradFill>
              <a:gsLst>
                <a:gs pos="0">
                  <a:srgbClr val="000000">
                    <a:alpha val="29513"/>
                  </a:srgbClr>
                </a:gs>
                <a:gs pos="14286">
                  <a:srgbClr val="000000">
                    <a:alpha val="27491"/>
                  </a:srgbClr>
                </a:gs>
                <a:gs pos="28571">
                  <a:srgbClr val="000000">
                    <a:alpha val="22088"/>
                  </a:srgbClr>
                </a:gs>
                <a:gs pos="42857">
                  <a:srgbClr val="000000">
                    <a:alpha val="15102"/>
                  </a:srgbClr>
                </a:gs>
                <a:gs pos="57143">
                  <a:srgbClr val="000000">
                    <a:alpha val="8672"/>
                  </a:srgbClr>
                </a:gs>
                <a:gs pos="71429">
                  <a:srgbClr val="000000">
                    <a:alpha val="4157"/>
                  </a:srgbClr>
                </a:gs>
                <a:gs pos="85714">
                  <a:srgbClr val="000000">
                    <a:alpha val="1665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5006503">
              <a:off x="1515158" y="1503021"/>
              <a:ext cx="292480" cy="39798"/>
            </a:xfrm>
            <a:prstGeom prst="ellipse">
              <a:avLst/>
            </a:prstGeom>
            <a:gradFill>
              <a:gsLst>
                <a:gs pos="0">
                  <a:srgbClr val="000000">
                    <a:alpha val="29029"/>
                  </a:srgbClr>
                </a:gs>
                <a:gs pos="14286">
                  <a:srgbClr val="000000">
                    <a:alpha val="27033"/>
                  </a:srgbClr>
                </a:gs>
                <a:gs pos="28571">
                  <a:srgbClr val="000000">
                    <a:alpha val="21707"/>
                  </a:srgbClr>
                </a:gs>
                <a:gs pos="42857">
                  <a:srgbClr val="000000">
                    <a:alpha val="14829"/>
                  </a:srgbClr>
                </a:gs>
                <a:gs pos="57143">
                  <a:srgbClr val="000000">
                    <a:alpha val="8510"/>
                  </a:srgbClr>
                </a:gs>
                <a:gs pos="71429">
                  <a:srgbClr val="000000">
                    <a:alpha val="4078"/>
                  </a:srgbClr>
                </a:gs>
                <a:gs pos="85714">
                  <a:srgbClr val="000000">
                    <a:alpha val="1633"/>
                  </a:srgbClr>
                </a:gs>
                <a:gs pos="100000">
                  <a:srgbClr val="000000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5481053">
              <a:off x="2978143" y="10527"/>
              <a:ext cx="472415" cy="270112"/>
            </a:xfrm>
            <a:prstGeom prst="ellipse">
              <a:avLst/>
            </a:prstGeom>
            <a:gradFill>
              <a:gsLst>
                <a:gs pos="0">
                  <a:srgbClr val="FF7200">
                    <a:alpha val="18825"/>
                  </a:srgbClr>
                </a:gs>
                <a:gs pos="14286">
                  <a:srgbClr val="FF7200">
                    <a:alpha val="17444"/>
                  </a:srgbClr>
                </a:gs>
                <a:gs pos="28571">
                  <a:srgbClr val="FF7200">
                    <a:alpha val="13829"/>
                  </a:srgbClr>
                </a:gs>
                <a:gs pos="42857">
                  <a:srgbClr val="FF7200">
                    <a:alpha val="9301"/>
                  </a:srgbClr>
                </a:gs>
                <a:gs pos="57143">
                  <a:srgbClr val="FF7200">
                    <a:alpha val="5266"/>
                  </a:srgbClr>
                </a:gs>
                <a:gs pos="71429">
                  <a:srgbClr val="FF7200">
                    <a:alpha val="2500"/>
                  </a:srgbClr>
                </a:gs>
                <a:gs pos="85714">
                  <a:srgbClr val="FF7200">
                    <a:alpha val="996"/>
                  </a:srgbClr>
                </a:gs>
                <a:gs pos="100000">
                  <a:srgbClr val="FF720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9896978">
              <a:off x="-12157" y="1968895"/>
              <a:ext cx="346627" cy="46166"/>
            </a:xfrm>
            <a:prstGeom prst="ellipse">
              <a:avLst/>
            </a:prstGeom>
            <a:gradFill>
              <a:gsLst>
                <a:gs pos="0">
                  <a:srgbClr val="000000">
                    <a:alpha val="32050"/>
                  </a:srgbClr>
                </a:gs>
                <a:gs pos="14286">
                  <a:srgbClr val="000000">
                    <a:alpha val="29892"/>
                  </a:srgbClr>
                </a:gs>
                <a:gs pos="28571">
                  <a:srgbClr val="000000">
                    <a:alpha val="24099"/>
                  </a:srgbClr>
                </a:gs>
                <a:gs pos="42857">
                  <a:srgbClr val="000000">
                    <a:alpha val="16545"/>
                  </a:srgbClr>
                </a:gs>
                <a:gs pos="57143">
                  <a:srgbClr val="000000">
                    <a:alpha val="9536"/>
                  </a:srgbClr>
                </a:gs>
                <a:gs pos="71429">
                  <a:srgbClr val="000000">
                    <a:alpha val="4583"/>
                  </a:srgbClr>
                </a:gs>
                <a:gs pos="85714">
                  <a:srgbClr val="000000">
                    <a:alpha val="1838"/>
                  </a:srgbClr>
                </a:gs>
                <a:gs pos="100000">
                  <a:srgbClr val="00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7957636">
              <a:off x="2393761" y="1619027"/>
              <a:ext cx="513574" cy="995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7119726">
              <a:off x="2204444" y="1991677"/>
              <a:ext cx="320852" cy="119078"/>
            </a:xfrm>
            <a:prstGeom prst="ellipse">
              <a:avLst/>
            </a:prstGeom>
            <a:gradFill>
              <a:gsLst>
                <a:gs pos="0">
                  <a:srgbClr val="FFFFFF">
                    <a:alpha val="28238"/>
                  </a:srgbClr>
                </a:gs>
                <a:gs pos="14286">
                  <a:srgbClr val="FFFFFF">
                    <a:alpha val="26286"/>
                  </a:srgbClr>
                </a:gs>
                <a:gs pos="28571">
                  <a:srgbClr val="FFFFFF">
                    <a:alpha val="21085"/>
                  </a:srgbClr>
                </a:gs>
                <a:gs pos="42857">
                  <a:srgbClr val="FFFFFF">
                    <a:alpha val="14386"/>
                  </a:srgbClr>
                </a:gs>
                <a:gs pos="57143">
                  <a:srgbClr val="FFFFFF">
                    <a:alpha val="8247"/>
                  </a:srgbClr>
                </a:gs>
                <a:gs pos="71429">
                  <a:srgbClr val="FFFFFF">
                    <a:alpha val="3949"/>
                  </a:srgbClr>
                </a:gs>
                <a:gs pos="85714">
                  <a:srgbClr val="FFFFFF">
                    <a:alpha val="1580"/>
                  </a:srgbClr>
                </a:gs>
                <a:gs pos="100000">
                  <a:srgbClr val="FFFF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10057509">
              <a:off x="3229346" y="2135792"/>
              <a:ext cx="360399" cy="130691"/>
            </a:xfrm>
            <a:prstGeom prst="ellipse">
              <a:avLst/>
            </a:prstGeom>
            <a:gradFill>
              <a:gsLst>
                <a:gs pos="0">
                  <a:srgbClr val="C7ADA7">
                    <a:alpha val="21750"/>
                  </a:srgbClr>
                </a:gs>
                <a:gs pos="14286">
                  <a:srgbClr val="C7ADA7">
                    <a:alpha val="20183"/>
                  </a:srgbClr>
                </a:gs>
                <a:gs pos="28571">
                  <a:srgbClr val="C7ADA7">
                    <a:alpha val="16057"/>
                  </a:srgbClr>
                </a:gs>
                <a:gs pos="42857">
                  <a:srgbClr val="C7ADA7">
                    <a:alpha val="10846"/>
                  </a:srgbClr>
                </a:gs>
                <a:gs pos="57143">
                  <a:srgbClr val="C7ADA7">
                    <a:alpha val="6163"/>
                  </a:srgbClr>
                </a:gs>
                <a:gs pos="71429">
                  <a:srgbClr val="C7ADA7">
                    <a:alpha val="2934"/>
                  </a:srgbClr>
                </a:gs>
                <a:gs pos="85714">
                  <a:srgbClr val="C7ADA7">
                    <a:alpha val="1171"/>
                  </a:srgbClr>
                </a:gs>
                <a:gs pos="100000">
                  <a:srgbClr val="C7ADA7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7777633">
              <a:off x="3290471" y="1957841"/>
              <a:ext cx="391318" cy="236633"/>
            </a:xfrm>
            <a:prstGeom prst="ellipse">
              <a:avLst/>
            </a:prstGeom>
            <a:gradFill>
              <a:gsLst>
                <a:gs pos="0">
                  <a:srgbClr val="E2AFA8">
                    <a:alpha val="15415"/>
                  </a:srgbClr>
                </a:gs>
                <a:gs pos="14286">
                  <a:srgbClr val="E2AFA8">
                    <a:alpha val="14262"/>
                  </a:srgbClr>
                </a:gs>
                <a:gs pos="28571">
                  <a:srgbClr val="E2AFA8">
                    <a:alpha val="11261"/>
                  </a:srgbClr>
                </a:gs>
                <a:gs pos="42857">
                  <a:srgbClr val="E2AFA8">
                    <a:alpha val="7537"/>
                  </a:srgbClr>
                </a:gs>
                <a:gs pos="57143">
                  <a:srgbClr val="E2AFA8">
                    <a:alpha val="4249"/>
                  </a:srgbClr>
                </a:gs>
                <a:gs pos="71429">
                  <a:srgbClr val="E2AFA8">
                    <a:alpha val="2012"/>
                  </a:srgbClr>
                </a:gs>
                <a:gs pos="85714">
                  <a:srgbClr val="E2AFA8">
                    <a:alpha val="801"/>
                  </a:srgbClr>
                </a:gs>
                <a:gs pos="100000">
                  <a:srgbClr val="E2AFA8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-9307744">
              <a:off x="888091" y="535966"/>
              <a:ext cx="379394" cy="31679"/>
            </a:xfrm>
            <a:prstGeom prst="ellipse">
              <a:avLst/>
            </a:prstGeom>
            <a:gradFill>
              <a:gsLst>
                <a:gs pos="0">
                  <a:srgbClr val="694738">
                    <a:alpha val="32968"/>
                  </a:srgbClr>
                </a:gs>
                <a:gs pos="14286">
                  <a:srgbClr val="694738">
                    <a:alpha val="30764"/>
                  </a:srgbClr>
                </a:gs>
                <a:gs pos="28571">
                  <a:srgbClr val="694738">
                    <a:alpha val="24833"/>
                  </a:srgbClr>
                </a:gs>
                <a:gs pos="42857">
                  <a:srgbClr val="694738">
                    <a:alpha val="17075"/>
                  </a:srgbClr>
                </a:gs>
                <a:gs pos="57143">
                  <a:srgbClr val="694738">
                    <a:alpha val="9855"/>
                  </a:srgbClr>
                </a:gs>
                <a:gs pos="71429">
                  <a:srgbClr val="694738">
                    <a:alpha val="4740"/>
                  </a:srgbClr>
                </a:gs>
                <a:gs pos="85714">
                  <a:srgbClr val="694738">
                    <a:alpha val="1902"/>
                  </a:srgbClr>
                </a:gs>
                <a:gs pos="100000">
                  <a:srgbClr val="6947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5417999">
              <a:off x="1906880" y="1371387"/>
              <a:ext cx="608568" cy="143276"/>
            </a:xfrm>
            <a:prstGeom prst="ellipse">
              <a:avLst/>
            </a:prstGeom>
            <a:gradFill>
              <a:gsLst>
                <a:gs pos="0">
                  <a:srgbClr val="FFEBFF">
                    <a:alpha val="32968"/>
                  </a:srgbClr>
                </a:gs>
                <a:gs pos="14286">
                  <a:srgbClr val="FFEBFF">
                    <a:alpha val="30764"/>
                  </a:srgbClr>
                </a:gs>
                <a:gs pos="28571">
                  <a:srgbClr val="FFEBFF">
                    <a:alpha val="24833"/>
                  </a:srgbClr>
                </a:gs>
                <a:gs pos="42857">
                  <a:srgbClr val="FFEBFF">
                    <a:alpha val="17075"/>
                  </a:srgbClr>
                </a:gs>
                <a:gs pos="57143">
                  <a:srgbClr val="FFEBFF">
                    <a:alpha val="9855"/>
                  </a:srgbClr>
                </a:gs>
                <a:gs pos="71429">
                  <a:srgbClr val="FFEBFF">
                    <a:alpha val="4740"/>
                  </a:srgbClr>
                </a:gs>
                <a:gs pos="85714">
                  <a:srgbClr val="FFEBFF">
                    <a:alpha val="1902"/>
                  </a:srgbClr>
                </a:gs>
                <a:gs pos="100000">
                  <a:srgbClr val="FFE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4282576">
              <a:off x="1333" y="1503515"/>
              <a:ext cx="295940" cy="173872"/>
            </a:xfrm>
            <a:prstGeom prst="ellipse">
              <a:avLst/>
            </a:prstGeom>
            <a:gradFill>
              <a:gsLst>
                <a:gs pos="0">
                  <a:srgbClr val="663700">
                    <a:alpha val="31666"/>
                  </a:srgbClr>
                </a:gs>
                <a:gs pos="14286">
                  <a:srgbClr val="663700">
                    <a:alpha val="29528"/>
                  </a:srgbClr>
                </a:gs>
                <a:gs pos="28571">
                  <a:srgbClr val="663700">
                    <a:alpha val="23794"/>
                  </a:srgbClr>
                </a:gs>
                <a:gs pos="42857">
                  <a:srgbClr val="663700">
                    <a:alpha val="16325"/>
                  </a:srgbClr>
                </a:gs>
                <a:gs pos="57143">
                  <a:srgbClr val="663700">
                    <a:alpha val="9404"/>
                  </a:srgbClr>
                </a:gs>
                <a:gs pos="71429">
                  <a:srgbClr val="663700">
                    <a:alpha val="4518"/>
                  </a:srgbClr>
                </a:gs>
                <a:gs pos="85714">
                  <a:srgbClr val="663700">
                    <a:alpha val="1811"/>
                  </a:srgbClr>
                </a:gs>
                <a:gs pos="100000">
                  <a:srgbClr val="6637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7279303">
              <a:off x="2070428" y="1032862"/>
              <a:ext cx="275289" cy="161048"/>
            </a:xfrm>
            <a:prstGeom prst="ellipse">
              <a:avLst/>
            </a:prstGeom>
            <a:gradFill>
              <a:gsLst>
                <a:gs pos="0">
                  <a:srgbClr val="FFD8BA">
                    <a:alpha val="32968"/>
                  </a:srgbClr>
                </a:gs>
                <a:gs pos="14286">
                  <a:srgbClr val="FFD8BA">
                    <a:alpha val="30764"/>
                  </a:srgbClr>
                </a:gs>
                <a:gs pos="28571">
                  <a:srgbClr val="FFD8BA">
                    <a:alpha val="24833"/>
                  </a:srgbClr>
                </a:gs>
                <a:gs pos="42857">
                  <a:srgbClr val="FFD8BA">
                    <a:alpha val="17075"/>
                  </a:srgbClr>
                </a:gs>
                <a:gs pos="57143">
                  <a:srgbClr val="FFD8BA">
                    <a:alpha val="9855"/>
                  </a:srgbClr>
                </a:gs>
                <a:gs pos="71429">
                  <a:srgbClr val="FFD8BA">
                    <a:alpha val="4740"/>
                  </a:srgbClr>
                </a:gs>
                <a:gs pos="85714">
                  <a:srgbClr val="FFD8BA">
                    <a:alpha val="1902"/>
                  </a:srgbClr>
                </a:gs>
                <a:gs pos="100000">
                  <a:srgbClr val="FFD8B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3209433">
              <a:off x="1027429" y="949948"/>
              <a:ext cx="327018" cy="85060"/>
            </a:xfrm>
            <a:prstGeom prst="ellipse">
              <a:avLst/>
            </a:prstGeom>
            <a:gradFill>
              <a:gsLst>
                <a:gs pos="0">
                  <a:srgbClr val="FFC300">
                    <a:alpha val="20287"/>
                  </a:srgbClr>
                </a:gs>
                <a:gs pos="14286">
                  <a:srgbClr val="FFC300">
                    <a:alpha val="18811"/>
                  </a:srgbClr>
                </a:gs>
                <a:gs pos="28571">
                  <a:srgbClr val="FFC300">
                    <a:alpha val="14940"/>
                  </a:srgbClr>
                </a:gs>
                <a:gs pos="42857">
                  <a:srgbClr val="FFC300">
                    <a:alpha val="10070"/>
                  </a:srgbClr>
                </a:gs>
                <a:gs pos="57143">
                  <a:srgbClr val="FFC300">
                    <a:alpha val="5711"/>
                  </a:srgbClr>
                </a:gs>
                <a:gs pos="71429">
                  <a:srgbClr val="FFC300">
                    <a:alpha val="2715"/>
                  </a:srgbClr>
                </a:gs>
                <a:gs pos="85714">
                  <a:srgbClr val="FFC300">
                    <a:alpha val="1083"/>
                  </a:srgbClr>
                </a:gs>
                <a:gs pos="100000">
                  <a:srgbClr val="FFC3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9999781">
              <a:off x="1559987" y="2135098"/>
              <a:ext cx="328948" cy="27125"/>
            </a:xfrm>
            <a:prstGeom prst="ellipse">
              <a:avLst/>
            </a:prstGeom>
            <a:gradFill>
              <a:gsLst>
                <a:gs pos="0">
                  <a:srgbClr val="6E3100">
                    <a:alpha val="32968"/>
                  </a:srgbClr>
                </a:gs>
                <a:gs pos="14286">
                  <a:srgbClr val="6E3100">
                    <a:alpha val="30764"/>
                  </a:srgbClr>
                </a:gs>
                <a:gs pos="28571">
                  <a:srgbClr val="6E3100">
                    <a:alpha val="24833"/>
                  </a:srgbClr>
                </a:gs>
                <a:gs pos="42857">
                  <a:srgbClr val="6E3100">
                    <a:alpha val="17075"/>
                  </a:srgbClr>
                </a:gs>
                <a:gs pos="57143">
                  <a:srgbClr val="6E3100">
                    <a:alpha val="9855"/>
                  </a:srgbClr>
                </a:gs>
                <a:gs pos="71429">
                  <a:srgbClr val="6E3100">
                    <a:alpha val="4740"/>
                  </a:srgbClr>
                </a:gs>
                <a:gs pos="85714">
                  <a:srgbClr val="6E3100">
                    <a:alpha val="1902"/>
                  </a:srgbClr>
                </a:gs>
                <a:gs pos="100000">
                  <a:srgbClr val="6E31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9558283">
              <a:off x="1872264" y="1766055"/>
              <a:ext cx="444323" cy="1333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4797448">
              <a:off x="1642096" y="841382"/>
              <a:ext cx="354513" cy="301426"/>
            </a:xfrm>
            <a:prstGeom prst="ellipse">
              <a:avLst/>
            </a:prstGeom>
            <a:gradFill>
              <a:gsLst>
                <a:gs pos="0">
                  <a:srgbClr val="FF730D">
                    <a:alpha val="30826"/>
                  </a:srgbClr>
                </a:gs>
                <a:gs pos="14286">
                  <a:srgbClr val="FF730D">
                    <a:alpha val="28733"/>
                  </a:srgbClr>
                </a:gs>
                <a:gs pos="28571">
                  <a:srgbClr val="FF730D">
                    <a:alpha val="23127"/>
                  </a:srgbClr>
                </a:gs>
                <a:gs pos="42857">
                  <a:srgbClr val="FF730D">
                    <a:alpha val="15846"/>
                  </a:srgbClr>
                </a:gs>
                <a:gs pos="57143">
                  <a:srgbClr val="FF730D">
                    <a:alpha val="9117"/>
                  </a:srgbClr>
                </a:gs>
                <a:gs pos="71429">
                  <a:srgbClr val="FF730D">
                    <a:alpha val="4376"/>
                  </a:srgbClr>
                </a:gs>
                <a:gs pos="85714">
                  <a:srgbClr val="FF730D">
                    <a:alpha val="1754"/>
                  </a:srgbClr>
                </a:gs>
                <a:gs pos="100000">
                  <a:srgbClr val="FF730D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4191567">
              <a:off x="2051347" y="1637891"/>
              <a:ext cx="249422" cy="188251"/>
            </a:xfrm>
            <a:prstGeom prst="ellipse">
              <a:avLst/>
            </a:prstGeom>
            <a:gradFill>
              <a:gsLst>
                <a:gs pos="0">
                  <a:srgbClr val="A85B00">
                    <a:alpha val="23385"/>
                  </a:srgbClr>
                </a:gs>
                <a:gs pos="14286">
                  <a:srgbClr val="A85B00">
                    <a:alpha val="21716"/>
                  </a:srgbClr>
                </a:gs>
                <a:gs pos="28571">
                  <a:srgbClr val="A85B00">
                    <a:alpha val="17312"/>
                  </a:srgbClr>
                </a:gs>
                <a:gs pos="42857">
                  <a:srgbClr val="A85B00">
                    <a:alpha val="11723"/>
                  </a:srgbClr>
                </a:gs>
                <a:gs pos="57143">
                  <a:srgbClr val="A85B00">
                    <a:alpha val="6676"/>
                  </a:srgbClr>
                </a:gs>
                <a:gs pos="71429">
                  <a:srgbClr val="A85B00">
                    <a:alpha val="3182"/>
                  </a:srgbClr>
                </a:gs>
                <a:gs pos="85714">
                  <a:srgbClr val="A85B00">
                    <a:alpha val="1271"/>
                  </a:srgbClr>
                </a:gs>
                <a:gs pos="100000">
                  <a:srgbClr val="A85B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9101130">
              <a:off x="870493" y="696684"/>
              <a:ext cx="237586" cy="196963"/>
            </a:xfrm>
            <a:prstGeom prst="ellipse">
              <a:avLst/>
            </a:prstGeom>
            <a:gradFill>
              <a:gsLst>
                <a:gs pos="0">
                  <a:srgbClr val="FFFFFF">
                    <a:alpha val="25442"/>
                  </a:srgbClr>
                </a:gs>
                <a:gs pos="14286">
                  <a:srgbClr val="FFFFFF">
                    <a:alpha val="23650"/>
                  </a:srgbClr>
                </a:gs>
                <a:gs pos="28571">
                  <a:srgbClr val="FFFFFF">
                    <a:alpha val="18903"/>
                  </a:srgbClr>
                </a:gs>
                <a:gs pos="42857">
                  <a:srgbClr val="FFFFFF">
                    <a:alpha val="12840"/>
                  </a:srgbClr>
                </a:gs>
                <a:gs pos="57143">
                  <a:srgbClr val="FFFFFF">
                    <a:alpha val="7332"/>
                  </a:srgbClr>
                </a:gs>
                <a:gs pos="71429">
                  <a:srgbClr val="FFFFFF">
                    <a:alpha val="3502"/>
                  </a:srgbClr>
                </a:gs>
                <a:gs pos="85714">
                  <a:srgbClr val="FFFFFF">
                    <a:alpha val="1400"/>
                  </a:srgbClr>
                </a:gs>
                <a:gs pos="100000">
                  <a:srgbClr val="FFFF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-10662306">
              <a:off x="-62553" y="2274245"/>
              <a:ext cx="237616" cy="64772"/>
            </a:xfrm>
            <a:prstGeom prst="ellipse">
              <a:avLst/>
            </a:prstGeom>
            <a:gradFill>
              <a:gsLst>
                <a:gs pos="0">
                  <a:srgbClr val="FFFC00">
                    <a:alpha val="32968"/>
                  </a:srgbClr>
                </a:gs>
                <a:gs pos="14286">
                  <a:srgbClr val="FFFC00">
                    <a:alpha val="30764"/>
                  </a:srgbClr>
                </a:gs>
                <a:gs pos="28571">
                  <a:srgbClr val="FFFC00">
                    <a:alpha val="24833"/>
                  </a:srgbClr>
                </a:gs>
                <a:gs pos="42857">
                  <a:srgbClr val="FFFC00">
                    <a:alpha val="17075"/>
                  </a:srgbClr>
                </a:gs>
                <a:gs pos="57143">
                  <a:srgbClr val="FFFC00">
                    <a:alpha val="9855"/>
                  </a:srgbClr>
                </a:gs>
                <a:gs pos="71429">
                  <a:srgbClr val="FFFC00">
                    <a:alpha val="4740"/>
                  </a:srgbClr>
                </a:gs>
                <a:gs pos="85714">
                  <a:srgbClr val="FFFC00">
                    <a:alpha val="1902"/>
                  </a:srgbClr>
                </a:gs>
                <a:gs pos="100000">
                  <a:srgbClr val="FFF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7427210">
              <a:off x="2094784" y="258682"/>
              <a:ext cx="460535" cy="98805"/>
            </a:xfrm>
            <a:prstGeom prst="ellipse">
              <a:avLst/>
            </a:prstGeom>
            <a:gradFill>
              <a:gsLst>
                <a:gs pos="0">
                  <a:srgbClr val="FFE6C7">
                    <a:alpha val="32968"/>
                  </a:srgbClr>
                </a:gs>
                <a:gs pos="14286">
                  <a:srgbClr val="FFE6C7">
                    <a:alpha val="30764"/>
                  </a:srgbClr>
                </a:gs>
                <a:gs pos="28571">
                  <a:srgbClr val="FFE6C7">
                    <a:alpha val="24833"/>
                  </a:srgbClr>
                </a:gs>
                <a:gs pos="42857">
                  <a:srgbClr val="FFE6C7">
                    <a:alpha val="17075"/>
                  </a:srgbClr>
                </a:gs>
                <a:gs pos="57143">
                  <a:srgbClr val="FFE6C7">
                    <a:alpha val="9855"/>
                  </a:srgbClr>
                </a:gs>
                <a:gs pos="71429">
                  <a:srgbClr val="FFE6C7">
                    <a:alpha val="4740"/>
                  </a:srgbClr>
                </a:gs>
                <a:gs pos="85714">
                  <a:srgbClr val="FFE6C7">
                    <a:alpha val="1902"/>
                  </a:srgbClr>
                </a:gs>
                <a:gs pos="100000">
                  <a:srgbClr val="FFE6C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6265497">
              <a:off x="3397371" y="1879463"/>
              <a:ext cx="422995" cy="165183"/>
            </a:xfrm>
            <a:prstGeom prst="ellipse">
              <a:avLst/>
            </a:prstGeom>
            <a:gradFill>
              <a:gsLst>
                <a:gs pos="0">
                  <a:srgbClr val="A8948F">
                    <a:alpha val="30520"/>
                  </a:srgbClr>
                </a:gs>
                <a:gs pos="14286">
                  <a:srgbClr val="A8948F">
                    <a:alpha val="28443"/>
                  </a:srgbClr>
                </a:gs>
                <a:gs pos="28571">
                  <a:srgbClr val="A8948F">
                    <a:alpha val="22884"/>
                  </a:srgbClr>
                </a:gs>
                <a:gs pos="42857">
                  <a:srgbClr val="A8948F">
                    <a:alpha val="15671"/>
                  </a:srgbClr>
                </a:gs>
                <a:gs pos="57143">
                  <a:srgbClr val="A8948F">
                    <a:alpha val="9012"/>
                  </a:srgbClr>
                </a:gs>
                <a:gs pos="71429">
                  <a:srgbClr val="A8948F">
                    <a:alpha val="4325"/>
                  </a:srgbClr>
                </a:gs>
                <a:gs pos="85714">
                  <a:srgbClr val="A8948F">
                    <a:alpha val="1733"/>
                  </a:srgbClr>
                </a:gs>
                <a:gs pos="100000">
                  <a:srgbClr val="A8948F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9837262">
              <a:off x="328649" y="1415893"/>
              <a:ext cx="276351" cy="245467"/>
            </a:xfrm>
            <a:prstGeom prst="ellipse">
              <a:avLst/>
            </a:prstGeom>
            <a:gradFill>
              <a:gsLst>
                <a:gs pos="0">
                  <a:srgbClr val="11006C">
                    <a:alpha val="6286"/>
                  </a:srgbClr>
                </a:gs>
                <a:gs pos="14286">
                  <a:srgbClr val="11006C">
                    <a:alpha val="5793"/>
                  </a:srgbClr>
                </a:gs>
                <a:gs pos="28571">
                  <a:srgbClr val="11006C">
                    <a:alpha val="4528"/>
                  </a:srgbClr>
                </a:gs>
                <a:gs pos="42857">
                  <a:srgbClr val="11006C">
                    <a:alpha val="2993"/>
                  </a:srgbClr>
                </a:gs>
                <a:gs pos="57143">
                  <a:srgbClr val="11006C">
                    <a:alpha val="1670"/>
                  </a:srgbClr>
                </a:gs>
                <a:gs pos="71429">
                  <a:srgbClr val="11006C">
                    <a:alpha val="785"/>
                  </a:srgbClr>
                </a:gs>
                <a:gs pos="85714">
                  <a:srgbClr val="11006C">
                    <a:alpha val="311"/>
                  </a:srgbClr>
                </a:gs>
                <a:gs pos="100000">
                  <a:srgbClr val="11006C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10032356">
              <a:off x="1134643" y="1510973"/>
              <a:ext cx="351363" cy="82492"/>
            </a:xfrm>
            <a:prstGeom prst="ellipse">
              <a:avLst/>
            </a:prstGeom>
            <a:gradFill>
              <a:gsLst>
                <a:gs pos="0">
                  <a:srgbClr val="8B7E80">
                    <a:alpha val="24308"/>
                  </a:srgbClr>
                </a:gs>
                <a:gs pos="14286">
                  <a:srgbClr val="8B7E80">
                    <a:alpha val="22584"/>
                  </a:srgbClr>
                </a:gs>
                <a:gs pos="28571">
                  <a:srgbClr val="8B7E80">
                    <a:alpha val="18024"/>
                  </a:srgbClr>
                </a:gs>
                <a:gs pos="42857">
                  <a:srgbClr val="8B7E80">
                    <a:alpha val="12222"/>
                  </a:srgbClr>
                </a:gs>
                <a:gs pos="57143">
                  <a:srgbClr val="8B7E80">
                    <a:alpha val="6969"/>
                  </a:srgbClr>
                </a:gs>
                <a:gs pos="71429">
                  <a:srgbClr val="8B7E80">
                    <a:alpha val="3325"/>
                  </a:srgbClr>
                </a:gs>
                <a:gs pos="85714">
                  <a:srgbClr val="8B7E80">
                    <a:alpha val="1328"/>
                  </a:srgbClr>
                </a:gs>
                <a:gs pos="100000">
                  <a:srgbClr val="8B7E8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-9420937">
              <a:off x="1361508" y="592222"/>
              <a:ext cx="287179" cy="34100"/>
            </a:xfrm>
            <a:prstGeom prst="ellipse">
              <a:avLst/>
            </a:prstGeom>
            <a:gradFill>
              <a:gsLst>
                <a:gs pos="0">
                  <a:srgbClr val="FFFF96">
                    <a:alpha val="21592"/>
                  </a:srgbClr>
                </a:gs>
                <a:gs pos="14286">
                  <a:srgbClr val="FFFF96">
                    <a:alpha val="20034"/>
                  </a:srgbClr>
                </a:gs>
                <a:gs pos="28571">
                  <a:srgbClr val="FFFF96">
                    <a:alpha val="15936"/>
                  </a:srgbClr>
                </a:gs>
                <a:gs pos="42857">
                  <a:srgbClr val="FFFF96">
                    <a:alpha val="10762"/>
                  </a:srgbClr>
                </a:gs>
                <a:gs pos="57143">
                  <a:srgbClr val="FFFF96">
                    <a:alpha val="6114"/>
                  </a:srgbClr>
                </a:gs>
                <a:gs pos="71429">
                  <a:srgbClr val="FFFF96">
                    <a:alpha val="2910"/>
                  </a:srgbClr>
                </a:gs>
                <a:gs pos="85714">
                  <a:srgbClr val="FFFF96">
                    <a:alpha val="1161"/>
                  </a:srgbClr>
                </a:gs>
                <a:gs pos="100000">
                  <a:srgbClr val="FFFF96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5898537">
              <a:off x="3015508" y="1610096"/>
              <a:ext cx="351995" cy="298316"/>
            </a:xfrm>
            <a:prstGeom prst="ellipse">
              <a:avLst/>
            </a:prstGeom>
            <a:gradFill>
              <a:gsLst>
                <a:gs pos="0">
                  <a:srgbClr val="FFD1B1">
                    <a:alpha val="32968"/>
                  </a:srgbClr>
                </a:gs>
                <a:gs pos="14286">
                  <a:srgbClr val="FFD1B1">
                    <a:alpha val="30764"/>
                  </a:srgbClr>
                </a:gs>
                <a:gs pos="28571">
                  <a:srgbClr val="FFD1B1">
                    <a:alpha val="24833"/>
                  </a:srgbClr>
                </a:gs>
                <a:gs pos="42857">
                  <a:srgbClr val="FFD1B1">
                    <a:alpha val="17075"/>
                  </a:srgbClr>
                </a:gs>
                <a:gs pos="57143">
                  <a:srgbClr val="FFD1B1">
                    <a:alpha val="9855"/>
                  </a:srgbClr>
                </a:gs>
                <a:gs pos="71429">
                  <a:srgbClr val="FFD1B1">
                    <a:alpha val="4740"/>
                  </a:srgbClr>
                </a:gs>
                <a:gs pos="85714">
                  <a:srgbClr val="FFD1B1">
                    <a:alpha val="1902"/>
                  </a:srgbClr>
                </a:gs>
                <a:gs pos="100000">
                  <a:srgbClr val="FFD1B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9580153">
              <a:off x="500159" y="2106485"/>
              <a:ext cx="478768" cy="23276"/>
            </a:xfrm>
            <a:prstGeom prst="ellipse">
              <a:avLst/>
            </a:prstGeom>
            <a:gradFill>
              <a:gsLst>
                <a:gs pos="0">
                  <a:srgbClr val="FFFFF1">
                    <a:alpha val="24666"/>
                  </a:srgbClr>
                </a:gs>
                <a:gs pos="14286">
                  <a:srgbClr val="FFFFF1">
                    <a:alpha val="22920"/>
                  </a:srgbClr>
                </a:gs>
                <a:gs pos="28571">
                  <a:srgbClr val="FFFFF1">
                    <a:alpha val="18301"/>
                  </a:srgbClr>
                </a:gs>
                <a:gs pos="42857">
                  <a:srgbClr val="FFFFF1">
                    <a:alpha val="12417"/>
                  </a:srgbClr>
                </a:gs>
                <a:gs pos="57143">
                  <a:srgbClr val="FFFFF1">
                    <a:alpha val="7083"/>
                  </a:srgbClr>
                </a:gs>
                <a:gs pos="71429">
                  <a:srgbClr val="FFFFF1">
                    <a:alpha val="3380"/>
                  </a:srgbClr>
                </a:gs>
                <a:gs pos="85714">
                  <a:srgbClr val="FFFFF1">
                    <a:alpha val="1351"/>
                  </a:srgbClr>
                </a:gs>
                <a:gs pos="100000">
                  <a:srgbClr val="FFFFF1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9108903">
              <a:off x="2357635" y="2288077"/>
              <a:ext cx="510029" cy="209219"/>
            </a:xfrm>
            <a:prstGeom prst="ellipse">
              <a:avLst/>
            </a:prstGeom>
            <a:gradFill>
              <a:gsLst>
                <a:gs pos="0">
                  <a:srgbClr val="D9C7A9">
                    <a:alpha val="32968"/>
                  </a:srgbClr>
                </a:gs>
                <a:gs pos="14286">
                  <a:srgbClr val="D9C7A9">
                    <a:alpha val="30764"/>
                  </a:srgbClr>
                </a:gs>
                <a:gs pos="28571">
                  <a:srgbClr val="D9C7A9">
                    <a:alpha val="24833"/>
                  </a:srgbClr>
                </a:gs>
                <a:gs pos="42857">
                  <a:srgbClr val="D9C7A9">
                    <a:alpha val="17075"/>
                  </a:srgbClr>
                </a:gs>
                <a:gs pos="57143">
                  <a:srgbClr val="D9C7A9">
                    <a:alpha val="9855"/>
                  </a:srgbClr>
                </a:gs>
                <a:gs pos="71429">
                  <a:srgbClr val="D9C7A9">
                    <a:alpha val="4740"/>
                  </a:srgbClr>
                </a:gs>
                <a:gs pos="85714">
                  <a:srgbClr val="D9C7A9">
                    <a:alpha val="1902"/>
                  </a:srgbClr>
                </a:gs>
                <a:gs pos="100000">
                  <a:srgbClr val="D9C7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8494409">
              <a:off x="2424154" y="1326440"/>
              <a:ext cx="386178" cy="275322"/>
            </a:xfrm>
            <a:prstGeom prst="ellipse">
              <a:avLst/>
            </a:prstGeom>
            <a:gradFill>
              <a:gsLst>
                <a:gs pos="0">
                  <a:srgbClr val="FFFF00">
                    <a:alpha val="11112"/>
                  </a:srgbClr>
                </a:gs>
                <a:gs pos="14286">
                  <a:srgbClr val="FFFF00">
                    <a:alpha val="10261"/>
                  </a:srgbClr>
                </a:gs>
                <a:gs pos="28571">
                  <a:srgbClr val="FFFF00">
                    <a:alpha val="8063"/>
                  </a:srgbClr>
                </a:gs>
                <a:gs pos="42857">
                  <a:srgbClr val="FFFF00">
                    <a:alpha val="5365"/>
                  </a:srgbClr>
                </a:gs>
                <a:gs pos="57143">
                  <a:srgbClr val="FFFF00">
                    <a:alpha val="3009"/>
                  </a:srgbClr>
                </a:gs>
                <a:gs pos="71429">
                  <a:srgbClr val="FFFF00">
                    <a:alpha val="1420"/>
                  </a:srgbClr>
                </a:gs>
                <a:gs pos="85714">
                  <a:srgbClr val="FFFF00">
                    <a:alpha val="564"/>
                  </a:srgbClr>
                </a:gs>
                <a:gs pos="100000">
                  <a:srgbClr val="FFFF00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-9030615">
              <a:off x="593190" y="603185"/>
              <a:ext cx="214061" cy="60361"/>
            </a:xfrm>
            <a:prstGeom prst="ellipse">
              <a:avLst/>
            </a:prstGeom>
            <a:gradFill>
              <a:gsLst>
                <a:gs pos="0">
                  <a:srgbClr val="1D0033">
                    <a:alpha val="32968"/>
                  </a:srgbClr>
                </a:gs>
                <a:gs pos="14286">
                  <a:srgbClr val="1D0033">
                    <a:alpha val="30764"/>
                  </a:srgbClr>
                </a:gs>
                <a:gs pos="28571">
                  <a:srgbClr val="1D0033">
                    <a:alpha val="24833"/>
                  </a:srgbClr>
                </a:gs>
                <a:gs pos="42857">
                  <a:srgbClr val="1D0033">
                    <a:alpha val="17075"/>
                  </a:srgbClr>
                </a:gs>
                <a:gs pos="57143">
                  <a:srgbClr val="1D0033">
                    <a:alpha val="9855"/>
                  </a:srgbClr>
                </a:gs>
                <a:gs pos="71429">
                  <a:srgbClr val="1D0033">
                    <a:alpha val="4740"/>
                  </a:srgbClr>
                </a:gs>
                <a:gs pos="85714">
                  <a:srgbClr val="1D0033">
                    <a:alpha val="1902"/>
                  </a:srgbClr>
                </a:gs>
                <a:gs pos="100000">
                  <a:srgbClr val="1D003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-8438927">
              <a:off x="1030836" y="1091299"/>
              <a:ext cx="344108" cy="42008"/>
            </a:xfrm>
            <a:prstGeom prst="ellipse">
              <a:avLst/>
            </a:prstGeom>
            <a:gradFill>
              <a:gsLst>
                <a:gs pos="0">
                  <a:srgbClr val="FFA600">
                    <a:alpha val="32968"/>
                  </a:srgbClr>
                </a:gs>
                <a:gs pos="14286">
                  <a:srgbClr val="FFA600">
                    <a:alpha val="30764"/>
                  </a:srgbClr>
                </a:gs>
                <a:gs pos="28571">
                  <a:srgbClr val="FFA600">
                    <a:alpha val="24833"/>
                  </a:srgbClr>
                </a:gs>
                <a:gs pos="42857">
                  <a:srgbClr val="FFA600">
                    <a:alpha val="17075"/>
                  </a:srgbClr>
                </a:gs>
                <a:gs pos="57143">
                  <a:srgbClr val="FFA600">
                    <a:alpha val="9855"/>
                  </a:srgbClr>
                </a:gs>
                <a:gs pos="71429">
                  <a:srgbClr val="FFA600">
                    <a:alpha val="4740"/>
                  </a:srgbClr>
                </a:gs>
                <a:gs pos="85714">
                  <a:srgbClr val="FFA600">
                    <a:alpha val="1902"/>
                  </a:srgbClr>
                </a:gs>
                <a:gs pos="100000">
                  <a:srgbClr val="FFA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9694265">
              <a:off x="931780" y="1976450"/>
              <a:ext cx="187665" cy="26292"/>
            </a:xfrm>
            <a:prstGeom prst="ellipse">
              <a:avLst/>
            </a:prstGeom>
            <a:gradFill>
              <a:gsLst>
                <a:gs pos="0">
                  <a:srgbClr val="FFFF00">
                    <a:alpha val="24811"/>
                  </a:srgbClr>
                </a:gs>
                <a:gs pos="14286">
                  <a:srgbClr val="FFFF00">
                    <a:alpha val="23057"/>
                  </a:srgbClr>
                </a:gs>
                <a:gs pos="28571">
                  <a:srgbClr val="FFFF00">
                    <a:alpha val="18413"/>
                  </a:srgbClr>
                </a:gs>
                <a:gs pos="42857">
                  <a:srgbClr val="FFFF00">
                    <a:alpha val="12496"/>
                  </a:srgbClr>
                </a:gs>
                <a:gs pos="57143">
                  <a:srgbClr val="FFFF00">
                    <a:alpha val="7129"/>
                  </a:srgbClr>
                </a:gs>
                <a:gs pos="71429">
                  <a:srgbClr val="FFFF00">
                    <a:alpha val="3403"/>
                  </a:srgbClr>
                </a:gs>
                <a:gs pos="85714">
                  <a:srgbClr val="FFFF00">
                    <a:alpha val="1360"/>
                  </a:srgbClr>
                </a:gs>
                <a:gs pos="100000">
                  <a:srgbClr val="FFFF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10488290">
              <a:off x="3260629" y="1269198"/>
              <a:ext cx="334364" cy="325805"/>
            </a:xfrm>
            <a:prstGeom prst="ellipse">
              <a:avLst/>
            </a:prstGeom>
            <a:gradFill>
              <a:gsLst>
                <a:gs pos="0">
                  <a:srgbClr val="7B8B1D">
                    <a:alpha val="7732"/>
                  </a:srgbClr>
                </a:gs>
                <a:gs pos="14286">
                  <a:srgbClr val="7B8B1D">
                    <a:alpha val="7130"/>
                  </a:srgbClr>
                </a:gs>
                <a:gs pos="28571">
                  <a:srgbClr val="7B8B1D">
                    <a:alpha val="5581"/>
                  </a:srgbClr>
                </a:gs>
                <a:gs pos="42857">
                  <a:srgbClr val="7B8B1D">
                    <a:alpha val="3697"/>
                  </a:srgbClr>
                </a:gs>
                <a:gs pos="57143">
                  <a:srgbClr val="7B8B1D">
                    <a:alpha val="2066"/>
                  </a:srgbClr>
                </a:gs>
                <a:gs pos="71429">
                  <a:srgbClr val="7B8B1D">
                    <a:alpha val="972"/>
                  </a:srgbClr>
                </a:gs>
                <a:gs pos="85714">
                  <a:srgbClr val="7B8B1D">
                    <a:alpha val="386"/>
                  </a:srgbClr>
                </a:gs>
                <a:gs pos="100000">
                  <a:srgbClr val="7B8B1D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9118314">
              <a:off x="1546118" y="1480910"/>
              <a:ext cx="228816" cy="34286"/>
            </a:xfrm>
            <a:prstGeom prst="ellipse">
              <a:avLst/>
            </a:prstGeom>
            <a:gradFill>
              <a:gsLst>
                <a:gs pos="0">
                  <a:srgbClr val="140000">
                    <a:alpha val="32968"/>
                  </a:srgbClr>
                </a:gs>
                <a:gs pos="14286">
                  <a:srgbClr val="140000">
                    <a:alpha val="30764"/>
                  </a:srgbClr>
                </a:gs>
                <a:gs pos="28571">
                  <a:srgbClr val="140000">
                    <a:alpha val="24833"/>
                  </a:srgbClr>
                </a:gs>
                <a:gs pos="42857">
                  <a:srgbClr val="140000">
                    <a:alpha val="17075"/>
                  </a:srgbClr>
                </a:gs>
                <a:gs pos="57143">
                  <a:srgbClr val="140000">
                    <a:alpha val="9855"/>
                  </a:srgbClr>
                </a:gs>
                <a:gs pos="71429">
                  <a:srgbClr val="140000">
                    <a:alpha val="4740"/>
                  </a:srgbClr>
                </a:gs>
                <a:gs pos="85714">
                  <a:srgbClr val="140000">
                    <a:alpha val="1902"/>
                  </a:srgbClr>
                </a:gs>
                <a:gs pos="100000">
                  <a:srgbClr val="1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-10629279">
              <a:off x="776832" y="1841669"/>
              <a:ext cx="189888" cy="185652"/>
            </a:xfrm>
            <a:prstGeom prst="ellipse">
              <a:avLst/>
            </a:prstGeom>
            <a:gradFill>
              <a:gsLst>
                <a:gs pos="0">
                  <a:srgbClr val="976753">
                    <a:alpha val="17304"/>
                  </a:srgbClr>
                </a:gs>
                <a:gs pos="14286">
                  <a:srgbClr val="976753">
                    <a:alpha val="16023"/>
                  </a:srgbClr>
                </a:gs>
                <a:gs pos="28571">
                  <a:srgbClr val="976753">
                    <a:alpha val="12680"/>
                  </a:srgbClr>
                </a:gs>
                <a:gs pos="42857">
                  <a:srgbClr val="976753">
                    <a:alpha val="8510"/>
                  </a:srgbClr>
                </a:gs>
                <a:gs pos="57143">
                  <a:srgbClr val="976753">
                    <a:alpha val="4809"/>
                  </a:srgbClr>
                </a:gs>
                <a:gs pos="71429">
                  <a:srgbClr val="976753">
                    <a:alpha val="2280"/>
                  </a:srgbClr>
                </a:gs>
                <a:gs pos="85714">
                  <a:srgbClr val="976753">
                    <a:alpha val="908"/>
                  </a:srgbClr>
                </a:gs>
                <a:gs pos="100000">
                  <a:srgbClr val="976753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4510390">
              <a:off x="2292105" y="615265"/>
              <a:ext cx="437988" cy="98205"/>
            </a:xfrm>
            <a:prstGeom prst="ellipse">
              <a:avLst/>
            </a:prstGeom>
            <a:gradFill>
              <a:gsLst>
                <a:gs pos="0">
                  <a:srgbClr val="5A1D00">
                    <a:alpha val="32968"/>
                  </a:srgbClr>
                </a:gs>
                <a:gs pos="14286">
                  <a:srgbClr val="5A1D00">
                    <a:alpha val="30764"/>
                  </a:srgbClr>
                </a:gs>
                <a:gs pos="28571">
                  <a:srgbClr val="5A1D00">
                    <a:alpha val="24833"/>
                  </a:srgbClr>
                </a:gs>
                <a:gs pos="42857">
                  <a:srgbClr val="5A1D00">
                    <a:alpha val="17075"/>
                  </a:srgbClr>
                </a:gs>
                <a:gs pos="57143">
                  <a:srgbClr val="5A1D00">
                    <a:alpha val="9855"/>
                  </a:srgbClr>
                </a:gs>
                <a:gs pos="71429">
                  <a:srgbClr val="5A1D00">
                    <a:alpha val="4740"/>
                  </a:srgbClr>
                </a:gs>
                <a:gs pos="85714">
                  <a:srgbClr val="5A1D00">
                    <a:alpha val="1902"/>
                  </a:srgbClr>
                </a:gs>
                <a:gs pos="100000">
                  <a:srgbClr val="5A1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-10405313">
              <a:off x="1169331" y="2018782"/>
              <a:ext cx="479591" cy="225446"/>
            </a:xfrm>
            <a:prstGeom prst="ellipse">
              <a:avLst/>
            </a:prstGeom>
            <a:gradFill>
              <a:gsLst>
                <a:gs pos="0">
                  <a:srgbClr val="904800">
                    <a:alpha val="32968"/>
                  </a:srgbClr>
                </a:gs>
                <a:gs pos="14286">
                  <a:srgbClr val="904800">
                    <a:alpha val="30764"/>
                  </a:srgbClr>
                </a:gs>
                <a:gs pos="28571">
                  <a:srgbClr val="904800">
                    <a:alpha val="24833"/>
                  </a:srgbClr>
                </a:gs>
                <a:gs pos="42857">
                  <a:srgbClr val="904800">
                    <a:alpha val="17075"/>
                  </a:srgbClr>
                </a:gs>
                <a:gs pos="57143">
                  <a:srgbClr val="904800">
                    <a:alpha val="9855"/>
                  </a:srgbClr>
                </a:gs>
                <a:gs pos="71429">
                  <a:srgbClr val="904800">
                    <a:alpha val="4740"/>
                  </a:srgbClr>
                </a:gs>
                <a:gs pos="85714">
                  <a:srgbClr val="904800">
                    <a:alpha val="1902"/>
                  </a:srgbClr>
                </a:gs>
                <a:gs pos="100000">
                  <a:srgbClr val="904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-8277534">
              <a:off x="629083" y="1144692"/>
              <a:ext cx="273969" cy="105034"/>
            </a:xfrm>
            <a:prstGeom prst="ellipse">
              <a:avLst/>
            </a:prstGeom>
            <a:gradFill>
              <a:gsLst>
                <a:gs pos="0">
                  <a:srgbClr val="000000">
                    <a:alpha val="18021"/>
                  </a:srgbClr>
                </a:gs>
                <a:gs pos="14286">
                  <a:srgbClr val="000000">
                    <a:alpha val="16693"/>
                  </a:srgbClr>
                </a:gs>
                <a:gs pos="28571">
                  <a:srgbClr val="000000">
                    <a:alpha val="13221"/>
                  </a:srgbClr>
                </a:gs>
                <a:gs pos="42857">
                  <a:srgbClr val="000000">
                    <a:alpha val="8882"/>
                  </a:srgbClr>
                </a:gs>
                <a:gs pos="57143">
                  <a:srgbClr val="000000">
                    <a:alpha val="5023"/>
                  </a:srgbClr>
                </a:gs>
                <a:gs pos="71429">
                  <a:srgbClr val="000000">
                    <a:alpha val="2384"/>
                  </a:srgbClr>
                </a:gs>
                <a:gs pos="85714">
                  <a:srgbClr val="000000">
                    <a:alpha val="949"/>
                  </a:srgbClr>
                </a:gs>
                <a:gs pos="100000">
                  <a:srgbClr val="00000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7124906">
              <a:off x="2378736" y="195639"/>
              <a:ext cx="341524" cy="71632"/>
            </a:xfrm>
            <a:prstGeom prst="ellipse">
              <a:avLst/>
            </a:prstGeom>
            <a:gradFill>
              <a:gsLst>
                <a:gs pos="0">
                  <a:srgbClr val="180000">
                    <a:alpha val="32968"/>
                  </a:srgbClr>
                </a:gs>
                <a:gs pos="14286">
                  <a:srgbClr val="180000">
                    <a:alpha val="30764"/>
                  </a:srgbClr>
                </a:gs>
                <a:gs pos="28571">
                  <a:srgbClr val="180000">
                    <a:alpha val="24833"/>
                  </a:srgbClr>
                </a:gs>
                <a:gs pos="42857">
                  <a:srgbClr val="180000">
                    <a:alpha val="17075"/>
                  </a:srgbClr>
                </a:gs>
                <a:gs pos="57143">
                  <a:srgbClr val="180000">
                    <a:alpha val="9855"/>
                  </a:srgbClr>
                </a:gs>
                <a:gs pos="71429">
                  <a:srgbClr val="180000">
                    <a:alpha val="4740"/>
                  </a:srgbClr>
                </a:gs>
                <a:gs pos="85714">
                  <a:srgbClr val="180000">
                    <a:alpha val="1902"/>
                  </a:srgbClr>
                </a:gs>
                <a:gs pos="100000">
                  <a:srgbClr val="1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2840143">
              <a:off x="783104" y="1076494"/>
              <a:ext cx="694917" cy="159448"/>
            </a:xfrm>
            <a:prstGeom prst="ellipse">
              <a:avLst/>
            </a:prstGeom>
            <a:gradFill>
              <a:gsLst>
                <a:gs pos="0">
                  <a:srgbClr val="AE8600">
                    <a:alpha val="24035"/>
                  </a:srgbClr>
                </a:gs>
                <a:gs pos="14286">
                  <a:srgbClr val="AE8600">
                    <a:alpha val="22327"/>
                  </a:srgbClr>
                </a:gs>
                <a:gs pos="28571">
                  <a:srgbClr val="AE8600">
                    <a:alpha val="17813"/>
                  </a:srgbClr>
                </a:gs>
                <a:gs pos="42857">
                  <a:srgbClr val="AE8600">
                    <a:alpha val="12074"/>
                  </a:srgbClr>
                </a:gs>
                <a:gs pos="57143">
                  <a:srgbClr val="AE8600">
                    <a:alpha val="6882"/>
                  </a:srgbClr>
                </a:gs>
                <a:gs pos="71429">
                  <a:srgbClr val="AE8600">
                    <a:alpha val="3282"/>
                  </a:srgbClr>
                </a:gs>
                <a:gs pos="85714">
                  <a:srgbClr val="AE8600">
                    <a:alpha val="1311"/>
                  </a:srgbClr>
                </a:gs>
                <a:gs pos="100000">
                  <a:srgbClr val="AE86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5053369">
              <a:off x="3433665" y="1380048"/>
              <a:ext cx="366410" cy="297334"/>
            </a:xfrm>
            <a:prstGeom prst="ellipse">
              <a:avLst/>
            </a:prstGeom>
            <a:gradFill>
              <a:gsLst>
                <a:gs pos="0">
                  <a:srgbClr val="C2ABC6">
                    <a:alpha val="32303"/>
                  </a:srgbClr>
                </a:gs>
                <a:gs pos="14286">
                  <a:srgbClr val="C2ABC6">
                    <a:alpha val="30133"/>
                  </a:srgbClr>
                </a:gs>
                <a:gs pos="28571">
                  <a:srgbClr val="C2ABC6">
                    <a:alpha val="24301"/>
                  </a:srgbClr>
                </a:gs>
                <a:gs pos="42857">
                  <a:srgbClr val="C2ABC6">
                    <a:alpha val="16691"/>
                  </a:srgbClr>
                </a:gs>
                <a:gs pos="57143">
                  <a:srgbClr val="C2ABC6">
                    <a:alpha val="9624"/>
                  </a:srgbClr>
                </a:gs>
                <a:gs pos="71429">
                  <a:srgbClr val="C2ABC6">
                    <a:alpha val="4626"/>
                  </a:srgbClr>
                </a:gs>
                <a:gs pos="85714">
                  <a:srgbClr val="C2ABC6">
                    <a:alpha val="1856"/>
                  </a:srgbClr>
                </a:gs>
                <a:gs pos="100000">
                  <a:srgbClr val="C2ABC6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6176294">
              <a:off x="3403438" y="1770003"/>
              <a:ext cx="271573" cy="228776"/>
            </a:xfrm>
            <a:prstGeom prst="ellipse">
              <a:avLst/>
            </a:prstGeom>
            <a:gradFill>
              <a:gsLst>
                <a:gs pos="0">
                  <a:srgbClr val="AD8548">
                    <a:alpha val="7055"/>
                  </a:srgbClr>
                </a:gs>
                <a:gs pos="14286">
                  <a:srgbClr val="AD8548">
                    <a:alpha val="6503"/>
                  </a:srgbClr>
                </a:gs>
                <a:gs pos="28571">
                  <a:srgbClr val="AD8548">
                    <a:alpha val="5087"/>
                  </a:srgbClr>
                </a:gs>
                <a:gs pos="42857">
                  <a:srgbClr val="AD8548">
                    <a:alpha val="3367"/>
                  </a:srgbClr>
                </a:gs>
                <a:gs pos="57143">
                  <a:srgbClr val="AD8548">
                    <a:alpha val="1880"/>
                  </a:srgbClr>
                </a:gs>
                <a:gs pos="71429">
                  <a:srgbClr val="AD8548">
                    <a:alpha val="884"/>
                  </a:srgbClr>
                </a:gs>
                <a:gs pos="85714">
                  <a:srgbClr val="AD8548">
                    <a:alpha val="351"/>
                  </a:srgbClr>
                </a:gs>
                <a:gs pos="100000">
                  <a:srgbClr val="AD8548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-8922545">
              <a:off x="790354" y="874327"/>
              <a:ext cx="154290" cy="82978"/>
            </a:xfrm>
            <a:prstGeom prst="ellipse">
              <a:avLst/>
            </a:prstGeom>
            <a:gradFill>
              <a:gsLst>
                <a:gs pos="0">
                  <a:srgbClr val="FFFFB1">
                    <a:alpha val="32968"/>
                  </a:srgbClr>
                </a:gs>
                <a:gs pos="14286">
                  <a:srgbClr val="FFFFB1">
                    <a:alpha val="30764"/>
                  </a:srgbClr>
                </a:gs>
                <a:gs pos="28571">
                  <a:srgbClr val="FFFFB1">
                    <a:alpha val="24833"/>
                  </a:srgbClr>
                </a:gs>
                <a:gs pos="42857">
                  <a:srgbClr val="FFFFB1">
                    <a:alpha val="17075"/>
                  </a:srgbClr>
                </a:gs>
                <a:gs pos="57143">
                  <a:srgbClr val="FFFFB1">
                    <a:alpha val="9855"/>
                  </a:srgbClr>
                </a:gs>
                <a:gs pos="71429">
                  <a:srgbClr val="FFFFB1">
                    <a:alpha val="4740"/>
                  </a:srgbClr>
                </a:gs>
                <a:gs pos="85714">
                  <a:srgbClr val="FFFFB1">
                    <a:alpha val="1902"/>
                  </a:srgbClr>
                </a:gs>
                <a:gs pos="100000">
                  <a:srgbClr val="FFFFB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6953090">
              <a:off x="2050218" y="502944"/>
              <a:ext cx="209984" cy="31046"/>
            </a:xfrm>
            <a:prstGeom prst="ellipse">
              <a:avLst/>
            </a:prstGeom>
            <a:gradFill>
              <a:gsLst>
                <a:gs pos="0">
                  <a:srgbClr val="FFFFC4">
                    <a:alpha val="31525"/>
                  </a:srgbClr>
                </a:gs>
                <a:gs pos="14286">
                  <a:srgbClr val="FFFFC4">
                    <a:alpha val="29395"/>
                  </a:srgbClr>
                </a:gs>
                <a:gs pos="28571">
                  <a:srgbClr val="FFFFC4">
                    <a:alpha val="23681"/>
                  </a:srgbClr>
                </a:gs>
                <a:gs pos="42857">
                  <a:srgbClr val="FFFFC4">
                    <a:alpha val="16244"/>
                  </a:srgbClr>
                </a:gs>
                <a:gs pos="57143">
                  <a:srgbClr val="FFFFC4">
                    <a:alpha val="9355"/>
                  </a:srgbClr>
                </a:gs>
                <a:gs pos="71429">
                  <a:srgbClr val="FFFFC4">
                    <a:alpha val="4494"/>
                  </a:srgbClr>
                </a:gs>
                <a:gs pos="85714">
                  <a:srgbClr val="FFFFC4">
                    <a:alpha val="1802"/>
                  </a:srgbClr>
                </a:gs>
                <a:gs pos="100000">
                  <a:srgbClr val="FFFFC4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8479281">
              <a:off x="982956" y="1896308"/>
              <a:ext cx="359291" cy="77208"/>
            </a:xfrm>
            <a:prstGeom prst="ellipse">
              <a:avLst/>
            </a:prstGeom>
            <a:gradFill>
              <a:gsLst>
                <a:gs pos="0">
                  <a:srgbClr val="FFAE00">
                    <a:alpha val="5853"/>
                  </a:srgbClr>
                </a:gs>
                <a:gs pos="14286">
                  <a:srgbClr val="FFAE00">
                    <a:alpha val="5392"/>
                  </a:srgbClr>
                </a:gs>
                <a:gs pos="28571">
                  <a:srgbClr val="FFAE00">
                    <a:alpha val="4213"/>
                  </a:srgbClr>
                </a:gs>
                <a:gs pos="42857">
                  <a:srgbClr val="FFAE00">
                    <a:alpha val="2784"/>
                  </a:srgbClr>
                </a:gs>
                <a:gs pos="57143">
                  <a:srgbClr val="FFAE00">
                    <a:alpha val="1552"/>
                  </a:srgbClr>
                </a:gs>
                <a:gs pos="71429">
                  <a:srgbClr val="FFAE00">
                    <a:alpha val="730"/>
                  </a:srgbClr>
                </a:gs>
                <a:gs pos="85714">
                  <a:srgbClr val="FFAE00">
                    <a:alpha val="289"/>
                  </a:srgbClr>
                </a:gs>
                <a:gs pos="100000">
                  <a:srgbClr val="FFAE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-10304447">
              <a:off x="2039290" y="1730680"/>
              <a:ext cx="264781" cy="170562"/>
            </a:xfrm>
            <a:prstGeom prst="ellipse">
              <a:avLst/>
            </a:prstGeom>
            <a:gradFill>
              <a:gsLst>
                <a:gs pos="0">
                  <a:srgbClr val="D2FFF7">
                    <a:alpha val="20573"/>
                  </a:srgbClr>
                </a:gs>
                <a:gs pos="14286">
                  <a:srgbClr val="D2FFF7">
                    <a:alpha val="19079"/>
                  </a:srgbClr>
                </a:gs>
                <a:gs pos="28571">
                  <a:srgbClr val="D2FFF7">
                    <a:alpha val="15157"/>
                  </a:srgbClr>
                </a:gs>
                <a:gs pos="42857">
                  <a:srgbClr val="D2FFF7">
                    <a:alpha val="10221"/>
                  </a:srgbClr>
                </a:gs>
                <a:gs pos="57143">
                  <a:srgbClr val="D2FFF7">
                    <a:alpha val="5799"/>
                  </a:srgbClr>
                </a:gs>
                <a:gs pos="71429">
                  <a:srgbClr val="D2FFF7">
                    <a:alpha val="2758"/>
                  </a:srgbClr>
                </a:gs>
                <a:gs pos="85714">
                  <a:srgbClr val="D2FFF7">
                    <a:alpha val="1100"/>
                  </a:srgbClr>
                </a:gs>
                <a:gs pos="100000">
                  <a:srgbClr val="D2FFF7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5450991">
              <a:off x="862814" y="170753"/>
              <a:ext cx="223925" cy="86585"/>
            </a:xfrm>
            <a:prstGeom prst="ellipse">
              <a:avLst/>
            </a:prstGeom>
            <a:gradFill>
              <a:gsLst>
                <a:gs pos="0">
                  <a:srgbClr val="6435E8">
                    <a:alpha val="3526"/>
                  </a:srgbClr>
                </a:gs>
                <a:gs pos="14286">
                  <a:srgbClr val="6435E8">
                    <a:alpha val="3245"/>
                  </a:srgbClr>
                </a:gs>
                <a:gs pos="28571">
                  <a:srgbClr val="6435E8">
                    <a:alpha val="2529"/>
                  </a:srgbClr>
                </a:gs>
                <a:gs pos="42857">
                  <a:srgbClr val="6435E8">
                    <a:alpha val="1666"/>
                  </a:srgbClr>
                </a:gs>
                <a:gs pos="57143">
                  <a:srgbClr val="6435E8">
                    <a:alpha val="927"/>
                  </a:srgbClr>
                </a:gs>
                <a:gs pos="71429">
                  <a:srgbClr val="6435E8">
                    <a:alpha val="435"/>
                  </a:srgbClr>
                </a:gs>
                <a:gs pos="85714">
                  <a:srgbClr val="6435E8">
                    <a:alpha val="172"/>
                  </a:srgbClr>
                </a:gs>
                <a:gs pos="100000">
                  <a:srgbClr val="6435E8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6964089">
              <a:off x="2578237" y="512539"/>
              <a:ext cx="250281" cy="51763"/>
            </a:xfrm>
            <a:prstGeom prst="ellipse">
              <a:avLst/>
            </a:prstGeom>
            <a:gradFill>
              <a:gsLst>
                <a:gs pos="0">
                  <a:srgbClr val="262011">
                    <a:alpha val="26174"/>
                  </a:srgbClr>
                </a:gs>
                <a:gs pos="14286">
                  <a:srgbClr val="262011">
                    <a:alpha val="24340"/>
                  </a:srgbClr>
                </a:gs>
                <a:gs pos="28571">
                  <a:srgbClr val="262011">
                    <a:alpha val="19472"/>
                  </a:srgbClr>
                </a:gs>
                <a:gs pos="42857">
                  <a:srgbClr val="262011">
                    <a:alpha val="13242"/>
                  </a:srgbClr>
                </a:gs>
                <a:gs pos="57143">
                  <a:srgbClr val="262011">
                    <a:alpha val="7569"/>
                  </a:srgbClr>
                </a:gs>
                <a:gs pos="71429">
                  <a:srgbClr val="262011">
                    <a:alpha val="3617"/>
                  </a:srgbClr>
                </a:gs>
                <a:gs pos="85714">
                  <a:srgbClr val="262011">
                    <a:alpha val="1446"/>
                  </a:srgbClr>
                </a:gs>
                <a:gs pos="100000">
                  <a:srgbClr val="262011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8757119">
              <a:off x="672699" y="851708"/>
              <a:ext cx="389069" cy="118328"/>
            </a:xfrm>
            <a:prstGeom prst="ellipse">
              <a:avLst/>
            </a:prstGeom>
            <a:gradFill>
              <a:gsLst>
                <a:gs pos="0">
                  <a:srgbClr val="330000">
                    <a:alpha val="15184"/>
                  </a:srgbClr>
                </a:gs>
                <a:gs pos="14286">
                  <a:srgbClr val="330000">
                    <a:alpha val="14047"/>
                  </a:srgbClr>
                </a:gs>
                <a:gs pos="28571">
                  <a:srgbClr val="330000">
                    <a:alpha val="11088"/>
                  </a:srgbClr>
                </a:gs>
                <a:gs pos="42857">
                  <a:srgbClr val="330000">
                    <a:alpha val="7419"/>
                  </a:srgbClr>
                </a:gs>
                <a:gs pos="57143">
                  <a:srgbClr val="330000">
                    <a:alpha val="4182"/>
                  </a:srgbClr>
                </a:gs>
                <a:gs pos="71429">
                  <a:srgbClr val="330000">
                    <a:alpha val="1980"/>
                  </a:srgbClr>
                </a:gs>
                <a:gs pos="85714">
                  <a:srgbClr val="330000">
                    <a:alpha val="788"/>
                  </a:srgbClr>
                </a:gs>
                <a:gs pos="100000">
                  <a:srgbClr val="3300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-10583073">
              <a:off x="2462003" y="828908"/>
              <a:ext cx="551917" cy="79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-9065225">
              <a:off x="1520222" y="1844096"/>
              <a:ext cx="230348" cy="61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8588030">
              <a:off x="1485330" y="1955016"/>
              <a:ext cx="420584" cy="50343"/>
            </a:xfrm>
            <a:prstGeom prst="ellipse">
              <a:avLst/>
            </a:prstGeom>
            <a:gradFill>
              <a:gsLst>
                <a:gs pos="0">
                  <a:srgbClr val="D5CBAC">
                    <a:alpha val="29017"/>
                  </a:srgbClr>
                </a:gs>
                <a:gs pos="14286">
                  <a:srgbClr val="D5CBAC">
                    <a:alpha val="27022"/>
                  </a:srgbClr>
                </a:gs>
                <a:gs pos="28571">
                  <a:srgbClr val="D5CBAC">
                    <a:alpha val="21697"/>
                  </a:srgbClr>
                </a:gs>
                <a:gs pos="42857">
                  <a:srgbClr val="D5CBAC">
                    <a:alpha val="14822"/>
                  </a:srgbClr>
                </a:gs>
                <a:gs pos="57143">
                  <a:srgbClr val="D5CBAC">
                    <a:alpha val="8506"/>
                  </a:srgbClr>
                </a:gs>
                <a:gs pos="71429">
                  <a:srgbClr val="D5CBAC">
                    <a:alpha val="4076"/>
                  </a:srgbClr>
                </a:gs>
                <a:gs pos="85714">
                  <a:srgbClr val="D5CBAC">
                    <a:alpha val="1632"/>
                  </a:srgbClr>
                </a:gs>
                <a:gs pos="100000">
                  <a:srgbClr val="D5CBAC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10567300">
              <a:off x="695289" y="1866371"/>
              <a:ext cx="332083" cy="33744"/>
            </a:xfrm>
            <a:prstGeom prst="ellipse">
              <a:avLst/>
            </a:prstGeom>
            <a:gradFill>
              <a:gsLst>
                <a:gs pos="0">
                  <a:srgbClr val="D1FFFF">
                    <a:alpha val="32968"/>
                  </a:srgbClr>
                </a:gs>
                <a:gs pos="14286">
                  <a:srgbClr val="D1FFFF">
                    <a:alpha val="30764"/>
                  </a:srgbClr>
                </a:gs>
                <a:gs pos="28571">
                  <a:srgbClr val="D1FFFF">
                    <a:alpha val="24833"/>
                  </a:srgbClr>
                </a:gs>
                <a:gs pos="42857">
                  <a:srgbClr val="D1FFFF">
                    <a:alpha val="17075"/>
                  </a:srgbClr>
                </a:gs>
                <a:gs pos="57143">
                  <a:srgbClr val="D1FFFF">
                    <a:alpha val="9855"/>
                  </a:srgbClr>
                </a:gs>
                <a:gs pos="71429">
                  <a:srgbClr val="D1FFFF">
                    <a:alpha val="4740"/>
                  </a:srgbClr>
                </a:gs>
                <a:gs pos="85714">
                  <a:srgbClr val="D1FFFF">
                    <a:alpha val="1902"/>
                  </a:srgbClr>
                </a:gs>
                <a:gs pos="100000">
                  <a:srgbClr val="D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-8574934">
              <a:off x="570195" y="1792267"/>
              <a:ext cx="533624" cy="103771"/>
            </a:xfrm>
            <a:prstGeom prst="ellipse">
              <a:avLst/>
            </a:prstGeom>
            <a:gradFill>
              <a:gsLst>
                <a:gs pos="0">
                  <a:srgbClr val="000000">
                    <a:alpha val="20724"/>
                  </a:srgbClr>
                </a:gs>
                <a:gs pos="14286">
                  <a:srgbClr val="000000">
                    <a:alpha val="19221"/>
                  </a:srgbClr>
                </a:gs>
                <a:gs pos="28571">
                  <a:srgbClr val="000000">
                    <a:alpha val="15273"/>
                  </a:srgbClr>
                </a:gs>
                <a:gs pos="42857">
                  <a:srgbClr val="000000">
                    <a:alpha val="10301"/>
                  </a:srgbClr>
                </a:gs>
                <a:gs pos="57143">
                  <a:srgbClr val="000000">
                    <a:alpha val="5846"/>
                  </a:srgbClr>
                </a:gs>
                <a:gs pos="71429">
                  <a:srgbClr val="000000">
                    <a:alpha val="2780"/>
                  </a:srgbClr>
                </a:gs>
                <a:gs pos="85714">
                  <a:srgbClr val="000000">
                    <a:alpha val="1109"/>
                  </a:srgbClr>
                </a:gs>
                <a:gs pos="100000">
                  <a:srgbClr val="000000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-10589240">
              <a:off x="1156249" y="1806711"/>
              <a:ext cx="328885" cy="37980"/>
            </a:xfrm>
            <a:prstGeom prst="ellipse">
              <a:avLst/>
            </a:prstGeom>
            <a:gradFill>
              <a:gsLst>
                <a:gs pos="0">
                  <a:srgbClr val="653300">
                    <a:alpha val="32968"/>
                  </a:srgbClr>
                </a:gs>
                <a:gs pos="14286">
                  <a:srgbClr val="653300">
                    <a:alpha val="30764"/>
                  </a:srgbClr>
                </a:gs>
                <a:gs pos="28571">
                  <a:srgbClr val="653300">
                    <a:alpha val="24833"/>
                  </a:srgbClr>
                </a:gs>
                <a:gs pos="42857">
                  <a:srgbClr val="653300">
                    <a:alpha val="17075"/>
                  </a:srgbClr>
                </a:gs>
                <a:gs pos="57143">
                  <a:srgbClr val="653300">
                    <a:alpha val="9855"/>
                  </a:srgbClr>
                </a:gs>
                <a:gs pos="71429">
                  <a:srgbClr val="653300">
                    <a:alpha val="4740"/>
                  </a:srgbClr>
                </a:gs>
                <a:gs pos="85714">
                  <a:srgbClr val="653300">
                    <a:alpha val="1902"/>
                  </a:srgbClr>
                </a:gs>
                <a:gs pos="100000">
                  <a:srgbClr val="653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5318321">
              <a:off x="2008960" y="488305"/>
              <a:ext cx="638481" cy="38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5365064">
              <a:off x="2004401" y="581722"/>
              <a:ext cx="317936" cy="44706"/>
            </a:xfrm>
            <a:prstGeom prst="ellipse">
              <a:avLst/>
            </a:prstGeom>
            <a:gradFill>
              <a:gsLst>
                <a:gs pos="0">
                  <a:srgbClr val="000000">
                    <a:alpha val="30022"/>
                  </a:srgbClr>
                </a:gs>
                <a:gs pos="14286">
                  <a:srgbClr val="000000">
                    <a:alpha val="27972"/>
                  </a:srgbClr>
                </a:gs>
                <a:gs pos="28571">
                  <a:srgbClr val="000000">
                    <a:alpha val="22490"/>
                  </a:srgbClr>
                </a:gs>
                <a:gs pos="42857">
                  <a:srgbClr val="000000">
                    <a:alpha val="15389"/>
                  </a:srgbClr>
                </a:gs>
                <a:gs pos="57143">
                  <a:srgbClr val="000000">
                    <a:alpha val="8844"/>
                  </a:srgbClr>
                </a:gs>
                <a:gs pos="71429">
                  <a:srgbClr val="000000">
                    <a:alpha val="4242"/>
                  </a:srgbClr>
                </a:gs>
                <a:gs pos="85714">
                  <a:srgbClr val="000000">
                    <a:alpha val="1699"/>
                  </a:srgbClr>
                </a:gs>
                <a:gs pos="100000">
                  <a:srgbClr val="0000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5324289">
              <a:off x="1154883" y="1667837"/>
              <a:ext cx="442943" cy="250426"/>
            </a:xfrm>
            <a:prstGeom prst="ellipse">
              <a:avLst/>
            </a:prstGeom>
            <a:gradFill>
              <a:gsLst>
                <a:gs pos="0">
                  <a:srgbClr val="AF6800">
                    <a:alpha val="32968"/>
                  </a:srgbClr>
                </a:gs>
                <a:gs pos="14286">
                  <a:srgbClr val="AF6800">
                    <a:alpha val="30764"/>
                  </a:srgbClr>
                </a:gs>
                <a:gs pos="28571">
                  <a:srgbClr val="AF6800">
                    <a:alpha val="24833"/>
                  </a:srgbClr>
                </a:gs>
                <a:gs pos="42857">
                  <a:srgbClr val="AF6800">
                    <a:alpha val="17075"/>
                  </a:srgbClr>
                </a:gs>
                <a:gs pos="57143">
                  <a:srgbClr val="AF6800">
                    <a:alpha val="9855"/>
                  </a:srgbClr>
                </a:gs>
                <a:gs pos="71429">
                  <a:srgbClr val="AF6800">
                    <a:alpha val="4740"/>
                  </a:srgbClr>
                </a:gs>
                <a:gs pos="85714">
                  <a:srgbClr val="AF6800">
                    <a:alpha val="1902"/>
                  </a:srgbClr>
                </a:gs>
                <a:gs pos="100000">
                  <a:srgbClr val="AF6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8936496">
              <a:off x="2412143" y="887346"/>
              <a:ext cx="277787" cy="5152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9425306">
              <a:off x="2896098" y="275335"/>
              <a:ext cx="339967" cy="295216"/>
            </a:xfrm>
            <a:prstGeom prst="ellipse">
              <a:avLst/>
            </a:prstGeom>
            <a:gradFill>
              <a:gsLst>
                <a:gs pos="0">
                  <a:srgbClr val="83847F">
                    <a:alpha val="31259"/>
                  </a:srgbClr>
                </a:gs>
                <a:gs pos="14286">
                  <a:srgbClr val="83847F">
                    <a:alpha val="29143"/>
                  </a:srgbClr>
                </a:gs>
                <a:gs pos="28571">
                  <a:srgbClr val="83847F">
                    <a:alpha val="23470"/>
                  </a:srgbClr>
                </a:gs>
                <a:gs pos="42857">
                  <a:srgbClr val="83847F">
                    <a:alpha val="16092"/>
                  </a:srgbClr>
                </a:gs>
                <a:gs pos="57143">
                  <a:srgbClr val="83847F">
                    <a:alpha val="9264"/>
                  </a:srgbClr>
                </a:gs>
                <a:gs pos="71429">
                  <a:srgbClr val="83847F">
                    <a:alpha val="4449"/>
                  </a:srgbClr>
                </a:gs>
                <a:gs pos="85714">
                  <a:srgbClr val="83847F">
                    <a:alpha val="1783"/>
                  </a:srgbClr>
                </a:gs>
                <a:gs pos="100000">
                  <a:srgbClr val="83847F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3842530">
              <a:off x="829689" y="1048545"/>
              <a:ext cx="256392" cy="48326"/>
            </a:xfrm>
            <a:prstGeom prst="ellipse">
              <a:avLst/>
            </a:prstGeom>
            <a:gradFill>
              <a:gsLst>
                <a:gs pos="0">
                  <a:srgbClr val="DBEDCA">
                    <a:alpha val="19003"/>
                  </a:srgbClr>
                </a:gs>
                <a:gs pos="14286">
                  <a:srgbClr val="DBEDCA">
                    <a:alpha val="17610"/>
                  </a:srgbClr>
                </a:gs>
                <a:gs pos="28571">
                  <a:srgbClr val="DBEDCA">
                    <a:alpha val="13964"/>
                  </a:srgbClr>
                </a:gs>
                <a:gs pos="42857">
                  <a:srgbClr val="DBEDCA">
                    <a:alpha val="9394"/>
                  </a:srgbClr>
                </a:gs>
                <a:gs pos="57143">
                  <a:srgbClr val="DBEDCA">
                    <a:alpha val="5320"/>
                  </a:srgbClr>
                </a:gs>
                <a:gs pos="71429">
                  <a:srgbClr val="DBEDCA">
                    <a:alpha val="2526"/>
                  </a:srgbClr>
                </a:gs>
                <a:gs pos="85714">
                  <a:srgbClr val="DBEDCA">
                    <a:alpha val="1007"/>
                  </a:srgbClr>
                </a:gs>
                <a:gs pos="100000">
                  <a:srgbClr val="DBEDCA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9590185">
              <a:off x="1098047" y="1968931"/>
              <a:ext cx="290535" cy="40319"/>
            </a:xfrm>
            <a:prstGeom prst="ellipse">
              <a:avLst/>
            </a:prstGeom>
            <a:gradFill>
              <a:gsLst>
                <a:gs pos="0">
                  <a:srgbClr val="D4C29F">
                    <a:alpha val="15103"/>
                  </a:srgbClr>
                </a:gs>
                <a:gs pos="14286">
                  <a:srgbClr val="D4C29F">
                    <a:alpha val="13971"/>
                  </a:srgbClr>
                </a:gs>
                <a:gs pos="28571">
                  <a:srgbClr val="D4C29F">
                    <a:alpha val="11028"/>
                  </a:srgbClr>
                </a:gs>
                <a:gs pos="42857">
                  <a:srgbClr val="D4C29F">
                    <a:alpha val="7378"/>
                  </a:srgbClr>
                </a:gs>
                <a:gs pos="57143">
                  <a:srgbClr val="D4C29F">
                    <a:alpha val="4158"/>
                  </a:srgbClr>
                </a:gs>
                <a:gs pos="71429">
                  <a:srgbClr val="D4C29F">
                    <a:alpha val="1968"/>
                  </a:srgbClr>
                </a:gs>
                <a:gs pos="85714">
                  <a:srgbClr val="D4C29F">
                    <a:alpha val="783"/>
                  </a:srgbClr>
                </a:gs>
                <a:gs pos="100000">
                  <a:srgbClr val="D4C29F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5125131">
              <a:off x="1836396" y="543788"/>
              <a:ext cx="270828" cy="39150"/>
            </a:xfrm>
            <a:prstGeom prst="ellipse">
              <a:avLst/>
            </a:prstGeom>
            <a:gradFill>
              <a:gsLst>
                <a:gs pos="0">
                  <a:srgbClr val="FFFFDC">
                    <a:alpha val="32968"/>
                  </a:srgbClr>
                </a:gs>
                <a:gs pos="14286">
                  <a:srgbClr val="FFFFDC">
                    <a:alpha val="30764"/>
                  </a:srgbClr>
                </a:gs>
                <a:gs pos="28571">
                  <a:srgbClr val="FFFFDC">
                    <a:alpha val="24833"/>
                  </a:srgbClr>
                </a:gs>
                <a:gs pos="42857">
                  <a:srgbClr val="FFFFDC">
                    <a:alpha val="17075"/>
                  </a:srgbClr>
                </a:gs>
                <a:gs pos="57143">
                  <a:srgbClr val="FFFFDC">
                    <a:alpha val="9855"/>
                  </a:srgbClr>
                </a:gs>
                <a:gs pos="71429">
                  <a:srgbClr val="FFFFDC">
                    <a:alpha val="4740"/>
                  </a:srgbClr>
                </a:gs>
                <a:gs pos="85714">
                  <a:srgbClr val="FFFFDC">
                    <a:alpha val="1902"/>
                  </a:srgbClr>
                </a:gs>
                <a:gs pos="100000">
                  <a:srgbClr val="FFFFD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9085797">
              <a:off x="1323481" y="1903664"/>
              <a:ext cx="176811" cy="29581"/>
            </a:xfrm>
            <a:prstGeom prst="ellipse">
              <a:avLst/>
            </a:prstGeom>
            <a:gradFill>
              <a:gsLst>
                <a:gs pos="0">
                  <a:srgbClr val="000000">
                    <a:alpha val="25384"/>
                  </a:srgbClr>
                </a:gs>
                <a:gs pos="14286">
                  <a:srgbClr val="000000">
                    <a:alpha val="23596"/>
                  </a:srgbClr>
                </a:gs>
                <a:gs pos="28571">
                  <a:srgbClr val="000000">
                    <a:alpha val="18858"/>
                  </a:srgbClr>
                </a:gs>
                <a:gs pos="42857">
                  <a:srgbClr val="000000">
                    <a:alpha val="12809"/>
                  </a:srgbClr>
                </a:gs>
                <a:gs pos="57143">
                  <a:srgbClr val="000000">
                    <a:alpha val="7314"/>
                  </a:srgbClr>
                </a:gs>
                <a:gs pos="71429">
                  <a:srgbClr val="000000">
                    <a:alpha val="3493"/>
                  </a:srgbClr>
                </a:gs>
                <a:gs pos="85714">
                  <a:srgbClr val="000000">
                    <a:alpha val="1396"/>
                  </a:srgbClr>
                </a:gs>
                <a:gs pos="100000">
                  <a:srgbClr val="000000">
                    <a:alpha val="4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2950637">
              <a:off x="1605109" y="1809360"/>
              <a:ext cx="426459" cy="79327"/>
            </a:xfrm>
            <a:prstGeom prst="ellipse">
              <a:avLst/>
            </a:prstGeom>
            <a:gradFill>
              <a:gsLst>
                <a:gs pos="0">
                  <a:srgbClr val="FFFF50">
                    <a:alpha val="32759"/>
                  </a:srgbClr>
                </a:gs>
                <a:gs pos="14286">
                  <a:srgbClr val="FFFF50">
                    <a:alpha val="30565"/>
                  </a:srgbClr>
                </a:gs>
                <a:gs pos="28571">
                  <a:srgbClr val="FFFF50">
                    <a:alpha val="24666"/>
                  </a:srgbClr>
                </a:gs>
                <a:gs pos="42857">
                  <a:srgbClr val="FFFF50">
                    <a:alpha val="16954"/>
                  </a:srgbClr>
                </a:gs>
                <a:gs pos="57143">
                  <a:srgbClr val="FFFF50">
                    <a:alpha val="9782"/>
                  </a:srgbClr>
                </a:gs>
                <a:gs pos="71429">
                  <a:srgbClr val="FFFF50">
                    <a:alpha val="4704"/>
                  </a:srgbClr>
                </a:gs>
                <a:gs pos="85714">
                  <a:srgbClr val="FFFF50">
                    <a:alpha val="1887"/>
                  </a:srgbClr>
                </a:gs>
                <a:gs pos="100000">
                  <a:srgbClr val="FFFF5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2782374">
              <a:off x="1323349" y="473856"/>
              <a:ext cx="260610" cy="53234"/>
            </a:xfrm>
            <a:prstGeom prst="ellipse">
              <a:avLst/>
            </a:prstGeom>
            <a:gradFill>
              <a:gsLst>
                <a:gs pos="0">
                  <a:srgbClr val="FFFF00">
                    <a:alpha val="21531"/>
                  </a:srgbClr>
                </a:gs>
                <a:gs pos="14286">
                  <a:srgbClr val="FFFF00">
                    <a:alpha val="19977"/>
                  </a:srgbClr>
                </a:gs>
                <a:gs pos="28571">
                  <a:srgbClr val="FFFF00">
                    <a:alpha val="15889"/>
                  </a:srgbClr>
                </a:gs>
                <a:gs pos="42857">
                  <a:srgbClr val="FFFF00">
                    <a:alpha val="10729"/>
                  </a:srgbClr>
                </a:gs>
                <a:gs pos="57143">
                  <a:srgbClr val="FFFF00">
                    <a:alpha val="6095"/>
                  </a:srgbClr>
                </a:gs>
                <a:gs pos="71429">
                  <a:srgbClr val="FFFF00">
                    <a:alpha val="2901"/>
                  </a:srgbClr>
                </a:gs>
                <a:gs pos="85714">
                  <a:srgbClr val="FFFF00">
                    <a:alpha val="1157"/>
                  </a:srgbClr>
                </a:gs>
                <a:gs pos="100000">
                  <a:srgbClr val="FFFF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8209912">
              <a:off x="1601084" y="56986"/>
              <a:ext cx="732787" cy="61147"/>
            </a:xfrm>
            <a:prstGeom prst="ellipse">
              <a:avLst/>
            </a:prstGeom>
            <a:gradFill>
              <a:gsLst>
                <a:gs pos="0">
                  <a:srgbClr val="FFA900">
                    <a:alpha val="20168"/>
                  </a:srgbClr>
                </a:gs>
                <a:gs pos="14286">
                  <a:srgbClr val="FFA900">
                    <a:alpha val="18700"/>
                  </a:srgbClr>
                </a:gs>
                <a:gs pos="28571">
                  <a:srgbClr val="FFA900">
                    <a:alpha val="14849"/>
                  </a:srgbClr>
                </a:gs>
                <a:gs pos="42857">
                  <a:srgbClr val="FFA900">
                    <a:alpha val="10007"/>
                  </a:srgbClr>
                </a:gs>
                <a:gs pos="57143">
                  <a:srgbClr val="FFA900">
                    <a:alpha val="5675"/>
                  </a:srgbClr>
                </a:gs>
                <a:gs pos="71429">
                  <a:srgbClr val="FFA900">
                    <a:alpha val="2698"/>
                  </a:srgbClr>
                </a:gs>
                <a:gs pos="85714">
                  <a:srgbClr val="FFA900">
                    <a:alpha val="1076"/>
                  </a:srgbClr>
                </a:gs>
                <a:gs pos="100000">
                  <a:srgbClr val="FFA90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7562294">
              <a:off x="1991967" y="658324"/>
              <a:ext cx="218780" cy="44475"/>
            </a:xfrm>
            <a:prstGeom prst="ellipse">
              <a:avLst/>
            </a:prstGeom>
            <a:gradFill>
              <a:gsLst>
                <a:gs pos="0">
                  <a:srgbClr val="000029">
                    <a:alpha val="12092"/>
                  </a:srgbClr>
                </a:gs>
                <a:gs pos="14286">
                  <a:srgbClr val="000029">
                    <a:alpha val="11171"/>
                  </a:srgbClr>
                </a:gs>
                <a:gs pos="28571">
                  <a:srgbClr val="000029">
                    <a:alpha val="8787"/>
                  </a:srgbClr>
                </a:gs>
                <a:gs pos="42857">
                  <a:srgbClr val="000029">
                    <a:alpha val="5854"/>
                  </a:srgbClr>
                </a:gs>
                <a:gs pos="57143">
                  <a:srgbClr val="000029">
                    <a:alpha val="3288"/>
                  </a:srgbClr>
                </a:gs>
                <a:gs pos="71429">
                  <a:srgbClr val="000029">
                    <a:alpha val="1553"/>
                  </a:srgbClr>
                </a:gs>
                <a:gs pos="85714">
                  <a:srgbClr val="000029">
                    <a:alpha val="617"/>
                  </a:srgbClr>
                </a:gs>
                <a:gs pos="100000">
                  <a:srgbClr val="000029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-10146809">
              <a:off x="-85458" y="2007165"/>
              <a:ext cx="438542" cy="135682"/>
            </a:xfrm>
            <a:prstGeom prst="ellipse">
              <a:avLst/>
            </a:prstGeom>
            <a:gradFill>
              <a:gsLst>
                <a:gs pos="0">
                  <a:srgbClr val="130000">
                    <a:alpha val="32968"/>
                  </a:srgbClr>
                </a:gs>
                <a:gs pos="14286">
                  <a:srgbClr val="130000">
                    <a:alpha val="30764"/>
                  </a:srgbClr>
                </a:gs>
                <a:gs pos="28571">
                  <a:srgbClr val="130000">
                    <a:alpha val="24833"/>
                  </a:srgbClr>
                </a:gs>
                <a:gs pos="42857">
                  <a:srgbClr val="130000">
                    <a:alpha val="17075"/>
                  </a:srgbClr>
                </a:gs>
                <a:gs pos="57143">
                  <a:srgbClr val="130000">
                    <a:alpha val="9855"/>
                  </a:srgbClr>
                </a:gs>
                <a:gs pos="71429">
                  <a:srgbClr val="130000">
                    <a:alpha val="4740"/>
                  </a:srgbClr>
                </a:gs>
                <a:gs pos="85714">
                  <a:srgbClr val="130000">
                    <a:alpha val="1902"/>
                  </a:srgbClr>
                </a:gs>
                <a:gs pos="100000">
                  <a:srgbClr val="1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9200566">
              <a:off x="2773788" y="937174"/>
              <a:ext cx="438801" cy="279900"/>
            </a:xfrm>
            <a:prstGeom prst="ellipse">
              <a:avLst/>
            </a:prstGeom>
            <a:gradFill>
              <a:gsLst>
                <a:gs pos="0">
                  <a:srgbClr val="FFDAFF">
                    <a:alpha val="32968"/>
                  </a:srgbClr>
                </a:gs>
                <a:gs pos="14286">
                  <a:srgbClr val="FFDAFF">
                    <a:alpha val="30764"/>
                  </a:srgbClr>
                </a:gs>
                <a:gs pos="28571">
                  <a:srgbClr val="FFDAFF">
                    <a:alpha val="24833"/>
                  </a:srgbClr>
                </a:gs>
                <a:gs pos="42857">
                  <a:srgbClr val="FFDAFF">
                    <a:alpha val="17075"/>
                  </a:srgbClr>
                </a:gs>
                <a:gs pos="57143">
                  <a:srgbClr val="FFDAFF">
                    <a:alpha val="9855"/>
                  </a:srgbClr>
                </a:gs>
                <a:gs pos="71429">
                  <a:srgbClr val="FFDAFF">
                    <a:alpha val="4740"/>
                  </a:srgbClr>
                </a:gs>
                <a:gs pos="85714">
                  <a:srgbClr val="FFDAFF">
                    <a:alpha val="1902"/>
                  </a:srgbClr>
                </a:gs>
                <a:gs pos="100000">
                  <a:srgbClr val="FFD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8787915">
              <a:off x="2786910" y="968274"/>
              <a:ext cx="508350" cy="163003"/>
            </a:xfrm>
            <a:prstGeom prst="ellipse">
              <a:avLst/>
            </a:prstGeom>
            <a:gradFill>
              <a:gsLst>
                <a:gs pos="0">
                  <a:srgbClr val="76605A">
                    <a:alpha val="32968"/>
                  </a:srgbClr>
                </a:gs>
                <a:gs pos="14286">
                  <a:srgbClr val="76605A">
                    <a:alpha val="30764"/>
                  </a:srgbClr>
                </a:gs>
                <a:gs pos="28571">
                  <a:srgbClr val="76605A">
                    <a:alpha val="24833"/>
                  </a:srgbClr>
                </a:gs>
                <a:gs pos="42857">
                  <a:srgbClr val="76605A">
                    <a:alpha val="17075"/>
                  </a:srgbClr>
                </a:gs>
                <a:gs pos="57143">
                  <a:srgbClr val="76605A">
                    <a:alpha val="9855"/>
                  </a:srgbClr>
                </a:gs>
                <a:gs pos="71429">
                  <a:srgbClr val="76605A">
                    <a:alpha val="4740"/>
                  </a:srgbClr>
                </a:gs>
                <a:gs pos="85714">
                  <a:srgbClr val="76605A">
                    <a:alpha val="1902"/>
                  </a:srgbClr>
                </a:gs>
                <a:gs pos="100000">
                  <a:srgbClr val="76605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10367666">
              <a:off x="770363" y="503603"/>
              <a:ext cx="660523" cy="34354"/>
            </a:xfrm>
            <a:prstGeom prst="ellipse">
              <a:avLst/>
            </a:prstGeom>
            <a:gradFill>
              <a:gsLst>
                <a:gs pos="0">
                  <a:srgbClr val="FFDFA4">
                    <a:alpha val="23240"/>
                  </a:srgbClr>
                </a:gs>
                <a:gs pos="14286">
                  <a:srgbClr val="FFDFA4">
                    <a:alpha val="21580"/>
                  </a:srgbClr>
                </a:gs>
                <a:gs pos="28571">
                  <a:srgbClr val="FFDFA4">
                    <a:alpha val="17201"/>
                  </a:srgbClr>
                </a:gs>
                <a:gs pos="42857">
                  <a:srgbClr val="FFDFA4">
                    <a:alpha val="11645"/>
                  </a:srgbClr>
                </a:gs>
                <a:gs pos="57143">
                  <a:srgbClr val="FFDFA4">
                    <a:alpha val="6630"/>
                  </a:srgbClr>
                </a:gs>
                <a:gs pos="71429">
                  <a:srgbClr val="FFDFA4">
                    <a:alpha val="3160"/>
                  </a:srgbClr>
                </a:gs>
                <a:gs pos="85714">
                  <a:srgbClr val="FFDFA4">
                    <a:alpha val="1262"/>
                  </a:srgbClr>
                </a:gs>
                <a:gs pos="100000">
                  <a:srgbClr val="FFDFA4">
                    <a:alpha val="4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4828292">
              <a:off x="2728197" y="1054739"/>
              <a:ext cx="278864" cy="120637"/>
            </a:xfrm>
            <a:prstGeom prst="ellipse">
              <a:avLst/>
            </a:prstGeom>
            <a:gradFill>
              <a:gsLst>
                <a:gs pos="0">
                  <a:srgbClr val="8891FF">
                    <a:alpha val="32968"/>
                  </a:srgbClr>
                </a:gs>
                <a:gs pos="14286">
                  <a:srgbClr val="8891FF">
                    <a:alpha val="30764"/>
                  </a:srgbClr>
                </a:gs>
                <a:gs pos="28571">
                  <a:srgbClr val="8891FF">
                    <a:alpha val="24833"/>
                  </a:srgbClr>
                </a:gs>
                <a:gs pos="42857">
                  <a:srgbClr val="8891FF">
                    <a:alpha val="17075"/>
                  </a:srgbClr>
                </a:gs>
                <a:gs pos="57143">
                  <a:srgbClr val="8891FF">
                    <a:alpha val="9855"/>
                  </a:srgbClr>
                </a:gs>
                <a:gs pos="71429">
                  <a:srgbClr val="8891FF">
                    <a:alpha val="4740"/>
                  </a:srgbClr>
                </a:gs>
                <a:gs pos="85714">
                  <a:srgbClr val="8891FF">
                    <a:alpha val="1902"/>
                  </a:srgbClr>
                </a:gs>
                <a:gs pos="100000">
                  <a:srgbClr val="889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6134554">
              <a:off x="2148388" y="1788668"/>
              <a:ext cx="665935" cy="334745"/>
            </a:xfrm>
            <a:prstGeom prst="ellipse">
              <a:avLst/>
            </a:prstGeom>
            <a:gradFill>
              <a:gsLst>
                <a:gs pos="0">
                  <a:srgbClr val="002000">
                    <a:alpha val="32968"/>
                  </a:srgbClr>
                </a:gs>
                <a:gs pos="14286">
                  <a:srgbClr val="002000">
                    <a:alpha val="30764"/>
                  </a:srgbClr>
                </a:gs>
                <a:gs pos="28571">
                  <a:srgbClr val="002000">
                    <a:alpha val="24833"/>
                  </a:srgbClr>
                </a:gs>
                <a:gs pos="42857">
                  <a:srgbClr val="002000">
                    <a:alpha val="17075"/>
                  </a:srgbClr>
                </a:gs>
                <a:gs pos="57143">
                  <a:srgbClr val="002000">
                    <a:alpha val="9855"/>
                  </a:srgbClr>
                </a:gs>
                <a:gs pos="71429">
                  <a:srgbClr val="002000">
                    <a:alpha val="4740"/>
                  </a:srgbClr>
                </a:gs>
                <a:gs pos="85714">
                  <a:srgbClr val="002000">
                    <a:alpha val="1902"/>
                  </a:srgbClr>
                </a:gs>
                <a:gs pos="100000">
                  <a:srgbClr val="002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8442727">
              <a:off x="1030554" y="1804146"/>
              <a:ext cx="401798" cy="125782"/>
            </a:xfrm>
            <a:prstGeom prst="ellipse">
              <a:avLst/>
            </a:prstGeom>
            <a:gradFill>
              <a:gsLst>
                <a:gs pos="0">
                  <a:srgbClr val="FFE9CA">
                    <a:alpha val="29751"/>
                  </a:srgbClr>
                </a:gs>
                <a:gs pos="14286">
                  <a:srgbClr val="FFE9CA">
                    <a:alpha val="27715"/>
                  </a:srgbClr>
                </a:gs>
                <a:gs pos="28571">
                  <a:srgbClr val="FFE9CA">
                    <a:alpha val="22276"/>
                  </a:srgbClr>
                </a:gs>
                <a:gs pos="42857">
                  <a:srgbClr val="FFE9CA">
                    <a:alpha val="15235"/>
                  </a:srgbClr>
                </a:gs>
                <a:gs pos="57143">
                  <a:srgbClr val="FFE9CA">
                    <a:alpha val="8752"/>
                  </a:srgbClr>
                </a:gs>
                <a:gs pos="71429">
                  <a:srgbClr val="FFE9CA">
                    <a:alpha val="4197"/>
                  </a:srgbClr>
                </a:gs>
                <a:gs pos="85714">
                  <a:srgbClr val="FFE9CA">
                    <a:alpha val="1681"/>
                  </a:srgbClr>
                </a:gs>
                <a:gs pos="100000">
                  <a:srgbClr val="FFE9CA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10626048">
              <a:off x="1083849" y="585980"/>
              <a:ext cx="375734" cy="79818"/>
            </a:xfrm>
            <a:prstGeom prst="ellipse">
              <a:avLst/>
            </a:prstGeom>
            <a:gradFill>
              <a:gsLst>
                <a:gs pos="0">
                  <a:srgbClr val="FFEBD8">
                    <a:alpha val="32968"/>
                  </a:srgbClr>
                </a:gs>
                <a:gs pos="14286">
                  <a:srgbClr val="FFEBD8">
                    <a:alpha val="30764"/>
                  </a:srgbClr>
                </a:gs>
                <a:gs pos="28571">
                  <a:srgbClr val="FFEBD8">
                    <a:alpha val="24833"/>
                  </a:srgbClr>
                </a:gs>
                <a:gs pos="42857">
                  <a:srgbClr val="FFEBD8">
                    <a:alpha val="17075"/>
                  </a:srgbClr>
                </a:gs>
                <a:gs pos="57143">
                  <a:srgbClr val="FFEBD8">
                    <a:alpha val="9855"/>
                  </a:srgbClr>
                </a:gs>
                <a:gs pos="71429">
                  <a:srgbClr val="FFEBD8">
                    <a:alpha val="4740"/>
                  </a:srgbClr>
                </a:gs>
                <a:gs pos="85714">
                  <a:srgbClr val="FFEBD8">
                    <a:alpha val="1902"/>
                  </a:srgbClr>
                </a:gs>
                <a:gs pos="100000">
                  <a:srgbClr val="FFEB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10111034">
              <a:off x="2499612" y="2184806"/>
              <a:ext cx="582794" cy="234201"/>
            </a:xfrm>
            <a:prstGeom prst="ellipse">
              <a:avLst/>
            </a:prstGeom>
            <a:gradFill>
              <a:gsLst>
                <a:gs pos="0">
                  <a:srgbClr val="FFFFEC">
                    <a:alpha val="32968"/>
                  </a:srgbClr>
                </a:gs>
                <a:gs pos="14286">
                  <a:srgbClr val="FFFFEC">
                    <a:alpha val="30764"/>
                  </a:srgbClr>
                </a:gs>
                <a:gs pos="28571">
                  <a:srgbClr val="FFFFEC">
                    <a:alpha val="24833"/>
                  </a:srgbClr>
                </a:gs>
                <a:gs pos="42857">
                  <a:srgbClr val="FFFFEC">
                    <a:alpha val="17075"/>
                  </a:srgbClr>
                </a:gs>
                <a:gs pos="57143">
                  <a:srgbClr val="FFFFEC">
                    <a:alpha val="9855"/>
                  </a:srgbClr>
                </a:gs>
                <a:gs pos="71429">
                  <a:srgbClr val="FFFFEC">
                    <a:alpha val="4740"/>
                  </a:srgbClr>
                </a:gs>
                <a:gs pos="85714">
                  <a:srgbClr val="FFFFEC">
                    <a:alpha val="1902"/>
                  </a:srgbClr>
                </a:gs>
                <a:gs pos="100000">
                  <a:srgbClr val="FFFF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-10632096">
              <a:off x="1154116" y="1849708"/>
              <a:ext cx="554485" cy="112912"/>
            </a:xfrm>
            <a:prstGeom prst="ellipse">
              <a:avLst/>
            </a:prstGeom>
            <a:gradFill>
              <a:gsLst>
                <a:gs pos="0">
                  <a:srgbClr val="FFEBFF">
                    <a:alpha val="32968"/>
                  </a:srgbClr>
                </a:gs>
                <a:gs pos="14286">
                  <a:srgbClr val="FFEBFF">
                    <a:alpha val="30764"/>
                  </a:srgbClr>
                </a:gs>
                <a:gs pos="28571">
                  <a:srgbClr val="FFEBFF">
                    <a:alpha val="24833"/>
                  </a:srgbClr>
                </a:gs>
                <a:gs pos="42857">
                  <a:srgbClr val="FFEBFF">
                    <a:alpha val="17075"/>
                  </a:srgbClr>
                </a:gs>
                <a:gs pos="57143">
                  <a:srgbClr val="FFEBFF">
                    <a:alpha val="9855"/>
                  </a:srgbClr>
                </a:gs>
                <a:gs pos="71429">
                  <a:srgbClr val="FFEBFF">
                    <a:alpha val="4740"/>
                  </a:srgbClr>
                </a:gs>
                <a:gs pos="85714">
                  <a:srgbClr val="FFEBFF">
                    <a:alpha val="1902"/>
                  </a:srgbClr>
                </a:gs>
                <a:gs pos="100000">
                  <a:srgbClr val="FFE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-8232370">
              <a:off x="1055768" y="320192"/>
              <a:ext cx="333217" cy="118094"/>
            </a:xfrm>
            <a:prstGeom prst="ellipse">
              <a:avLst/>
            </a:prstGeom>
            <a:gradFill>
              <a:gsLst>
                <a:gs pos="0">
                  <a:srgbClr val="531300">
                    <a:alpha val="24083"/>
                  </a:srgbClr>
                </a:gs>
                <a:gs pos="14286">
                  <a:srgbClr val="531300">
                    <a:alpha val="22372"/>
                  </a:srgbClr>
                </a:gs>
                <a:gs pos="28571">
                  <a:srgbClr val="531300">
                    <a:alpha val="17851"/>
                  </a:srgbClr>
                </a:gs>
                <a:gs pos="42857">
                  <a:srgbClr val="531300">
                    <a:alpha val="12100"/>
                  </a:srgbClr>
                </a:gs>
                <a:gs pos="57143">
                  <a:srgbClr val="531300">
                    <a:alpha val="6897"/>
                  </a:srgbClr>
                </a:gs>
                <a:gs pos="71429">
                  <a:srgbClr val="531300">
                    <a:alpha val="3290"/>
                  </a:srgbClr>
                </a:gs>
                <a:gs pos="85714">
                  <a:srgbClr val="531300">
                    <a:alpha val="1314"/>
                  </a:srgbClr>
                </a:gs>
                <a:gs pos="100000">
                  <a:srgbClr val="5313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9509604">
              <a:off x="2229070" y="889776"/>
              <a:ext cx="697986" cy="111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8337210">
              <a:off x="-28242" y="329635"/>
              <a:ext cx="350617" cy="176481"/>
            </a:xfrm>
            <a:prstGeom prst="ellipse">
              <a:avLst/>
            </a:prstGeom>
            <a:gradFill>
              <a:gsLst>
                <a:gs pos="0">
                  <a:srgbClr val="A48D8B">
                    <a:alpha val="32968"/>
                  </a:srgbClr>
                </a:gs>
                <a:gs pos="14286">
                  <a:srgbClr val="A48D8B">
                    <a:alpha val="30764"/>
                  </a:srgbClr>
                </a:gs>
                <a:gs pos="28571">
                  <a:srgbClr val="A48D8B">
                    <a:alpha val="24833"/>
                  </a:srgbClr>
                </a:gs>
                <a:gs pos="42857">
                  <a:srgbClr val="A48D8B">
                    <a:alpha val="17075"/>
                  </a:srgbClr>
                </a:gs>
                <a:gs pos="57143">
                  <a:srgbClr val="A48D8B">
                    <a:alpha val="9855"/>
                  </a:srgbClr>
                </a:gs>
                <a:gs pos="71429">
                  <a:srgbClr val="A48D8B">
                    <a:alpha val="4740"/>
                  </a:srgbClr>
                </a:gs>
                <a:gs pos="85714">
                  <a:srgbClr val="A48D8B">
                    <a:alpha val="1902"/>
                  </a:srgbClr>
                </a:gs>
                <a:gs pos="100000">
                  <a:srgbClr val="A48D8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6415483">
              <a:off x="1532732" y="206448"/>
              <a:ext cx="610770" cy="101524"/>
            </a:xfrm>
            <a:prstGeom prst="ellipse">
              <a:avLst/>
            </a:prstGeom>
            <a:gradFill>
              <a:gsLst>
                <a:gs pos="0">
                  <a:srgbClr val="3E0000">
                    <a:alpha val="15900"/>
                  </a:srgbClr>
                </a:gs>
                <a:gs pos="14286">
                  <a:srgbClr val="3E0000">
                    <a:alpha val="14714"/>
                  </a:srgbClr>
                </a:gs>
                <a:gs pos="28571">
                  <a:srgbClr val="3E0000">
                    <a:alpha val="11625"/>
                  </a:srgbClr>
                </a:gs>
                <a:gs pos="42857">
                  <a:srgbClr val="3E0000">
                    <a:alpha val="7786"/>
                  </a:srgbClr>
                </a:gs>
                <a:gs pos="57143">
                  <a:srgbClr val="3E0000">
                    <a:alpha val="4392"/>
                  </a:srgbClr>
                </a:gs>
                <a:gs pos="71429">
                  <a:srgbClr val="3E0000">
                    <a:alpha val="2081"/>
                  </a:srgbClr>
                </a:gs>
                <a:gs pos="85714">
                  <a:srgbClr val="3E0000">
                    <a:alpha val="828"/>
                  </a:srgbClr>
                </a:gs>
                <a:gs pos="100000">
                  <a:srgbClr val="3E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6364265">
              <a:off x="2353366" y="318686"/>
              <a:ext cx="198710" cy="39013"/>
            </a:xfrm>
            <a:prstGeom prst="ellipse">
              <a:avLst/>
            </a:prstGeom>
            <a:gradFill>
              <a:gsLst>
                <a:gs pos="0">
                  <a:srgbClr val="FFDBBC">
                    <a:alpha val="32968"/>
                  </a:srgbClr>
                </a:gs>
                <a:gs pos="14286">
                  <a:srgbClr val="FFDBBC">
                    <a:alpha val="30764"/>
                  </a:srgbClr>
                </a:gs>
                <a:gs pos="28571">
                  <a:srgbClr val="FFDBBC">
                    <a:alpha val="24833"/>
                  </a:srgbClr>
                </a:gs>
                <a:gs pos="42857">
                  <a:srgbClr val="FFDBBC">
                    <a:alpha val="17075"/>
                  </a:srgbClr>
                </a:gs>
                <a:gs pos="57143">
                  <a:srgbClr val="FFDBBC">
                    <a:alpha val="9855"/>
                  </a:srgbClr>
                </a:gs>
                <a:gs pos="71429">
                  <a:srgbClr val="FFDBBC">
                    <a:alpha val="4740"/>
                  </a:srgbClr>
                </a:gs>
                <a:gs pos="85714">
                  <a:srgbClr val="FFDBBC">
                    <a:alpha val="1902"/>
                  </a:srgbClr>
                </a:gs>
                <a:gs pos="100000">
                  <a:srgbClr val="FFDB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6833569">
              <a:off x="1545824" y="51699"/>
              <a:ext cx="342013" cy="34243"/>
            </a:xfrm>
            <a:prstGeom prst="ellipse">
              <a:avLst/>
            </a:prstGeom>
            <a:gradFill>
              <a:gsLst>
                <a:gs pos="0">
                  <a:srgbClr val="FFE3CB">
                    <a:alpha val="32968"/>
                  </a:srgbClr>
                </a:gs>
                <a:gs pos="14286">
                  <a:srgbClr val="FFE3CB">
                    <a:alpha val="30764"/>
                  </a:srgbClr>
                </a:gs>
                <a:gs pos="28571">
                  <a:srgbClr val="FFE3CB">
                    <a:alpha val="24833"/>
                  </a:srgbClr>
                </a:gs>
                <a:gs pos="42857">
                  <a:srgbClr val="FFE3CB">
                    <a:alpha val="17075"/>
                  </a:srgbClr>
                </a:gs>
                <a:gs pos="57143">
                  <a:srgbClr val="FFE3CB">
                    <a:alpha val="9855"/>
                  </a:srgbClr>
                </a:gs>
                <a:gs pos="71429">
                  <a:srgbClr val="FFE3CB">
                    <a:alpha val="4740"/>
                  </a:srgbClr>
                </a:gs>
                <a:gs pos="85714">
                  <a:srgbClr val="FFE3CB">
                    <a:alpha val="1902"/>
                  </a:srgbClr>
                </a:gs>
                <a:gs pos="100000">
                  <a:srgbClr val="FFE3C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4154382">
              <a:off x="1634980" y="888847"/>
              <a:ext cx="391541" cy="216486"/>
            </a:xfrm>
            <a:prstGeom prst="ellipse">
              <a:avLst/>
            </a:prstGeom>
            <a:gradFill>
              <a:gsLst>
                <a:gs pos="0">
                  <a:srgbClr val="8EB1FF">
                    <a:alpha val="32968"/>
                  </a:srgbClr>
                </a:gs>
                <a:gs pos="14286">
                  <a:srgbClr val="8EB1FF">
                    <a:alpha val="30764"/>
                  </a:srgbClr>
                </a:gs>
                <a:gs pos="28571">
                  <a:srgbClr val="8EB1FF">
                    <a:alpha val="24833"/>
                  </a:srgbClr>
                </a:gs>
                <a:gs pos="42857">
                  <a:srgbClr val="8EB1FF">
                    <a:alpha val="17075"/>
                  </a:srgbClr>
                </a:gs>
                <a:gs pos="57143">
                  <a:srgbClr val="8EB1FF">
                    <a:alpha val="9855"/>
                  </a:srgbClr>
                </a:gs>
                <a:gs pos="71429">
                  <a:srgbClr val="8EB1FF">
                    <a:alpha val="4740"/>
                  </a:srgbClr>
                </a:gs>
                <a:gs pos="85714">
                  <a:srgbClr val="8EB1FF">
                    <a:alpha val="1902"/>
                  </a:srgbClr>
                </a:gs>
                <a:gs pos="100000">
                  <a:srgbClr val="8EB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5823966">
              <a:off x="1534694" y="269222"/>
              <a:ext cx="352114" cy="6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5766517">
              <a:off x="44657" y="585992"/>
              <a:ext cx="427014" cy="110391"/>
            </a:xfrm>
            <a:prstGeom prst="ellipse">
              <a:avLst/>
            </a:prstGeom>
            <a:gradFill>
              <a:gsLst>
                <a:gs pos="0">
                  <a:srgbClr val="000000">
                    <a:alpha val="27641"/>
                  </a:srgbClr>
                </a:gs>
                <a:gs pos="14286">
                  <a:srgbClr val="000000">
                    <a:alpha val="25723"/>
                  </a:srgbClr>
                </a:gs>
                <a:gs pos="28571">
                  <a:srgbClr val="000000">
                    <a:alpha val="20617"/>
                  </a:srgbClr>
                </a:gs>
                <a:gs pos="42857">
                  <a:srgbClr val="000000">
                    <a:alpha val="14053"/>
                  </a:srgbClr>
                </a:gs>
                <a:gs pos="57143">
                  <a:srgbClr val="000000">
                    <a:alpha val="8049"/>
                  </a:srgbClr>
                </a:gs>
                <a:gs pos="71429">
                  <a:srgbClr val="000000">
                    <a:alpha val="3852"/>
                  </a:srgbClr>
                </a:gs>
                <a:gs pos="85714">
                  <a:srgbClr val="000000">
                    <a:alpha val="1541"/>
                  </a:srgbClr>
                </a:gs>
                <a:gs pos="100000">
                  <a:srgbClr val="0000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5447015">
              <a:off x="-301970" y="255375"/>
              <a:ext cx="603941" cy="98394"/>
            </a:xfrm>
            <a:prstGeom prst="ellipse">
              <a:avLst/>
            </a:prstGeom>
            <a:gradFill>
              <a:gsLst>
                <a:gs pos="0">
                  <a:srgbClr val="CBE6FF">
                    <a:alpha val="11646"/>
                  </a:srgbClr>
                </a:gs>
                <a:gs pos="14286">
                  <a:srgbClr val="CBE6FF">
                    <a:alpha val="10756"/>
                  </a:srgbClr>
                </a:gs>
                <a:gs pos="28571">
                  <a:srgbClr val="CBE6FF">
                    <a:alpha val="8457"/>
                  </a:srgbClr>
                </a:gs>
                <a:gs pos="42857">
                  <a:srgbClr val="CBE6FF">
                    <a:alpha val="5631"/>
                  </a:srgbClr>
                </a:gs>
                <a:gs pos="57143">
                  <a:srgbClr val="CBE6FF">
                    <a:alpha val="3160"/>
                  </a:srgbClr>
                </a:gs>
                <a:gs pos="71429">
                  <a:srgbClr val="CBE6FF">
                    <a:alpha val="1492"/>
                  </a:srgbClr>
                </a:gs>
                <a:gs pos="85714">
                  <a:srgbClr val="CBE6FF">
                    <a:alpha val="593"/>
                  </a:srgbClr>
                </a:gs>
                <a:gs pos="100000">
                  <a:srgbClr val="CBE6FF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-9561758">
              <a:off x="1275908" y="1743963"/>
              <a:ext cx="550406" cy="98703"/>
            </a:xfrm>
            <a:prstGeom prst="ellipse">
              <a:avLst/>
            </a:prstGeom>
            <a:gradFill>
              <a:gsLst>
                <a:gs pos="0">
                  <a:srgbClr val="FFFFE3">
                    <a:alpha val="23879"/>
                  </a:srgbClr>
                </a:gs>
                <a:gs pos="14286">
                  <a:srgbClr val="FFFFE3">
                    <a:alpha val="22181"/>
                  </a:srgbClr>
                </a:gs>
                <a:gs pos="28571">
                  <a:srgbClr val="FFFFE3">
                    <a:alpha val="17693"/>
                  </a:srgbClr>
                </a:gs>
                <a:gs pos="42857">
                  <a:srgbClr val="FFFFE3">
                    <a:alpha val="11990"/>
                  </a:srgbClr>
                </a:gs>
                <a:gs pos="57143">
                  <a:srgbClr val="FFFFE3">
                    <a:alpha val="6832"/>
                  </a:srgbClr>
                </a:gs>
                <a:gs pos="71429">
                  <a:srgbClr val="FFFFE3">
                    <a:alpha val="3258"/>
                  </a:srgbClr>
                </a:gs>
                <a:gs pos="85714">
                  <a:srgbClr val="FFFFE3">
                    <a:alpha val="1301"/>
                  </a:srgbClr>
                </a:gs>
                <a:gs pos="100000">
                  <a:srgbClr val="FFFFE3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5375972">
              <a:off x="1554910" y="407076"/>
              <a:ext cx="208454" cy="53288"/>
            </a:xfrm>
            <a:prstGeom prst="ellipse">
              <a:avLst/>
            </a:prstGeom>
            <a:gradFill>
              <a:gsLst>
                <a:gs pos="0">
                  <a:srgbClr val="000000">
                    <a:alpha val="17080"/>
                  </a:srgbClr>
                </a:gs>
                <a:gs pos="14286">
                  <a:srgbClr val="000000">
                    <a:alpha val="15814"/>
                  </a:srgbClr>
                </a:gs>
                <a:gs pos="28571">
                  <a:srgbClr val="000000">
                    <a:alpha val="12511"/>
                  </a:srgbClr>
                </a:gs>
                <a:gs pos="42857">
                  <a:srgbClr val="000000">
                    <a:alpha val="8394"/>
                  </a:srgbClr>
                </a:gs>
                <a:gs pos="57143">
                  <a:srgbClr val="000000">
                    <a:alpha val="4742"/>
                  </a:srgbClr>
                </a:gs>
                <a:gs pos="71429">
                  <a:srgbClr val="000000">
                    <a:alpha val="2248"/>
                  </a:srgbClr>
                </a:gs>
                <a:gs pos="85714">
                  <a:srgbClr val="000000">
                    <a:alpha val="895"/>
                  </a:srgbClr>
                </a:gs>
                <a:gs pos="100000">
                  <a:srgbClr val="000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5400038">
              <a:off x="1481452" y="134985"/>
              <a:ext cx="720018" cy="59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6415395">
              <a:off x="2044632" y="718846"/>
              <a:ext cx="333172" cy="30224"/>
            </a:xfrm>
            <a:prstGeom prst="ellipse">
              <a:avLst/>
            </a:prstGeom>
            <a:gradFill>
              <a:gsLst>
                <a:gs pos="0">
                  <a:srgbClr val="7B4800">
                    <a:alpha val="29541"/>
                  </a:srgbClr>
                </a:gs>
                <a:gs pos="14286">
                  <a:srgbClr val="7B4800">
                    <a:alpha val="27517"/>
                  </a:srgbClr>
                </a:gs>
                <a:gs pos="28571">
                  <a:srgbClr val="7B4800">
                    <a:alpha val="22110"/>
                  </a:srgbClr>
                </a:gs>
                <a:gs pos="42857">
                  <a:srgbClr val="7B4800">
                    <a:alpha val="15117"/>
                  </a:srgbClr>
                </a:gs>
                <a:gs pos="57143">
                  <a:srgbClr val="7B4800">
                    <a:alpha val="8681"/>
                  </a:srgbClr>
                </a:gs>
                <a:gs pos="71429">
                  <a:srgbClr val="7B4800">
                    <a:alpha val="4162"/>
                  </a:srgbClr>
                </a:gs>
                <a:gs pos="85714">
                  <a:srgbClr val="7B4800">
                    <a:alpha val="1667"/>
                  </a:srgbClr>
                </a:gs>
                <a:gs pos="100000">
                  <a:srgbClr val="7B48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-10515242">
              <a:off x="3331588" y="1268287"/>
              <a:ext cx="346255" cy="80762"/>
            </a:xfrm>
            <a:prstGeom prst="ellipse">
              <a:avLst/>
            </a:prstGeom>
            <a:gradFill>
              <a:gsLst>
                <a:gs pos="0">
                  <a:srgbClr val="9DBBE0">
                    <a:alpha val="13968"/>
                  </a:srgbClr>
                </a:gs>
                <a:gs pos="14286">
                  <a:srgbClr val="9DBBE0">
                    <a:alpha val="12915"/>
                  </a:srgbClr>
                </a:gs>
                <a:gs pos="28571">
                  <a:srgbClr val="9DBBE0">
                    <a:alpha val="10181"/>
                  </a:srgbClr>
                </a:gs>
                <a:gs pos="42857">
                  <a:srgbClr val="9DBBE0">
                    <a:alpha val="6800"/>
                  </a:srgbClr>
                </a:gs>
                <a:gs pos="57143">
                  <a:srgbClr val="9DBBE0">
                    <a:alpha val="3827"/>
                  </a:srgbClr>
                </a:gs>
                <a:gs pos="71429">
                  <a:srgbClr val="9DBBE0">
                    <a:alpha val="1810"/>
                  </a:srgbClr>
                </a:gs>
                <a:gs pos="85714">
                  <a:srgbClr val="9DBBE0">
                    <a:alpha val="720"/>
                  </a:srgbClr>
                </a:gs>
                <a:gs pos="100000">
                  <a:srgbClr val="9DBBE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5442912">
              <a:off x="2263934" y="1430800"/>
              <a:ext cx="297473" cy="620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5170487">
              <a:off x="1045289" y="-62852"/>
              <a:ext cx="305473" cy="222619"/>
            </a:xfrm>
            <a:prstGeom prst="ellipse">
              <a:avLst/>
            </a:prstGeom>
            <a:gradFill>
              <a:gsLst>
                <a:gs pos="0">
                  <a:srgbClr val="007526">
                    <a:alpha val="5022"/>
                  </a:srgbClr>
                </a:gs>
                <a:gs pos="14286">
                  <a:srgbClr val="007526">
                    <a:alpha val="4625"/>
                  </a:srgbClr>
                </a:gs>
                <a:gs pos="28571">
                  <a:srgbClr val="007526">
                    <a:alpha val="3610"/>
                  </a:srgbClr>
                </a:gs>
                <a:gs pos="42857">
                  <a:srgbClr val="007526">
                    <a:alpha val="2383"/>
                  </a:srgbClr>
                </a:gs>
                <a:gs pos="57143">
                  <a:srgbClr val="007526">
                    <a:alpha val="1328"/>
                  </a:srgbClr>
                </a:gs>
                <a:gs pos="71429">
                  <a:srgbClr val="007526">
                    <a:alpha val="624"/>
                  </a:srgbClr>
                </a:gs>
                <a:gs pos="85714">
                  <a:srgbClr val="007526">
                    <a:alpha val="247"/>
                  </a:srgbClr>
                </a:gs>
                <a:gs pos="100000">
                  <a:srgbClr val="007526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2992367">
              <a:off x="1023941" y="1120238"/>
              <a:ext cx="170336" cy="70413"/>
            </a:xfrm>
            <a:prstGeom prst="ellipse">
              <a:avLst/>
            </a:prstGeom>
            <a:gradFill>
              <a:gsLst>
                <a:gs pos="0">
                  <a:srgbClr val="260000">
                    <a:alpha val="32968"/>
                  </a:srgbClr>
                </a:gs>
                <a:gs pos="14286">
                  <a:srgbClr val="260000">
                    <a:alpha val="30764"/>
                  </a:srgbClr>
                </a:gs>
                <a:gs pos="28571">
                  <a:srgbClr val="260000">
                    <a:alpha val="24833"/>
                  </a:srgbClr>
                </a:gs>
                <a:gs pos="42857">
                  <a:srgbClr val="260000">
                    <a:alpha val="17075"/>
                  </a:srgbClr>
                </a:gs>
                <a:gs pos="57143">
                  <a:srgbClr val="260000">
                    <a:alpha val="9855"/>
                  </a:srgbClr>
                </a:gs>
                <a:gs pos="71429">
                  <a:srgbClr val="260000">
                    <a:alpha val="4740"/>
                  </a:srgbClr>
                </a:gs>
                <a:gs pos="85714">
                  <a:srgbClr val="260000">
                    <a:alpha val="1902"/>
                  </a:srgbClr>
                </a:gs>
                <a:gs pos="100000">
                  <a:srgbClr val="2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201319">
              <a:off x="1989758" y="1769244"/>
              <a:ext cx="298797" cy="157707"/>
            </a:xfrm>
            <a:prstGeom prst="ellipse">
              <a:avLst/>
            </a:prstGeom>
            <a:gradFill>
              <a:gsLst>
                <a:gs pos="0">
                  <a:srgbClr val="360000">
                    <a:alpha val="26970"/>
                  </a:srgbClr>
                </a:gs>
                <a:gs pos="14286">
                  <a:srgbClr val="360000">
                    <a:alpha val="25090"/>
                  </a:srgbClr>
                </a:gs>
                <a:gs pos="28571">
                  <a:srgbClr val="360000">
                    <a:alpha val="20092"/>
                  </a:srgbClr>
                </a:gs>
                <a:gs pos="42857">
                  <a:srgbClr val="360000">
                    <a:alpha val="13681"/>
                  </a:srgbClr>
                </a:gs>
                <a:gs pos="57143">
                  <a:srgbClr val="360000">
                    <a:alpha val="7829"/>
                  </a:srgbClr>
                </a:gs>
                <a:gs pos="71429">
                  <a:srgbClr val="360000">
                    <a:alpha val="3744"/>
                  </a:srgbClr>
                </a:gs>
                <a:gs pos="85714">
                  <a:srgbClr val="360000">
                    <a:alpha val="1498"/>
                  </a:srgbClr>
                </a:gs>
                <a:gs pos="100000">
                  <a:srgbClr val="360000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-8633985">
              <a:off x="2296920" y="2047370"/>
              <a:ext cx="299402" cy="69418"/>
            </a:xfrm>
            <a:prstGeom prst="ellipse">
              <a:avLst/>
            </a:prstGeom>
            <a:gradFill>
              <a:gsLst>
                <a:gs pos="0">
                  <a:srgbClr val="4C0000">
                    <a:alpha val="24675"/>
                  </a:srgbClr>
                </a:gs>
                <a:gs pos="14286">
                  <a:srgbClr val="4C0000">
                    <a:alpha val="22929"/>
                  </a:srgbClr>
                </a:gs>
                <a:gs pos="28571">
                  <a:srgbClr val="4C0000">
                    <a:alpha val="18308"/>
                  </a:srgbClr>
                </a:gs>
                <a:gs pos="42857">
                  <a:srgbClr val="4C0000">
                    <a:alpha val="12422"/>
                  </a:srgbClr>
                </a:gs>
                <a:gs pos="57143">
                  <a:srgbClr val="4C0000">
                    <a:alpha val="7086"/>
                  </a:srgbClr>
                </a:gs>
                <a:gs pos="71429">
                  <a:srgbClr val="4C0000">
                    <a:alpha val="3382"/>
                  </a:srgbClr>
                </a:gs>
                <a:gs pos="85714">
                  <a:srgbClr val="4C0000">
                    <a:alpha val="1351"/>
                  </a:srgbClr>
                </a:gs>
                <a:gs pos="100000">
                  <a:srgbClr val="4C0000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-9660688">
              <a:off x="1720820" y="-44164"/>
              <a:ext cx="758902" cy="140810"/>
            </a:xfrm>
            <a:prstGeom prst="ellipse">
              <a:avLst/>
            </a:prstGeom>
            <a:gradFill>
              <a:gsLst>
                <a:gs pos="0">
                  <a:srgbClr val="000000">
                    <a:alpha val="32726"/>
                  </a:srgbClr>
                </a:gs>
                <a:gs pos="14286">
                  <a:srgbClr val="000000">
                    <a:alpha val="30534"/>
                  </a:srgbClr>
                </a:gs>
                <a:gs pos="28571">
                  <a:srgbClr val="000000">
                    <a:alpha val="24639"/>
                  </a:srgbClr>
                </a:gs>
                <a:gs pos="42857">
                  <a:srgbClr val="000000">
                    <a:alpha val="16935"/>
                  </a:srgbClr>
                </a:gs>
                <a:gs pos="57143">
                  <a:srgbClr val="000000">
                    <a:alpha val="9771"/>
                  </a:srgbClr>
                </a:gs>
                <a:gs pos="71429">
                  <a:srgbClr val="000000">
                    <a:alpha val="4699"/>
                  </a:srgbClr>
                </a:gs>
                <a:gs pos="85714">
                  <a:srgbClr val="000000">
                    <a:alpha val="1885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3926199">
              <a:off x="2201618" y="1148015"/>
              <a:ext cx="292688" cy="62543"/>
            </a:xfrm>
            <a:prstGeom prst="ellipse">
              <a:avLst/>
            </a:prstGeom>
            <a:gradFill>
              <a:gsLst>
                <a:gs pos="0">
                  <a:srgbClr val="FF0000">
                    <a:alpha val="5622"/>
                  </a:srgbClr>
                </a:gs>
                <a:gs pos="14286">
                  <a:srgbClr val="FF0000">
                    <a:alpha val="5180"/>
                  </a:srgbClr>
                </a:gs>
                <a:gs pos="28571">
                  <a:srgbClr val="FF0000">
                    <a:alpha val="4046"/>
                  </a:srgbClr>
                </a:gs>
                <a:gs pos="42857">
                  <a:srgbClr val="FF0000">
                    <a:alpha val="2672"/>
                  </a:srgbClr>
                </a:gs>
                <a:gs pos="57143">
                  <a:srgbClr val="FF0000">
                    <a:alpha val="1490"/>
                  </a:srgbClr>
                </a:gs>
                <a:gs pos="71429">
                  <a:srgbClr val="FF0000">
                    <a:alpha val="700"/>
                  </a:srgbClr>
                </a:gs>
                <a:gs pos="85714">
                  <a:srgbClr val="FF0000">
                    <a:alpha val="277"/>
                  </a:srgbClr>
                </a:gs>
                <a:gs pos="100000">
                  <a:srgbClr val="FF00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5942666">
              <a:off x="932812" y="1342828"/>
              <a:ext cx="321979" cy="137657"/>
            </a:xfrm>
            <a:prstGeom prst="ellipse">
              <a:avLst/>
            </a:prstGeom>
            <a:gradFill>
              <a:gsLst>
                <a:gs pos="0">
                  <a:srgbClr val="C3A26B">
                    <a:alpha val="24601"/>
                  </a:srgbClr>
                </a:gs>
                <a:gs pos="14286">
                  <a:srgbClr val="C3A26B">
                    <a:alpha val="22859"/>
                  </a:srgbClr>
                </a:gs>
                <a:gs pos="28571">
                  <a:srgbClr val="C3A26B">
                    <a:alpha val="18251"/>
                  </a:srgbClr>
                </a:gs>
                <a:gs pos="42857">
                  <a:srgbClr val="C3A26B">
                    <a:alpha val="12382"/>
                  </a:srgbClr>
                </a:gs>
                <a:gs pos="57143">
                  <a:srgbClr val="C3A26B">
                    <a:alpha val="7062"/>
                  </a:srgbClr>
                </a:gs>
                <a:gs pos="71429">
                  <a:srgbClr val="C3A26B">
                    <a:alpha val="3370"/>
                  </a:srgbClr>
                </a:gs>
                <a:gs pos="85714">
                  <a:srgbClr val="C3A26B">
                    <a:alpha val="1347"/>
                  </a:srgbClr>
                </a:gs>
                <a:gs pos="100000">
                  <a:srgbClr val="C3A26B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3617071">
              <a:off x="1397027" y="397169"/>
              <a:ext cx="168907" cy="26769"/>
            </a:xfrm>
            <a:prstGeom prst="ellipse">
              <a:avLst/>
            </a:prstGeom>
            <a:gradFill>
              <a:gsLst>
                <a:gs pos="0">
                  <a:srgbClr val="FFFCE0">
                    <a:alpha val="32968"/>
                  </a:srgbClr>
                </a:gs>
                <a:gs pos="14286">
                  <a:srgbClr val="FFFCE0">
                    <a:alpha val="30764"/>
                  </a:srgbClr>
                </a:gs>
                <a:gs pos="28571">
                  <a:srgbClr val="FFFCE0">
                    <a:alpha val="24833"/>
                  </a:srgbClr>
                </a:gs>
                <a:gs pos="42857">
                  <a:srgbClr val="FFFCE0">
                    <a:alpha val="17075"/>
                  </a:srgbClr>
                </a:gs>
                <a:gs pos="57143">
                  <a:srgbClr val="FFFCE0">
                    <a:alpha val="9855"/>
                  </a:srgbClr>
                </a:gs>
                <a:gs pos="71429">
                  <a:srgbClr val="FFFCE0">
                    <a:alpha val="4740"/>
                  </a:srgbClr>
                </a:gs>
                <a:gs pos="85714">
                  <a:srgbClr val="FFFCE0">
                    <a:alpha val="1902"/>
                  </a:srgbClr>
                </a:gs>
                <a:gs pos="100000">
                  <a:srgbClr val="FFFC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9971071">
              <a:off x="228738" y="893035"/>
              <a:ext cx="287241" cy="1398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4037775">
              <a:off x="-32579" y="1888905"/>
              <a:ext cx="219288" cy="153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7739042">
              <a:off x="1594044" y="98350"/>
              <a:ext cx="291648" cy="24068"/>
            </a:xfrm>
            <a:prstGeom prst="ellipse">
              <a:avLst/>
            </a:prstGeom>
            <a:gradFill>
              <a:gsLst>
                <a:gs pos="0">
                  <a:srgbClr val="411600">
                    <a:alpha val="32244"/>
                  </a:srgbClr>
                </a:gs>
                <a:gs pos="14286">
                  <a:srgbClr val="411600">
                    <a:alpha val="30077"/>
                  </a:srgbClr>
                </a:gs>
                <a:gs pos="28571">
                  <a:srgbClr val="411600">
                    <a:alpha val="24255"/>
                  </a:srgbClr>
                </a:gs>
                <a:gs pos="42857">
                  <a:srgbClr val="411600">
                    <a:alpha val="16657"/>
                  </a:srgbClr>
                </a:gs>
                <a:gs pos="57143">
                  <a:srgbClr val="411600">
                    <a:alpha val="9603"/>
                  </a:srgbClr>
                </a:gs>
                <a:gs pos="71429">
                  <a:srgbClr val="411600">
                    <a:alpha val="4616"/>
                  </a:srgbClr>
                </a:gs>
                <a:gs pos="85714">
                  <a:srgbClr val="411600">
                    <a:alpha val="1851"/>
                  </a:srgbClr>
                </a:gs>
                <a:gs pos="100000">
                  <a:srgbClr val="411600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4305499">
              <a:off x="2118853" y="38742"/>
              <a:ext cx="378527" cy="56098"/>
            </a:xfrm>
            <a:prstGeom prst="ellipse">
              <a:avLst/>
            </a:prstGeom>
            <a:gradFill>
              <a:gsLst>
                <a:gs pos="0">
                  <a:srgbClr val="FFA74B">
                    <a:alpha val="24570"/>
                  </a:srgbClr>
                </a:gs>
                <a:gs pos="14286">
                  <a:srgbClr val="FFA74B">
                    <a:alpha val="22830"/>
                  </a:srgbClr>
                </a:gs>
                <a:gs pos="28571">
                  <a:srgbClr val="FFA74B">
                    <a:alpha val="18227"/>
                  </a:srgbClr>
                </a:gs>
                <a:gs pos="42857">
                  <a:srgbClr val="FFA74B">
                    <a:alpha val="12364"/>
                  </a:srgbClr>
                </a:gs>
                <a:gs pos="57143">
                  <a:srgbClr val="FFA74B">
                    <a:alpha val="7052"/>
                  </a:srgbClr>
                </a:gs>
                <a:gs pos="71429">
                  <a:srgbClr val="FFA74B">
                    <a:alpha val="3365"/>
                  </a:srgbClr>
                </a:gs>
                <a:gs pos="85714">
                  <a:srgbClr val="FFA74B">
                    <a:alpha val="1345"/>
                  </a:srgbClr>
                </a:gs>
                <a:gs pos="100000">
                  <a:srgbClr val="FFA74B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4175299">
              <a:off x="2396592" y="83004"/>
              <a:ext cx="250785" cy="143903"/>
            </a:xfrm>
            <a:prstGeom prst="ellipse">
              <a:avLst/>
            </a:prstGeom>
            <a:gradFill>
              <a:gsLst>
                <a:gs pos="0">
                  <a:srgbClr val="3C0000">
                    <a:alpha val="27255"/>
                  </a:srgbClr>
                </a:gs>
                <a:gs pos="14286">
                  <a:srgbClr val="3C0000">
                    <a:alpha val="25358"/>
                  </a:srgbClr>
                </a:gs>
                <a:gs pos="28571">
                  <a:srgbClr val="3C0000">
                    <a:alpha val="20315"/>
                  </a:srgbClr>
                </a:gs>
                <a:gs pos="42857">
                  <a:srgbClr val="3C0000">
                    <a:alpha val="13839"/>
                  </a:srgbClr>
                </a:gs>
                <a:gs pos="57143">
                  <a:srgbClr val="3C0000">
                    <a:alpha val="7922"/>
                  </a:srgbClr>
                </a:gs>
                <a:gs pos="71429">
                  <a:srgbClr val="3C0000">
                    <a:alpha val="3790"/>
                  </a:srgbClr>
                </a:gs>
                <a:gs pos="85714">
                  <a:srgbClr val="3C0000">
                    <a:alpha val="1516"/>
                  </a:srgbClr>
                </a:gs>
                <a:gs pos="100000">
                  <a:srgbClr val="3C0000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8090892">
              <a:off x="3272454" y="1258530"/>
              <a:ext cx="292151" cy="269255"/>
            </a:xfrm>
            <a:prstGeom prst="ellipse">
              <a:avLst/>
            </a:prstGeom>
            <a:gradFill>
              <a:gsLst>
                <a:gs pos="0">
                  <a:srgbClr val="CA1800">
                    <a:alpha val="9571"/>
                  </a:srgbClr>
                </a:gs>
                <a:gs pos="14286">
                  <a:srgbClr val="CA1800">
                    <a:alpha val="8832"/>
                  </a:srgbClr>
                </a:gs>
                <a:gs pos="28571">
                  <a:srgbClr val="CA1800">
                    <a:alpha val="6928"/>
                  </a:srgbClr>
                </a:gs>
                <a:gs pos="42857">
                  <a:srgbClr val="CA1800">
                    <a:alpha val="4600"/>
                  </a:srgbClr>
                </a:gs>
                <a:gs pos="57143">
                  <a:srgbClr val="CA1800">
                    <a:alpha val="2576"/>
                  </a:srgbClr>
                </a:gs>
                <a:gs pos="71429">
                  <a:srgbClr val="CA1800">
                    <a:alpha val="1214"/>
                  </a:srgbClr>
                </a:gs>
                <a:gs pos="85714">
                  <a:srgbClr val="CA1800">
                    <a:alpha val="482"/>
                  </a:srgbClr>
                </a:gs>
                <a:gs pos="100000">
                  <a:srgbClr val="CA18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7065894">
              <a:off x="1458124" y="527598"/>
              <a:ext cx="632981" cy="134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-9374749">
              <a:off x="1684699" y="1201717"/>
              <a:ext cx="354700" cy="156909"/>
            </a:xfrm>
            <a:prstGeom prst="ellipse">
              <a:avLst/>
            </a:prstGeom>
            <a:gradFill>
              <a:gsLst>
                <a:gs pos="0">
                  <a:srgbClr val="FFFFFF">
                    <a:alpha val="25284"/>
                  </a:srgbClr>
                </a:gs>
                <a:gs pos="14286">
                  <a:srgbClr val="FFFFFF">
                    <a:alpha val="23501"/>
                  </a:srgbClr>
                </a:gs>
                <a:gs pos="28571">
                  <a:srgbClr val="FFFFFF">
                    <a:alpha val="18780"/>
                  </a:srgbClr>
                </a:gs>
                <a:gs pos="42857">
                  <a:srgbClr val="FFFFFF">
                    <a:alpha val="12754"/>
                  </a:srgbClr>
                </a:gs>
                <a:gs pos="57143">
                  <a:srgbClr val="FFFFFF">
                    <a:alpha val="7281"/>
                  </a:srgbClr>
                </a:gs>
                <a:gs pos="71429">
                  <a:srgbClr val="FFFFFF">
                    <a:alpha val="3477"/>
                  </a:srgbClr>
                </a:gs>
                <a:gs pos="85714">
                  <a:srgbClr val="FFFFFF">
                    <a:alpha val="1390"/>
                  </a:srgbClr>
                </a:gs>
                <a:gs pos="100000">
                  <a:srgbClr val="FFFFFF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9757688">
              <a:off x="1615479" y="1918788"/>
              <a:ext cx="292903" cy="83331"/>
            </a:xfrm>
            <a:prstGeom prst="ellipse">
              <a:avLst/>
            </a:prstGeom>
            <a:gradFill>
              <a:gsLst>
                <a:gs pos="0">
                  <a:srgbClr val="D2C100">
                    <a:alpha val="3955"/>
                  </a:srgbClr>
                </a:gs>
                <a:gs pos="14286">
                  <a:srgbClr val="D2C100">
                    <a:alpha val="3641"/>
                  </a:srgbClr>
                </a:gs>
                <a:gs pos="28571">
                  <a:srgbClr val="D2C100">
                    <a:alpha val="2839"/>
                  </a:srgbClr>
                </a:gs>
                <a:gs pos="42857">
                  <a:srgbClr val="D2C100">
                    <a:alpha val="1871"/>
                  </a:srgbClr>
                </a:gs>
                <a:gs pos="57143">
                  <a:srgbClr val="D2C100">
                    <a:alpha val="1041"/>
                  </a:srgbClr>
                </a:gs>
                <a:gs pos="71429">
                  <a:srgbClr val="D2C100">
                    <a:alpha val="489"/>
                  </a:srgbClr>
                </a:gs>
                <a:gs pos="85714">
                  <a:srgbClr val="D2C100">
                    <a:alpha val="194"/>
                  </a:srgbClr>
                </a:gs>
                <a:gs pos="100000">
                  <a:srgbClr val="D2C100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4262346">
              <a:off x="1776405" y="606295"/>
              <a:ext cx="348838" cy="64693"/>
            </a:xfrm>
            <a:prstGeom prst="ellipse">
              <a:avLst/>
            </a:prstGeom>
            <a:gradFill>
              <a:gsLst>
                <a:gs pos="0">
                  <a:srgbClr val="C3B998">
                    <a:alpha val="32157"/>
                  </a:srgbClr>
                </a:gs>
                <a:gs pos="14286">
                  <a:srgbClr val="C3B998">
                    <a:alpha val="29994"/>
                  </a:srgbClr>
                </a:gs>
                <a:gs pos="28571">
                  <a:srgbClr val="C3B998">
                    <a:alpha val="24185"/>
                  </a:srgbClr>
                </a:gs>
                <a:gs pos="42857">
                  <a:srgbClr val="C3B998">
                    <a:alpha val="16607"/>
                  </a:srgbClr>
                </a:gs>
                <a:gs pos="57143">
                  <a:srgbClr val="C3B998">
                    <a:alpha val="9573"/>
                  </a:srgbClr>
                </a:gs>
                <a:gs pos="71429">
                  <a:srgbClr val="C3B998">
                    <a:alpha val="4601"/>
                  </a:srgbClr>
                </a:gs>
                <a:gs pos="85714">
                  <a:srgbClr val="C3B998">
                    <a:alpha val="1845"/>
                  </a:srgbClr>
                </a:gs>
                <a:gs pos="100000">
                  <a:srgbClr val="C3B998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10476349">
              <a:off x="3350139" y="1210503"/>
              <a:ext cx="296129" cy="120611"/>
            </a:xfrm>
            <a:prstGeom prst="ellipse">
              <a:avLst/>
            </a:prstGeom>
            <a:gradFill>
              <a:gsLst>
                <a:gs pos="0">
                  <a:srgbClr val="A39AB2">
                    <a:alpha val="17431"/>
                  </a:srgbClr>
                </a:gs>
                <a:gs pos="14286">
                  <a:srgbClr val="A39AB2">
                    <a:alpha val="16142"/>
                  </a:srgbClr>
                </a:gs>
                <a:gs pos="28571">
                  <a:srgbClr val="A39AB2">
                    <a:alpha val="12776"/>
                  </a:srgbClr>
                </a:gs>
                <a:gs pos="42857">
                  <a:srgbClr val="A39AB2">
                    <a:alpha val="8575"/>
                  </a:srgbClr>
                </a:gs>
                <a:gs pos="57143">
                  <a:srgbClr val="A39AB2">
                    <a:alpha val="4846"/>
                  </a:srgbClr>
                </a:gs>
                <a:gs pos="71429">
                  <a:srgbClr val="A39AB2">
                    <a:alpha val="2299"/>
                  </a:srgbClr>
                </a:gs>
                <a:gs pos="85714">
                  <a:srgbClr val="A39AB2">
                    <a:alpha val="915"/>
                  </a:srgbClr>
                </a:gs>
                <a:gs pos="100000">
                  <a:srgbClr val="A39AB2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-8105918">
              <a:off x="872642" y="223010"/>
              <a:ext cx="206152" cy="71047"/>
            </a:xfrm>
            <a:prstGeom prst="ellipse">
              <a:avLst/>
            </a:prstGeom>
            <a:gradFill>
              <a:gsLst>
                <a:gs pos="0">
                  <a:srgbClr val="1C0000">
                    <a:alpha val="31127"/>
                  </a:srgbClr>
                </a:gs>
                <a:gs pos="14286">
                  <a:srgbClr val="1C0000">
                    <a:alpha val="29018"/>
                  </a:srgbClr>
                </a:gs>
                <a:gs pos="28571">
                  <a:srgbClr val="1C0000">
                    <a:alpha val="23365"/>
                  </a:srgbClr>
                </a:gs>
                <a:gs pos="42857">
                  <a:srgbClr val="1C0000">
                    <a:alpha val="16017"/>
                  </a:srgbClr>
                </a:gs>
                <a:gs pos="57143">
                  <a:srgbClr val="1C0000">
                    <a:alpha val="9219"/>
                  </a:srgbClr>
                </a:gs>
                <a:gs pos="71429">
                  <a:srgbClr val="1C0000">
                    <a:alpha val="4426"/>
                  </a:srgbClr>
                </a:gs>
                <a:gs pos="85714">
                  <a:srgbClr val="1C0000">
                    <a:alpha val="1774"/>
                  </a:srgbClr>
                </a:gs>
                <a:gs pos="100000">
                  <a:srgbClr val="1C0000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-10337404">
              <a:off x="1487669" y="2016617"/>
              <a:ext cx="510098" cy="161862"/>
            </a:xfrm>
            <a:prstGeom prst="ellipse">
              <a:avLst/>
            </a:prstGeom>
            <a:gradFill>
              <a:gsLst>
                <a:gs pos="0">
                  <a:srgbClr val="B0DBFF">
                    <a:alpha val="28411"/>
                  </a:srgbClr>
                </a:gs>
                <a:gs pos="14286">
                  <a:srgbClr val="B0DBFF">
                    <a:alpha val="26449"/>
                  </a:srgbClr>
                </a:gs>
                <a:gs pos="28571">
                  <a:srgbClr val="B0DBFF">
                    <a:alpha val="21220"/>
                  </a:srgbClr>
                </a:gs>
                <a:gs pos="42857">
                  <a:srgbClr val="B0DBFF">
                    <a:alpha val="14482"/>
                  </a:srgbClr>
                </a:gs>
                <a:gs pos="57143">
                  <a:srgbClr val="B0DBFF">
                    <a:alpha val="8304"/>
                  </a:srgbClr>
                </a:gs>
                <a:gs pos="71429">
                  <a:srgbClr val="B0DBFF">
                    <a:alpha val="3977"/>
                  </a:srgbClr>
                </a:gs>
                <a:gs pos="85714">
                  <a:srgbClr val="B0DBFF">
                    <a:alpha val="1592"/>
                  </a:srgbClr>
                </a:gs>
                <a:gs pos="100000">
                  <a:srgbClr val="B0DBFF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6091950">
              <a:off x="1040212" y="126222"/>
              <a:ext cx="406925" cy="463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9426832">
              <a:off x="2273634" y="1300670"/>
              <a:ext cx="662210" cy="68088"/>
            </a:xfrm>
            <a:prstGeom prst="ellipse">
              <a:avLst/>
            </a:prstGeom>
            <a:gradFill>
              <a:gsLst>
                <a:gs pos="0">
                  <a:srgbClr val="FFFF00">
                    <a:alpha val="15072"/>
                  </a:srgbClr>
                </a:gs>
                <a:gs pos="14286">
                  <a:srgbClr val="FFFF00">
                    <a:alpha val="13942"/>
                  </a:srgbClr>
                </a:gs>
                <a:gs pos="28571">
                  <a:srgbClr val="FFFF00">
                    <a:alpha val="11004"/>
                  </a:srgbClr>
                </a:gs>
                <a:gs pos="42857">
                  <a:srgbClr val="FFFF00">
                    <a:alpha val="7362"/>
                  </a:srgbClr>
                </a:gs>
                <a:gs pos="57143">
                  <a:srgbClr val="FFFF00">
                    <a:alpha val="4149"/>
                  </a:srgbClr>
                </a:gs>
                <a:gs pos="71429">
                  <a:srgbClr val="FFFF00">
                    <a:alpha val="1964"/>
                  </a:srgbClr>
                </a:gs>
                <a:gs pos="85714">
                  <a:srgbClr val="FFFF00">
                    <a:alpha val="781"/>
                  </a:srgbClr>
                </a:gs>
                <a:gs pos="100000">
                  <a:srgbClr val="FFFF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10170220">
              <a:off x="503602" y="1330124"/>
              <a:ext cx="678163" cy="1463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6369735">
              <a:off x="1896668" y="2154584"/>
              <a:ext cx="264746" cy="41569"/>
            </a:xfrm>
            <a:prstGeom prst="ellipse">
              <a:avLst/>
            </a:prstGeom>
            <a:gradFill>
              <a:gsLst>
                <a:gs pos="0">
                  <a:srgbClr val="2A0000">
                    <a:alpha val="14077"/>
                  </a:srgbClr>
                </a:gs>
                <a:gs pos="14286">
                  <a:srgbClr val="2A0000">
                    <a:alpha val="13016"/>
                  </a:srgbClr>
                </a:gs>
                <a:gs pos="28571">
                  <a:srgbClr val="2A0000">
                    <a:alpha val="10261"/>
                  </a:srgbClr>
                </a:gs>
                <a:gs pos="42857">
                  <a:srgbClr val="2A0000">
                    <a:alpha val="6855"/>
                  </a:srgbClr>
                </a:gs>
                <a:gs pos="57143">
                  <a:srgbClr val="2A0000">
                    <a:alpha val="3859"/>
                  </a:srgbClr>
                </a:gs>
                <a:gs pos="71429">
                  <a:srgbClr val="2A0000">
                    <a:alpha val="1825"/>
                  </a:srgbClr>
                </a:gs>
                <a:gs pos="85714">
                  <a:srgbClr val="2A0000">
                    <a:alpha val="726"/>
                  </a:srgbClr>
                </a:gs>
                <a:gs pos="100000">
                  <a:srgbClr val="2A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4503202">
              <a:off x="1188689" y="228866"/>
              <a:ext cx="220775" cy="18740"/>
            </a:xfrm>
            <a:prstGeom prst="ellipse">
              <a:avLst/>
            </a:prstGeom>
            <a:gradFill>
              <a:gsLst>
                <a:gs pos="0">
                  <a:srgbClr val="FFB100">
                    <a:alpha val="24925"/>
                  </a:srgbClr>
                </a:gs>
                <a:gs pos="14286">
                  <a:srgbClr val="FFB100">
                    <a:alpha val="23164"/>
                  </a:srgbClr>
                </a:gs>
                <a:gs pos="28571">
                  <a:srgbClr val="FFB100">
                    <a:alpha val="18502"/>
                  </a:srgbClr>
                </a:gs>
                <a:gs pos="42857">
                  <a:srgbClr val="FFB100">
                    <a:alpha val="12558"/>
                  </a:srgbClr>
                </a:gs>
                <a:gs pos="57143">
                  <a:srgbClr val="FFB100">
                    <a:alpha val="7166"/>
                  </a:srgbClr>
                </a:gs>
                <a:gs pos="71429">
                  <a:srgbClr val="FFB100">
                    <a:alpha val="3421"/>
                  </a:srgbClr>
                </a:gs>
                <a:gs pos="85714">
                  <a:srgbClr val="FFB100">
                    <a:alpha val="1367"/>
                  </a:srgbClr>
                </a:gs>
                <a:gs pos="100000">
                  <a:srgbClr val="FFB100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4873118">
              <a:off x="3367344" y="1283119"/>
              <a:ext cx="315622" cy="295798"/>
            </a:xfrm>
            <a:prstGeom prst="ellipse">
              <a:avLst/>
            </a:prstGeom>
            <a:gradFill>
              <a:gsLst>
                <a:gs pos="0">
                  <a:srgbClr val="897E00">
                    <a:alpha val="4996"/>
                  </a:srgbClr>
                </a:gs>
                <a:gs pos="14286">
                  <a:srgbClr val="897E00">
                    <a:alpha val="4602"/>
                  </a:srgbClr>
                </a:gs>
                <a:gs pos="28571">
                  <a:srgbClr val="897E00">
                    <a:alpha val="3592"/>
                  </a:srgbClr>
                </a:gs>
                <a:gs pos="42857">
                  <a:srgbClr val="897E00">
                    <a:alpha val="2371"/>
                  </a:srgbClr>
                </a:gs>
                <a:gs pos="57143">
                  <a:srgbClr val="897E00">
                    <a:alpha val="1321"/>
                  </a:srgbClr>
                </a:gs>
                <a:gs pos="71429">
                  <a:srgbClr val="897E00">
                    <a:alpha val="620"/>
                  </a:srgbClr>
                </a:gs>
                <a:gs pos="85714">
                  <a:srgbClr val="897E00">
                    <a:alpha val="246"/>
                  </a:srgbClr>
                </a:gs>
                <a:gs pos="100000">
                  <a:srgbClr val="897E00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5307142">
              <a:off x="2950760" y="2199646"/>
              <a:ext cx="303191" cy="232649"/>
            </a:xfrm>
            <a:prstGeom prst="ellipse">
              <a:avLst/>
            </a:prstGeom>
            <a:gradFill>
              <a:gsLst>
                <a:gs pos="0">
                  <a:srgbClr val="C9A49E">
                    <a:alpha val="12961"/>
                  </a:srgbClr>
                </a:gs>
                <a:gs pos="14286">
                  <a:srgbClr val="C9A49E">
                    <a:alpha val="11978"/>
                  </a:srgbClr>
                </a:gs>
                <a:gs pos="28571">
                  <a:srgbClr val="C9A49E">
                    <a:alpha val="9432"/>
                  </a:srgbClr>
                </a:gs>
                <a:gs pos="42857">
                  <a:srgbClr val="C9A49E">
                    <a:alpha val="6291"/>
                  </a:srgbClr>
                </a:gs>
                <a:gs pos="57143">
                  <a:srgbClr val="C9A49E">
                    <a:alpha val="3536"/>
                  </a:srgbClr>
                </a:gs>
                <a:gs pos="71429">
                  <a:srgbClr val="C9A49E">
                    <a:alpha val="1671"/>
                  </a:srgbClr>
                </a:gs>
                <a:gs pos="85714">
                  <a:srgbClr val="C9A49E">
                    <a:alpha val="664"/>
                  </a:srgbClr>
                </a:gs>
                <a:gs pos="100000">
                  <a:srgbClr val="C9A49E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7847930">
              <a:off x="2179980" y="729462"/>
              <a:ext cx="234167" cy="207439"/>
            </a:xfrm>
            <a:prstGeom prst="ellipse">
              <a:avLst/>
            </a:prstGeom>
            <a:gradFill>
              <a:gsLst>
                <a:gs pos="0">
                  <a:srgbClr val="FFEAD2">
                    <a:alpha val="11899"/>
                  </a:srgbClr>
                </a:gs>
                <a:gs pos="14286">
                  <a:srgbClr val="FFEAD2">
                    <a:alpha val="10991"/>
                  </a:srgbClr>
                </a:gs>
                <a:gs pos="28571">
                  <a:srgbClr val="FFEAD2">
                    <a:alpha val="8644"/>
                  </a:srgbClr>
                </a:gs>
                <a:gs pos="42857">
                  <a:srgbClr val="FFEAD2">
                    <a:alpha val="5757"/>
                  </a:srgbClr>
                </a:gs>
                <a:gs pos="57143">
                  <a:srgbClr val="FFEAD2">
                    <a:alpha val="3232"/>
                  </a:srgbClr>
                </a:gs>
                <a:gs pos="71429">
                  <a:srgbClr val="FFEAD2">
                    <a:alpha val="1526"/>
                  </a:srgbClr>
                </a:gs>
                <a:gs pos="85714">
                  <a:srgbClr val="FFEAD2">
                    <a:alpha val="606"/>
                  </a:srgbClr>
                </a:gs>
                <a:gs pos="100000">
                  <a:srgbClr val="FFEAD2">
                    <a:alpha val="2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6798564">
              <a:off x="2829677" y="137716"/>
              <a:ext cx="362906" cy="174615"/>
            </a:xfrm>
            <a:prstGeom prst="ellipse">
              <a:avLst/>
            </a:prstGeom>
            <a:gradFill>
              <a:gsLst>
                <a:gs pos="0">
                  <a:srgbClr val="FBB5BE">
                    <a:alpha val="21717"/>
                  </a:srgbClr>
                </a:gs>
                <a:gs pos="14286">
                  <a:srgbClr val="FBB5BE">
                    <a:alpha val="20151"/>
                  </a:srgbClr>
                </a:gs>
                <a:gs pos="28571">
                  <a:srgbClr val="FBB5BE">
                    <a:alpha val="16031"/>
                  </a:srgbClr>
                </a:gs>
                <a:gs pos="42857">
                  <a:srgbClr val="FBB5BE">
                    <a:alpha val="10828"/>
                  </a:srgbClr>
                </a:gs>
                <a:gs pos="57143">
                  <a:srgbClr val="FBB5BE">
                    <a:alpha val="6153"/>
                  </a:srgbClr>
                </a:gs>
                <a:gs pos="71429">
                  <a:srgbClr val="FBB5BE">
                    <a:alpha val="2929"/>
                  </a:srgbClr>
                </a:gs>
                <a:gs pos="85714">
                  <a:srgbClr val="FBB5BE">
                    <a:alpha val="1169"/>
                  </a:srgbClr>
                </a:gs>
                <a:gs pos="100000">
                  <a:srgbClr val="FBB5BE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9679504">
              <a:off x="298398" y="2102742"/>
              <a:ext cx="674625" cy="28020"/>
            </a:xfrm>
            <a:prstGeom prst="ellipse">
              <a:avLst/>
            </a:prstGeom>
            <a:gradFill>
              <a:gsLst>
                <a:gs pos="0">
                  <a:srgbClr val="FBEDD9">
                    <a:alpha val="32968"/>
                  </a:srgbClr>
                </a:gs>
                <a:gs pos="14286">
                  <a:srgbClr val="FBEDD9">
                    <a:alpha val="30764"/>
                  </a:srgbClr>
                </a:gs>
                <a:gs pos="28571">
                  <a:srgbClr val="FBEDD9">
                    <a:alpha val="24833"/>
                  </a:srgbClr>
                </a:gs>
                <a:gs pos="42857">
                  <a:srgbClr val="FBEDD9">
                    <a:alpha val="17075"/>
                  </a:srgbClr>
                </a:gs>
                <a:gs pos="57143">
                  <a:srgbClr val="FBEDD9">
                    <a:alpha val="9855"/>
                  </a:srgbClr>
                </a:gs>
                <a:gs pos="71429">
                  <a:srgbClr val="FBEDD9">
                    <a:alpha val="4740"/>
                  </a:srgbClr>
                </a:gs>
                <a:gs pos="85714">
                  <a:srgbClr val="FBEDD9">
                    <a:alpha val="1902"/>
                  </a:srgbClr>
                </a:gs>
                <a:gs pos="100000">
                  <a:srgbClr val="FBED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5527286">
              <a:off x="2869381" y="2269514"/>
              <a:ext cx="265704" cy="248710"/>
            </a:xfrm>
            <a:prstGeom prst="ellipse">
              <a:avLst/>
            </a:prstGeom>
            <a:gradFill>
              <a:gsLst>
                <a:gs pos="0">
                  <a:srgbClr val="AD4F1D">
                    <a:alpha val="4580"/>
                  </a:srgbClr>
                </a:gs>
                <a:gs pos="14286">
                  <a:srgbClr val="AD4F1D">
                    <a:alpha val="4218"/>
                  </a:srgbClr>
                </a:gs>
                <a:gs pos="28571">
                  <a:srgbClr val="AD4F1D">
                    <a:alpha val="3290"/>
                  </a:srgbClr>
                </a:gs>
                <a:gs pos="42857">
                  <a:srgbClr val="AD4F1D">
                    <a:alpha val="2171"/>
                  </a:srgbClr>
                </a:gs>
                <a:gs pos="57143">
                  <a:srgbClr val="AD4F1D">
                    <a:alpha val="1209"/>
                  </a:srgbClr>
                </a:gs>
                <a:gs pos="71429">
                  <a:srgbClr val="AD4F1D">
                    <a:alpha val="568"/>
                  </a:srgbClr>
                </a:gs>
                <a:gs pos="85714">
                  <a:srgbClr val="AD4F1D">
                    <a:alpha val="225"/>
                  </a:srgbClr>
                </a:gs>
                <a:gs pos="100000">
                  <a:srgbClr val="AD4F1D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10516906">
              <a:off x="382122" y="1465658"/>
              <a:ext cx="289819" cy="241175"/>
            </a:xfrm>
            <a:prstGeom prst="ellipse">
              <a:avLst/>
            </a:prstGeom>
            <a:gradFill>
              <a:gsLst>
                <a:gs pos="0">
                  <a:srgbClr val="6E6000">
                    <a:alpha val="6878"/>
                  </a:srgbClr>
                </a:gs>
                <a:gs pos="14286">
                  <a:srgbClr val="6E6000">
                    <a:alpha val="6340"/>
                  </a:srgbClr>
                </a:gs>
                <a:gs pos="28571">
                  <a:srgbClr val="6E6000">
                    <a:alpha val="4958"/>
                  </a:srgbClr>
                </a:gs>
                <a:gs pos="42857">
                  <a:srgbClr val="6E6000">
                    <a:alpha val="3281"/>
                  </a:srgbClr>
                </a:gs>
                <a:gs pos="57143">
                  <a:srgbClr val="6E6000">
                    <a:alpha val="1831"/>
                  </a:srgbClr>
                </a:gs>
                <a:gs pos="71429">
                  <a:srgbClr val="6E6000">
                    <a:alpha val="861"/>
                  </a:srgbClr>
                </a:gs>
                <a:gs pos="85714">
                  <a:srgbClr val="6E6000">
                    <a:alpha val="342"/>
                  </a:srgbClr>
                </a:gs>
                <a:gs pos="100000">
                  <a:srgbClr val="6E6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9472776">
              <a:off x="1327" y="118965"/>
              <a:ext cx="277460" cy="249473"/>
            </a:xfrm>
            <a:prstGeom prst="ellipse">
              <a:avLst/>
            </a:prstGeom>
            <a:gradFill>
              <a:gsLst>
                <a:gs pos="0">
                  <a:srgbClr val="71004F">
                    <a:alpha val="2582"/>
                  </a:srgbClr>
                </a:gs>
                <a:gs pos="14286">
                  <a:srgbClr val="71004F">
                    <a:alpha val="2376"/>
                  </a:srgbClr>
                </a:gs>
                <a:gs pos="28571">
                  <a:srgbClr val="71004F">
                    <a:alpha val="1849"/>
                  </a:srgbClr>
                </a:gs>
                <a:gs pos="42857">
                  <a:srgbClr val="71004F">
                    <a:alpha val="1217"/>
                  </a:srgbClr>
                </a:gs>
                <a:gs pos="57143">
                  <a:srgbClr val="71004F">
                    <a:alpha val="676"/>
                  </a:srgbClr>
                </a:gs>
                <a:gs pos="71429">
                  <a:srgbClr val="71004F">
                    <a:alpha val="317"/>
                  </a:srgbClr>
                </a:gs>
                <a:gs pos="85714">
                  <a:srgbClr val="71004F">
                    <a:alpha val="126"/>
                  </a:srgbClr>
                </a:gs>
                <a:gs pos="100000">
                  <a:srgbClr val="71004F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-8213378">
              <a:off x="1834873" y="1911398"/>
              <a:ext cx="263979" cy="88588"/>
            </a:xfrm>
            <a:prstGeom prst="ellipse">
              <a:avLst/>
            </a:prstGeom>
            <a:gradFill>
              <a:gsLst>
                <a:gs pos="0">
                  <a:srgbClr val="8A2A00">
                    <a:alpha val="32968"/>
                  </a:srgbClr>
                </a:gs>
                <a:gs pos="14286">
                  <a:srgbClr val="8A2A00">
                    <a:alpha val="30764"/>
                  </a:srgbClr>
                </a:gs>
                <a:gs pos="28571">
                  <a:srgbClr val="8A2A00">
                    <a:alpha val="24833"/>
                  </a:srgbClr>
                </a:gs>
                <a:gs pos="42857">
                  <a:srgbClr val="8A2A00">
                    <a:alpha val="17075"/>
                  </a:srgbClr>
                </a:gs>
                <a:gs pos="57143">
                  <a:srgbClr val="8A2A00">
                    <a:alpha val="9855"/>
                  </a:srgbClr>
                </a:gs>
                <a:gs pos="71429">
                  <a:srgbClr val="8A2A00">
                    <a:alpha val="4740"/>
                  </a:srgbClr>
                </a:gs>
                <a:gs pos="85714">
                  <a:srgbClr val="8A2A00">
                    <a:alpha val="1902"/>
                  </a:srgbClr>
                </a:gs>
                <a:gs pos="100000">
                  <a:srgbClr val="8A2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9179770">
              <a:off x="1111920" y="1472235"/>
              <a:ext cx="234885" cy="214037"/>
            </a:xfrm>
            <a:prstGeom prst="ellipse">
              <a:avLst/>
            </a:prstGeom>
            <a:gradFill>
              <a:gsLst>
                <a:gs pos="0">
                  <a:srgbClr val="4E0D00">
                    <a:alpha val="17006"/>
                  </a:srgbClr>
                </a:gs>
                <a:gs pos="14286">
                  <a:srgbClr val="4E0D00">
                    <a:alpha val="15745"/>
                  </a:srgbClr>
                </a:gs>
                <a:gs pos="28571">
                  <a:srgbClr val="4E0D00">
                    <a:alpha val="12456"/>
                  </a:srgbClr>
                </a:gs>
                <a:gs pos="42857">
                  <a:srgbClr val="4E0D00">
                    <a:alpha val="8356"/>
                  </a:srgbClr>
                </a:gs>
                <a:gs pos="57143">
                  <a:srgbClr val="4E0D00">
                    <a:alpha val="4720"/>
                  </a:srgbClr>
                </a:gs>
                <a:gs pos="71429">
                  <a:srgbClr val="4E0D00">
                    <a:alpha val="2238"/>
                  </a:srgbClr>
                </a:gs>
                <a:gs pos="85714">
                  <a:srgbClr val="4E0D00">
                    <a:alpha val="891"/>
                  </a:srgbClr>
                </a:gs>
                <a:gs pos="100000">
                  <a:srgbClr val="4E0D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4619824">
              <a:off x="130118" y="1788960"/>
              <a:ext cx="240310" cy="166307"/>
            </a:xfrm>
            <a:prstGeom prst="ellipse">
              <a:avLst/>
            </a:prstGeom>
            <a:gradFill>
              <a:gsLst>
                <a:gs pos="0">
                  <a:srgbClr val="C3D0E0">
                    <a:alpha val="32968"/>
                  </a:srgbClr>
                </a:gs>
                <a:gs pos="14286">
                  <a:srgbClr val="C3D0E0">
                    <a:alpha val="30764"/>
                  </a:srgbClr>
                </a:gs>
                <a:gs pos="28571">
                  <a:srgbClr val="C3D0E0">
                    <a:alpha val="24833"/>
                  </a:srgbClr>
                </a:gs>
                <a:gs pos="42857">
                  <a:srgbClr val="C3D0E0">
                    <a:alpha val="17075"/>
                  </a:srgbClr>
                </a:gs>
                <a:gs pos="57143">
                  <a:srgbClr val="C3D0E0">
                    <a:alpha val="9855"/>
                  </a:srgbClr>
                </a:gs>
                <a:gs pos="71429">
                  <a:srgbClr val="C3D0E0">
                    <a:alpha val="4740"/>
                  </a:srgbClr>
                </a:gs>
                <a:gs pos="85714">
                  <a:srgbClr val="C3D0E0">
                    <a:alpha val="1902"/>
                  </a:srgbClr>
                </a:gs>
                <a:gs pos="100000">
                  <a:srgbClr val="C3D0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7462645">
              <a:off x="1089012" y="871947"/>
              <a:ext cx="283727" cy="246782"/>
            </a:xfrm>
            <a:prstGeom prst="ellipse">
              <a:avLst/>
            </a:prstGeom>
            <a:gradFill>
              <a:gsLst>
                <a:gs pos="0">
                  <a:srgbClr val="002100">
                    <a:alpha val="12094"/>
                  </a:srgbClr>
                </a:gs>
                <a:gs pos="14286">
                  <a:srgbClr val="002100">
                    <a:alpha val="11173"/>
                  </a:srgbClr>
                </a:gs>
                <a:gs pos="28571">
                  <a:srgbClr val="002100">
                    <a:alpha val="8789"/>
                  </a:srgbClr>
                </a:gs>
                <a:gs pos="42857">
                  <a:srgbClr val="002100">
                    <a:alpha val="5856"/>
                  </a:srgbClr>
                </a:gs>
                <a:gs pos="57143">
                  <a:srgbClr val="002100">
                    <a:alpha val="3288"/>
                  </a:srgbClr>
                </a:gs>
                <a:gs pos="71429">
                  <a:srgbClr val="002100">
                    <a:alpha val="1553"/>
                  </a:srgbClr>
                </a:gs>
                <a:gs pos="85714">
                  <a:srgbClr val="002100">
                    <a:alpha val="617"/>
                  </a:srgbClr>
                </a:gs>
                <a:gs pos="100000">
                  <a:srgbClr val="0021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3330779">
              <a:off x="602196" y="1486494"/>
              <a:ext cx="269342" cy="208546"/>
            </a:xfrm>
            <a:prstGeom prst="ellipse">
              <a:avLst/>
            </a:prstGeom>
            <a:gradFill>
              <a:gsLst>
                <a:gs pos="0">
                  <a:srgbClr val="E24CB5">
                    <a:alpha val="7016"/>
                  </a:srgbClr>
                </a:gs>
                <a:gs pos="14286">
                  <a:srgbClr val="E24CB5">
                    <a:alpha val="6468"/>
                  </a:srgbClr>
                </a:gs>
                <a:gs pos="28571">
                  <a:srgbClr val="E24CB5">
                    <a:alpha val="5059"/>
                  </a:srgbClr>
                </a:gs>
                <a:gs pos="42857">
                  <a:srgbClr val="E24CB5">
                    <a:alpha val="3348"/>
                  </a:srgbClr>
                </a:gs>
                <a:gs pos="57143">
                  <a:srgbClr val="E24CB5">
                    <a:alpha val="1869"/>
                  </a:srgbClr>
                </a:gs>
                <a:gs pos="71429">
                  <a:srgbClr val="E24CB5">
                    <a:alpha val="879"/>
                  </a:srgbClr>
                </a:gs>
                <a:gs pos="85714">
                  <a:srgbClr val="E24CB5">
                    <a:alpha val="349"/>
                  </a:srgbClr>
                </a:gs>
                <a:gs pos="100000">
                  <a:srgbClr val="E24CB5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8850681">
              <a:off x="2054591" y="1469800"/>
              <a:ext cx="246902" cy="173367"/>
            </a:xfrm>
            <a:prstGeom prst="ellipse">
              <a:avLst/>
            </a:prstGeom>
            <a:gradFill>
              <a:gsLst>
                <a:gs pos="0">
                  <a:srgbClr val="4F2B00">
                    <a:alpha val="16593"/>
                  </a:srgbClr>
                </a:gs>
                <a:gs pos="14286">
                  <a:srgbClr val="4F2B00">
                    <a:alpha val="15360"/>
                  </a:srgbClr>
                </a:gs>
                <a:gs pos="28571">
                  <a:srgbClr val="4F2B00">
                    <a:alpha val="12145"/>
                  </a:srgbClr>
                </a:gs>
                <a:gs pos="42857">
                  <a:srgbClr val="4F2B00">
                    <a:alpha val="8142"/>
                  </a:srgbClr>
                </a:gs>
                <a:gs pos="57143">
                  <a:srgbClr val="4F2B00">
                    <a:alpha val="4597"/>
                  </a:srgbClr>
                </a:gs>
                <a:gs pos="71429">
                  <a:srgbClr val="4F2B00">
                    <a:alpha val="2179"/>
                  </a:srgbClr>
                </a:gs>
                <a:gs pos="85714">
                  <a:srgbClr val="4F2B00">
                    <a:alpha val="867"/>
                  </a:srgbClr>
                </a:gs>
                <a:gs pos="100000">
                  <a:srgbClr val="4F2B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3132221">
              <a:off x="1192706" y="516988"/>
              <a:ext cx="689630" cy="216172"/>
            </a:xfrm>
            <a:prstGeom prst="ellipse">
              <a:avLst/>
            </a:prstGeom>
            <a:gradFill>
              <a:gsLst>
                <a:gs pos="0">
                  <a:srgbClr val="FF0000">
                    <a:alpha val="8150"/>
                  </a:srgbClr>
                </a:gs>
                <a:gs pos="14286">
                  <a:srgbClr val="FF0000">
                    <a:alpha val="7516"/>
                  </a:srgbClr>
                </a:gs>
                <a:gs pos="28571">
                  <a:srgbClr val="FF0000">
                    <a:alpha val="5886"/>
                  </a:srgbClr>
                </a:gs>
                <a:gs pos="42857">
                  <a:srgbClr val="FF0000">
                    <a:alpha val="3901"/>
                  </a:srgbClr>
                </a:gs>
                <a:gs pos="57143">
                  <a:srgbClr val="FF0000">
                    <a:alpha val="2181"/>
                  </a:srgbClr>
                </a:gs>
                <a:gs pos="71429">
                  <a:srgbClr val="FF0000">
                    <a:alpha val="1027"/>
                  </a:srgbClr>
                </a:gs>
                <a:gs pos="85714">
                  <a:srgbClr val="FF0000">
                    <a:alpha val="407"/>
                  </a:srgbClr>
                </a:gs>
                <a:gs pos="100000">
                  <a:srgbClr val="FF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-10664023">
              <a:off x="1288026" y="1504733"/>
              <a:ext cx="235972" cy="36090"/>
            </a:xfrm>
            <a:prstGeom prst="ellipse">
              <a:avLst/>
            </a:prstGeom>
            <a:gradFill>
              <a:gsLst>
                <a:gs pos="0">
                  <a:srgbClr val="2D0000">
                    <a:alpha val="27410"/>
                  </a:srgbClr>
                </a:gs>
                <a:gs pos="14286">
                  <a:srgbClr val="2D0000">
                    <a:alpha val="25504"/>
                  </a:srgbClr>
                </a:gs>
                <a:gs pos="28571">
                  <a:srgbClr val="2D0000">
                    <a:alpha val="20436"/>
                  </a:srgbClr>
                </a:gs>
                <a:gs pos="42857">
                  <a:srgbClr val="2D0000">
                    <a:alpha val="13925"/>
                  </a:srgbClr>
                </a:gs>
                <a:gs pos="57143">
                  <a:srgbClr val="2D0000">
                    <a:alpha val="7973"/>
                  </a:srgbClr>
                </a:gs>
                <a:gs pos="71429">
                  <a:srgbClr val="2D0000">
                    <a:alpha val="3815"/>
                  </a:srgbClr>
                </a:gs>
                <a:gs pos="85714">
                  <a:srgbClr val="2D0000">
                    <a:alpha val="1526"/>
                  </a:srgbClr>
                </a:gs>
                <a:gs pos="100000">
                  <a:srgbClr val="2D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-9031360">
              <a:off x="572942" y="2003906"/>
              <a:ext cx="313954" cy="290806"/>
            </a:xfrm>
            <a:prstGeom prst="ellipse">
              <a:avLst/>
            </a:prstGeom>
            <a:gradFill>
              <a:gsLst>
                <a:gs pos="0">
                  <a:srgbClr val="78965C">
                    <a:alpha val="11058"/>
                  </a:srgbClr>
                </a:gs>
                <a:gs pos="14286">
                  <a:srgbClr val="78965C">
                    <a:alpha val="10211"/>
                  </a:srgbClr>
                </a:gs>
                <a:gs pos="28571">
                  <a:srgbClr val="78965C">
                    <a:alpha val="8023"/>
                  </a:srgbClr>
                </a:gs>
                <a:gs pos="42857">
                  <a:srgbClr val="78965C">
                    <a:alpha val="5338"/>
                  </a:srgbClr>
                </a:gs>
                <a:gs pos="57143">
                  <a:srgbClr val="78965C">
                    <a:alpha val="2994"/>
                  </a:srgbClr>
                </a:gs>
                <a:gs pos="71429">
                  <a:srgbClr val="78965C">
                    <a:alpha val="1413"/>
                  </a:srgbClr>
                </a:gs>
                <a:gs pos="85714">
                  <a:srgbClr val="78965C">
                    <a:alpha val="561"/>
                  </a:srgbClr>
                </a:gs>
                <a:gs pos="100000">
                  <a:srgbClr val="78965C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5501592">
              <a:off x="543326" y="730329"/>
              <a:ext cx="610587" cy="131474"/>
            </a:xfrm>
            <a:prstGeom prst="ellipse">
              <a:avLst/>
            </a:prstGeom>
            <a:gradFill>
              <a:gsLst>
                <a:gs pos="0">
                  <a:srgbClr val="000000">
                    <a:alpha val="16301"/>
                  </a:srgbClr>
                </a:gs>
                <a:gs pos="14286">
                  <a:srgbClr val="000000">
                    <a:alpha val="15088"/>
                  </a:srgbClr>
                </a:gs>
                <a:gs pos="28571">
                  <a:srgbClr val="000000">
                    <a:alpha val="11926"/>
                  </a:srgbClr>
                </a:gs>
                <a:gs pos="42857">
                  <a:srgbClr val="000000">
                    <a:alpha val="7992"/>
                  </a:srgbClr>
                </a:gs>
                <a:gs pos="57143">
                  <a:srgbClr val="000000">
                    <a:alpha val="4511"/>
                  </a:srgbClr>
                </a:gs>
                <a:gs pos="71429">
                  <a:srgbClr val="000000">
                    <a:alpha val="2137"/>
                  </a:srgbClr>
                </a:gs>
                <a:gs pos="85714">
                  <a:srgbClr val="000000">
                    <a:alpha val="851"/>
                  </a:srgbClr>
                </a:gs>
                <a:gs pos="100000">
                  <a:srgbClr val="00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5651404">
              <a:off x="782751" y="1317527"/>
              <a:ext cx="299476" cy="209736"/>
            </a:xfrm>
            <a:prstGeom prst="ellipse">
              <a:avLst/>
            </a:prstGeom>
            <a:gradFill>
              <a:gsLst>
                <a:gs pos="0">
                  <a:srgbClr val="C64743">
                    <a:alpha val="7041"/>
                  </a:srgbClr>
                </a:gs>
                <a:gs pos="14286">
                  <a:srgbClr val="C64743">
                    <a:alpha val="6491"/>
                  </a:srgbClr>
                </a:gs>
                <a:gs pos="28571">
                  <a:srgbClr val="C64743">
                    <a:alpha val="5077"/>
                  </a:srgbClr>
                </a:gs>
                <a:gs pos="42857">
                  <a:srgbClr val="C64743">
                    <a:alpha val="3360"/>
                  </a:srgbClr>
                </a:gs>
                <a:gs pos="57143">
                  <a:srgbClr val="C64743">
                    <a:alpha val="1876"/>
                  </a:srgbClr>
                </a:gs>
                <a:gs pos="71429">
                  <a:srgbClr val="C64743">
                    <a:alpha val="883"/>
                  </a:srgbClr>
                </a:gs>
                <a:gs pos="85714">
                  <a:srgbClr val="C64743">
                    <a:alpha val="350"/>
                  </a:srgbClr>
                </a:gs>
                <a:gs pos="100000">
                  <a:srgbClr val="C64743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10466517">
              <a:off x="1600721" y="1991701"/>
              <a:ext cx="213006" cy="34859"/>
            </a:xfrm>
            <a:prstGeom prst="ellipse">
              <a:avLst/>
            </a:prstGeom>
            <a:gradFill>
              <a:gsLst>
                <a:gs pos="0">
                  <a:srgbClr val="490000">
                    <a:alpha val="32968"/>
                  </a:srgbClr>
                </a:gs>
                <a:gs pos="14286">
                  <a:srgbClr val="490000">
                    <a:alpha val="30764"/>
                  </a:srgbClr>
                </a:gs>
                <a:gs pos="28571">
                  <a:srgbClr val="490000">
                    <a:alpha val="24833"/>
                  </a:srgbClr>
                </a:gs>
                <a:gs pos="42857">
                  <a:srgbClr val="490000">
                    <a:alpha val="17075"/>
                  </a:srgbClr>
                </a:gs>
                <a:gs pos="57143">
                  <a:srgbClr val="490000">
                    <a:alpha val="9855"/>
                  </a:srgbClr>
                </a:gs>
                <a:gs pos="71429">
                  <a:srgbClr val="490000">
                    <a:alpha val="4740"/>
                  </a:srgbClr>
                </a:gs>
                <a:gs pos="85714">
                  <a:srgbClr val="490000">
                    <a:alpha val="1902"/>
                  </a:srgbClr>
                </a:gs>
                <a:gs pos="100000">
                  <a:srgbClr val="4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-9060770">
              <a:off x="2718769" y="2280830"/>
              <a:ext cx="518321" cy="222496"/>
            </a:xfrm>
            <a:prstGeom prst="ellipse">
              <a:avLst/>
            </a:prstGeom>
            <a:gradFill>
              <a:gsLst>
                <a:gs pos="0">
                  <a:srgbClr val="FFFFFF">
                    <a:alpha val="30448"/>
                  </a:srgbClr>
                </a:gs>
                <a:gs pos="14286">
                  <a:srgbClr val="FFFFFF">
                    <a:alpha val="28375"/>
                  </a:srgbClr>
                </a:gs>
                <a:gs pos="28571">
                  <a:srgbClr val="FFFFFF">
                    <a:alpha val="22827"/>
                  </a:srgbClr>
                </a:gs>
                <a:gs pos="42857">
                  <a:srgbClr val="FFFFFF">
                    <a:alpha val="15631"/>
                  </a:srgbClr>
                </a:gs>
                <a:gs pos="57143">
                  <a:srgbClr val="FFFFFF">
                    <a:alpha val="8988"/>
                  </a:srgbClr>
                </a:gs>
                <a:gs pos="71429">
                  <a:srgbClr val="FFFFFF">
                    <a:alpha val="4313"/>
                  </a:srgbClr>
                </a:gs>
                <a:gs pos="85714">
                  <a:srgbClr val="FFFFFF">
                    <a:alpha val="1728"/>
                  </a:srgbClr>
                </a:gs>
                <a:gs pos="100000">
                  <a:srgbClr val="FFFFFF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8229772">
              <a:off x="3270429" y="1967374"/>
              <a:ext cx="267627" cy="216563"/>
            </a:xfrm>
            <a:prstGeom prst="ellipse">
              <a:avLst/>
            </a:prstGeom>
            <a:gradFill>
              <a:gsLst>
                <a:gs pos="0">
                  <a:srgbClr val="BFA5A4">
                    <a:alpha val="12561"/>
                  </a:srgbClr>
                </a:gs>
                <a:gs pos="14286">
                  <a:srgbClr val="BFA5A4">
                    <a:alpha val="11607"/>
                  </a:srgbClr>
                </a:gs>
                <a:gs pos="28571">
                  <a:srgbClr val="BFA5A4">
                    <a:alpha val="9135"/>
                  </a:srgbClr>
                </a:gs>
                <a:gs pos="42857">
                  <a:srgbClr val="BFA5A4">
                    <a:alpha val="6090"/>
                  </a:srgbClr>
                </a:gs>
                <a:gs pos="57143">
                  <a:srgbClr val="BFA5A4">
                    <a:alpha val="3422"/>
                  </a:srgbClr>
                </a:gs>
                <a:gs pos="71429">
                  <a:srgbClr val="BFA5A4">
                    <a:alpha val="1617"/>
                  </a:srgbClr>
                </a:gs>
                <a:gs pos="85714">
                  <a:srgbClr val="BFA5A4">
                    <a:alpha val="642"/>
                  </a:srgbClr>
                </a:gs>
                <a:gs pos="100000">
                  <a:srgbClr val="BFA5A4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5671331">
              <a:off x="1483677" y="445926"/>
              <a:ext cx="283971" cy="28899"/>
            </a:xfrm>
            <a:prstGeom prst="ellipse">
              <a:avLst/>
            </a:prstGeom>
            <a:gradFill>
              <a:gsLst>
                <a:gs pos="0">
                  <a:srgbClr val="000016">
                    <a:alpha val="16283"/>
                  </a:srgbClr>
                </a:gs>
                <a:gs pos="14286">
                  <a:srgbClr val="000016">
                    <a:alpha val="15071"/>
                  </a:srgbClr>
                </a:gs>
                <a:gs pos="28571">
                  <a:srgbClr val="000016">
                    <a:alpha val="11912"/>
                  </a:srgbClr>
                </a:gs>
                <a:gs pos="42857">
                  <a:srgbClr val="000016">
                    <a:alpha val="7983"/>
                  </a:srgbClr>
                </a:gs>
                <a:gs pos="57143">
                  <a:srgbClr val="000016">
                    <a:alpha val="4505"/>
                  </a:srgbClr>
                </a:gs>
                <a:gs pos="71429">
                  <a:srgbClr val="000016">
                    <a:alpha val="2135"/>
                  </a:srgbClr>
                </a:gs>
                <a:gs pos="85714">
                  <a:srgbClr val="000016">
                    <a:alpha val="850"/>
                  </a:srgbClr>
                </a:gs>
                <a:gs pos="100000">
                  <a:srgbClr val="000016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8243650">
              <a:off x="2438467" y="511301"/>
              <a:ext cx="266804" cy="154306"/>
            </a:xfrm>
            <a:prstGeom prst="ellipse">
              <a:avLst/>
            </a:prstGeom>
            <a:gradFill>
              <a:gsLst>
                <a:gs pos="0">
                  <a:srgbClr val="EED4A9">
                    <a:alpha val="19780"/>
                  </a:srgbClr>
                </a:gs>
                <a:gs pos="14286">
                  <a:srgbClr val="EED4A9">
                    <a:alpha val="18337"/>
                  </a:srgbClr>
                </a:gs>
                <a:gs pos="28571">
                  <a:srgbClr val="EED4A9">
                    <a:alpha val="14554"/>
                  </a:srgbClr>
                </a:gs>
                <a:gs pos="42857">
                  <a:srgbClr val="EED4A9">
                    <a:alpha val="9802"/>
                  </a:srgbClr>
                </a:gs>
                <a:gs pos="57143">
                  <a:srgbClr val="EED4A9">
                    <a:alpha val="5556"/>
                  </a:srgbClr>
                </a:gs>
                <a:gs pos="71429">
                  <a:srgbClr val="EED4A9">
                    <a:alpha val="2640"/>
                  </a:srgbClr>
                </a:gs>
                <a:gs pos="85714">
                  <a:srgbClr val="EED4A9">
                    <a:alpha val="1053"/>
                  </a:srgbClr>
                </a:gs>
                <a:gs pos="100000">
                  <a:srgbClr val="EED4A9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8813164">
              <a:off x="2888315" y="2341589"/>
              <a:ext cx="578138" cy="143273"/>
            </a:xfrm>
            <a:prstGeom prst="ellipse">
              <a:avLst/>
            </a:prstGeom>
            <a:gradFill>
              <a:gsLst>
                <a:gs pos="0">
                  <a:srgbClr val="000000">
                    <a:alpha val="17341"/>
                  </a:srgbClr>
                </a:gs>
                <a:gs pos="14286">
                  <a:srgbClr val="000000">
                    <a:alpha val="16058"/>
                  </a:srgbClr>
                </a:gs>
                <a:gs pos="28571">
                  <a:srgbClr val="000000">
                    <a:alpha val="12708"/>
                  </a:srgbClr>
                </a:gs>
                <a:gs pos="42857">
                  <a:srgbClr val="000000">
                    <a:alpha val="8529"/>
                  </a:srgbClr>
                </a:gs>
                <a:gs pos="57143">
                  <a:srgbClr val="000000">
                    <a:alpha val="4820"/>
                  </a:srgbClr>
                </a:gs>
                <a:gs pos="71429">
                  <a:srgbClr val="000000">
                    <a:alpha val="2286"/>
                  </a:srgbClr>
                </a:gs>
                <a:gs pos="85714">
                  <a:srgbClr val="000000">
                    <a:alpha val="910"/>
                  </a:srgbClr>
                </a:gs>
                <a:gs pos="100000">
                  <a:srgbClr val="0000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7030660">
              <a:off x="2316982" y="377316"/>
              <a:ext cx="567507" cy="37960"/>
            </a:xfrm>
            <a:prstGeom prst="ellipse">
              <a:avLst/>
            </a:prstGeom>
            <a:gradFill>
              <a:gsLst>
                <a:gs pos="0">
                  <a:srgbClr val="FFFFFF">
                    <a:alpha val="24207"/>
                  </a:srgbClr>
                </a:gs>
                <a:gs pos="14286">
                  <a:srgbClr val="FFFFFF">
                    <a:alpha val="22489"/>
                  </a:srgbClr>
                </a:gs>
                <a:gs pos="28571">
                  <a:srgbClr val="FFFFFF">
                    <a:alpha val="17946"/>
                  </a:srgbClr>
                </a:gs>
                <a:gs pos="42857">
                  <a:srgbClr val="FFFFFF">
                    <a:alpha val="12167"/>
                  </a:srgbClr>
                </a:gs>
                <a:gs pos="57143">
                  <a:srgbClr val="FFFFFF">
                    <a:alpha val="6937"/>
                  </a:srgbClr>
                </a:gs>
                <a:gs pos="71429">
                  <a:srgbClr val="FFFFFF">
                    <a:alpha val="3309"/>
                  </a:srgbClr>
                </a:gs>
                <a:gs pos="85714">
                  <a:srgbClr val="FFFFFF">
                    <a:alpha val="1322"/>
                  </a:srgbClr>
                </a:gs>
                <a:gs pos="100000">
                  <a:srgbClr val="FFFFFF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4039884">
              <a:off x="1420144" y="545975"/>
              <a:ext cx="344486" cy="49483"/>
            </a:xfrm>
            <a:prstGeom prst="ellipse">
              <a:avLst/>
            </a:prstGeom>
            <a:gradFill>
              <a:gsLst>
                <a:gs pos="0">
                  <a:srgbClr val="FFF2E7">
                    <a:alpha val="32968"/>
                  </a:srgbClr>
                </a:gs>
                <a:gs pos="14286">
                  <a:srgbClr val="FFF2E7">
                    <a:alpha val="30764"/>
                  </a:srgbClr>
                </a:gs>
                <a:gs pos="28571">
                  <a:srgbClr val="FFF2E7">
                    <a:alpha val="24833"/>
                  </a:srgbClr>
                </a:gs>
                <a:gs pos="42857">
                  <a:srgbClr val="FFF2E7">
                    <a:alpha val="17075"/>
                  </a:srgbClr>
                </a:gs>
                <a:gs pos="57143">
                  <a:srgbClr val="FFF2E7">
                    <a:alpha val="9855"/>
                  </a:srgbClr>
                </a:gs>
                <a:gs pos="71429">
                  <a:srgbClr val="FFF2E7">
                    <a:alpha val="4740"/>
                  </a:srgbClr>
                </a:gs>
                <a:gs pos="85714">
                  <a:srgbClr val="FFF2E7">
                    <a:alpha val="1902"/>
                  </a:srgbClr>
                </a:gs>
                <a:gs pos="100000">
                  <a:srgbClr val="FFF2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5952118">
              <a:off x="802896" y="616363"/>
              <a:ext cx="511035" cy="166024"/>
            </a:xfrm>
            <a:prstGeom prst="ellipse">
              <a:avLst/>
            </a:prstGeom>
            <a:gradFill>
              <a:gsLst>
                <a:gs pos="0">
                  <a:srgbClr val="FFB800">
                    <a:alpha val="9449"/>
                  </a:srgbClr>
                </a:gs>
                <a:gs pos="14286">
                  <a:srgbClr val="FFB800">
                    <a:alpha val="8719"/>
                  </a:srgbClr>
                </a:gs>
                <a:gs pos="28571">
                  <a:srgbClr val="FFB800">
                    <a:alpha val="6839"/>
                  </a:srgbClr>
                </a:gs>
                <a:gs pos="42857">
                  <a:srgbClr val="FFB800">
                    <a:alpha val="4540"/>
                  </a:srgbClr>
                </a:gs>
                <a:gs pos="57143">
                  <a:srgbClr val="FFB800">
                    <a:alpha val="2542"/>
                  </a:srgbClr>
                </a:gs>
                <a:gs pos="71429">
                  <a:srgbClr val="FFB800">
                    <a:alpha val="1198"/>
                  </a:srgbClr>
                </a:gs>
                <a:gs pos="85714">
                  <a:srgbClr val="FFB800">
                    <a:alpha val="475"/>
                  </a:srgbClr>
                </a:gs>
                <a:gs pos="100000">
                  <a:srgbClr val="FFB8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4994316">
              <a:off x="3390839" y="1684060"/>
              <a:ext cx="391876" cy="179581"/>
            </a:xfrm>
            <a:prstGeom prst="ellipse">
              <a:avLst/>
            </a:prstGeom>
            <a:gradFill>
              <a:gsLst>
                <a:gs pos="0">
                  <a:srgbClr val="B18979">
                    <a:alpha val="32968"/>
                  </a:srgbClr>
                </a:gs>
                <a:gs pos="14286">
                  <a:srgbClr val="B18979">
                    <a:alpha val="30764"/>
                  </a:srgbClr>
                </a:gs>
                <a:gs pos="28571">
                  <a:srgbClr val="B18979">
                    <a:alpha val="24833"/>
                  </a:srgbClr>
                </a:gs>
                <a:gs pos="42857">
                  <a:srgbClr val="B18979">
                    <a:alpha val="17075"/>
                  </a:srgbClr>
                </a:gs>
                <a:gs pos="57143">
                  <a:srgbClr val="B18979">
                    <a:alpha val="9855"/>
                  </a:srgbClr>
                </a:gs>
                <a:gs pos="71429">
                  <a:srgbClr val="B18979">
                    <a:alpha val="4740"/>
                  </a:srgbClr>
                </a:gs>
                <a:gs pos="85714">
                  <a:srgbClr val="B18979">
                    <a:alpha val="1902"/>
                  </a:srgbClr>
                </a:gs>
                <a:gs pos="100000">
                  <a:srgbClr val="B189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9738058">
              <a:off x="3452140" y="2309518"/>
              <a:ext cx="276934" cy="77672"/>
            </a:xfrm>
            <a:prstGeom prst="ellipse">
              <a:avLst/>
            </a:prstGeom>
            <a:gradFill>
              <a:gsLst>
                <a:gs pos="0">
                  <a:srgbClr val="D5AB9A">
                    <a:alpha val="14062"/>
                  </a:srgbClr>
                </a:gs>
                <a:gs pos="14286">
                  <a:srgbClr val="D5AB9A">
                    <a:alpha val="13002"/>
                  </a:srgbClr>
                </a:gs>
                <a:gs pos="28571">
                  <a:srgbClr val="D5AB9A">
                    <a:alpha val="10250"/>
                  </a:srgbClr>
                </a:gs>
                <a:gs pos="42857">
                  <a:srgbClr val="D5AB9A">
                    <a:alpha val="6848"/>
                  </a:srgbClr>
                </a:gs>
                <a:gs pos="57143">
                  <a:srgbClr val="D5AB9A">
                    <a:alpha val="3854"/>
                  </a:srgbClr>
                </a:gs>
                <a:gs pos="71429">
                  <a:srgbClr val="D5AB9A">
                    <a:alpha val="1823"/>
                  </a:srgbClr>
                </a:gs>
                <a:gs pos="85714">
                  <a:srgbClr val="D5AB9A">
                    <a:alpha val="725"/>
                  </a:srgbClr>
                </a:gs>
                <a:gs pos="100000">
                  <a:srgbClr val="D5AB9A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9223227">
              <a:off x="1027932" y="2005156"/>
              <a:ext cx="537820" cy="299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10521604">
              <a:off x="2684237" y="1532077"/>
              <a:ext cx="312178" cy="210776"/>
            </a:xfrm>
            <a:prstGeom prst="ellipse">
              <a:avLst/>
            </a:prstGeom>
            <a:gradFill>
              <a:gsLst>
                <a:gs pos="0">
                  <a:srgbClr val="B89EC9">
                    <a:alpha val="17380"/>
                  </a:srgbClr>
                </a:gs>
                <a:gs pos="14286">
                  <a:srgbClr val="B89EC9">
                    <a:alpha val="16095"/>
                  </a:srgbClr>
                </a:gs>
                <a:gs pos="28571">
                  <a:srgbClr val="B89EC9">
                    <a:alpha val="12738"/>
                  </a:srgbClr>
                </a:gs>
                <a:gs pos="42857">
                  <a:srgbClr val="B89EC9">
                    <a:alpha val="8549"/>
                  </a:srgbClr>
                </a:gs>
                <a:gs pos="57143">
                  <a:srgbClr val="B89EC9">
                    <a:alpha val="4831"/>
                  </a:srgbClr>
                </a:gs>
                <a:gs pos="71429">
                  <a:srgbClr val="B89EC9">
                    <a:alpha val="2291"/>
                  </a:srgbClr>
                </a:gs>
                <a:gs pos="85714">
                  <a:srgbClr val="B89EC9">
                    <a:alpha val="912"/>
                  </a:srgbClr>
                </a:gs>
                <a:gs pos="100000">
                  <a:srgbClr val="B89EC9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3544716">
              <a:off x="1735340" y="1121004"/>
              <a:ext cx="331856" cy="182406"/>
            </a:xfrm>
            <a:prstGeom prst="ellipse">
              <a:avLst/>
            </a:prstGeom>
            <a:gradFill>
              <a:gsLst>
                <a:gs pos="0">
                  <a:srgbClr val="DFBC97">
                    <a:alpha val="28688"/>
                  </a:srgbClr>
                </a:gs>
                <a:gs pos="14286">
                  <a:srgbClr val="DFBC97">
                    <a:alpha val="26711"/>
                  </a:srgbClr>
                </a:gs>
                <a:gs pos="28571">
                  <a:srgbClr val="DFBC97">
                    <a:alpha val="21439"/>
                  </a:srgbClr>
                </a:gs>
                <a:gs pos="42857">
                  <a:srgbClr val="DFBC97">
                    <a:alpha val="14638"/>
                  </a:srgbClr>
                </a:gs>
                <a:gs pos="57143">
                  <a:srgbClr val="DFBC97">
                    <a:alpha val="8396"/>
                  </a:srgbClr>
                </a:gs>
                <a:gs pos="71429">
                  <a:srgbClr val="DFBC97">
                    <a:alpha val="4022"/>
                  </a:srgbClr>
                </a:gs>
                <a:gs pos="85714">
                  <a:srgbClr val="DFBC97">
                    <a:alpha val="1610"/>
                  </a:srgbClr>
                </a:gs>
                <a:gs pos="100000">
                  <a:srgbClr val="DFBC97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-9260564">
              <a:off x="1567465" y="2022142"/>
              <a:ext cx="601913" cy="94421"/>
            </a:xfrm>
            <a:prstGeom prst="ellipse">
              <a:avLst/>
            </a:prstGeom>
            <a:gradFill>
              <a:gsLst>
                <a:gs pos="0">
                  <a:srgbClr val="CCC3BF">
                    <a:alpha val="32968"/>
                  </a:srgbClr>
                </a:gs>
                <a:gs pos="14286">
                  <a:srgbClr val="CCC3BF">
                    <a:alpha val="30764"/>
                  </a:srgbClr>
                </a:gs>
                <a:gs pos="28571">
                  <a:srgbClr val="CCC3BF">
                    <a:alpha val="24833"/>
                  </a:srgbClr>
                </a:gs>
                <a:gs pos="42857">
                  <a:srgbClr val="CCC3BF">
                    <a:alpha val="17075"/>
                  </a:srgbClr>
                </a:gs>
                <a:gs pos="57143">
                  <a:srgbClr val="CCC3BF">
                    <a:alpha val="9855"/>
                  </a:srgbClr>
                </a:gs>
                <a:gs pos="71429">
                  <a:srgbClr val="CCC3BF">
                    <a:alpha val="4740"/>
                  </a:srgbClr>
                </a:gs>
                <a:gs pos="85714">
                  <a:srgbClr val="CCC3BF">
                    <a:alpha val="1902"/>
                  </a:srgbClr>
                </a:gs>
                <a:gs pos="100000">
                  <a:srgbClr val="CCC3B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5490721">
              <a:off x="2910733" y="184613"/>
              <a:ext cx="235774" cy="148424"/>
            </a:xfrm>
            <a:prstGeom prst="ellipse">
              <a:avLst/>
            </a:prstGeom>
            <a:gradFill>
              <a:gsLst>
                <a:gs pos="0">
                  <a:srgbClr val="842200">
                    <a:alpha val="32968"/>
                  </a:srgbClr>
                </a:gs>
                <a:gs pos="14286">
                  <a:srgbClr val="842200">
                    <a:alpha val="30764"/>
                  </a:srgbClr>
                </a:gs>
                <a:gs pos="28571">
                  <a:srgbClr val="842200">
                    <a:alpha val="24833"/>
                  </a:srgbClr>
                </a:gs>
                <a:gs pos="42857">
                  <a:srgbClr val="842200">
                    <a:alpha val="17075"/>
                  </a:srgbClr>
                </a:gs>
                <a:gs pos="57143">
                  <a:srgbClr val="842200">
                    <a:alpha val="9855"/>
                  </a:srgbClr>
                </a:gs>
                <a:gs pos="71429">
                  <a:srgbClr val="842200">
                    <a:alpha val="4740"/>
                  </a:srgbClr>
                </a:gs>
                <a:gs pos="85714">
                  <a:srgbClr val="842200">
                    <a:alpha val="1902"/>
                  </a:srgbClr>
                </a:gs>
                <a:gs pos="100000">
                  <a:srgbClr val="842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8248962">
              <a:off x="892226" y="1052771"/>
              <a:ext cx="528633" cy="87256"/>
            </a:xfrm>
            <a:prstGeom prst="ellipse">
              <a:avLst/>
            </a:prstGeom>
            <a:gradFill>
              <a:gsLst>
                <a:gs pos="0">
                  <a:srgbClr val="FFFFC4">
                    <a:alpha val="24880"/>
                  </a:srgbClr>
                </a:gs>
                <a:gs pos="14286">
                  <a:srgbClr val="FFFFC4">
                    <a:alpha val="23122"/>
                  </a:srgbClr>
                </a:gs>
                <a:gs pos="28571">
                  <a:srgbClr val="FFFFC4">
                    <a:alpha val="18467"/>
                  </a:srgbClr>
                </a:gs>
                <a:gs pos="42857">
                  <a:srgbClr val="FFFFC4">
                    <a:alpha val="12533"/>
                  </a:srgbClr>
                </a:gs>
                <a:gs pos="57143">
                  <a:srgbClr val="FFFFC4">
                    <a:alpha val="7152"/>
                  </a:srgbClr>
                </a:gs>
                <a:gs pos="71429">
                  <a:srgbClr val="FFFFC4">
                    <a:alpha val="3414"/>
                  </a:srgbClr>
                </a:gs>
                <a:gs pos="85714">
                  <a:srgbClr val="FFFFC4">
                    <a:alpha val="1364"/>
                  </a:srgbClr>
                </a:gs>
                <a:gs pos="100000">
                  <a:srgbClr val="FFFFC4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4692187">
              <a:off x="2016078" y="627204"/>
              <a:ext cx="280200" cy="41901"/>
            </a:xfrm>
            <a:prstGeom prst="ellipse">
              <a:avLst/>
            </a:prstGeom>
            <a:gradFill>
              <a:gsLst>
                <a:gs pos="0">
                  <a:srgbClr val="FFFFD5">
                    <a:alpha val="32968"/>
                  </a:srgbClr>
                </a:gs>
                <a:gs pos="14286">
                  <a:srgbClr val="FFFFD5">
                    <a:alpha val="30764"/>
                  </a:srgbClr>
                </a:gs>
                <a:gs pos="28571">
                  <a:srgbClr val="FFFFD5">
                    <a:alpha val="24833"/>
                  </a:srgbClr>
                </a:gs>
                <a:gs pos="42857">
                  <a:srgbClr val="FFFFD5">
                    <a:alpha val="17075"/>
                  </a:srgbClr>
                </a:gs>
                <a:gs pos="57143">
                  <a:srgbClr val="FFFFD5">
                    <a:alpha val="9855"/>
                  </a:srgbClr>
                </a:gs>
                <a:gs pos="71429">
                  <a:srgbClr val="FFFFD5">
                    <a:alpha val="4740"/>
                  </a:srgbClr>
                </a:gs>
                <a:gs pos="85714">
                  <a:srgbClr val="FFFFD5">
                    <a:alpha val="1902"/>
                  </a:srgbClr>
                </a:gs>
                <a:gs pos="100000">
                  <a:srgbClr val="FFFF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6364988">
              <a:off x="177891" y="520500"/>
              <a:ext cx="137702" cy="100162"/>
            </a:xfrm>
            <a:prstGeom prst="ellipse">
              <a:avLst/>
            </a:prstGeom>
            <a:gradFill>
              <a:gsLst>
                <a:gs pos="0">
                  <a:srgbClr val="FFF0FF">
                    <a:alpha val="28590"/>
                  </a:srgbClr>
                </a:gs>
                <a:gs pos="14286">
                  <a:srgbClr val="FFF0FF">
                    <a:alpha val="26618"/>
                  </a:srgbClr>
                </a:gs>
                <a:gs pos="28571">
                  <a:srgbClr val="FFF0FF">
                    <a:alpha val="21361"/>
                  </a:srgbClr>
                </a:gs>
                <a:gs pos="42857">
                  <a:srgbClr val="FFF0FF">
                    <a:alpha val="14583"/>
                  </a:srgbClr>
                </a:gs>
                <a:gs pos="57143">
                  <a:srgbClr val="FFF0FF">
                    <a:alpha val="8363"/>
                  </a:srgbClr>
                </a:gs>
                <a:gs pos="71429">
                  <a:srgbClr val="FFF0FF">
                    <a:alpha val="4006"/>
                  </a:srgbClr>
                </a:gs>
                <a:gs pos="85714">
                  <a:srgbClr val="FFF0FF">
                    <a:alpha val="1604"/>
                  </a:srgbClr>
                </a:gs>
                <a:gs pos="100000">
                  <a:srgbClr val="FFF0F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4031117">
              <a:off x="925410" y="250119"/>
              <a:ext cx="344454" cy="23750"/>
            </a:xfrm>
            <a:prstGeom prst="ellipse">
              <a:avLst/>
            </a:prstGeom>
            <a:gradFill>
              <a:gsLst>
                <a:gs pos="0">
                  <a:srgbClr val="FFC900">
                    <a:alpha val="32968"/>
                  </a:srgbClr>
                </a:gs>
                <a:gs pos="14286">
                  <a:srgbClr val="FFC900">
                    <a:alpha val="30764"/>
                  </a:srgbClr>
                </a:gs>
                <a:gs pos="28571">
                  <a:srgbClr val="FFC900">
                    <a:alpha val="24833"/>
                  </a:srgbClr>
                </a:gs>
                <a:gs pos="42857">
                  <a:srgbClr val="FFC900">
                    <a:alpha val="17075"/>
                  </a:srgbClr>
                </a:gs>
                <a:gs pos="57143">
                  <a:srgbClr val="FFC900">
                    <a:alpha val="9855"/>
                  </a:srgbClr>
                </a:gs>
                <a:gs pos="71429">
                  <a:srgbClr val="FFC900">
                    <a:alpha val="4740"/>
                  </a:srgbClr>
                </a:gs>
                <a:gs pos="85714">
                  <a:srgbClr val="FFC900">
                    <a:alpha val="1902"/>
                  </a:srgbClr>
                </a:gs>
                <a:gs pos="100000">
                  <a:srgbClr val="FFC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8136103">
              <a:off x="2126356" y="913758"/>
              <a:ext cx="693481" cy="81336"/>
            </a:xfrm>
            <a:prstGeom prst="ellipse">
              <a:avLst/>
            </a:prstGeom>
            <a:gradFill>
              <a:gsLst>
                <a:gs pos="0">
                  <a:srgbClr val="FFFFEA">
                    <a:alpha val="32968"/>
                  </a:srgbClr>
                </a:gs>
                <a:gs pos="14286">
                  <a:srgbClr val="FFFFEA">
                    <a:alpha val="30764"/>
                  </a:srgbClr>
                </a:gs>
                <a:gs pos="28571">
                  <a:srgbClr val="FFFFEA">
                    <a:alpha val="24833"/>
                  </a:srgbClr>
                </a:gs>
                <a:gs pos="42857">
                  <a:srgbClr val="FFFFEA">
                    <a:alpha val="17075"/>
                  </a:srgbClr>
                </a:gs>
                <a:gs pos="57143">
                  <a:srgbClr val="FFFFEA">
                    <a:alpha val="9855"/>
                  </a:srgbClr>
                </a:gs>
                <a:gs pos="71429">
                  <a:srgbClr val="FFFFEA">
                    <a:alpha val="4740"/>
                  </a:srgbClr>
                </a:gs>
                <a:gs pos="85714">
                  <a:srgbClr val="FFFFEA">
                    <a:alpha val="1902"/>
                  </a:srgbClr>
                </a:gs>
                <a:gs pos="100000">
                  <a:srgbClr val="FFFF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10417573">
              <a:off x="3360162" y="1303231"/>
              <a:ext cx="332724" cy="294295"/>
            </a:xfrm>
            <a:prstGeom prst="ellipse">
              <a:avLst/>
            </a:prstGeom>
            <a:gradFill>
              <a:gsLst>
                <a:gs pos="0">
                  <a:srgbClr val="7C84B9">
                    <a:alpha val="12497"/>
                  </a:srgbClr>
                </a:gs>
                <a:gs pos="14286">
                  <a:srgbClr val="7C84B9">
                    <a:alpha val="11547"/>
                  </a:srgbClr>
                </a:gs>
                <a:gs pos="28571">
                  <a:srgbClr val="7C84B9">
                    <a:alpha val="9087"/>
                  </a:srgbClr>
                </a:gs>
                <a:gs pos="42857">
                  <a:srgbClr val="7C84B9">
                    <a:alpha val="6058"/>
                  </a:srgbClr>
                </a:gs>
                <a:gs pos="57143">
                  <a:srgbClr val="7C84B9">
                    <a:alpha val="3403"/>
                  </a:srgbClr>
                </a:gs>
                <a:gs pos="71429">
                  <a:srgbClr val="7C84B9">
                    <a:alpha val="1608"/>
                  </a:srgbClr>
                </a:gs>
                <a:gs pos="85714">
                  <a:srgbClr val="7C84B9">
                    <a:alpha val="639"/>
                  </a:srgbClr>
                </a:gs>
                <a:gs pos="100000">
                  <a:srgbClr val="7C84B9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4823034">
              <a:off x="1933476" y="62525"/>
              <a:ext cx="594811" cy="46660"/>
            </a:xfrm>
            <a:prstGeom prst="ellipse">
              <a:avLst/>
            </a:prstGeom>
            <a:gradFill>
              <a:gsLst>
                <a:gs pos="0">
                  <a:srgbClr val="FFAB00">
                    <a:alpha val="17658"/>
                  </a:srgbClr>
                </a:gs>
                <a:gs pos="14286">
                  <a:srgbClr val="FFAB00">
                    <a:alpha val="16354"/>
                  </a:srgbClr>
                </a:gs>
                <a:gs pos="28571">
                  <a:srgbClr val="FFAB00">
                    <a:alpha val="12947"/>
                  </a:srgbClr>
                </a:gs>
                <a:gs pos="42857">
                  <a:srgbClr val="FFAB00">
                    <a:alpha val="8693"/>
                  </a:srgbClr>
                </a:gs>
                <a:gs pos="57143">
                  <a:srgbClr val="FFAB00">
                    <a:alpha val="4914"/>
                  </a:srgbClr>
                </a:gs>
                <a:gs pos="71429">
                  <a:srgbClr val="FFAB00">
                    <a:alpha val="2331"/>
                  </a:srgbClr>
                </a:gs>
                <a:gs pos="85714">
                  <a:srgbClr val="FFAB00">
                    <a:alpha val="928"/>
                  </a:srgbClr>
                </a:gs>
                <a:gs pos="100000">
                  <a:srgbClr val="FFAB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2931889">
              <a:off x="595387" y="1487879"/>
              <a:ext cx="259245" cy="174733"/>
            </a:xfrm>
            <a:prstGeom prst="ellipse">
              <a:avLst/>
            </a:prstGeom>
            <a:gradFill>
              <a:gsLst>
                <a:gs pos="0">
                  <a:srgbClr val="C9C965">
                    <a:alpha val="7863"/>
                  </a:srgbClr>
                </a:gs>
                <a:gs pos="14286">
                  <a:srgbClr val="C9C965">
                    <a:alpha val="7250"/>
                  </a:srgbClr>
                </a:gs>
                <a:gs pos="28571">
                  <a:srgbClr val="C9C965">
                    <a:alpha val="5677"/>
                  </a:srgbClr>
                </a:gs>
                <a:gs pos="42857">
                  <a:srgbClr val="C9C965">
                    <a:alpha val="3761"/>
                  </a:srgbClr>
                </a:gs>
                <a:gs pos="57143">
                  <a:srgbClr val="C9C965">
                    <a:alpha val="2102"/>
                  </a:srgbClr>
                </a:gs>
                <a:gs pos="71429">
                  <a:srgbClr val="C9C965">
                    <a:alpha val="989"/>
                  </a:srgbClr>
                </a:gs>
                <a:gs pos="85714">
                  <a:srgbClr val="C9C965">
                    <a:alpha val="392"/>
                  </a:srgbClr>
                </a:gs>
                <a:gs pos="100000">
                  <a:srgbClr val="C9C965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9238207">
              <a:off x="3337767" y="1703626"/>
              <a:ext cx="374255" cy="192076"/>
            </a:xfrm>
            <a:prstGeom prst="ellipse">
              <a:avLst/>
            </a:prstGeom>
            <a:gradFill>
              <a:gsLst>
                <a:gs pos="0">
                  <a:srgbClr val="7D5654">
                    <a:alpha val="13655"/>
                  </a:srgbClr>
                </a:gs>
                <a:gs pos="14286">
                  <a:srgbClr val="7D5654">
                    <a:alpha val="12623"/>
                  </a:srgbClr>
                </a:gs>
                <a:gs pos="28571">
                  <a:srgbClr val="7D5654">
                    <a:alpha val="9947"/>
                  </a:srgbClr>
                </a:gs>
                <a:gs pos="42857">
                  <a:srgbClr val="7D5654">
                    <a:alpha val="6641"/>
                  </a:srgbClr>
                </a:gs>
                <a:gs pos="57143">
                  <a:srgbClr val="7D5654">
                    <a:alpha val="3736"/>
                  </a:srgbClr>
                </a:gs>
                <a:gs pos="71429">
                  <a:srgbClr val="7D5654">
                    <a:alpha val="1767"/>
                  </a:srgbClr>
                </a:gs>
                <a:gs pos="85714">
                  <a:srgbClr val="7D5654">
                    <a:alpha val="702"/>
                  </a:srgbClr>
                </a:gs>
                <a:gs pos="100000">
                  <a:srgbClr val="7D5654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8800495">
              <a:off x="707311" y="1960681"/>
              <a:ext cx="268845" cy="204407"/>
            </a:xfrm>
            <a:prstGeom prst="ellipse">
              <a:avLst/>
            </a:prstGeom>
            <a:gradFill>
              <a:gsLst>
                <a:gs pos="0">
                  <a:srgbClr val="FFFFFF">
                    <a:alpha val="7172"/>
                  </a:srgbClr>
                </a:gs>
                <a:gs pos="14286">
                  <a:srgbClr val="FFFFFF">
                    <a:alpha val="6612"/>
                  </a:srgbClr>
                </a:gs>
                <a:gs pos="28571">
                  <a:srgbClr val="FFFFFF">
                    <a:alpha val="5173"/>
                  </a:srgbClr>
                </a:gs>
                <a:gs pos="42857">
                  <a:srgbClr val="FFFFFF">
                    <a:alpha val="3424"/>
                  </a:srgbClr>
                </a:gs>
                <a:gs pos="57143">
                  <a:srgbClr val="FFFFFF">
                    <a:alpha val="1912"/>
                  </a:srgbClr>
                </a:gs>
                <a:gs pos="71429">
                  <a:srgbClr val="FFFFFF">
                    <a:alpha val="900"/>
                  </a:srgbClr>
                </a:gs>
                <a:gs pos="85714">
                  <a:srgbClr val="FFFFFF">
                    <a:alpha val="357"/>
                  </a:srgbClr>
                </a:gs>
                <a:gs pos="100000">
                  <a:srgbClr val="FFFFFF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5493042">
              <a:off x="2293513" y="536041"/>
              <a:ext cx="185235" cy="71208"/>
            </a:xfrm>
            <a:prstGeom prst="ellipse">
              <a:avLst/>
            </a:prstGeom>
            <a:gradFill>
              <a:gsLst>
                <a:gs pos="0">
                  <a:srgbClr val="FFF2C2">
                    <a:alpha val="29374"/>
                  </a:srgbClr>
                </a:gs>
                <a:gs pos="14286">
                  <a:srgbClr val="FFF2C2">
                    <a:alpha val="27359"/>
                  </a:srgbClr>
                </a:gs>
                <a:gs pos="28571">
                  <a:srgbClr val="FFF2C2">
                    <a:alpha val="21979"/>
                  </a:srgbClr>
                </a:gs>
                <a:gs pos="42857">
                  <a:srgbClr val="FFF2C2">
                    <a:alpha val="15023"/>
                  </a:srgbClr>
                </a:gs>
                <a:gs pos="57143">
                  <a:srgbClr val="FFF2C2">
                    <a:alpha val="8625"/>
                  </a:srgbClr>
                </a:gs>
                <a:gs pos="71429">
                  <a:srgbClr val="FFF2C2">
                    <a:alpha val="4134"/>
                  </a:srgbClr>
                </a:gs>
                <a:gs pos="85714">
                  <a:srgbClr val="FFF2C2">
                    <a:alpha val="1656"/>
                  </a:srgbClr>
                </a:gs>
                <a:gs pos="100000">
                  <a:srgbClr val="FFF2C2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-8168085">
              <a:off x="1246356" y="384541"/>
              <a:ext cx="358853" cy="1598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5744502">
              <a:off x="1833409" y="401467"/>
              <a:ext cx="792586" cy="425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4259940">
              <a:off x="1770399" y="1109600"/>
              <a:ext cx="368185" cy="242519"/>
            </a:xfrm>
            <a:prstGeom prst="ellipse">
              <a:avLst/>
            </a:prstGeom>
            <a:gradFill>
              <a:gsLst>
                <a:gs pos="0">
                  <a:srgbClr val="4A009D">
                    <a:alpha val="9315"/>
                  </a:srgbClr>
                </a:gs>
                <a:gs pos="14286">
                  <a:srgbClr val="4A009D">
                    <a:alpha val="8595"/>
                  </a:srgbClr>
                </a:gs>
                <a:gs pos="28571">
                  <a:srgbClr val="4A009D">
                    <a:alpha val="6740"/>
                  </a:srgbClr>
                </a:gs>
                <a:gs pos="42857">
                  <a:srgbClr val="4A009D">
                    <a:alpha val="4474"/>
                  </a:srgbClr>
                </a:gs>
                <a:gs pos="57143">
                  <a:srgbClr val="4A009D">
                    <a:alpha val="2504"/>
                  </a:srgbClr>
                </a:gs>
                <a:gs pos="71429">
                  <a:srgbClr val="4A009D">
                    <a:alpha val="1180"/>
                  </a:srgbClr>
                </a:gs>
                <a:gs pos="85714">
                  <a:srgbClr val="4A009D">
                    <a:alpha val="468"/>
                  </a:srgbClr>
                </a:gs>
                <a:gs pos="100000">
                  <a:srgbClr val="4A009D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10688114">
              <a:off x="1307117" y="1182711"/>
              <a:ext cx="287359" cy="50261"/>
            </a:xfrm>
            <a:prstGeom prst="ellipse">
              <a:avLst/>
            </a:prstGeom>
            <a:gradFill>
              <a:gsLst>
                <a:gs pos="0">
                  <a:srgbClr val="FF0000">
                    <a:alpha val="12752"/>
                  </a:srgbClr>
                </a:gs>
                <a:gs pos="14286">
                  <a:srgbClr val="FF0000">
                    <a:alpha val="11784"/>
                  </a:srgbClr>
                </a:gs>
                <a:gs pos="28571">
                  <a:srgbClr val="FF0000">
                    <a:alpha val="9276"/>
                  </a:srgbClr>
                </a:gs>
                <a:gs pos="42857">
                  <a:srgbClr val="FF0000">
                    <a:alpha val="6186"/>
                  </a:srgbClr>
                </a:gs>
                <a:gs pos="57143">
                  <a:srgbClr val="FF0000">
                    <a:alpha val="3476"/>
                  </a:srgbClr>
                </a:gs>
                <a:gs pos="71429">
                  <a:srgbClr val="FF0000">
                    <a:alpha val="1643"/>
                  </a:srgbClr>
                </a:gs>
                <a:gs pos="85714">
                  <a:srgbClr val="FF0000">
                    <a:alpha val="653"/>
                  </a:srgbClr>
                </a:gs>
                <a:gs pos="100000">
                  <a:srgbClr val="FF0000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3033034">
              <a:off x="3240935" y="1204038"/>
              <a:ext cx="315182" cy="289174"/>
            </a:xfrm>
            <a:prstGeom prst="ellipse">
              <a:avLst/>
            </a:prstGeom>
            <a:gradFill>
              <a:gsLst>
                <a:gs pos="0">
                  <a:srgbClr val="539100">
                    <a:alpha val="5042"/>
                  </a:srgbClr>
                </a:gs>
                <a:gs pos="14286">
                  <a:srgbClr val="539100">
                    <a:alpha val="4644"/>
                  </a:srgbClr>
                </a:gs>
                <a:gs pos="28571">
                  <a:srgbClr val="539100">
                    <a:alpha val="3625"/>
                  </a:srgbClr>
                </a:gs>
                <a:gs pos="42857">
                  <a:srgbClr val="539100">
                    <a:alpha val="2393"/>
                  </a:srgbClr>
                </a:gs>
                <a:gs pos="57143">
                  <a:srgbClr val="539100">
                    <a:alpha val="1333"/>
                  </a:srgbClr>
                </a:gs>
                <a:gs pos="71429">
                  <a:srgbClr val="539100">
                    <a:alpha val="626"/>
                  </a:srgbClr>
                </a:gs>
                <a:gs pos="85714">
                  <a:srgbClr val="539100">
                    <a:alpha val="248"/>
                  </a:srgbClr>
                </a:gs>
                <a:gs pos="100000">
                  <a:srgbClr val="539100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-8883036">
              <a:off x="75175" y="264096"/>
              <a:ext cx="500916" cy="2043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6510384">
              <a:off x="1999226" y="705999"/>
              <a:ext cx="313259" cy="37190"/>
            </a:xfrm>
            <a:prstGeom prst="ellipse">
              <a:avLst/>
            </a:prstGeom>
            <a:gradFill>
              <a:gsLst>
                <a:gs pos="0">
                  <a:srgbClr val="340000">
                    <a:alpha val="7300"/>
                  </a:srgbClr>
                </a:gs>
                <a:gs pos="14286">
                  <a:srgbClr val="340000">
                    <a:alpha val="6730"/>
                  </a:srgbClr>
                </a:gs>
                <a:gs pos="28571">
                  <a:srgbClr val="340000">
                    <a:alpha val="5266"/>
                  </a:srgbClr>
                </a:gs>
                <a:gs pos="42857">
                  <a:srgbClr val="340000">
                    <a:alpha val="3486"/>
                  </a:srgbClr>
                </a:gs>
                <a:gs pos="57143">
                  <a:srgbClr val="340000">
                    <a:alpha val="1947"/>
                  </a:srgbClr>
                </a:gs>
                <a:gs pos="71429">
                  <a:srgbClr val="340000">
                    <a:alpha val="916"/>
                  </a:srgbClr>
                </a:gs>
                <a:gs pos="85714">
                  <a:srgbClr val="340000">
                    <a:alpha val="363"/>
                  </a:srgbClr>
                </a:gs>
                <a:gs pos="100000">
                  <a:srgbClr val="34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6941679">
              <a:off x="2224364" y="1782825"/>
              <a:ext cx="389033" cy="139268"/>
            </a:xfrm>
            <a:prstGeom prst="ellipse">
              <a:avLst/>
            </a:prstGeom>
            <a:gradFill>
              <a:gsLst>
                <a:gs pos="0">
                  <a:srgbClr val="FFFF00">
                    <a:alpha val="27175"/>
                  </a:srgbClr>
                </a:gs>
                <a:gs pos="14286">
                  <a:srgbClr val="FFFF00">
                    <a:alpha val="25283"/>
                  </a:srgbClr>
                </a:gs>
                <a:gs pos="28571">
                  <a:srgbClr val="FFFF00">
                    <a:alpha val="20253"/>
                  </a:srgbClr>
                </a:gs>
                <a:gs pos="42857">
                  <a:srgbClr val="FFFF00">
                    <a:alpha val="13795"/>
                  </a:srgbClr>
                </a:gs>
                <a:gs pos="57143">
                  <a:srgbClr val="FFFF00">
                    <a:alpha val="7896"/>
                  </a:srgbClr>
                </a:gs>
                <a:gs pos="71429">
                  <a:srgbClr val="FFFF00">
                    <a:alpha val="3777"/>
                  </a:srgbClr>
                </a:gs>
                <a:gs pos="85714">
                  <a:srgbClr val="FFFF00">
                    <a:alpha val="1511"/>
                  </a:srgbClr>
                </a:gs>
                <a:gs pos="100000">
                  <a:srgbClr val="FFFF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10406798">
              <a:off x="1031013" y="274267"/>
              <a:ext cx="282801" cy="242524"/>
            </a:xfrm>
            <a:prstGeom prst="ellipse">
              <a:avLst/>
            </a:prstGeom>
            <a:gradFill>
              <a:gsLst>
                <a:gs pos="0">
                  <a:srgbClr val="1D2F00">
                    <a:alpha val="14411"/>
                  </a:srgbClr>
                </a:gs>
                <a:gs pos="14286">
                  <a:srgbClr val="1D2F00">
                    <a:alpha val="13327"/>
                  </a:srgbClr>
                </a:gs>
                <a:gs pos="28571">
                  <a:srgbClr val="1D2F00">
                    <a:alpha val="10511"/>
                  </a:srgbClr>
                </a:gs>
                <a:gs pos="42857">
                  <a:srgbClr val="1D2F00">
                    <a:alpha val="7025"/>
                  </a:srgbClr>
                </a:gs>
                <a:gs pos="57143">
                  <a:srgbClr val="1D2F00">
                    <a:alpha val="3956"/>
                  </a:srgbClr>
                </a:gs>
                <a:gs pos="71429">
                  <a:srgbClr val="1D2F00">
                    <a:alpha val="1872"/>
                  </a:srgbClr>
                </a:gs>
                <a:gs pos="85714">
                  <a:srgbClr val="1D2F00">
                    <a:alpha val="744"/>
                  </a:srgbClr>
                </a:gs>
                <a:gs pos="100000">
                  <a:srgbClr val="1D2F00">
                    <a:alpha val="2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10753352">
              <a:off x="3405024" y="1294383"/>
              <a:ext cx="291986" cy="287198"/>
            </a:xfrm>
            <a:prstGeom prst="ellipse">
              <a:avLst/>
            </a:prstGeom>
            <a:gradFill>
              <a:gsLst>
                <a:gs pos="0">
                  <a:srgbClr val="8B6A9D">
                    <a:alpha val="2672"/>
                  </a:srgbClr>
                </a:gs>
                <a:gs pos="14286">
                  <a:srgbClr val="8B6A9D">
                    <a:alpha val="2458"/>
                  </a:srgbClr>
                </a:gs>
                <a:gs pos="28571">
                  <a:srgbClr val="8B6A9D">
                    <a:alpha val="1914"/>
                  </a:srgbClr>
                </a:gs>
                <a:gs pos="42857">
                  <a:srgbClr val="8B6A9D">
                    <a:alpha val="1260"/>
                  </a:srgbClr>
                </a:gs>
                <a:gs pos="57143">
                  <a:srgbClr val="8B6A9D">
                    <a:alpha val="700"/>
                  </a:srgbClr>
                </a:gs>
                <a:gs pos="71429">
                  <a:srgbClr val="8B6A9D">
                    <a:alpha val="328"/>
                  </a:srgbClr>
                </a:gs>
                <a:gs pos="85714">
                  <a:srgbClr val="8B6A9D">
                    <a:alpha val="130"/>
                  </a:srgbClr>
                </a:gs>
                <a:gs pos="100000">
                  <a:srgbClr val="8B6A9D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10186875">
              <a:off x="865417" y="712689"/>
              <a:ext cx="206277" cy="45225"/>
            </a:xfrm>
            <a:prstGeom prst="ellipse">
              <a:avLst/>
            </a:prstGeom>
            <a:gradFill>
              <a:gsLst>
                <a:gs pos="0">
                  <a:srgbClr val="571600">
                    <a:alpha val="32968"/>
                  </a:srgbClr>
                </a:gs>
                <a:gs pos="14286">
                  <a:srgbClr val="571600">
                    <a:alpha val="30764"/>
                  </a:srgbClr>
                </a:gs>
                <a:gs pos="28571">
                  <a:srgbClr val="571600">
                    <a:alpha val="24833"/>
                  </a:srgbClr>
                </a:gs>
                <a:gs pos="42857">
                  <a:srgbClr val="571600">
                    <a:alpha val="17075"/>
                  </a:srgbClr>
                </a:gs>
                <a:gs pos="57143">
                  <a:srgbClr val="571600">
                    <a:alpha val="9855"/>
                  </a:srgbClr>
                </a:gs>
                <a:gs pos="71429">
                  <a:srgbClr val="571600">
                    <a:alpha val="4740"/>
                  </a:srgbClr>
                </a:gs>
                <a:gs pos="85714">
                  <a:srgbClr val="571600">
                    <a:alpha val="1902"/>
                  </a:srgbClr>
                </a:gs>
                <a:gs pos="100000">
                  <a:srgbClr val="571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3945327">
              <a:off x="1548035" y="705942"/>
              <a:ext cx="334350" cy="91089"/>
            </a:xfrm>
            <a:prstGeom prst="ellipse">
              <a:avLst/>
            </a:prstGeom>
            <a:gradFill>
              <a:gsLst>
                <a:gs pos="0">
                  <a:srgbClr val="FFBB64">
                    <a:alpha val="32968"/>
                  </a:srgbClr>
                </a:gs>
                <a:gs pos="14286">
                  <a:srgbClr val="FFBB64">
                    <a:alpha val="30764"/>
                  </a:srgbClr>
                </a:gs>
                <a:gs pos="28571">
                  <a:srgbClr val="FFBB64">
                    <a:alpha val="24833"/>
                  </a:srgbClr>
                </a:gs>
                <a:gs pos="42857">
                  <a:srgbClr val="FFBB64">
                    <a:alpha val="17075"/>
                  </a:srgbClr>
                </a:gs>
                <a:gs pos="57143">
                  <a:srgbClr val="FFBB64">
                    <a:alpha val="9855"/>
                  </a:srgbClr>
                </a:gs>
                <a:gs pos="71429">
                  <a:srgbClr val="FFBB64">
                    <a:alpha val="4740"/>
                  </a:srgbClr>
                </a:gs>
                <a:gs pos="85714">
                  <a:srgbClr val="FFBB64">
                    <a:alpha val="1902"/>
                  </a:srgbClr>
                </a:gs>
                <a:gs pos="100000">
                  <a:srgbClr val="FFBB6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-8707879">
              <a:off x="802183" y="271877"/>
              <a:ext cx="275045" cy="201960"/>
            </a:xfrm>
            <a:prstGeom prst="ellipse">
              <a:avLst/>
            </a:prstGeom>
            <a:gradFill>
              <a:gsLst>
                <a:gs pos="0">
                  <a:srgbClr val="400000">
                    <a:alpha val="14142"/>
                  </a:srgbClr>
                </a:gs>
                <a:gs pos="14286">
                  <a:srgbClr val="400000">
                    <a:alpha val="13077"/>
                  </a:srgbClr>
                </a:gs>
                <a:gs pos="28571">
                  <a:srgbClr val="400000">
                    <a:alpha val="10310"/>
                  </a:srgbClr>
                </a:gs>
                <a:gs pos="42857">
                  <a:srgbClr val="400000">
                    <a:alpha val="6889"/>
                  </a:srgbClr>
                </a:gs>
                <a:gs pos="57143">
                  <a:srgbClr val="400000">
                    <a:alpha val="3878"/>
                  </a:srgbClr>
                </a:gs>
                <a:gs pos="71429">
                  <a:srgbClr val="400000">
                    <a:alpha val="1834"/>
                  </a:srgbClr>
                </a:gs>
                <a:gs pos="85714">
                  <a:srgbClr val="400000">
                    <a:alpha val="729"/>
                  </a:srgbClr>
                </a:gs>
                <a:gs pos="100000">
                  <a:srgbClr val="4000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6896082">
              <a:off x="1150913" y="101683"/>
              <a:ext cx="399176" cy="54295"/>
            </a:xfrm>
            <a:prstGeom prst="ellipse">
              <a:avLst/>
            </a:prstGeom>
            <a:gradFill>
              <a:gsLst>
                <a:gs pos="0">
                  <a:srgbClr val="FFFFCC">
                    <a:alpha val="30602"/>
                  </a:srgbClr>
                </a:gs>
                <a:gs pos="14286">
                  <a:srgbClr val="FFFFCC">
                    <a:alpha val="28521"/>
                  </a:srgbClr>
                </a:gs>
                <a:gs pos="28571">
                  <a:srgbClr val="FFFFCC">
                    <a:alpha val="22949"/>
                  </a:srgbClr>
                </a:gs>
                <a:gs pos="42857">
                  <a:srgbClr val="FFFFCC">
                    <a:alpha val="15718"/>
                  </a:srgbClr>
                </a:gs>
                <a:gs pos="57143">
                  <a:srgbClr val="FFFFCC">
                    <a:alpha val="9040"/>
                  </a:srgbClr>
                </a:gs>
                <a:gs pos="71429">
                  <a:srgbClr val="FFFFCC">
                    <a:alpha val="4338"/>
                  </a:srgbClr>
                </a:gs>
                <a:gs pos="85714">
                  <a:srgbClr val="FFFFCC">
                    <a:alpha val="1739"/>
                  </a:srgbClr>
                </a:gs>
                <a:gs pos="100000">
                  <a:srgbClr val="FFFFCC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6130749">
              <a:off x="1324555" y="1774630"/>
              <a:ext cx="137475" cy="108487"/>
            </a:xfrm>
            <a:prstGeom prst="ellipse">
              <a:avLst/>
            </a:prstGeom>
            <a:gradFill>
              <a:gsLst>
                <a:gs pos="0">
                  <a:srgbClr val="220000">
                    <a:alpha val="32968"/>
                  </a:srgbClr>
                </a:gs>
                <a:gs pos="14286">
                  <a:srgbClr val="220000">
                    <a:alpha val="30764"/>
                  </a:srgbClr>
                </a:gs>
                <a:gs pos="28571">
                  <a:srgbClr val="220000">
                    <a:alpha val="24833"/>
                  </a:srgbClr>
                </a:gs>
                <a:gs pos="42857">
                  <a:srgbClr val="220000">
                    <a:alpha val="17075"/>
                  </a:srgbClr>
                </a:gs>
                <a:gs pos="57143">
                  <a:srgbClr val="220000">
                    <a:alpha val="9855"/>
                  </a:srgbClr>
                </a:gs>
                <a:gs pos="71429">
                  <a:srgbClr val="220000">
                    <a:alpha val="4740"/>
                  </a:srgbClr>
                </a:gs>
                <a:gs pos="85714">
                  <a:srgbClr val="220000">
                    <a:alpha val="1902"/>
                  </a:srgbClr>
                </a:gs>
                <a:gs pos="100000">
                  <a:srgbClr val="2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10161098">
              <a:off x="947300" y="294800"/>
              <a:ext cx="350845" cy="109325"/>
            </a:xfrm>
            <a:prstGeom prst="ellipse">
              <a:avLst/>
            </a:prstGeom>
            <a:gradFill>
              <a:gsLst>
                <a:gs pos="0">
                  <a:srgbClr val="FFFF00">
                    <a:alpha val="4368"/>
                  </a:srgbClr>
                </a:gs>
                <a:gs pos="14286">
                  <a:srgbClr val="FFFF00">
                    <a:alpha val="4022"/>
                  </a:srgbClr>
                </a:gs>
                <a:gs pos="28571">
                  <a:srgbClr val="FFFF00">
                    <a:alpha val="3137"/>
                  </a:srgbClr>
                </a:gs>
                <a:gs pos="42857">
                  <a:srgbClr val="FFFF00">
                    <a:alpha val="2069"/>
                  </a:srgbClr>
                </a:gs>
                <a:gs pos="57143">
                  <a:srgbClr val="FFFF00">
                    <a:alpha val="1152"/>
                  </a:srgbClr>
                </a:gs>
                <a:gs pos="71429">
                  <a:srgbClr val="FFFF00">
                    <a:alpha val="541"/>
                  </a:srgbClr>
                </a:gs>
                <a:gs pos="85714">
                  <a:srgbClr val="FFFF00">
                    <a:alpha val="214"/>
                  </a:srgbClr>
                </a:gs>
                <a:gs pos="100000">
                  <a:srgbClr val="FFFF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-10462674">
              <a:off x="1342222" y="209917"/>
              <a:ext cx="274952" cy="124986"/>
            </a:xfrm>
            <a:prstGeom prst="ellipse">
              <a:avLst/>
            </a:prstGeom>
            <a:gradFill>
              <a:gsLst>
                <a:gs pos="0">
                  <a:srgbClr val="000000">
                    <a:alpha val="31342"/>
                  </a:srgbClr>
                </a:gs>
                <a:gs pos="14286">
                  <a:srgbClr val="000000">
                    <a:alpha val="29222"/>
                  </a:srgbClr>
                </a:gs>
                <a:gs pos="28571">
                  <a:srgbClr val="000000">
                    <a:alpha val="23536"/>
                  </a:srgbClr>
                </a:gs>
                <a:gs pos="42857">
                  <a:srgbClr val="000000">
                    <a:alpha val="16140"/>
                  </a:srgbClr>
                </a:gs>
                <a:gs pos="57143">
                  <a:srgbClr val="000000">
                    <a:alpha val="9293"/>
                  </a:srgbClr>
                </a:gs>
                <a:gs pos="71429">
                  <a:srgbClr val="000000">
                    <a:alpha val="4463"/>
                  </a:srgbClr>
                </a:gs>
                <a:gs pos="85714">
                  <a:srgbClr val="000000">
                    <a:alpha val="1789"/>
                  </a:srgbClr>
                </a:gs>
                <a:gs pos="100000">
                  <a:srgbClr val="00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-8507938">
              <a:off x="628437" y="639592"/>
              <a:ext cx="253883" cy="42711"/>
            </a:xfrm>
            <a:prstGeom prst="ellipse">
              <a:avLst/>
            </a:prstGeom>
            <a:gradFill>
              <a:gsLst>
                <a:gs pos="0">
                  <a:srgbClr val="FFA900">
                    <a:alpha val="17464"/>
                  </a:srgbClr>
                </a:gs>
                <a:gs pos="14286">
                  <a:srgbClr val="FFA900">
                    <a:alpha val="16172"/>
                  </a:srgbClr>
                </a:gs>
                <a:gs pos="28571">
                  <a:srgbClr val="FFA900">
                    <a:alpha val="12800"/>
                  </a:srgbClr>
                </a:gs>
                <a:gs pos="42857">
                  <a:srgbClr val="FFA900">
                    <a:alpha val="8592"/>
                  </a:srgbClr>
                </a:gs>
                <a:gs pos="57143">
                  <a:srgbClr val="FFA900">
                    <a:alpha val="4856"/>
                  </a:srgbClr>
                </a:gs>
                <a:gs pos="71429">
                  <a:srgbClr val="FFA900">
                    <a:alpha val="2303"/>
                  </a:srgbClr>
                </a:gs>
                <a:gs pos="85714">
                  <a:srgbClr val="FFA900">
                    <a:alpha val="917"/>
                  </a:srgbClr>
                </a:gs>
                <a:gs pos="100000">
                  <a:srgbClr val="FFA9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4818931">
              <a:off x="1563493" y="1672567"/>
              <a:ext cx="336641" cy="239884"/>
            </a:xfrm>
            <a:prstGeom prst="ellipse">
              <a:avLst/>
            </a:prstGeom>
            <a:gradFill>
              <a:gsLst>
                <a:gs pos="0">
                  <a:srgbClr val="938300">
                    <a:alpha val="26328"/>
                  </a:srgbClr>
                </a:gs>
                <a:gs pos="14286">
                  <a:srgbClr val="938300">
                    <a:alpha val="24485"/>
                  </a:srgbClr>
                </a:gs>
                <a:gs pos="28571">
                  <a:srgbClr val="938300">
                    <a:alpha val="19592"/>
                  </a:srgbClr>
                </a:gs>
                <a:gs pos="42857">
                  <a:srgbClr val="938300">
                    <a:alpha val="13327"/>
                  </a:srgbClr>
                </a:gs>
                <a:gs pos="57143">
                  <a:srgbClr val="938300">
                    <a:alpha val="7619"/>
                  </a:srgbClr>
                </a:gs>
                <a:gs pos="71429">
                  <a:srgbClr val="938300">
                    <a:alpha val="3642"/>
                  </a:srgbClr>
                </a:gs>
                <a:gs pos="85714">
                  <a:srgbClr val="938300">
                    <a:alpha val="1456"/>
                  </a:srgbClr>
                </a:gs>
                <a:gs pos="100000">
                  <a:srgbClr val="938300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8957461">
              <a:off x="1619669" y="1759481"/>
              <a:ext cx="250716" cy="93337"/>
            </a:xfrm>
            <a:prstGeom prst="ellipse">
              <a:avLst/>
            </a:prstGeom>
            <a:gradFill>
              <a:gsLst>
                <a:gs pos="0">
                  <a:srgbClr val="210000">
                    <a:alpha val="32968"/>
                  </a:srgbClr>
                </a:gs>
                <a:gs pos="14286">
                  <a:srgbClr val="210000">
                    <a:alpha val="30764"/>
                  </a:srgbClr>
                </a:gs>
                <a:gs pos="28571">
                  <a:srgbClr val="210000">
                    <a:alpha val="24833"/>
                  </a:srgbClr>
                </a:gs>
                <a:gs pos="42857">
                  <a:srgbClr val="210000">
                    <a:alpha val="17075"/>
                  </a:srgbClr>
                </a:gs>
                <a:gs pos="57143">
                  <a:srgbClr val="210000">
                    <a:alpha val="9855"/>
                  </a:srgbClr>
                </a:gs>
                <a:gs pos="71429">
                  <a:srgbClr val="210000">
                    <a:alpha val="4740"/>
                  </a:srgbClr>
                </a:gs>
                <a:gs pos="85714">
                  <a:srgbClr val="210000">
                    <a:alpha val="1902"/>
                  </a:srgbClr>
                </a:gs>
                <a:gs pos="100000">
                  <a:srgbClr val="2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-10145866">
              <a:off x="2384757" y="1429191"/>
              <a:ext cx="222405" cy="37030"/>
            </a:xfrm>
            <a:prstGeom prst="ellipse">
              <a:avLst/>
            </a:prstGeom>
            <a:gradFill>
              <a:gsLst>
                <a:gs pos="0">
                  <a:srgbClr val="2F0029">
                    <a:alpha val="24129"/>
                  </a:srgbClr>
                </a:gs>
                <a:gs pos="14286">
                  <a:srgbClr val="2F0029">
                    <a:alpha val="22415"/>
                  </a:srgbClr>
                </a:gs>
                <a:gs pos="28571">
                  <a:srgbClr val="2F0029">
                    <a:alpha val="17886"/>
                  </a:srgbClr>
                </a:gs>
                <a:gs pos="42857">
                  <a:srgbClr val="2F0029">
                    <a:alpha val="12125"/>
                  </a:srgbClr>
                </a:gs>
                <a:gs pos="57143">
                  <a:srgbClr val="2F0029">
                    <a:alpha val="6912"/>
                  </a:srgbClr>
                </a:gs>
                <a:gs pos="71429">
                  <a:srgbClr val="2F0029">
                    <a:alpha val="3297"/>
                  </a:srgbClr>
                </a:gs>
                <a:gs pos="85714">
                  <a:srgbClr val="2F0029">
                    <a:alpha val="1317"/>
                  </a:srgbClr>
                </a:gs>
                <a:gs pos="100000">
                  <a:srgbClr val="2F0029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5882491">
              <a:off x="2100360" y="52342"/>
              <a:ext cx="580333" cy="412756"/>
            </a:xfrm>
            <a:prstGeom prst="ellipse">
              <a:avLst/>
            </a:prstGeom>
            <a:gradFill>
              <a:gsLst>
                <a:gs pos="0">
                  <a:srgbClr val="9E8600">
                    <a:alpha val="17277"/>
                  </a:srgbClr>
                </a:gs>
                <a:gs pos="14286">
                  <a:srgbClr val="9E8600">
                    <a:alpha val="15998"/>
                  </a:srgbClr>
                </a:gs>
                <a:gs pos="28571">
                  <a:srgbClr val="9E8600">
                    <a:alpha val="12660"/>
                  </a:srgbClr>
                </a:gs>
                <a:gs pos="42857">
                  <a:srgbClr val="9E8600">
                    <a:alpha val="8496"/>
                  </a:srgbClr>
                </a:gs>
                <a:gs pos="57143">
                  <a:srgbClr val="9E8600">
                    <a:alpha val="4801"/>
                  </a:srgbClr>
                </a:gs>
                <a:gs pos="71429">
                  <a:srgbClr val="9E8600">
                    <a:alpha val="2277"/>
                  </a:srgbClr>
                </a:gs>
                <a:gs pos="85714">
                  <a:srgbClr val="9E8600">
                    <a:alpha val="906"/>
                  </a:srgbClr>
                </a:gs>
                <a:gs pos="100000">
                  <a:srgbClr val="9E86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4798367">
              <a:off x="1887530" y="1528500"/>
              <a:ext cx="544423" cy="152378"/>
            </a:xfrm>
            <a:prstGeom prst="ellipse">
              <a:avLst/>
            </a:prstGeom>
            <a:gradFill>
              <a:gsLst>
                <a:gs pos="0">
                  <a:srgbClr val="F00000">
                    <a:alpha val="7664"/>
                  </a:srgbClr>
                </a:gs>
                <a:gs pos="14286">
                  <a:srgbClr val="F00000">
                    <a:alpha val="7067"/>
                  </a:srgbClr>
                </a:gs>
                <a:gs pos="28571">
                  <a:srgbClr val="F00000">
                    <a:alpha val="5531"/>
                  </a:srgbClr>
                </a:gs>
                <a:gs pos="42857">
                  <a:srgbClr val="F00000">
                    <a:alpha val="3664"/>
                  </a:srgbClr>
                </a:gs>
                <a:gs pos="57143">
                  <a:srgbClr val="F00000">
                    <a:alpha val="2047"/>
                  </a:srgbClr>
                </a:gs>
                <a:gs pos="71429">
                  <a:srgbClr val="F00000">
                    <a:alpha val="963"/>
                  </a:srgbClr>
                </a:gs>
                <a:gs pos="85714">
                  <a:srgbClr val="F00000">
                    <a:alpha val="382"/>
                  </a:srgbClr>
                </a:gs>
                <a:gs pos="100000">
                  <a:srgbClr val="F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9486842">
              <a:off x="2865384" y="1548530"/>
              <a:ext cx="480226" cy="262576"/>
            </a:xfrm>
            <a:prstGeom prst="ellipse">
              <a:avLst/>
            </a:prstGeom>
            <a:gradFill>
              <a:gsLst>
                <a:gs pos="0">
                  <a:srgbClr val="FFDBE7">
                    <a:alpha val="32968"/>
                  </a:srgbClr>
                </a:gs>
                <a:gs pos="14286">
                  <a:srgbClr val="FFDBE7">
                    <a:alpha val="30764"/>
                  </a:srgbClr>
                </a:gs>
                <a:gs pos="28571">
                  <a:srgbClr val="FFDBE7">
                    <a:alpha val="24833"/>
                  </a:srgbClr>
                </a:gs>
                <a:gs pos="42857">
                  <a:srgbClr val="FFDBE7">
                    <a:alpha val="17075"/>
                  </a:srgbClr>
                </a:gs>
                <a:gs pos="57143">
                  <a:srgbClr val="FFDBE7">
                    <a:alpha val="9855"/>
                  </a:srgbClr>
                </a:gs>
                <a:gs pos="71429">
                  <a:srgbClr val="FFDBE7">
                    <a:alpha val="4740"/>
                  </a:srgbClr>
                </a:gs>
                <a:gs pos="85714">
                  <a:srgbClr val="FFDBE7">
                    <a:alpha val="1902"/>
                  </a:srgbClr>
                </a:gs>
                <a:gs pos="100000">
                  <a:srgbClr val="FFDBE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9562087">
              <a:off x="1580362" y="1788738"/>
              <a:ext cx="359281" cy="40845"/>
            </a:xfrm>
            <a:prstGeom prst="ellipse">
              <a:avLst/>
            </a:prstGeom>
            <a:gradFill>
              <a:gsLst>
                <a:gs pos="0">
                  <a:srgbClr val="E5C66B">
                    <a:alpha val="32968"/>
                  </a:srgbClr>
                </a:gs>
                <a:gs pos="14286">
                  <a:srgbClr val="E5C66B">
                    <a:alpha val="30764"/>
                  </a:srgbClr>
                </a:gs>
                <a:gs pos="28571">
                  <a:srgbClr val="E5C66B">
                    <a:alpha val="24833"/>
                  </a:srgbClr>
                </a:gs>
                <a:gs pos="42857">
                  <a:srgbClr val="E5C66B">
                    <a:alpha val="17075"/>
                  </a:srgbClr>
                </a:gs>
                <a:gs pos="57143">
                  <a:srgbClr val="E5C66B">
                    <a:alpha val="9855"/>
                  </a:srgbClr>
                </a:gs>
                <a:gs pos="71429">
                  <a:srgbClr val="E5C66B">
                    <a:alpha val="4740"/>
                  </a:srgbClr>
                </a:gs>
                <a:gs pos="85714">
                  <a:srgbClr val="E5C66B">
                    <a:alpha val="1902"/>
                  </a:srgbClr>
                </a:gs>
                <a:gs pos="100000">
                  <a:srgbClr val="E5C66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-10302004">
              <a:off x="475834" y="772341"/>
              <a:ext cx="328215" cy="27072"/>
            </a:xfrm>
            <a:prstGeom prst="ellipse">
              <a:avLst/>
            </a:prstGeom>
            <a:gradFill>
              <a:gsLst>
                <a:gs pos="0">
                  <a:srgbClr val="000000">
                    <a:alpha val="18452"/>
                  </a:srgbClr>
                </a:gs>
                <a:gs pos="14286">
                  <a:srgbClr val="000000">
                    <a:alpha val="17096"/>
                  </a:srgbClr>
                </a:gs>
                <a:gs pos="28571">
                  <a:srgbClr val="000000">
                    <a:alpha val="13547"/>
                  </a:srgbClr>
                </a:gs>
                <a:gs pos="42857">
                  <a:srgbClr val="000000">
                    <a:alpha val="9107"/>
                  </a:srgbClr>
                </a:gs>
                <a:gs pos="57143">
                  <a:srgbClr val="000000">
                    <a:alpha val="5153"/>
                  </a:srgbClr>
                </a:gs>
                <a:gs pos="71429">
                  <a:srgbClr val="000000">
                    <a:alpha val="2446"/>
                  </a:srgbClr>
                </a:gs>
                <a:gs pos="85714">
                  <a:srgbClr val="000000">
                    <a:alpha val="975"/>
                  </a:srgbClr>
                </a:gs>
                <a:gs pos="100000">
                  <a:srgbClr val="000000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3254109">
              <a:off x="886370" y="1305801"/>
              <a:ext cx="502484" cy="695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-10440796">
              <a:off x="482707" y="-86315"/>
              <a:ext cx="558399" cy="277932"/>
            </a:xfrm>
            <a:prstGeom prst="ellipse">
              <a:avLst/>
            </a:prstGeom>
            <a:gradFill>
              <a:gsLst>
                <a:gs pos="0">
                  <a:srgbClr val="FFFFFF">
                    <a:alpha val="16689"/>
                  </a:srgbClr>
                </a:gs>
                <a:gs pos="14286">
                  <a:srgbClr val="FFFFFF">
                    <a:alpha val="15449"/>
                  </a:srgbClr>
                </a:gs>
                <a:gs pos="28571">
                  <a:srgbClr val="FFFFFF">
                    <a:alpha val="12217"/>
                  </a:srgbClr>
                </a:gs>
                <a:gs pos="42857">
                  <a:srgbClr val="FFFFFF">
                    <a:alpha val="8192"/>
                  </a:srgbClr>
                </a:gs>
                <a:gs pos="57143">
                  <a:srgbClr val="FFFFFF">
                    <a:alpha val="4625"/>
                  </a:srgbClr>
                </a:gs>
                <a:gs pos="71429">
                  <a:srgbClr val="FFFFFF">
                    <a:alpha val="2192"/>
                  </a:srgbClr>
                </a:gs>
                <a:gs pos="85714">
                  <a:srgbClr val="FFFFFF">
                    <a:alpha val="873"/>
                  </a:srgbClr>
                </a:gs>
                <a:gs pos="100000">
                  <a:srgbClr val="FFFFF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-9841165">
              <a:off x="525801" y="570216"/>
              <a:ext cx="467779" cy="49843"/>
            </a:xfrm>
            <a:prstGeom prst="ellipse">
              <a:avLst/>
            </a:prstGeom>
            <a:gradFill>
              <a:gsLst>
                <a:gs pos="0">
                  <a:srgbClr val="FFFFE8">
                    <a:alpha val="32968"/>
                  </a:srgbClr>
                </a:gs>
                <a:gs pos="14286">
                  <a:srgbClr val="FFFFE8">
                    <a:alpha val="30764"/>
                  </a:srgbClr>
                </a:gs>
                <a:gs pos="28571">
                  <a:srgbClr val="FFFFE8">
                    <a:alpha val="24833"/>
                  </a:srgbClr>
                </a:gs>
                <a:gs pos="42857">
                  <a:srgbClr val="FFFFE8">
                    <a:alpha val="17075"/>
                  </a:srgbClr>
                </a:gs>
                <a:gs pos="57143">
                  <a:srgbClr val="FFFFE8">
                    <a:alpha val="9855"/>
                  </a:srgbClr>
                </a:gs>
                <a:gs pos="71429">
                  <a:srgbClr val="FFFFE8">
                    <a:alpha val="4740"/>
                  </a:srgbClr>
                </a:gs>
                <a:gs pos="85714">
                  <a:srgbClr val="FFFFE8">
                    <a:alpha val="1902"/>
                  </a:srgbClr>
                </a:gs>
                <a:gs pos="100000">
                  <a:srgbClr val="FFFF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10468402">
              <a:off x="195921" y="993759"/>
              <a:ext cx="309588" cy="185470"/>
            </a:xfrm>
            <a:prstGeom prst="ellipse">
              <a:avLst/>
            </a:prstGeom>
            <a:gradFill>
              <a:gsLst>
                <a:gs pos="0">
                  <a:srgbClr val="260039">
                    <a:alpha val="20249"/>
                  </a:srgbClr>
                </a:gs>
                <a:gs pos="14286">
                  <a:srgbClr val="260039">
                    <a:alpha val="18776"/>
                  </a:srgbClr>
                </a:gs>
                <a:gs pos="28571">
                  <a:srgbClr val="260039">
                    <a:alpha val="14911"/>
                  </a:srgbClr>
                </a:gs>
                <a:gs pos="42857">
                  <a:srgbClr val="260039">
                    <a:alpha val="10050"/>
                  </a:srgbClr>
                </a:gs>
                <a:gs pos="57143">
                  <a:srgbClr val="260039">
                    <a:alpha val="5700"/>
                  </a:srgbClr>
                </a:gs>
                <a:gs pos="71429">
                  <a:srgbClr val="260039">
                    <a:alpha val="2710"/>
                  </a:srgbClr>
                </a:gs>
                <a:gs pos="85714">
                  <a:srgbClr val="260039">
                    <a:alpha val="1080"/>
                  </a:srgbClr>
                </a:gs>
                <a:gs pos="100000">
                  <a:srgbClr val="260039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7461787">
              <a:off x="2627285" y="1544187"/>
              <a:ext cx="296945" cy="90272"/>
            </a:xfrm>
            <a:prstGeom prst="ellipse">
              <a:avLst/>
            </a:prstGeom>
            <a:gradFill>
              <a:gsLst>
                <a:gs pos="0">
                  <a:srgbClr val="7471A6">
                    <a:alpha val="32105"/>
                  </a:srgbClr>
                </a:gs>
                <a:gs pos="14286">
                  <a:srgbClr val="7471A6">
                    <a:alpha val="29945"/>
                  </a:srgbClr>
                </a:gs>
                <a:gs pos="28571">
                  <a:srgbClr val="7471A6">
                    <a:alpha val="24143"/>
                  </a:srgbClr>
                </a:gs>
                <a:gs pos="42857">
                  <a:srgbClr val="7471A6">
                    <a:alpha val="16577"/>
                  </a:srgbClr>
                </a:gs>
                <a:gs pos="57143">
                  <a:srgbClr val="7471A6">
                    <a:alpha val="9555"/>
                  </a:srgbClr>
                </a:gs>
                <a:gs pos="71429">
                  <a:srgbClr val="7471A6">
                    <a:alpha val="4592"/>
                  </a:srgbClr>
                </a:gs>
                <a:gs pos="85714">
                  <a:srgbClr val="7471A6">
                    <a:alpha val="1842"/>
                  </a:srgbClr>
                </a:gs>
                <a:gs pos="100000">
                  <a:srgbClr val="7471A6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-10387981">
              <a:off x="1652671" y="629384"/>
              <a:ext cx="359980" cy="222517"/>
            </a:xfrm>
            <a:prstGeom prst="ellipse">
              <a:avLst/>
            </a:prstGeom>
            <a:gradFill>
              <a:gsLst>
                <a:gs pos="0">
                  <a:srgbClr val="002300">
                    <a:alpha val="12132"/>
                  </a:srgbClr>
                </a:gs>
                <a:gs pos="14286">
                  <a:srgbClr val="002300">
                    <a:alpha val="11208"/>
                  </a:srgbClr>
                </a:gs>
                <a:gs pos="28571">
                  <a:srgbClr val="002300">
                    <a:alpha val="8817"/>
                  </a:srgbClr>
                </a:gs>
                <a:gs pos="42857">
                  <a:srgbClr val="002300">
                    <a:alpha val="5874"/>
                  </a:srgbClr>
                </a:gs>
                <a:gs pos="57143">
                  <a:srgbClr val="002300">
                    <a:alpha val="3299"/>
                  </a:srgbClr>
                </a:gs>
                <a:gs pos="71429">
                  <a:srgbClr val="002300">
                    <a:alpha val="1558"/>
                  </a:srgbClr>
                </a:gs>
                <a:gs pos="85714">
                  <a:srgbClr val="002300">
                    <a:alpha val="619"/>
                  </a:srgbClr>
                </a:gs>
                <a:gs pos="100000">
                  <a:srgbClr val="0023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7709944">
              <a:off x="2006350" y="1113637"/>
              <a:ext cx="236359" cy="28986"/>
            </a:xfrm>
            <a:prstGeom prst="ellipse">
              <a:avLst/>
            </a:prstGeom>
            <a:gradFill>
              <a:gsLst>
                <a:gs pos="0">
                  <a:srgbClr val="E6C7A9">
                    <a:alpha val="32935"/>
                  </a:srgbClr>
                </a:gs>
                <a:gs pos="14286">
                  <a:srgbClr val="E6C7A9">
                    <a:alpha val="30733"/>
                  </a:srgbClr>
                </a:gs>
                <a:gs pos="28571">
                  <a:srgbClr val="E6C7A9">
                    <a:alpha val="24807"/>
                  </a:srgbClr>
                </a:gs>
                <a:gs pos="42857">
                  <a:srgbClr val="E6C7A9">
                    <a:alpha val="17056"/>
                  </a:srgbClr>
                </a:gs>
                <a:gs pos="57143">
                  <a:srgbClr val="E6C7A9">
                    <a:alpha val="9843"/>
                  </a:srgbClr>
                </a:gs>
                <a:gs pos="71429">
                  <a:srgbClr val="E6C7A9">
                    <a:alpha val="4735"/>
                  </a:srgbClr>
                </a:gs>
                <a:gs pos="85714">
                  <a:srgbClr val="E6C7A9">
                    <a:alpha val="1900"/>
                  </a:srgbClr>
                </a:gs>
                <a:gs pos="100000">
                  <a:srgbClr val="E6C7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2863066">
              <a:off x="2532007" y="2274210"/>
              <a:ext cx="544820" cy="255927"/>
            </a:xfrm>
            <a:prstGeom prst="ellipse">
              <a:avLst/>
            </a:prstGeom>
            <a:gradFill>
              <a:gsLst>
                <a:gs pos="0">
                  <a:srgbClr val="FFFFFA">
                    <a:alpha val="28241"/>
                  </a:srgbClr>
                </a:gs>
                <a:gs pos="14286">
                  <a:srgbClr val="FFFFFA">
                    <a:alpha val="26289"/>
                  </a:srgbClr>
                </a:gs>
                <a:gs pos="28571">
                  <a:srgbClr val="FFFFFA">
                    <a:alpha val="21087"/>
                  </a:srgbClr>
                </a:gs>
                <a:gs pos="42857">
                  <a:srgbClr val="FFFFFA">
                    <a:alpha val="14388"/>
                  </a:srgbClr>
                </a:gs>
                <a:gs pos="57143">
                  <a:srgbClr val="FFFFFA">
                    <a:alpha val="8247"/>
                  </a:srgbClr>
                </a:gs>
                <a:gs pos="71429">
                  <a:srgbClr val="FFFFFA">
                    <a:alpha val="3949"/>
                  </a:srgbClr>
                </a:gs>
                <a:gs pos="85714">
                  <a:srgbClr val="FFFFFA">
                    <a:alpha val="1581"/>
                  </a:srgbClr>
                </a:gs>
                <a:gs pos="100000">
                  <a:srgbClr val="FFFFFA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5650672">
              <a:off x="1776128" y="57054"/>
              <a:ext cx="304939" cy="61031"/>
            </a:xfrm>
            <a:prstGeom prst="ellipse">
              <a:avLst/>
            </a:prstGeom>
            <a:gradFill>
              <a:gsLst>
                <a:gs pos="0">
                  <a:srgbClr val="000018">
                    <a:alpha val="20864"/>
                  </a:srgbClr>
                </a:gs>
                <a:gs pos="14286">
                  <a:srgbClr val="000018">
                    <a:alpha val="19352"/>
                  </a:srgbClr>
                </a:gs>
                <a:gs pos="28571">
                  <a:srgbClr val="000018">
                    <a:alpha val="15379"/>
                  </a:srgbClr>
                </a:gs>
                <a:gs pos="42857">
                  <a:srgbClr val="000018">
                    <a:alpha val="10375"/>
                  </a:srgbClr>
                </a:gs>
                <a:gs pos="57143">
                  <a:srgbClr val="000018">
                    <a:alpha val="5889"/>
                  </a:srgbClr>
                </a:gs>
                <a:gs pos="71429">
                  <a:srgbClr val="000018">
                    <a:alpha val="2801"/>
                  </a:srgbClr>
                </a:gs>
                <a:gs pos="85714">
                  <a:srgbClr val="000018">
                    <a:alpha val="1117"/>
                  </a:srgbClr>
                </a:gs>
                <a:gs pos="100000">
                  <a:srgbClr val="000018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-9578786">
              <a:off x="3425352" y="1071605"/>
              <a:ext cx="312595" cy="134122"/>
            </a:xfrm>
            <a:prstGeom prst="ellipse">
              <a:avLst/>
            </a:prstGeom>
            <a:gradFill>
              <a:gsLst>
                <a:gs pos="0">
                  <a:srgbClr val="7192D1">
                    <a:alpha val="23123"/>
                  </a:srgbClr>
                </a:gs>
                <a:gs pos="14286">
                  <a:srgbClr val="7192D1">
                    <a:alpha val="21470"/>
                  </a:srgbClr>
                </a:gs>
                <a:gs pos="28571">
                  <a:srgbClr val="7192D1">
                    <a:alpha val="17110"/>
                  </a:srgbClr>
                </a:gs>
                <a:gs pos="42857">
                  <a:srgbClr val="7192D1">
                    <a:alpha val="11581"/>
                  </a:srgbClr>
                </a:gs>
                <a:gs pos="57143">
                  <a:srgbClr val="7192D1">
                    <a:alpha val="6593"/>
                  </a:srgbClr>
                </a:gs>
                <a:gs pos="71429">
                  <a:srgbClr val="7192D1">
                    <a:alpha val="3142"/>
                  </a:srgbClr>
                </a:gs>
                <a:gs pos="85714">
                  <a:srgbClr val="7192D1">
                    <a:alpha val="1255"/>
                  </a:srgbClr>
                </a:gs>
                <a:gs pos="100000">
                  <a:srgbClr val="7192D1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3024986">
              <a:off x="2286444" y="293128"/>
              <a:ext cx="293686" cy="75825"/>
            </a:xfrm>
            <a:prstGeom prst="ellipse">
              <a:avLst/>
            </a:prstGeom>
            <a:gradFill>
              <a:gsLst>
                <a:gs pos="0">
                  <a:srgbClr val="FFE1AE">
                    <a:alpha val="32968"/>
                  </a:srgbClr>
                </a:gs>
                <a:gs pos="14286">
                  <a:srgbClr val="FFE1AE">
                    <a:alpha val="30764"/>
                  </a:srgbClr>
                </a:gs>
                <a:gs pos="28571">
                  <a:srgbClr val="FFE1AE">
                    <a:alpha val="24833"/>
                  </a:srgbClr>
                </a:gs>
                <a:gs pos="42857">
                  <a:srgbClr val="FFE1AE">
                    <a:alpha val="17075"/>
                  </a:srgbClr>
                </a:gs>
                <a:gs pos="57143">
                  <a:srgbClr val="FFE1AE">
                    <a:alpha val="9855"/>
                  </a:srgbClr>
                </a:gs>
                <a:gs pos="71429">
                  <a:srgbClr val="FFE1AE">
                    <a:alpha val="4740"/>
                  </a:srgbClr>
                </a:gs>
                <a:gs pos="85714">
                  <a:srgbClr val="FFE1AE">
                    <a:alpha val="1902"/>
                  </a:srgbClr>
                </a:gs>
                <a:gs pos="100000">
                  <a:srgbClr val="FFE1A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9489340">
              <a:off x="581591" y="619795"/>
              <a:ext cx="238069" cy="44412"/>
            </a:xfrm>
            <a:prstGeom prst="ellipse">
              <a:avLst/>
            </a:prstGeom>
            <a:gradFill>
              <a:gsLst>
                <a:gs pos="0">
                  <a:srgbClr val="FFDC00">
                    <a:alpha val="11475"/>
                  </a:srgbClr>
                </a:gs>
                <a:gs pos="14286">
                  <a:srgbClr val="FFDC00">
                    <a:alpha val="10598"/>
                  </a:srgbClr>
                </a:gs>
                <a:gs pos="28571">
                  <a:srgbClr val="FFDC00">
                    <a:alpha val="8331"/>
                  </a:srgbClr>
                </a:gs>
                <a:gs pos="42857">
                  <a:srgbClr val="FFDC00">
                    <a:alpha val="5546"/>
                  </a:srgbClr>
                </a:gs>
                <a:gs pos="57143">
                  <a:srgbClr val="FFDC00">
                    <a:alpha val="3112"/>
                  </a:srgbClr>
                </a:gs>
                <a:gs pos="71429">
                  <a:srgbClr val="FFDC00">
                    <a:alpha val="1469"/>
                  </a:srgbClr>
                </a:gs>
                <a:gs pos="85714">
                  <a:srgbClr val="FFDC00">
                    <a:alpha val="583"/>
                  </a:srgbClr>
                </a:gs>
                <a:gs pos="100000">
                  <a:srgbClr val="FFDC00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7245968">
              <a:off x="322062" y="512358"/>
              <a:ext cx="299695" cy="133979"/>
            </a:xfrm>
            <a:prstGeom prst="ellipse">
              <a:avLst/>
            </a:prstGeom>
            <a:gradFill>
              <a:gsLst>
                <a:gs pos="0">
                  <a:srgbClr val="D8B46D">
                    <a:alpha val="32968"/>
                  </a:srgbClr>
                </a:gs>
                <a:gs pos="14286">
                  <a:srgbClr val="D8B46D">
                    <a:alpha val="30764"/>
                  </a:srgbClr>
                </a:gs>
                <a:gs pos="28571">
                  <a:srgbClr val="D8B46D">
                    <a:alpha val="24833"/>
                  </a:srgbClr>
                </a:gs>
                <a:gs pos="42857">
                  <a:srgbClr val="D8B46D">
                    <a:alpha val="17075"/>
                  </a:srgbClr>
                </a:gs>
                <a:gs pos="57143">
                  <a:srgbClr val="D8B46D">
                    <a:alpha val="9855"/>
                  </a:srgbClr>
                </a:gs>
                <a:gs pos="71429">
                  <a:srgbClr val="D8B46D">
                    <a:alpha val="4740"/>
                  </a:srgbClr>
                </a:gs>
                <a:gs pos="85714">
                  <a:srgbClr val="D8B46D">
                    <a:alpha val="1902"/>
                  </a:srgbClr>
                </a:gs>
                <a:gs pos="100000">
                  <a:srgbClr val="D8B46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7460998">
              <a:off x="3009432" y="888833"/>
              <a:ext cx="304921" cy="261138"/>
            </a:xfrm>
            <a:prstGeom prst="ellipse">
              <a:avLst/>
            </a:prstGeom>
            <a:gradFill>
              <a:gsLst>
                <a:gs pos="0">
                  <a:srgbClr val="1C0066">
                    <a:alpha val="4768"/>
                  </a:srgbClr>
                </a:gs>
                <a:gs pos="14286">
                  <a:srgbClr val="1C0066">
                    <a:alpha val="4391"/>
                  </a:srgbClr>
                </a:gs>
                <a:gs pos="28571">
                  <a:srgbClr val="1C0066">
                    <a:alpha val="3426"/>
                  </a:srgbClr>
                </a:gs>
                <a:gs pos="42857">
                  <a:srgbClr val="1C0066">
                    <a:alpha val="2261"/>
                  </a:srgbClr>
                </a:gs>
                <a:gs pos="57143">
                  <a:srgbClr val="1C0066">
                    <a:alpha val="1259"/>
                  </a:srgbClr>
                </a:gs>
                <a:gs pos="71429">
                  <a:srgbClr val="1C0066">
                    <a:alpha val="591"/>
                  </a:srgbClr>
                </a:gs>
                <a:gs pos="85714">
                  <a:srgbClr val="1C0066">
                    <a:alpha val="234"/>
                  </a:srgbClr>
                </a:gs>
                <a:gs pos="100000">
                  <a:srgbClr val="1C0066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9756188">
              <a:off x="760432" y="721304"/>
              <a:ext cx="284670" cy="44487"/>
            </a:xfrm>
            <a:prstGeom prst="ellipse">
              <a:avLst/>
            </a:prstGeom>
            <a:gradFill>
              <a:gsLst>
                <a:gs pos="0">
                  <a:srgbClr val="C8C490">
                    <a:alpha val="23807"/>
                  </a:srgbClr>
                </a:gs>
                <a:gs pos="14286">
                  <a:srgbClr val="C8C490">
                    <a:alpha val="22113"/>
                  </a:srgbClr>
                </a:gs>
                <a:gs pos="28571">
                  <a:srgbClr val="C8C490">
                    <a:alpha val="17637"/>
                  </a:srgbClr>
                </a:gs>
                <a:gs pos="42857">
                  <a:srgbClr val="C8C490">
                    <a:alpha val="11951"/>
                  </a:srgbClr>
                </a:gs>
                <a:gs pos="57143">
                  <a:srgbClr val="C8C490">
                    <a:alpha val="6809"/>
                  </a:srgbClr>
                </a:gs>
                <a:gs pos="71429">
                  <a:srgbClr val="C8C490">
                    <a:alpha val="3247"/>
                  </a:srgbClr>
                </a:gs>
                <a:gs pos="85714">
                  <a:srgbClr val="C8C490">
                    <a:alpha val="1297"/>
                  </a:srgbClr>
                </a:gs>
                <a:gs pos="100000">
                  <a:srgbClr val="C8C49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-10126629">
              <a:off x="1244712" y="2056052"/>
              <a:ext cx="554386" cy="82244"/>
            </a:xfrm>
            <a:prstGeom prst="ellipse">
              <a:avLst/>
            </a:prstGeom>
            <a:gradFill>
              <a:gsLst>
                <a:gs pos="0">
                  <a:srgbClr val="410000">
                    <a:alpha val="32968"/>
                  </a:srgbClr>
                </a:gs>
                <a:gs pos="14286">
                  <a:srgbClr val="410000">
                    <a:alpha val="30764"/>
                  </a:srgbClr>
                </a:gs>
                <a:gs pos="28571">
                  <a:srgbClr val="410000">
                    <a:alpha val="24833"/>
                  </a:srgbClr>
                </a:gs>
                <a:gs pos="42857">
                  <a:srgbClr val="410000">
                    <a:alpha val="17075"/>
                  </a:srgbClr>
                </a:gs>
                <a:gs pos="57143">
                  <a:srgbClr val="410000">
                    <a:alpha val="9855"/>
                  </a:srgbClr>
                </a:gs>
                <a:gs pos="71429">
                  <a:srgbClr val="410000">
                    <a:alpha val="4740"/>
                  </a:srgbClr>
                </a:gs>
                <a:gs pos="85714">
                  <a:srgbClr val="410000">
                    <a:alpha val="1902"/>
                  </a:srgbClr>
                </a:gs>
                <a:gs pos="100000">
                  <a:srgbClr val="4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-10064368">
              <a:off x="1500776" y="1911567"/>
              <a:ext cx="213467" cy="66290"/>
            </a:xfrm>
            <a:prstGeom prst="ellipse">
              <a:avLst/>
            </a:prstGeom>
            <a:gradFill>
              <a:gsLst>
                <a:gs pos="0">
                  <a:srgbClr val="A5871A">
                    <a:alpha val="32968"/>
                  </a:srgbClr>
                </a:gs>
                <a:gs pos="14286">
                  <a:srgbClr val="A5871A">
                    <a:alpha val="30764"/>
                  </a:srgbClr>
                </a:gs>
                <a:gs pos="28571">
                  <a:srgbClr val="A5871A">
                    <a:alpha val="24833"/>
                  </a:srgbClr>
                </a:gs>
                <a:gs pos="42857">
                  <a:srgbClr val="A5871A">
                    <a:alpha val="17075"/>
                  </a:srgbClr>
                </a:gs>
                <a:gs pos="57143">
                  <a:srgbClr val="A5871A">
                    <a:alpha val="9855"/>
                  </a:srgbClr>
                </a:gs>
                <a:gs pos="71429">
                  <a:srgbClr val="A5871A">
                    <a:alpha val="4740"/>
                  </a:srgbClr>
                </a:gs>
                <a:gs pos="85714">
                  <a:srgbClr val="A5871A">
                    <a:alpha val="1902"/>
                  </a:srgbClr>
                </a:gs>
                <a:gs pos="100000">
                  <a:srgbClr val="A5871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6099383">
              <a:off x="2012871" y="1559400"/>
              <a:ext cx="733315" cy="224190"/>
            </a:xfrm>
            <a:prstGeom prst="ellipse">
              <a:avLst/>
            </a:prstGeom>
            <a:gradFill>
              <a:gsLst>
                <a:gs pos="0">
                  <a:srgbClr val="000000">
                    <a:alpha val="32520"/>
                  </a:srgbClr>
                </a:gs>
                <a:gs pos="14286">
                  <a:srgbClr val="000000">
                    <a:alpha val="30338"/>
                  </a:srgbClr>
                </a:gs>
                <a:gs pos="28571">
                  <a:srgbClr val="000000">
                    <a:alpha val="24474"/>
                  </a:srgbClr>
                </a:gs>
                <a:gs pos="42857">
                  <a:srgbClr val="000000">
                    <a:alpha val="16816"/>
                  </a:srgbClr>
                </a:gs>
                <a:gs pos="57143">
                  <a:srgbClr val="000000">
                    <a:alpha val="9699"/>
                  </a:srgbClr>
                </a:gs>
                <a:gs pos="71429">
                  <a:srgbClr val="000000">
                    <a:alpha val="4663"/>
                  </a:srgbClr>
                </a:gs>
                <a:gs pos="85714">
                  <a:srgbClr val="000000">
                    <a:alpha val="1871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4441113">
              <a:off x="1517209" y="56995"/>
              <a:ext cx="664971" cy="68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-9791327">
              <a:off x="946725" y="1478596"/>
              <a:ext cx="708455" cy="23831"/>
            </a:xfrm>
            <a:prstGeom prst="ellipse">
              <a:avLst/>
            </a:prstGeom>
            <a:gradFill>
              <a:gsLst>
                <a:gs pos="0">
                  <a:srgbClr val="000000">
                    <a:alpha val="26520"/>
                  </a:srgbClr>
                </a:gs>
                <a:gs pos="14286">
                  <a:srgbClr val="000000">
                    <a:alpha val="24666"/>
                  </a:srgbClr>
                </a:gs>
                <a:gs pos="28571">
                  <a:srgbClr val="000000">
                    <a:alpha val="19742"/>
                  </a:srgbClr>
                </a:gs>
                <a:gs pos="42857">
                  <a:srgbClr val="000000">
                    <a:alpha val="13433"/>
                  </a:srgbClr>
                </a:gs>
                <a:gs pos="57143">
                  <a:srgbClr val="000000">
                    <a:alpha val="7682"/>
                  </a:srgbClr>
                </a:gs>
                <a:gs pos="71429">
                  <a:srgbClr val="000000">
                    <a:alpha val="3672"/>
                  </a:srgbClr>
                </a:gs>
                <a:gs pos="85714">
                  <a:srgbClr val="000000">
                    <a:alpha val="1469"/>
                  </a:srgbClr>
                </a:gs>
                <a:gs pos="100000">
                  <a:srgbClr val="0000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3288792">
              <a:off x="318973" y="13528"/>
              <a:ext cx="707508" cy="579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4750164">
              <a:off x="1446604" y="1041010"/>
              <a:ext cx="695672" cy="128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4668988">
              <a:off x="967550" y="67158"/>
              <a:ext cx="281587" cy="120400"/>
            </a:xfrm>
            <a:prstGeom prst="ellipse">
              <a:avLst/>
            </a:prstGeom>
            <a:gradFill>
              <a:gsLst>
                <a:gs pos="0">
                  <a:srgbClr val="FFD48F">
                    <a:alpha val="16360"/>
                  </a:srgbClr>
                </a:gs>
                <a:gs pos="14286">
                  <a:srgbClr val="FFD48F">
                    <a:alpha val="15142"/>
                  </a:srgbClr>
                </a:gs>
                <a:gs pos="28571">
                  <a:srgbClr val="FFD48F">
                    <a:alpha val="11970"/>
                  </a:srgbClr>
                </a:gs>
                <a:gs pos="42857">
                  <a:srgbClr val="FFD48F">
                    <a:alpha val="8022"/>
                  </a:srgbClr>
                </a:gs>
                <a:gs pos="57143">
                  <a:srgbClr val="FFD48F">
                    <a:alpha val="4528"/>
                  </a:srgbClr>
                </a:gs>
                <a:gs pos="71429">
                  <a:srgbClr val="FFD48F">
                    <a:alpha val="2146"/>
                  </a:srgbClr>
                </a:gs>
                <a:gs pos="85714">
                  <a:srgbClr val="FFD48F">
                    <a:alpha val="854"/>
                  </a:srgbClr>
                </a:gs>
                <a:gs pos="100000">
                  <a:srgbClr val="FFD48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-8194566">
              <a:off x="2020788" y="942442"/>
              <a:ext cx="261923" cy="207501"/>
            </a:xfrm>
            <a:prstGeom prst="ellipse">
              <a:avLst/>
            </a:prstGeom>
            <a:gradFill>
              <a:gsLst>
                <a:gs pos="0">
                  <a:srgbClr val="CEA24E">
                    <a:alpha val="20865"/>
                  </a:srgbClr>
                </a:gs>
                <a:gs pos="14286">
                  <a:srgbClr val="CEA24E">
                    <a:alpha val="19353"/>
                  </a:srgbClr>
                </a:gs>
                <a:gs pos="28571">
                  <a:srgbClr val="CEA24E">
                    <a:alpha val="15380"/>
                  </a:srgbClr>
                </a:gs>
                <a:gs pos="42857">
                  <a:srgbClr val="CEA24E">
                    <a:alpha val="10375"/>
                  </a:srgbClr>
                </a:gs>
                <a:gs pos="57143">
                  <a:srgbClr val="CEA24E">
                    <a:alpha val="5889"/>
                  </a:srgbClr>
                </a:gs>
                <a:gs pos="71429">
                  <a:srgbClr val="CEA24E">
                    <a:alpha val="2801"/>
                  </a:srgbClr>
                </a:gs>
                <a:gs pos="85714">
                  <a:srgbClr val="CEA24E">
                    <a:alpha val="1117"/>
                  </a:srgbClr>
                </a:gs>
                <a:gs pos="100000">
                  <a:srgbClr val="CEA24E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-8875164">
              <a:off x="1582162" y="1848953"/>
              <a:ext cx="491771" cy="160759"/>
            </a:xfrm>
            <a:prstGeom prst="ellipse">
              <a:avLst/>
            </a:prstGeom>
            <a:gradFill>
              <a:gsLst>
                <a:gs pos="0">
                  <a:srgbClr val="FFFFB2">
                    <a:alpha val="32968"/>
                  </a:srgbClr>
                </a:gs>
                <a:gs pos="14286">
                  <a:srgbClr val="FFFFB2">
                    <a:alpha val="30764"/>
                  </a:srgbClr>
                </a:gs>
                <a:gs pos="28571">
                  <a:srgbClr val="FFFFB2">
                    <a:alpha val="24833"/>
                  </a:srgbClr>
                </a:gs>
                <a:gs pos="42857">
                  <a:srgbClr val="FFFFB2">
                    <a:alpha val="17075"/>
                  </a:srgbClr>
                </a:gs>
                <a:gs pos="57143">
                  <a:srgbClr val="FFFFB2">
                    <a:alpha val="9855"/>
                  </a:srgbClr>
                </a:gs>
                <a:gs pos="71429">
                  <a:srgbClr val="FFFFB2">
                    <a:alpha val="4740"/>
                  </a:srgbClr>
                </a:gs>
                <a:gs pos="85714">
                  <a:srgbClr val="FFFFB2">
                    <a:alpha val="1902"/>
                  </a:srgbClr>
                </a:gs>
                <a:gs pos="100000">
                  <a:srgbClr val="FFFFB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8424768">
              <a:off x="823900" y="1031015"/>
              <a:ext cx="142844" cy="125949"/>
            </a:xfrm>
            <a:prstGeom prst="ellipse">
              <a:avLst/>
            </a:prstGeom>
            <a:gradFill>
              <a:gsLst>
                <a:gs pos="0">
                  <a:srgbClr val="FFB500">
                    <a:alpha val="22530"/>
                  </a:srgbClr>
                </a:gs>
                <a:gs pos="14286">
                  <a:srgbClr val="FFB500">
                    <a:alpha val="20914"/>
                  </a:srgbClr>
                </a:gs>
                <a:gs pos="28571">
                  <a:srgbClr val="FFB500">
                    <a:alpha val="16655"/>
                  </a:srgbClr>
                </a:gs>
                <a:gs pos="42857">
                  <a:srgbClr val="FFB500">
                    <a:alpha val="11263"/>
                  </a:srgbClr>
                </a:gs>
                <a:gs pos="57143">
                  <a:srgbClr val="FFB500">
                    <a:alpha val="6407"/>
                  </a:srgbClr>
                </a:gs>
                <a:gs pos="71429">
                  <a:srgbClr val="FFB500">
                    <a:alpha val="3052"/>
                  </a:srgbClr>
                </a:gs>
                <a:gs pos="85714">
                  <a:srgbClr val="FFB500">
                    <a:alpha val="1218"/>
                  </a:srgbClr>
                </a:gs>
                <a:gs pos="100000">
                  <a:srgbClr val="FFB5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10022098">
              <a:off x="1444620" y="1934800"/>
              <a:ext cx="630126" cy="30791"/>
            </a:xfrm>
            <a:prstGeom prst="ellipse">
              <a:avLst/>
            </a:prstGeom>
            <a:gradFill>
              <a:gsLst>
                <a:gs pos="0">
                  <a:srgbClr val="FFFFE8">
                    <a:alpha val="31051"/>
                  </a:srgbClr>
                </a:gs>
                <a:gs pos="14286">
                  <a:srgbClr val="FFFFE8">
                    <a:alpha val="28946"/>
                  </a:srgbClr>
                </a:gs>
                <a:gs pos="28571">
                  <a:srgbClr val="FFFFE8">
                    <a:alpha val="23305"/>
                  </a:srgbClr>
                </a:gs>
                <a:gs pos="42857">
                  <a:srgbClr val="FFFFE8">
                    <a:alpha val="15974"/>
                  </a:srgbClr>
                </a:gs>
                <a:gs pos="57143">
                  <a:srgbClr val="FFFFE8">
                    <a:alpha val="9193"/>
                  </a:srgbClr>
                </a:gs>
                <a:gs pos="71429">
                  <a:srgbClr val="FFFFE8">
                    <a:alpha val="4414"/>
                  </a:srgbClr>
                </a:gs>
                <a:gs pos="85714">
                  <a:srgbClr val="FFFFE8">
                    <a:alpha val="1769"/>
                  </a:srgbClr>
                </a:gs>
                <a:gs pos="100000">
                  <a:srgbClr val="FFFFE8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4208521">
              <a:off x="3344136" y="1317388"/>
              <a:ext cx="521906" cy="296284"/>
            </a:xfrm>
            <a:prstGeom prst="ellipse">
              <a:avLst/>
            </a:prstGeom>
            <a:gradFill>
              <a:gsLst>
                <a:gs pos="0">
                  <a:srgbClr val="FFFF00">
                    <a:alpha val="4451"/>
                  </a:srgbClr>
                </a:gs>
                <a:gs pos="14286">
                  <a:srgbClr val="FFFF00">
                    <a:alpha val="4099"/>
                  </a:srgbClr>
                </a:gs>
                <a:gs pos="28571">
                  <a:srgbClr val="FFFF00">
                    <a:alpha val="3197"/>
                  </a:srgbClr>
                </a:gs>
                <a:gs pos="42857">
                  <a:srgbClr val="FFFF00">
                    <a:alpha val="2109"/>
                  </a:srgbClr>
                </a:gs>
                <a:gs pos="57143">
                  <a:srgbClr val="FFFF00">
                    <a:alpha val="1174"/>
                  </a:srgbClr>
                </a:gs>
                <a:gs pos="71429">
                  <a:srgbClr val="FFFF00">
                    <a:alpha val="551"/>
                  </a:srgbClr>
                </a:gs>
                <a:gs pos="85714">
                  <a:srgbClr val="FFFF00">
                    <a:alpha val="218"/>
                  </a:srgbClr>
                </a:gs>
                <a:gs pos="100000">
                  <a:srgbClr val="FFFF00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5240252">
              <a:off x="1908349" y="2132416"/>
              <a:ext cx="243275" cy="28712"/>
            </a:xfrm>
            <a:prstGeom prst="ellipse">
              <a:avLst/>
            </a:prstGeom>
            <a:gradFill>
              <a:gsLst>
                <a:gs pos="0">
                  <a:srgbClr val="FFE000">
                    <a:alpha val="17033"/>
                  </a:srgbClr>
                </a:gs>
                <a:gs pos="14286">
                  <a:srgbClr val="FFE000">
                    <a:alpha val="15771"/>
                  </a:srgbClr>
                </a:gs>
                <a:gs pos="28571">
                  <a:srgbClr val="FFE000">
                    <a:alpha val="12476"/>
                  </a:srgbClr>
                </a:gs>
                <a:gs pos="42857">
                  <a:srgbClr val="FFE000">
                    <a:alpha val="8370"/>
                  </a:srgbClr>
                </a:gs>
                <a:gs pos="57143">
                  <a:srgbClr val="FFE000">
                    <a:alpha val="4728"/>
                  </a:srgbClr>
                </a:gs>
                <a:gs pos="71429">
                  <a:srgbClr val="FFE000">
                    <a:alpha val="2242"/>
                  </a:srgbClr>
                </a:gs>
                <a:gs pos="85714">
                  <a:srgbClr val="FFE000">
                    <a:alpha val="892"/>
                  </a:srgbClr>
                </a:gs>
                <a:gs pos="100000">
                  <a:srgbClr val="FFE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9030264">
              <a:off x="1529006" y="150016"/>
              <a:ext cx="608004" cy="84105"/>
            </a:xfrm>
            <a:prstGeom prst="ellipse">
              <a:avLst/>
            </a:prstGeom>
            <a:gradFill>
              <a:gsLst>
                <a:gs pos="0">
                  <a:srgbClr val="FFD7B2">
                    <a:alpha val="30745"/>
                  </a:srgbClr>
                </a:gs>
                <a:gs pos="14286">
                  <a:srgbClr val="FFD7B2">
                    <a:alpha val="28656"/>
                  </a:srgbClr>
                </a:gs>
                <a:gs pos="28571">
                  <a:srgbClr val="FFD7B2">
                    <a:alpha val="23062"/>
                  </a:srgbClr>
                </a:gs>
                <a:gs pos="42857">
                  <a:srgbClr val="FFD7B2">
                    <a:alpha val="15799"/>
                  </a:srgbClr>
                </a:gs>
                <a:gs pos="57143">
                  <a:srgbClr val="FFD7B2">
                    <a:alpha val="9089"/>
                  </a:srgbClr>
                </a:gs>
                <a:gs pos="71429">
                  <a:srgbClr val="FFD7B2">
                    <a:alpha val="4362"/>
                  </a:srgbClr>
                </a:gs>
                <a:gs pos="85714">
                  <a:srgbClr val="FFD7B2">
                    <a:alpha val="1748"/>
                  </a:srgbClr>
                </a:gs>
                <a:gs pos="100000">
                  <a:srgbClr val="FFD7B2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9637279">
              <a:off x="1562094" y="5326"/>
              <a:ext cx="279349" cy="112414"/>
            </a:xfrm>
            <a:prstGeom prst="ellipse">
              <a:avLst/>
            </a:prstGeom>
            <a:gradFill>
              <a:gsLst>
                <a:gs pos="0">
                  <a:srgbClr val="CFAC00">
                    <a:alpha val="2224"/>
                  </a:srgbClr>
                </a:gs>
                <a:gs pos="14286">
                  <a:srgbClr val="CFAC00">
                    <a:alpha val="2046"/>
                  </a:srgbClr>
                </a:gs>
                <a:gs pos="28571">
                  <a:srgbClr val="CFAC00">
                    <a:alpha val="1592"/>
                  </a:srgbClr>
                </a:gs>
                <a:gs pos="42857">
                  <a:srgbClr val="CFAC00">
                    <a:alpha val="1047"/>
                  </a:srgbClr>
                </a:gs>
                <a:gs pos="57143">
                  <a:srgbClr val="CFAC00">
                    <a:alpha val="582"/>
                  </a:srgbClr>
                </a:gs>
                <a:gs pos="71429">
                  <a:srgbClr val="CFAC00">
                    <a:alpha val="273"/>
                  </a:srgbClr>
                </a:gs>
                <a:gs pos="85714">
                  <a:srgbClr val="CFAC00">
                    <a:alpha val="108"/>
                  </a:srgbClr>
                </a:gs>
                <a:gs pos="100000">
                  <a:srgbClr val="CFAC00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10732985">
              <a:off x="2819064" y="942006"/>
              <a:ext cx="157325" cy="88344"/>
            </a:xfrm>
            <a:prstGeom prst="ellipse">
              <a:avLst/>
            </a:prstGeom>
            <a:gradFill>
              <a:gsLst>
                <a:gs pos="0">
                  <a:srgbClr val="FFE500">
                    <a:alpha val="32968"/>
                  </a:srgbClr>
                </a:gs>
                <a:gs pos="14286">
                  <a:srgbClr val="FFE500">
                    <a:alpha val="30764"/>
                  </a:srgbClr>
                </a:gs>
                <a:gs pos="28571">
                  <a:srgbClr val="FFE500">
                    <a:alpha val="24833"/>
                  </a:srgbClr>
                </a:gs>
                <a:gs pos="42857">
                  <a:srgbClr val="FFE500">
                    <a:alpha val="17075"/>
                  </a:srgbClr>
                </a:gs>
                <a:gs pos="57143">
                  <a:srgbClr val="FFE500">
                    <a:alpha val="9855"/>
                  </a:srgbClr>
                </a:gs>
                <a:gs pos="71429">
                  <a:srgbClr val="FFE500">
                    <a:alpha val="4740"/>
                  </a:srgbClr>
                </a:gs>
                <a:gs pos="85714">
                  <a:srgbClr val="FFE500">
                    <a:alpha val="1902"/>
                  </a:srgbClr>
                </a:gs>
                <a:gs pos="100000">
                  <a:srgbClr val="FFE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-10146232">
              <a:off x="1693681" y="2031394"/>
              <a:ext cx="167887" cy="159794"/>
            </a:xfrm>
            <a:prstGeom prst="ellipse">
              <a:avLst/>
            </a:prstGeom>
            <a:gradFill>
              <a:gsLst>
                <a:gs pos="0">
                  <a:srgbClr val="D9C7D0">
                    <a:alpha val="19971"/>
                  </a:srgbClr>
                </a:gs>
                <a:gs pos="14286">
                  <a:srgbClr val="D9C7D0">
                    <a:alpha val="18516"/>
                  </a:srgbClr>
                </a:gs>
                <a:gs pos="28571">
                  <a:srgbClr val="D9C7D0">
                    <a:alpha val="14699"/>
                  </a:srgbClr>
                </a:gs>
                <a:gs pos="42857">
                  <a:srgbClr val="D9C7D0">
                    <a:alpha val="9903"/>
                  </a:srgbClr>
                </a:gs>
                <a:gs pos="57143">
                  <a:srgbClr val="D9C7D0">
                    <a:alpha val="5614"/>
                  </a:srgbClr>
                </a:gs>
                <a:gs pos="71429">
                  <a:srgbClr val="D9C7D0">
                    <a:alpha val="2669"/>
                  </a:srgbClr>
                </a:gs>
                <a:gs pos="85714">
                  <a:srgbClr val="D9C7D0">
                    <a:alpha val="1064"/>
                  </a:srgbClr>
                </a:gs>
                <a:gs pos="100000">
                  <a:srgbClr val="D9C7D0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-9610564">
              <a:off x="440470" y="778844"/>
              <a:ext cx="317003" cy="126569"/>
            </a:xfrm>
            <a:prstGeom prst="ellipse">
              <a:avLst/>
            </a:prstGeom>
            <a:gradFill>
              <a:gsLst>
                <a:gs pos="0">
                  <a:srgbClr val="C09E3F">
                    <a:alpha val="23043"/>
                  </a:srgbClr>
                </a:gs>
                <a:gs pos="14286">
                  <a:srgbClr val="C09E3F">
                    <a:alpha val="21395"/>
                  </a:srgbClr>
                </a:gs>
                <a:gs pos="28571">
                  <a:srgbClr val="C09E3F">
                    <a:alpha val="17049"/>
                  </a:srgbClr>
                </a:gs>
                <a:gs pos="42857">
                  <a:srgbClr val="C09E3F">
                    <a:alpha val="11539"/>
                  </a:srgbClr>
                </a:gs>
                <a:gs pos="57143">
                  <a:srgbClr val="C09E3F">
                    <a:alpha val="6568"/>
                  </a:srgbClr>
                </a:gs>
                <a:gs pos="71429">
                  <a:srgbClr val="C09E3F">
                    <a:alpha val="3130"/>
                  </a:srgbClr>
                </a:gs>
                <a:gs pos="85714">
                  <a:srgbClr val="C09E3F">
                    <a:alpha val="1250"/>
                  </a:srgbClr>
                </a:gs>
                <a:gs pos="100000">
                  <a:srgbClr val="C09E3F">
                    <a:alpha val="4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9625906">
              <a:off x="2323465" y="1344666"/>
              <a:ext cx="338601" cy="210374"/>
            </a:xfrm>
            <a:prstGeom prst="ellipse">
              <a:avLst/>
            </a:prstGeom>
            <a:gradFill>
              <a:gsLst>
                <a:gs pos="0">
                  <a:srgbClr val="FFFF00">
                    <a:alpha val="20228"/>
                  </a:srgbClr>
                </a:gs>
                <a:gs pos="14286">
                  <a:srgbClr val="FFFF00">
                    <a:alpha val="18756"/>
                  </a:srgbClr>
                </a:gs>
                <a:gs pos="28571">
                  <a:srgbClr val="FFFF00">
                    <a:alpha val="14895"/>
                  </a:srgbClr>
                </a:gs>
                <a:gs pos="42857">
                  <a:srgbClr val="FFFF00">
                    <a:alpha val="10038"/>
                  </a:srgbClr>
                </a:gs>
                <a:gs pos="57143">
                  <a:srgbClr val="FFFF00">
                    <a:alpha val="5693"/>
                  </a:srgbClr>
                </a:gs>
                <a:gs pos="71429">
                  <a:srgbClr val="FFFF00">
                    <a:alpha val="2707"/>
                  </a:srgbClr>
                </a:gs>
                <a:gs pos="85714">
                  <a:srgbClr val="FFFF00">
                    <a:alpha val="1079"/>
                  </a:srgbClr>
                </a:gs>
                <a:gs pos="100000">
                  <a:srgbClr val="FFFF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8047473">
              <a:off x="-78892" y="739969"/>
              <a:ext cx="637598" cy="191006"/>
            </a:xfrm>
            <a:prstGeom prst="ellipse">
              <a:avLst/>
            </a:prstGeom>
            <a:gradFill>
              <a:gsLst>
                <a:gs pos="0">
                  <a:srgbClr val="000000">
                    <a:alpha val="32515"/>
                  </a:srgbClr>
                </a:gs>
                <a:gs pos="14286">
                  <a:srgbClr val="000000">
                    <a:alpha val="30334"/>
                  </a:srgbClr>
                </a:gs>
                <a:gs pos="28571">
                  <a:srgbClr val="000000">
                    <a:alpha val="24471"/>
                  </a:srgbClr>
                </a:gs>
                <a:gs pos="42857">
                  <a:srgbClr val="000000">
                    <a:alpha val="16813"/>
                  </a:srgbClr>
                </a:gs>
                <a:gs pos="57143">
                  <a:srgbClr val="000000">
                    <a:alpha val="9697"/>
                  </a:srgbClr>
                </a:gs>
                <a:gs pos="71429">
                  <a:srgbClr val="000000">
                    <a:alpha val="4662"/>
                  </a:srgbClr>
                </a:gs>
                <a:gs pos="85714">
                  <a:srgbClr val="000000">
                    <a:alpha val="1870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4677410">
              <a:off x="2620320" y="275346"/>
              <a:ext cx="234294" cy="216925"/>
            </a:xfrm>
            <a:prstGeom prst="ellipse">
              <a:avLst/>
            </a:prstGeom>
            <a:gradFill>
              <a:gsLst>
                <a:gs pos="0">
                  <a:srgbClr val="42654C">
                    <a:alpha val="9411"/>
                  </a:srgbClr>
                </a:gs>
                <a:gs pos="14286">
                  <a:srgbClr val="42654C">
                    <a:alpha val="8684"/>
                  </a:srgbClr>
                </a:gs>
                <a:gs pos="28571">
                  <a:srgbClr val="42654C">
                    <a:alpha val="6810"/>
                  </a:srgbClr>
                </a:gs>
                <a:gs pos="42857">
                  <a:srgbClr val="42654C">
                    <a:alpha val="4521"/>
                  </a:srgbClr>
                </a:gs>
                <a:gs pos="57143">
                  <a:srgbClr val="42654C">
                    <a:alpha val="2531"/>
                  </a:srgbClr>
                </a:gs>
                <a:gs pos="71429">
                  <a:srgbClr val="42654C">
                    <a:alpha val="1193"/>
                  </a:srgbClr>
                </a:gs>
                <a:gs pos="85714">
                  <a:srgbClr val="42654C">
                    <a:alpha val="473"/>
                  </a:srgbClr>
                </a:gs>
                <a:gs pos="100000">
                  <a:srgbClr val="42654C">
                    <a:alpha val="1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3087637">
              <a:off x="1775650" y="-51218"/>
              <a:ext cx="283337" cy="150252"/>
            </a:xfrm>
            <a:prstGeom prst="ellipse">
              <a:avLst/>
            </a:prstGeom>
            <a:gradFill>
              <a:gsLst>
                <a:gs pos="0">
                  <a:srgbClr val="FFFFFF">
                    <a:alpha val="28247"/>
                  </a:srgbClr>
                </a:gs>
                <a:gs pos="14286">
                  <a:srgbClr val="FFFFFF">
                    <a:alpha val="26294"/>
                  </a:srgbClr>
                </a:gs>
                <a:gs pos="28571">
                  <a:srgbClr val="FFFFFF">
                    <a:alpha val="21092"/>
                  </a:srgbClr>
                </a:gs>
                <a:gs pos="42857">
                  <a:srgbClr val="FFFFFF">
                    <a:alpha val="14391"/>
                  </a:srgbClr>
                </a:gs>
                <a:gs pos="57143">
                  <a:srgbClr val="FFFFFF">
                    <a:alpha val="8249"/>
                  </a:srgbClr>
                </a:gs>
                <a:gs pos="71429">
                  <a:srgbClr val="FFFFFF">
                    <a:alpha val="3950"/>
                  </a:srgbClr>
                </a:gs>
                <a:gs pos="85714">
                  <a:srgbClr val="FFFFFF">
                    <a:alpha val="1581"/>
                  </a:srgbClr>
                </a:gs>
                <a:gs pos="100000">
                  <a:srgbClr val="FFFFFF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5000647">
              <a:off x="249983" y="80213"/>
              <a:ext cx="161620" cy="62262"/>
            </a:xfrm>
            <a:prstGeom prst="ellipse">
              <a:avLst/>
            </a:prstGeom>
            <a:gradFill>
              <a:gsLst>
                <a:gs pos="0">
                  <a:srgbClr val="170000">
                    <a:alpha val="32968"/>
                  </a:srgbClr>
                </a:gs>
                <a:gs pos="14286">
                  <a:srgbClr val="170000">
                    <a:alpha val="30764"/>
                  </a:srgbClr>
                </a:gs>
                <a:gs pos="28571">
                  <a:srgbClr val="170000">
                    <a:alpha val="24833"/>
                  </a:srgbClr>
                </a:gs>
                <a:gs pos="42857">
                  <a:srgbClr val="170000">
                    <a:alpha val="17075"/>
                  </a:srgbClr>
                </a:gs>
                <a:gs pos="57143">
                  <a:srgbClr val="170000">
                    <a:alpha val="9855"/>
                  </a:srgbClr>
                </a:gs>
                <a:gs pos="71429">
                  <a:srgbClr val="170000">
                    <a:alpha val="4740"/>
                  </a:srgbClr>
                </a:gs>
                <a:gs pos="85714">
                  <a:srgbClr val="170000">
                    <a:alpha val="1902"/>
                  </a:srgbClr>
                </a:gs>
                <a:gs pos="100000">
                  <a:srgbClr val="1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-8914715">
              <a:off x="619646" y="287452"/>
              <a:ext cx="243768" cy="65689"/>
            </a:xfrm>
            <a:prstGeom prst="ellipse">
              <a:avLst/>
            </a:prstGeom>
            <a:gradFill>
              <a:gsLst>
                <a:gs pos="0">
                  <a:srgbClr val="160000">
                    <a:alpha val="32968"/>
                  </a:srgbClr>
                </a:gs>
                <a:gs pos="14286">
                  <a:srgbClr val="160000">
                    <a:alpha val="30764"/>
                  </a:srgbClr>
                </a:gs>
                <a:gs pos="28571">
                  <a:srgbClr val="160000">
                    <a:alpha val="24833"/>
                  </a:srgbClr>
                </a:gs>
                <a:gs pos="42857">
                  <a:srgbClr val="160000">
                    <a:alpha val="17075"/>
                  </a:srgbClr>
                </a:gs>
                <a:gs pos="57143">
                  <a:srgbClr val="160000">
                    <a:alpha val="9855"/>
                  </a:srgbClr>
                </a:gs>
                <a:gs pos="71429">
                  <a:srgbClr val="160000">
                    <a:alpha val="4740"/>
                  </a:srgbClr>
                </a:gs>
                <a:gs pos="85714">
                  <a:srgbClr val="160000">
                    <a:alpha val="1902"/>
                  </a:srgbClr>
                </a:gs>
                <a:gs pos="100000">
                  <a:srgbClr val="1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9675916">
              <a:off x="584305" y="1678892"/>
              <a:ext cx="290552" cy="286040"/>
            </a:xfrm>
            <a:prstGeom prst="ellipse">
              <a:avLst/>
            </a:prstGeom>
            <a:gradFill>
              <a:gsLst>
                <a:gs pos="0">
                  <a:srgbClr val="7D7200">
                    <a:alpha val="4243"/>
                  </a:srgbClr>
                </a:gs>
                <a:gs pos="14286">
                  <a:srgbClr val="7D7200">
                    <a:alpha val="3907"/>
                  </a:srgbClr>
                </a:gs>
                <a:gs pos="28571">
                  <a:srgbClr val="7D7200">
                    <a:alpha val="3047"/>
                  </a:srgbClr>
                </a:gs>
                <a:gs pos="42857">
                  <a:srgbClr val="7D7200">
                    <a:alpha val="2009"/>
                  </a:srgbClr>
                </a:gs>
                <a:gs pos="57143">
                  <a:srgbClr val="7D7200">
                    <a:alpha val="1118"/>
                  </a:srgbClr>
                </a:gs>
                <a:gs pos="71429">
                  <a:srgbClr val="7D7200">
                    <a:alpha val="525"/>
                  </a:srgbClr>
                </a:gs>
                <a:gs pos="85714">
                  <a:srgbClr val="7D7200">
                    <a:alpha val="208"/>
                  </a:srgbClr>
                </a:gs>
                <a:gs pos="100000">
                  <a:srgbClr val="7D72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10380321">
              <a:off x="1143294" y="1180526"/>
              <a:ext cx="604596" cy="106527"/>
            </a:xfrm>
            <a:prstGeom prst="ellipse">
              <a:avLst/>
            </a:prstGeom>
            <a:gradFill>
              <a:gsLst>
                <a:gs pos="0">
                  <a:srgbClr val="FFB43D">
                    <a:alpha val="31372"/>
                  </a:srgbClr>
                </a:gs>
                <a:gs pos="14286">
                  <a:srgbClr val="FFB43D">
                    <a:alpha val="29251"/>
                  </a:srgbClr>
                </a:gs>
                <a:gs pos="28571">
                  <a:srgbClr val="FFB43D">
                    <a:alpha val="23560"/>
                  </a:srgbClr>
                </a:gs>
                <a:gs pos="42857">
                  <a:srgbClr val="FFB43D">
                    <a:alpha val="16157"/>
                  </a:srgbClr>
                </a:gs>
                <a:gs pos="57143">
                  <a:srgbClr val="FFB43D">
                    <a:alpha val="9303"/>
                  </a:srgbClr>
                </a:gs>
                <a:gs pos="71429">
                  <a:srgbClr val="FFB43D">
                    <a:alpha val="4468"/>
                  </a:srgbClr>
                </a:gs>
                <a:gs pos="85714">
                  <a:srgbClr val="FFB43D">
                    <a:alpha val="1791"/>
                  </a:srgbClr>
                </a:gs>
                <a:gs pos="100000">
                  <a:srgbClr val="FFB43D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5819874">
              <a:off x="1823201" y="14021"/>
              <a:ext cx="331446" cy="44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9826349">
              <a:off x="248118" y="2224847"/>
              <a:ext cx="357254" cy="88657"/>
            </a:xfrm>
            <a:prstGeom prst="ellipse">
              <a:avLst/>
            </a:prstGeom>
            <a:gradFill>
              <a:gsLst>
                <a:gs pos="0">
                  <a:srgbClr val="BAA69C">
                    <a:alpha val="32968"/>
                  </a:srgbClr>
                </a:gs>
                <a:gs pos="14286">
                  <a:srgbClr val="BAA69C">
                    <a:alpha val="30764"/>
                  </a:srgbClr>
                </a:gs>
                <a:gs pos="28571">
                  <a:srgbClr val="BAA69C">
                    <a:alpha val="24833"/>
                  </a:srgbClr>
                </a:gs>
                <a:gs pos="42857">
                  <a:srgbClr val="BAA69C">
                    <a:alpha val="17075"/>
                  </a:srgbClr>
                </a:gs>
                <a:gs pos="57143">
                  <a:srgbClr val="BAA69C">
                    <a:alpha val="9855"/>
                  </a:srgbClr>
                </a:gs>
                <a:gs pos="71429">
                  <a:srgbClr val="BAA69C">
                    <a:alpha val="4740"/>
                  </a:srgbClr>
                </a:gs>
                <a:gs pos="85714">
                  <a:srgbClr val="BAA69C">
                    <a:alpha val="1902"/>
                  </a:srgbClr>
                </a:gs>
                <a:gs pos="100000">
                  <a:srgbClr val="BAA69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-9331274">
              <a:off x="542548" y="2025731"/>
              <a:ext cx="326947" cy="260532"/>
            </a:xfrm>
            <a:prstGeom prst="ellipse">
              <a:avLst/>
            </a:prstGeom>
            <a:gradFill>
              <a:gsLst>
                <a:gs pos="0">
                  <a:srgbClr val="A47162">
                    <a:alpha val="29990"/>
                  </a:srgbClr>
                </a:gs>
                <a:gs pos="14286">
                  <a:srgbClr val="A47162">
                    <a:alpha val="27942"/>
                  </a:srgbClr>
                </a:gs>
                <a:gs pos="28571">
                  <a:srgbClr val="A47162">
                    <a:alpha val="22465"/>
                  </a:srgbClr>
                </a:gs>
                <a:gs pos="42857">
                  <a:srgbClr val="A47162">
                    <a:alpha val="15371"/>
                  </a:srgbClr>
                </a:gs>
                <a:gs pos="57143">
                  <a:srgbClr val="A47162">
                    <a:alpha val="8833"/>
                  </a:srgbClr>
                </a:gs>
                <a:gs pos="71429">
                  <a:srgbClr val="A47162">
                    <a:alpha val="4236"/>
                  </a:srgbClr>
                </a:gs>
                <a:gs pos="85714">
                  <a:srgbClr val="A47162">
                    <a:alpha val="1697"/>
                  </a:srgbClr>
                </a:gs>
                <a:gs pos="100000">
                  <a:srgbClr val="A47162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2755068">
              <a:off x="2561446" y="1600308"/>
              <a:ext cx="609636" cy="287829"/>
            </a:xfrm>
            <a:prstGeom prst="ellipse">
              <a:avLst/>
            </a:prstGeom>
            <a:gradFill>
              <a:gsLst>
                <a:gs pos="0">
                  <a:srgbClr val="BCB6DA">
                    <a:alpha val="32968"/>
                  </a:srgbClr>
                </a:gs>
                <a:gs pos="14286">
                  <a:srgbClr val="BCB6DA">
                    <a:alpha val="30764"/>
                  </a:srgbClr>
                </a:gs>
                <a:gs pos="28571">
                  <a:srgbClr val="BCB6DA">
                    <a:alpha val="24833"/>
                  </a:srgbClr>
                </a:gs>
                <a:gs pos="42857">
                  <a:srgbClr val="BCB6DA">
                    <a:alpha val="17075"/>
                  </a:srgbClr>
                </a:gs>
                <a:gs pos="57143">
                  <a:srgbClr val="BCB6DA">
                    <a:alpha val="9855"/>
                  </a:srgbClr>
                </a:gs>
                <a:gs pos="71429">
                  <a:srgbClr val="BCB6DA">
                    <a:alpha val="4740"/>
                  </a:srgbClr>
                </a:gs>
                <a:gs pos="85714">
                  <a:srgbClr val="BCB6DA">
                    <a:alpha val="1902"/>
                  </a:srgbClr>
                </a:gs>
                <a:gs pos="100000">
                  <a:srgbClr val="BCB6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9407104">
              <a:off x="2355964" y="1396559"/>
              <a:ext cx="218801" cy="138973"/>
            </a:xfrm>
            <a:prstGeom prst="ellipse">
              <a:avLst/>
            </a:prstGeom>
            <a:gradFill>
              <a:gsLst>
                <a:gs pos="0">
                  <a:srgbClr val="DFAB57">
                    <a:alpha val="25327"/>
                  </a:srgbClr>
                </a:gs>
                <a:gs pos="14286">
                  <a:srgbClr val="DFAB57">
                    <a:alpha val="23542"/>
                  </a:srgbClr>
                </a:gs>
                <a:gs pos="28571">
                  <a:srgbClr val="DFAB57">
                    <a:alpha val="18814"/>
                  </a:srgbClr>
                </a:gs>
                <a:gs pos="42857">
                  <a:srgbClr val="DFAB57">
                    <a:alpha val="12778"/>
                  </a:srgbClr>
                </a:gs>
                <a:gs pos="57143">
                  <a:srgbClr val="DFAB57">
                    <a:alpha val="7295"/>
                  </a:srgbClr>
                </a:gs>
                <a:gs pos="71429">
                  <a:srgbClr val="DFAB57">
                    <a:alpha val="3484"/>
                  </a:srgbClr>
                </a:gs>
                <a:gs pos="85714">
                  <a:srgbClr val="DFAB57">
                    <a:alpha val="1392"/>
                  </a:srgbClr>
                </a:gs>
                <a:gs pos="100000">
                  <a:srgbClr val="DFAB57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7016506">
              <a:off x="1620582" y="1741822"/>
              <a:ext cx="285888" cy="181797"/>
            </a:xfrm>
            <a:prstGeom prst="ellipse">
              <a:avLst/>
            </a:prstGeom>
            <a:gradFill>
              <a:gsLst>
                <a:gs pos="0">
                  <a:srgbClr val="9FD0FC">
                    <a:alpha val="30100"/>
                  </a:srgbClr>
                </a:gs>
                <a:gs pos="14286">
                  <a:srgbClr val="9FD0FC">
                    <a:alpha val="28045"/>
                  </a:srgbClr>
                </a:gs>
                <a:gs pos="28571">
                  <a:srgbClr val="9FD0FC">
                    <a:alpha val="22551"/>
                  </a:srgbClr>
                </a:gs>
                <a:gs pos="42857">
                  <a:srgbClr val="9FD0FC">
                    <a:alpha val="15433"/>
                  </a:srgbClr>
                </a:gs>
                <a:gs pos="57143">
                  <a:srgbClr val="9FD0FC">
                    <a:alpha val="8870"/>
                  </a:srgbClr>
                </a:gs>
                <a:gs pos="71429">
                  <a:srgbClr val="9FD0FC">
                    <a:alpha val="4255"/>
                  </a:srgbClr>
                </a:gs>
                <a:gs pos="85714">
                  <a:srgbClr val="9FD0FC">
                    <a:alpha val="1705"/>
                  </a:srgbClr>
                </a:gs>
                <a:gs pos="100000">
                  <a:srgbClr val="9FD0FC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4635267">
              <a:off x="1155049" y="89683"/>
              <a:ext cx="223704" cy="48168"/>
            </a:xfrm>
            <a:prstGeom prst="ellipse">
              <a:avLst/>
            </a:prstGeom>
            <a:gradFill>
              <a:gsLst>
                <a:gs pos="0">
                  <a:srgbClr val="FFF2D2">
                    <a:alpha val="28559"/>
                  </a:srgbClr>
                </a:gs>
                <a:gs pos="14286">
                  <a:srgbClr val="FFF2D2">
                    <a:alpha val="26589"/>
                  </a:srgbClr>
                </a:gs>
                <a:gs pos="28571">
                  <a:srgbClr val="FFF2D2">
                    <a:alpha val="21337"/>
                  </a:srgbClr>
                </a:gs>
                <a:gs pos="42857">
                  <a:srgbClr val="FFF2D2">
                    <a:alpha val="14566"/>
                  </a:srgbClr>
                </a:gs>
                <a:gs pos="57143">
                  <a:srgbClr val="FFF2D2">
                    <a:alpha val="8353"/>
                  </a:srgbClr>
                </a:gs>
                <a:gs pos="71429">
                  <a:srgbClr val="FFF2D2">
                    <a:alpha val="4001"/>
                  </a:srgbClr>
                </a:gs>
                <a:gs pos="85714">
                  <a:srgbClr val="FFF2D2">
                    <a:alpha val="1602"/>
                  </a:srgbClr>
                </a:gs>
                <a:gs pos="100000">
                  <a:srgbClr val="FFF2D2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4429194">
              <a:off x="1375090" y="1613958"/>
              <a:ext cx="320493" cy="151550"/>
            </a:xfrm>
            <a:prstGeom prst="ellipse">
              <a:avLst/>
            </a:prstGeom>
            <a:gradFill>
              <a:gsLst>
                <a:gs pos="0">
                  <a:srgbClr val="FFFF00">
                    <a:alpha val="15951"/>
                  </a:srgbClr>
                </a:gs>
                <a:gs pos="14286">
                  <a:srgbClr val="FFFF00">
                    <a:alpha val="14761"/>
                  </a:srgbClr>
                </a:gs>
                <a:gs pos="28571">
                  <a:srgbClr val="FFFF00">
                    <a:alpha val="11663"/>
                  </a:srgbClr>
                </a:gs>
                <a:gs pos="42857">
                  <a:srgbClr val="FFFF00">
                    <a:alpha val="7812"/>
                  </a:srgbClr>
                </a:gs>
                <a:gs pos="57143">
                  <a:srgbClr val="FFFF00">
                    <a:alpha val="4407"/>
                  </a:srgbClr>
                </a:gs>
                <a:gs pos="71429">
                  <a:srgbClr val="FFFF00">
                    <a:alpha val="2088"/>
                  </a:srgbClr>
                </a:gs>
                <a:gs pos="85714">
                  <a:srgbClr val="FFFF00">
                    <a:alpha val="831"/>
                  </a:srgbClr>
                </a:gs>
                <a:gs pos="100000">
                  <a:srgbClr val="FFFF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9259780">
              <a:off x="3439331" y="968303"/>
              <a:ext cx="301628" cy="245458"/>
            </a:xfrm>
            <a:prstGeom prst="ellipse">
              <a:avLst/>
            </a:prstGeom>
            <a:gradFill>
              <a:gsLst>
                <a:gs pos="0">
                  <a:srgbClr val="CA6000">
                    <a:alpha val="19885"/>
                  </a:srgbClr>
                </a:gs>
                <a:gs pos="14286">
                  <a:srgbClr val="CA6000">
                    <a:alpha val="18435"/>
                  </a:srgbClr>
                </a:gs>
                <a:gs pos="28571">
                  <a:srgbClr val="CA6000">
                    <a:alpha val="14634"/>
                  </a:srgbClr>
                </a:gs>
                <a:gs pos="42857">
                  <a:srgbClr val="CA6000">
                    <a:alpha val="9858"/>
                  </a:srgbClr>
                </a:gs>
                <a:gs pos="57143">
                  <a:srgbClr val="CA6000">
                    <a:alpha val="5588"/>
                  </a:srgbClr>
                </a:gs>
                <a:gs pos="71429">
                  <a:srgbClr val="CA6000">
                    <a:alpha val="2656"/>
                  </a:srgbClr>
                </a:gs>
                <a:gs pos="85714">
                  <a:srgbClr val="CA6000">
                    <a:alpha val="1059"/>
                  </a:srgbClr>
                </a:gs>
                <a:gs pos="100000">
                  <a:srgbClr val="CA6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-9265361">
              <a:off x="800020" y="1336199"/>
              <a:ext cx="296202" cy="99927"/>
            </a:xfrm>
            <a:prstGeom prst="ellipse">
              <a:avLst/>
            </a:prstGeom>
            <a:gradFill>
              <a:gsLst>
                <a:gs pos="0">
                  <a:srgbClr val="FFFF00">
                    <a:alpha val="30013"/>
                  </a:srgbClr>
                </a:gs>
                <a:gs pos="14286">
                  <a:srgbClr val="FFFF00">
                    <a:alpha val="27964"/>
                  </a:srgbClr>
                </a:gs>
                <a:gs pos="28571">
                  <a:srgbClr val="FFFF00">
                    <a:alpha val="22483"/>
                  </a:srgbClr>
                </a:gs>
                <a:gs pos="42857">
                  <a:srgbClr val="FFFF00">
                    <a:alpha val="15384"/>
                  </a:srgbClr>
                </a:gs>
                <a:gs pos="57143">
                  <a:srgbClr val="FFFF00">
                    <a:alpha val="8841"/>
                  </a:srgbClr>
                </a:gs>
                <a:gs pos="71429">
                  <a:srgbClr val="FFFF00">
                    <a:alpha val="4240"/>
                  </a:srgbClr>
                </a:gs>
                <a:gs pos="85714">
                  <a:srgbClr val="FFFF00">
                    <a:alpha val="1699"/>
                  </a:srgbClr>
                </a:gs>
                <a:gs pos="100000">
                  <a:srgbClr val="FFFF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6304737">
              <a:off x="129740" y="451939"/>
              <a:ext cx="295293" cy="93258"/>
            </a:xfrm>
            <a:prstGeom prst="ellipse">
              <a:avLst/>
            </a:prstGeom>
            <a:gradFill>
              <a:gsLst>
                <a:gs pos="0">
                  <a:srgbClr val="372200">
                    <a:alpha val="28300"/>
                  </a:srgbClr>
                </a:gs>
                <a:gs pos="14286">
                  <a:srgbClr val="372200">
                    <a:alpha val="26344"/>
                  </a:srgbClr>
                </a:gs>
                <a:gs pos="28571">
                  <a:srgbClr val="372200">
                    <a:alpha val="21133"/>
                  </a:srgbClr>
                </a:gs>
                <a:gs pos="42857">
                  <a:srgbClr val="372200">
                    <a:alpha val="14421"/>
                  </a:srgbClr>
                </a:gs>
                <a:gs pos="57143">
                  <a:srgbClr val="372200">
                    <a:alpha val="8267"/>
                  </a:srgbClr>
                </a:gs>
                <a:gs pos="71429">
                  <a:srgbClr val="372200">
                    <a:alpha val="3959"/>
                  </a:srgbClr>
                </a:gs>
                <a:gs pos="85714">
                  <a:srgbClr val="372200">
                    <a:alpha val="1584"/>
                  </a:srgbClr>
                </a:gs>
                <a:gs pos="100000">
                  <a:srgbClr val="372200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3595202">
              <a:off x="703459" y="312953"/>
              <a:ext cx="278305" cy="33524"/>
            </a:xfrm>
            <a:prstGeom prst="ellipse">
              <a:avLst/>
            </a:prstGeom>
            <a:gradFill>
              <a:gsLst>
                <a:gs pos="0">
                  <a:srgbClr val="2D1B00">
                    <a:alpha val="20907"/>
                  </a:srgbClr>
                </a:gs>
                <a:gs pos="14286">
                  <a:srgbClr val="2D1B00">
                    <a:alpha val="19392"/>
                  </a:srgbClr>
                </a:gs>
                <a:gs pos="28571">
                  <a:srgbClr val="2D1B00">
                    <a:alpha val="15412"/>
                  </a:srgbClr>
                </a:gs>
                <a:gs pos="42857">
                  <a:srgbClr val="2D1B00">
                    <a:alpha val="10398"/>
                  </a:srgbClr>
                </a:gs>
                <a:gs pos="57143">
                  <a:srgbClr val="2D1B00">
                    <a:alpha val="5902"/>
                  </a:srgbClr>
                </a:gs>
                <a:gs pos="71429">
                  <a:srgbClr val="2D1B00">
                    <a:alpha val="2807"/>
                  </a:srgbClr>
                </a:gs>
                <a:gs pos="85714">
                  <a:srgbClr val="2D1B00">
                    <a:alpha val="1120"/>
                  </a:srgbClr>
                </a:gs>
                <a:gs pos="100000">
                  <a:srgbClr val="2D1B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-9686796">
              <a:off x="976679" y="1899998"/>
              <a:ext cx="425692" cy="182041"/>
            </a:xfrm>
            <a:prstGeom prst="ellipse">
              <a:avLst/>
            </a:prstGeom>
            <a:gradFill>
              <a:gsLst>
                <a:gs pos="0">
                  <a:srgbClr val="FFFFFF">
                    <a:alpha val="13304"/>
                  </a:srgbClr>
                </a:gs>
                <a:gs pos="14286">
                  <a:srgbClr val="FFFFFF">
                    <a:alpha val="12297"/>
                  </a:srgbClr>
                </a:gs>
                <a:gs pos="28571">
                  <a:srgbClr val="FFFFFF">
                    <a:alpha val="9686"/>
                  </a:srgbClr>
                </a:gs>
                <a:gs pos="42857">
                  <a:srgbClr val="FFFFFF">
                    <a:alpha val="6464"/>
                  </a:srgbClr>
                </a:gs>
                <a:gs pos="57143">
                  <a:srgbClr val="FFFFFF">
                    <a:alpha val="3635"/>
                  </a:srgbClr>
                </a:gs>
                <a:gs pos="71429">
                  <a:srgbClr val="FFFFFF">
                    <a:alpha val="1718"/>
                  </a:srgbClr>
                </a:gs>
                <a:gs pos="85714">
                  <a:srgbClr val="FFFFFF">
                    <a:alpha val="683"/>
                  </a:srgbClr>
                </a:gs>
                <a:gs pos="100000">
                  <a:srgbClr val="FFFFFF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4335090">
              <a:off x="1429600" y="1610190"/>
              <a:ext cx="294741" cy="212163"/>
            </a:xfrm>
            <a:prstGeom prst="ellipse">
              <a:avLst/>
            </a:prstGeom>
            <a:gradFill>
              <a:gsLst>
                <a:gs pos="0">
                  <a:srgbClr val="440000">
                    <a:alpha val="17905"/>
                  </a:srgbClr>
                </a:gs>
                <a:gs pos="14286">
                  <a:srgbClr val="440000">
                    <a:alpha val="16584"/>
                  </a:srgbClr>
                </a:gs>
                <a:gs pos="28571">
                  <a:srgbClr val="440000">
                    <a:alpha val="13133"/>
                  </a:srgbClr>
                </a:gs>
                <a:gs pos="42857">
                  <a:srgbClr val="440000">
                    <a:alpha val="8821"/>
                  </a:srgbClr>
                </a:gs>
                <a:gs pos="57143">
                  <a:srgbClr val="440000">
                    <a:alpha val="4988"/>
                  </a:srgbClr>
                </a:gs>
                <a:gs pos="71429">
                  <a:srgbClr val="440000">
                    <a:alpha val="2367"/>
                  </a:srgbClr>
                </a:gs>
                <a:gs pos="85714">
                  <a:srgbClr val="440000">
                    <a:alpha val="943"/>
                  </a:srgbClr>
                </a:gs>
                <a:gs pos="100000">
                  <a:srgbClr val="4400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8161004">
              <a:off x="788739" y="2263693"/>
              <a:ext cx="772294" cy="28300"/>
            </a:xfrm>
            <a:prstGeom prst="ellipse">
              <a:avLst/>
            </a:prstGeom>
            <a:gradFill>
              <a:gsLst>
                <a:gs pos="0">
                  <a:srgbClr val="FFFFE4">
                    <a:alpha val="32968"/>
                  </a:srgbClr>
                </a:gs>
                <a:gs pos="14286">
                  <a:srgbClr val="FFFFE4">
                    <a:alpha val="30764"/>
                  </a:srgbClr>
                </a:gs>
                <a:gs pos="28571">
                  <a:srgbClr val="FFFFE4">
                    <a:alpha val="24833"/>
                  </a:srgbClr>
                </a:gs>
                <a:gs pos="42857">
                  <a:srgbClr val="FFFFE4">
                    <a:alpha val="17075"/>
                  </a:srgbClr>
                </a:gs>
                <a:gs pos="57143">
                  <a:srgbClr val="FFFFE4">
                    <a:alpha val="9855"/>
                  </a:srgbClr>
                </a:gs>
                <a:gs pos="71429">
                  <a:srgbClr val="FFFFE4">
                    <a:alpha val="4740"/>
                  </a:srgbClr>
                </a:gs>
                <a:gs pos="85714">
                  <a:srgbClr val="FFFFE4">
                    <a:alpha val="1902"/>
                  </a:srgbClr>
                </a:gs>
                <a:gs pos="100000">
                  <a:srgbClr val="FF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5189001">
              <a:off x="1554860" y="52351"/>
              <a:ext cx="430017" cy="127313"/>
            </a:xfrm>
            <a:prstGeom prst="ellipse">
              <a:avLst/>
            </a:prstGeom>
            <a:gradFill>
              <a:gsLst>
                <a:gs pos="0">
                  <a:srgbClr val="FFE2BB">
                    <a:alpha val="24998"/>
                  </a:srgbClr>
                </a:gs>
                <a:gs pos="14286">
                  <a:srgbClr val="FFE2BB">
                    <a:alpha val="23233"/>
                  </a:srgbClr>
                </a:gs>
                <a:gs pos="28571">
                  <a:srgbClr val="FFE2BB">
                    <a:alpha val="18559"/>
                  </a:srgbClr>
                </a:gs>
                <a:gs pos="42857">
                  <a:srgbClr val="FFE2BB">
                    <a:alpha val="12598"/>
                  </a:srgbClr>
                </a:gs>
                <a:gs pos="57143">
                  <a:srgbClr val="FFE2BB">
                    <a:alpha val="7190"/>
                  </a:srgbClr>
                </a:gs>
                <a:gs pos="71429">
                  <a:srgbClr val="FFE2BB">
                    <a:alpha val="3432"/>
                  </a:srgbClr>
                </a:gs>
                <a:gs pos="85714">
                  <a:srgbClr val="FFE2BB">
                    <a:alpha val="1372"/>
                  </a:srgbClr>
                </a:gs>
                <a:gs pos="100000">
                  <a:srgbClr val="FFE2BB">
                    <a:alpha val="4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-9678457">
              <a:off x="1462600" y="2092141"/>
              <a:ext cx="395532" cy="156990"/>
            </a:xfrm>
            <a:prstGeom prst="ellipse">
              <a:avLst/>
            </a:prstGeom>
            <a:gradFill>
              <a:gsLst>
                <a:gs pos="0">
                  <a:srgbClr val="FFFFE7">
                    <a:alpha val="27262"/>
                  </a:srgbClr>
                </a:gs>
                <a:gs pos="14286">
                  <a:srgbClr val="FFFFE7">
                    <a:alpha val="25365"/>
                  </a:srgbClr>
                </a:gs>
                <a:gs pos="28571">
                  <a:srgbClr val="FFFFE7">
                    <a:alpha val="20320"/>
                  </a:srgbClr>
                </a:gs>
                <a:gs pos="42857">
                  <a:srgbClr val="FFFFE7">
                    <a:alpha val="13843"/>
                  </a:srgbClr>
                </a:gs>
                <a:gs pos="57143">
                  <a:srgbClr val="FFFFE7">
                    <a:alpha val="7924"/>
                  </a:srgbClr>
                </a:gs>
                <a:gs pos="71429">
                  <a:srgbClr val="FFFFE7">
                    <a:alpha val="3791"/>
                  </a:srgbClr>
                </a:gs>
                <a:gs pos="85714">
                  <a:srgbClr val="FFFFE7">
                    <a:alpha val="1517"/>
                  </a:srgbClr>
                </a:gs>
                <a:gs pos="100000">
                  <a:srgbClr val="FFFFE7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-10364370">
              <a:off x="608125" y="1357549"/>
              <a:ext cx="708278" cy="39294"/>
            </a:xfrm>
            <a:prstGeom prst="ellipse">
              <a:avLst/>
            </a:prstGeom>
            <a:gradFill>
              <a:gsLst>
                <a:gs pos="0">
                  <a:srgbClr val="300000">
                    <a:alpha val="32490"/>
                  </a:srgbClr>
                </a:gs>
                <a:gs pos="14286">
                  <a:srgbClr val="300000">
                    <a:alpha val="30310"/>
                  </a:srgbClr>
                </a:gs>
                <a:gs pos="28571">
                  <a:srgbClr val="300000">
                    <a:alpha val="24451"/>
                  </a:srgbClr>
                </a:gs>
                <a:gs pos="42857">
                  <a:srgbClr val="300000">
                    <a:alpha val="16799"/>
                  </a:srgbClr>
                </a:gs>
                <a:gs pos="57143">
                  <a:srgbClr val="300000">
                    <a:alpha val="9688"/>
                  </a:srgbClr>
                </a:gs>
                <a:gs pos="71429">
                  <a:srgbClr val="300000">
                    <a:alpha val="4658"/>
                  </a:srgbClr>
                </a:gs>
                <a:gs pos="85714">
                  <a:srgbClr val="300000">
                    <a:alpha val="1869"/>
                  </a:srgbClr>
                </a:gs>
                <a:gs pos="100000">
                  <a:srgbClr val="30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5660778">
              <a:off x="1157867" y="234661"/>
              <a:ext cx="272323" cy="33670"/>
            </a:xfrm>
            <a:prstGeom prst="ellipse">
              <a:avLst/>
            </a:prstGeom>
            <a:gradFill>
              <a:gsLst>
                <a:gs pos="0">
                  <a:srgbClr val="110000">
                    <a:alpha val="22431"/>
                  </a:srgbClr>
                </a:gs>
                <a:gs pos="14286">
                  <a:srgbClr val="110000">
                    <a:alpha val="20821"/>
                  </a:srgbClr>
                </a:gs>
                <a:gs pos="28571">
                  <a:srgbClr val="110000">
                    <a:alpha val="16579"/>
                  </a:srgbClr>
                </a:gs>
                <a:gs pos="42857">
                  <a:srgbClr val="110000">
                    <a:alpha val="11210"/>
                  </a:srgbClr>
                </a:gs>
                <a:gs pos="57143">
                  <a:srgbClr val="110000">
                    <a:alpha val="6376"/>
                  </a:srgbClr>
                </a:gs>
                <a:gs pos="71429">
                  <a:srgbClr val="110000">
                    <a:alpha val="3037"/>
                  </a:srgbClr>
                </a:gs>
                <a:gs pos="85714">
                  <a:srgbClr val="110000">
                    <a:alpha val="1212"/>
                  </a:srgbClr>
                </a:gs>
                <a:gs pos="100000">
                  <a:srgbClr val="11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-9310370">
              <a:off x="555016" y="1124057"/>
              <a:ext cx="269495" cy="177742"/>
            </a:xfrm>
            <a:prstGeom prst="ellipse">
              <a:avLst/>
            </a:prstGeom>
            <a:gradFill>
              <a:gsLst>
                <a:gs pos="0">
                  <a:srgbClr val="4D5713">
                    <a:alpha val="13957"/>
                  </a:srgbClr>
                </a:gs>
                <a:gs pos="14286">
                  <a:srgbClr val="4D5713">
                    <a:alpha val="12904"/>
                  </a:srgbClr>
                </a:gs>
                <a:gs pos="28571">
                  <a:srgbClr val="4D5713">
                    <a:alpha val="10172"/>
                  </a:srgbClr>
                </a:gs>
                <a:gs pos="42857">
                  <a:srgbClr val="4D5713">
                    <a:alpha val="6794"/>
                  </a:srgbClr>
                </a:gs>
                <a:gs pos="57143">
                  <a:srgbClr val="4D5713">
                    <a:alpha val="3824"/>
                  </a:srgbClr>
                </a:gs>
                <a:gs pos="71429">
                  <a:srgbClr val="4D5713">
                    <a:alpha val="1808"/>
                  </a:srgbClr>
                </a:gs>
                <a:gs pos="85714">
                  <a:srgbClr val="4D5713">
                    <a:alpha val="719"/>
                  </a:srgbClr>
                </a:gs>
                <a:gs pos="100000">
                  <a:srgbClr val="4D5713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-8418776">
              <a:off x="1700234" y="1948138"/>
              <a:ext cx="256230" cy="121198"/>
            </a:xfrm>
            <a:prstGeom prst="ellipse">
              <a:avLst/>
            </a:prstGeom>
            <a:gradFill>
              <a:gsLst>
                <a:gs pos="0">
                  <a:srgbClr val="7DAB00">
                    <a:alpha val="3540"/>
                  </a:srgbClr>
                </a:gs>
                <a:gs pos="14286">
                  <a:srgbClr val="7DAB00">
                    <a:alpha val="3259"/>
                  </a:srgbClr>
                </a:gs>
                <a:gs pos="28571">
                  <a:srgbClr val="7DAB00">
                    <a:alpha val="2540"/>
                  </a:srgbClr>
                </a:gs>
                <a:gs pos="42857">
                  <a:srgbClr val="7DAB00">
                    <a:alpha val="1673"/>
                  </a:srgbClr>
                </a:gs>
                <a:gs pos="57143">
                  <a:srgbClr val="7DAB00">
                    <a:alpha val="931"/>
                  </a:srgbClr>
                </a:gs>
                <a:gs pos="71429">
                  <a:srgbClr val="7DAB00">
                    <a:alpha val="437"/>
                  </a:srgbClr>
                </a:gs>
                <a:gs pos="85714">
                  <a:srgbClr val="7DAB00">
                    <a:alpha val="173"/>
                  </a:srgbClr>
                </a:gs>
                <a:gs pos="100000">
                  <a:srgbClr val="7DAB00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4361520">
              <a:off x="958178" y="11401"/>
              <a:ext cx="677504" cy="98295"/>
            </a:xfrm>
            <a:prstGeom prst="ellipse">
              <a:avLst/>
            </a:prstGeom>
            <a:gradFill>
              <a:gsLst>
                <a:gs pos="0">
                  <a:srgbClr val="000000">
                    <a:alpha val="28183"/>
                  </a:srgbClr>
                </a:gs>
                <a:gs pos="14286">
                  <a:srgbClr val="000000">
                    <a:alpha val="26234"/>
                  </a:srgbClr>
                </a:gs>
                <a:gs pos="28571">
                  <a:srgbClr val="000000">
                    <a:alpha val="21042"/>
                  </a:srgbClr>
                </a:gs>
                <a:gs pos="42857">
                  <a:srgbClr val="000000">
                    <a:alpha val="14355"/>
                  </a:srgbClr>
                </a:gs>
                <a:gs pos="57143">
                  <a:srgbClr val="000000">
                    <a:alpha val="8228"/>
                  </a:srgbClr>
                </a:gs>
                <a:gs pos="71429">
                  <a:srgbClr val="000000">
                    <a:alpha val="3940"/>
                  </a:srgbClr>
                </a:gs>
                <a:gs pos="85714">
                  <a:srgbClr val="000000">
                    <a:alpha val="1577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-9670967">
              <a:off x="3337747" y="1029711"/>
              <a:ext cx="296644" cy="107964"/>
            </a:xfrm>
            <a:prstGeom prst="ellipse">
              <a:avLst/>
            </a:prstGeom>
            <a:gradFill>
              <a:gsLst>
                <a:gs pos="0">
                  <a:srgbClr val="9FBA43">
                    <a:alpha val="9419"/>
                  </a:srgbClr>
                </a:gs>
                <a:gs pos="14286">
                  <a:srgbClr val="9FBA43">
                    <a:alpha val="8691"/>
                  </a:srgbClr>
                </a:gs>
                <a:gs pos="28571">
                  <a:srgbClr val="9FBA43">
                    <a:alpha val="6816"/>
                  </a:srgbClr>
                </a:gs>
                <a:gs pos="42857">
                  <a:srgbClr val="9FBA43">
                    <a:alpha val="4525"/>
                  </a:srgbClr>
                </a:gs>
                <a:gs pos="57143">
                  <a:srgbClr val="9FBA43">
                    <a:alpha val="2533"/>
                  </a:srgbClr>
                </a:gs>
                <a:gs pos="71429">
                  <a:srgbClr val="9FBA43">
                    <a:alpha val="1194"/>
                  </a:srgbClr>
                </a:gs>
                <a:gs pos="85714">
                  <a:srgbClr val="9FBA43">
                    <a:alpha val="474"/>
                  </a:srgbClr>
                </a:gs>
                <a:gs pos="100000">
                  <a:srgbClr val="9FBA43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9943654">
              <a:off x="1278048" y="128809"/>
              <a:ext cx="363650" cy="116992"/>
            </a:xfrm>
            <a:prstGeom prst="ellipse">
              <a:avLst/>
            </a:prstGeom>
            <a:gradFill>
              <a:gsLst>
                <a:gs pos="0">
                  <a:srgbClr val="FFD198">
                    <a:alpha val="22353"/>
                  </a:srgbClr>
                </a:gs>
                <a:gs pos="14286">
                  <a:srgbClr val="FFD198">
                    <a:alpha val="20747"/>
                  </a:srgbClr>
                </a:gs>
                <a:gs pos="28571">
                  <a:srgbClr val="FFD198">
                    <a:alpha val="16519"/>
                  </a:srgbClr>
                </a:gs>
                <a:gs pos="42857">
                  <a:srgbClr val="FFD198">
                    <a:alpha val="11168"/>
                  </a:srgbClr>
                </a:gs>
                <a:gs pos="57143">
                  <a:srgbClr val="FFD198">
                    <a:alpha val="6351"/>
                  </a:srgbClr>
                </a:gs>
                <a:gs pos="71429">
                  <a:srgbClr val="FFD198">
                    <a:alpha val="3025"/>
                  </a:srgbClr>
                </a:gs>
                <a:gs pos="85714">
                  <a:srgbClr val="FFD198">
                    <a:alpha val="1207"/>
                  </a:srgbClr>
                </a:gs>
                <a:gs pos="100000">
                  <a:srgbClr val="FFD198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6863586">
              <a:off x="1387754" y="1420858"/>
              <a:ext cx="705340" cy="133740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5108365">
              <a:off x="2160461" y="1442645"/>
              <a:ext cx="292361" cy="45783"/>
            </a:xfrm>
            <a:prstGeom prst="ellipse">
              <a:avLst/>
            </a:prstGeom>
            <a:gradFill>
              <a:gsLst>
                <a:gs pos="0">
                  <a:srgbClr val="4A2B00">
                    <a:alpha val="19039"/>
                  </a:srgbClr>
                </a:gs>
                <a:gs pos="14286">
                  <a:srgbClr val="4A2B00">
                    <a:alpha val="17644"/>
                  </a:srgbClr>
                </a:gs>
                <a:gs pos="28571">
                  <a:srgbClr val="4A2B00">
                    <a:alpha val="13991"/>
                  </a:srgbClr>
                </a:gs>
                <a:gs pos="42857">
                  <a:srgbClr val="4A2B00">
                    <a:alpha val="9413"/>
                  </a:srgbClr>
                </a:gs>
                <a:gs pos="57143">
                  <a:srgbClr val="4A2B00">
                    <a:alpha val="5331"/>
                  </a:srgbClr>
                </a:gs>
                <a:gs pos="71429">
                  <a:srgbClr val="4A2B00">
                    <a:alpha val="2532"/>
                  </a:srgbClr>
                </a:gs>
                <a:gs pos="85714">
                  <a:srgbClr val="4A2B00">
                    <a:alpha val="1009"/>
                  </a:srgbClr>
                </a:gs>
                <a:gs pos="100000">
                  <a:srgbClr val="4A2B00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9347799">
              <a:off x="1773984" y="1906969"/>
              <a:ext cx="547221" cy="98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-8459869">
              <a:off x="2090060" y="42116"/>
              <a:ext cx="404521" cy="79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4896139">
              <a:off x="2575712" y="986558"/>
              <a:ext cx="564848" cy="175651"/>
            </a:xfrm>
            <a:prstGeom prst="ellipse">
              <a:avLst/>
            </a:prstGeom>
            <a:gradFill>
              <a:gsLst>
                <a:gs pos="0">
                  <a:srgbClr val="FFD816">
                    <a:alpha val="26978"/>
                  </a:srgbClr>
                </a:gs>
                <a:gs pos="14286">
                  <a:srgbClr val="FFD816">
                    <a:alpha val="25097"/>
                  </a:srgbClr>
                </a:gs>
                <a:gs pos="28571">
                  <a:srgbClr val="FFD816">
                    <a:alpha val="20098"/>
                  </a:srgbClr>
                </a:gs>
                <a:gs pos="42857">
                  <a:srgbClr val="FFD816">
                    <a:alpha val="13685"/>
                  </a:srgbClr>
                </a:gs>
                <a:gs pos="57143">
                  <a:srgbClr val="FFD816">
                    <a:alpha val="7831"/>
                  </a:srgbClr>
                </a:gs>
                <a:gs pos="71429">
                  <a:srgbClr val="FFD816">
                    <a:alpha val="3745"/>
                  </a:srgbClr>
                </a:gs>
                <a:gs pos="85714">
                  <a:srgbClr val="FFD816">
                    <a:alpha val="1498"/>
                  </a:srgbClr>
                </a:gs>
                <a:gs pos="100000">
                  <a:srgbClr val="FFD816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4165188">
              <a:off x="1466913" y="1163938"/>
              <a:ext cx="623230" cy="125264"/>
            </a:xfrm>
            <a:prstGeom prst="ellipse">
              <a:avLst/>
            </a:prstGeom>
            <a:gradFill>
              <a:gsLst>
                <a:gs pos="0">
                  <a:srgbClr val="FFFF00">
                    <a:alpha val="18966"/>
                  </a:srgbClr>
                </a:gs>
                <a:gs pos="14286">
                  <a:srgbClr val="FFFF00">
                    <a:alpha val="17576"/>
                  </a:srgbClr>
                </a:gs>
                <a:gs pos="28571">
                  <a:srgbClr val="FFFF00">
                    <a:alpha val="13936"/>
                  </a:srgbClr>
                </a:gs>
                <a:gs pos="42857">
                  <a:srgbClr val="FFFF00">
                    <a:alpha val="9375"/>
                  </a:srgbClr>
                </a:gs>
                <a:gs pos="57143">
                  <a:srgbClr val="FFFF00">
                    <a:alpha val="5308"/>
                  </a:srgbClr>
                </a:gs>
                <a:gs pos="71429">
                  <a:srgbClr val="FFFF00">
                    <a:alpha val="2521"/>
                  </a:srgbClr>
                </a:gs>
                <a:gs pos="85714">
                  <a:srgbClr val="FFFF00">
                    <a:alpha val="1005"/>
                  </a:srgbClr>
                </a:gs>
                <a:gs pos="100000">
                  <a:srgbClr val="FFFF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-9949410">
              <a:off x="1500941" y="1903718"/>
              <a:ext cx="350227" cy="105615"/>
            </a:xfrm>
            <a:prstGeom prst="ellipse">
              <a:avLst/>
            </a:prstGeom>
            <a:gradFill>
              <a:gsLst>
                <a:gs pos="0">
                  <a:srgbClr val="B0D5FF">
                    <a:alpha val="32968"/>
                  </a:srgbClr>
                </a:gs>
                <a:gs pos="14286">
                  <a:srgbClr val="B0D5FF">
                    <a:alpha val="30764"/>
                  </a:srgbClr>
                </a:gs>
                <a:gs pos="28571">
                  <a:srgbClr val="B0D5FF">
                    <a:alpha val="24833"/>
                  </a:srgbClr>
                </a:gs>
                <a:gs pos="42857">
                  <a:srgbClr val="B0D5FF">
                    <a:alpha val="17075"/>
                  </a:srgbClr>
                </a:gs>
                <a:gs pos="57143">
                  <a:srgbClr val="B0D5FF">
                    <a:alpha val="9855"/>
                  </a:srgbClr>
                </a:gs>
                <a:gs pos="71429">
                  <a:srgbClr val="B0D5FF">
                    <a:alpha val="4740"/>
                  </a:srgbClr>
                </a:gs>
                <a:gs pos="85714">
                  <a:srgbClr val="B0D5FF">
                    <a:alpha val="1902"/>
                  </a:srgbClr>
                </a:gs>
                <a:gs pos="100000">
                  <a:srgbClr val="B0D5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-9887699">
              <a:off x="1184083" y="1925049"/>
              <a:ext cx="494143" cy="89302"/>
            </a:xfrm>
            <a:prstGeom prst="ellipse">
              <a:avLst/>
            </a:prstGeom>
            <a:gradFill>
              <a:gsLst>
                <a:gs pos="0">
                  <a:srgbClr val="4F0000">
                    <a:alpha val="32968"/>
                  </a:srgbClr>
                </a:gs>
                <a:gs pos="14286">
                  <a:srgbClr val="4F0000">
                    <a:alpha val="30764"/>
                  </a:srgbClr>
                </a:gs>
                <a:gs pos="28571">
                  <a:srgbClr val="4F0000">
                    <a:alpha val="24833"/>
                  </a:srgbClr>
                </a:gs>
                <a:gs pos="42857">
                  <a:srgbClr val="4F0000">
                    <a:alpha val="17075"/>
                  </a:srgbClr>
                </a:gs>
                <a:gs pos="57143">
                  <a:srgbClr val="4F0000">
                    <a:alpha val="9855"/>
                  </a:srgbClr>
                </a:gs>
                <a:gs pos="71429">
                  <a:srgbClr val="4F0000">
                    <a:alpha val="4740"/>
                  </a:srgbClr>
                </a:gs>
                <a:gs pos="85714">
                  <a:srgbClr val="4F0000">
                    <a:alpha val="1902"/>
                  </a:srgbClr>
                </a:gs>
                <a:gs pos="100000">
                  <a:srgbClr val="4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7226186">
              <a:off x="1476973" y="-8718"/>
              <a:ext cx="430976" cy="119811"/>
            </a:xfrm>
            <a:prstGeom prst="ellipse">
              <a:avLst/>
            </a:prstGeom>
            <a:gradFill>
              <a:gsLst>
                <a:gs pos="0">
                  <a:srgbClr val="FFC2A8">
                    <a:alpha val="18188"/>
                  </a:srgbClr>
                </a:gs>
                <a:gs pos="14286">
                  <a:srgbClr val="FFC2A8">
                    <a:alpha val="16849"/>
                  </a:srgbClr>
                </a:gs>
                <a:gs pos="28571">
                  <a:srgbClr val="FFC2A8">
                    <a:alpha val="13347"/>
                  </a:srgbClr>
                </a:gs>
                <a:gs pos="42857">
                  <a:srgbClr val="FFC2A8">
                    <a:alpha val="8969"/>
                  </a:srgbClr>
                </a:gs>
                <a:gs pos="57143">
                  <a:srgbClr val="FFC2A8">
                    <a:alpha val="5074"/>
                  </a:srgbClr>
                </a:gs>
                <a:gs pos="71429">
                  <a:srgbClr val="FFC2A8">
                    <a:alpha val="2408"/>
                  </a:srgbClr>
                </a:gs>
                <a:gs pos="85714">
                  <a:srgbClr val="FFC2A8">
                    <a:alpha val="959"/>
                  </a:srgbClr>
                </a:gs>
                <a:gs pos="100000">
                  <a:srgbClr val="FFC2A8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8790831">
              <a:off x="849519" y="1122328"/>
              <a:ext cx="787470" cy="98712"/>
            </a:xfrm>
            <a:prstGeom prst="ellipse">
              <a:avLst/>
            </a:prstGeom>
            <a:gradFill>
              <a:gsLst>
                <a:gs pos="0">
                  <a:srgbClr val="FFDCC6">
                    <a:alpha val="32968"/>
                  </a:srgbClr>
                </a:gs>
                <a:gs pos="14286">
                  <a:srgbClr val="FFDCC6">
                    <a:alpha val="30764"/>
                  </a:srgbClr>
                </a:gs>
                <a:gs pos="28571">
                  <a:srgbClr val="FFDCC6">
                    <a:alpha val="24833"/>
                  </a:srgbClr>
                </a:gs>
                <a:gs pos="42857">
                  <a:srgbClr val="FFDCC6">
                    <a:alpha val="17075"/>
                  </a:srgbClr>
                </a:gs>
                <a:gs pos="57143">
                  <a:srgbClr val="FFDCC6">
                    <a:alpha val="9855"/>
                  </a:srgbClr>
                </a:gs>
                <a:gs pos="71429">
                  <a:srgbClr val="FFDCC6">
                    <a:alpha val="4740"/>
                  </a:srgbClr>
                </a:gs>
                <a:gs pos="85714">
                  <a:srgbClr val="FFDCC6">
                    <a:alpha val="1902"/>
                  </a:srgbClr>
                </a:gs>
                <a:gs pos="100000">
                  <a:srgbClr val="FFDC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4109184">
              <a:off x="484877" y="66600"/>
              <a:ext cx="338430" cy="136612"/>
            </a:xfrm>
            <a:prstGeom prst="ellipse">
              <a:avLst/>
            </a:prstGeom>
            <a:gradFill>
              <a:gsLst>
                <a:gs pos="0">
                  <a:srgbClr val="EFFFFF">
                    <a:alpha val="32968"/>
                  </a:srgbClr>
                </a:gs>
                <a:gs pos="14286">
                  <a:srgbClr val="EFFFFF">
                    <a:alpha val="30764"/>
                  </a:srgbClr>
                </a:gs>
                <a:gs pos="28571">
                  <a:srgbClr val="EFFFFF">
                    <a:alpha val="24833"/>
                  </a:srgbClr>
                </a:gs>
                <a:gs pos="42857">
                  <a:srgbClr val="EFFFFF">
                    <a:alpha val="17075"/>
                  </a:srgbClr>
                </a:gs>
                <a:gs pos="57143">
                  <a:srgbClr val="EFFFFF">
                    <a:alpha val="9855"/>
                  </a:srgbClr>
                </a:gs>
                <a:gs pos="71429">
                  <a:srgbClr val="EFFFFF">
                    <a:alpha val="4740"/>
                  </a:srgbClr>
                </a:gs>
                <a:gs pos="85714">
                  <a:srgbClr val="EFFFFF">
                    <a:alpha val="1902"/>
                  </a:srgbClr>
                </a:gs>
                <a:gs pos="100000">
                  <a:srgbClr val="E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-9492459">
              <a:off x="2911691" y="2265064"/>
              <a:ext cx="472987" cy="240824"/>
            </a:xfrm>
            <a:prstGeom prst="ellipse">
              <a:avLst/>
            </a:prstGeom>
            <a:gradFill>
              <a:gsLst>
                <a:gs pos="0">
                  <a:srgbClr val="000000">
                    <a:alpha val="27038"/>
                  </a:srgbClr>
                </a:gs>
                <a:gs pos="14286">
                  <a:srgbClr val="000000">
                    <a:alpha val="25154"/>
                  </a:srgbClr>
                </a:gs>
                <a:gs pos="28571">
                  <a:srgbClr val="000000">
                    <a:alpha val="20145"/>
                  </a:srgbClr>
                </a:gs>
                <a:gs pos="42857">
                  <a:srgbClr val="000000">
                    <a:alpha val="13719"/>
                  </a:srgbClr>
                </a:gs>
                <a:gs pos="57143">
                  <a:srgbClr val="000000">
                    <a:alpha val="7851"/>
                  </a:srgbClr>
                </a:gs>
                <a:gs pos="71429">
                  <a:srgbClr val="000000">
                    <a:alpha val="3755"/>
                  </a:srgbClr>
                </a:gs>
                <a:gs pos="85714">
                  <a:srgbClr val="000000">
                    <a:alpha val="1502"/>
                  </a:srgbClr>
                </a:gs>
                <a:gs pos="100000">
                  <a:srgbClr val="0000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-8461376">
              <a:off x="-111506" y="123484"/>
              <a:ext cx="415650" cy="216336"/>
            </a:xfrm>
            <a:prstGeom prst="ellipse">
              <a:avLst/>
            </a:prstGeom>
            <a:gradFill>
              <a:gsLst>
                <a:gs pos="0">
                  <a:srgbClr val="FDCC7D">
                    <a:alpha val="7622"/>
                  </a:srgbClr>
                </a:gs>
                <a:gs pos="14286">
                  <a:srgbClr val="FDCC7D">
                    <a:alpha val="7028"/>
                  </a:srgbClr>
                </a:gs>
                <a:gs pos="28571">
                  <a:srgbClr val="FDCC7D">
                    <a:alpha val="5501"/>
                  </a:srgbClr>
                </a:gs>
                <a:gs pos="42857">
                  <a:srgbClr val="FDCC7D">
                    <a:alpha val="3643"/>
                  </a:srgbClr>
                </a:gs>
                <a:gs pos="57143">
                  <a:srgbClr val="FDCC7D">
                    <a:alpha val="2035"/>
                  </a:srgbClr>
                </a:gs>
                <a:gs pos="71429">
                  <a:srgbClr val="FDCC7D">
                    <a:alpha val="958"/>
                  </a:srgbClr>
                </a:gs>
                <a:gs pos="85714">
                  <a:srgbClr val="FDCC7D">
                    <a:alpha val="380"/>
                  </a:srgbClr>
                </a:gs>
                <a:gs pos="100000">
                  <a:srgbClr val="FDCC7D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4470815">
              <a:off x="1312789" y="495354"/>
              <a:ext cx="610919" cy="69500"/>
            </a:xfrm>
            <a:prstGeom prst="ellipse">
              <a:avLst/>
            </a:prstGeom>
            <a:gradFill>
              <a:gsLst>
                <a:gs pos="0">
                  <a:srgbClr val="FFF6FF">
                    <a:alpha val="24777"/>
                  </a:srgbClr>
                </a:gs>
                <a:gs pos="14286">
                  <a:srgbClr val="FFF6FF">
                    <a:alpha val="23025"/>
                  </a:srgbClr>
                </a:gs>
                <a:gs pos="28571">
                  <a:srgbClr val="FFF6FF">
                    <a:alpha val="18387"/>
                  </a:srgbClr>
                </a:gs>
                <a:gs pos="42857">
                  <a:srgbClr val="FFF6FF">
                    <a:alpha val="12477"/>
                  </a:srgbClr>
                </a:gs>
                <a:gs pos="57143">
                  <a:srgbClr val="FFF6FF">
                    <a:alpha val="7119"/>
                  </a:srgbClr>
                </a:gs>
                <a:gs pos="71429">
                  <a:srgbClr val="FFF6FF">
                    <a:alpha val="3398"/>
                  </a:srgbClr>
                </a:gs>
                <a:gs pos="85714">
                  <a:srgbClr val="FFF6FF">
                    <a:alpha val="1358"/>
                  </a:srgbClr>
                </a:gs>
                <a:gs pos="100000">
                  <a:srgbClr val="FFF6F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4662789">
              <a:off x="1402437" y="1024634"/>
              <a:ext cx="700765" cy="73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0"/>
                  </a:srgbClr>
                </a:gs>
                <a:gs pos="14286">
                  <a:srgbClr val="FFFFFF">
                    <a:alpha val="30756"/>
                  </a:srgbClr>
                </a:gs>
                <a:gs pos="28571">
                  <a:srgbClr val="FFFFFF">
                    <a:alpha val="24826"/>
                  </a:srgbClr>
                </a:gs>
                <a:gs pos="42857">
                  <a:srgbClr val="FFFFFF">
                    <a:alpha val="17070"/>
                  </a:srgbClr>
                </a:gs>
                <a:gs pos="57143">
                  <a:srgbClr val="FFFFFF">
                    <a:alpha val="9852"/>
                  </a:srgbClr>
                </a:gs>
                <a:gs pos="71429">
                  <a:srgbClr val="FFFFFF">
                    <a:alpha val="4739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8298713">
              <a:off x="3084869" y="1217761"/>
              <a:ext cx="385398" cy="283635"/>
            </a:xfrm>
            <a:prstGeom prst="ellipse">
              <a:avLst/>
            </a:prstGeom>
            <a:gradFill>
              <a:gsLst>
                <a:gs pos="0">
                  <a:srgbClr val="000000">
                    <a:alpha val="16139"/>
                  </a:srgbClr>
                </a:gs>
                <a:gs pos="14286">
                  <a:srgbClr val="000000">
                    <a:alpha val="14936"/>
                  </a:srgbClr>
                </a:gs>
                <a:gs pos="28571">
                  <a:srgbClr val="000000">
                    <a:alpha val="11804"/>
                  </a:srgbClr>
                </a:gs>
                <a:gs pos="42857">
                  <a:srgbClr val="000000">
                    <a:alpha val="7909"/>
                  </a:srgbClr>
                </a:gs>
                <a:gs pos="57143">
                  <a:srgbClr val="000000">
                    <a:alpha val="4462"/>
                  </a:srgbClr>
                </a:gs>
                <a:gs pos="71429">
                  <a:srgbClr val="000000">
                    <a:alpha val="2114"/>
                  </a:srgbClr>
                </a:gs>
                <a:gs pos="85714">
                  <a:srgbClr val="000000">
                    <a:alpha val="841"/>
                  </a:srgbClr>
                </a:gs>
                <a:gs pos="100000">
                  <a:srgbClr val="000000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3179521">
              <a:off x="2489798" y="483514"/>
              <a:ext cx="496149" cy="140365"/>
            </a:xfrm>
            <a:prstGeom prst="ellipse">
              <a:avLst/>
            </a:prstGeom>
            <a:gradFill>
              <a:gsLst>
                <a:gs pos="0">
                  <a:srgbClr val="000000">
                    <a:alpha val="26747"/>
                  </a:srgbClr>
                </a:gs>
                <a:gs pos="14286">
                  <a:srgbClr val="000000">
                    <a:alpha val="24879"/>
                  </a:srgbClr>
                </a:gs>
                <a:gs pos="28571">
                  <a:srgbClr val="000000">
                    <a:alpha val="19918"/>
                  </a:srgbClr>
                </a:gs>
                <a:gs pos="42857">
                  <a:srgbClr val="000000">
                    <a:alpha val="13558"/>
                  </a:srgbClr>
                </a:gs>
                <a:gs pos="57143">
                  <a:srgbClr val="000000">
                    <a:alpha val="7756"/>
                  </a:srgbClr>
                </a:gs>
                <a:gs pos="71429">
                  <a:srgbClr val="000000">
                    <a:alpha val="3708"/>
                  </a:srgbClr>
                </a:gs>
                <a:gs pos="85714">
                  <a:srgbClr val="000000">
                    <a:alpha val="1483"/>
                  </a:srgbClr>
                </a:gs>
                <a:gs pos="100000">
                  <a:srgbClr val="0000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4010437">
              <a:off x="164033" y="1932797"/>
              <a:ext cx="406031" cy="347578"/>
            </a:xfrm>
            <a:prstGeom prst="ellipse">
              <a:avLst/>
            </a:prstGeom>
            <a:gradFill>
              <a:gsLst>
                <a:gs pos="0">
                  <a:srgbClr val="FFE4FF">
                    <a:alpha val="32968"/>
                  </a:srgbClr>
                </a:gs>
                <a:gs pos="14286">
                  <a:srgbClr val="FFE4FF">
                    <a:alpha val="30764"/>
                  </a:srgbClr>
                </a:gs>
                <a:gs pos="28571">
                  <a:srgbClr val="FFE4FF">
                    <a:alpha val="24833"/>
                  </a:srgbClr>
                </a:gs>
                <a:gs pos="42857">
                  <a:srgbClr val="FFE4FF">
                    <a:alpha val="17075"/>
                  </a:srgbClr>
                </a:gs>
                <a:gs pos="57143">
                  <a:srgbClr val="FFE4FF">
                    <a:alpha val="9855"/>
                  </a:srgbClr>
                </a:gs>
                <a:gs pos="71429">
                  <a:srgbClr val="FFE4FF">
                    <a:alpha val="4740"/>
                  </a:srgbClr>
                </a:gs>
                <a:gs pos="85714">
                  <a:srgbClr val="FFE4FF">
                    <a:alpha val="1902"/>
                  </a:srgbClr>
                </a:gs>
                <a:gs pos="100000">
                  <a:srgbClr val="FFE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-8974201">
              <a:off x="1223659" y="516024"/>
              <a:ext cx="646107" cy="34694"/>
            </a:xfrm>
            <a:prstGeom prst="ellipse">
              <a:avLst/>
            </a:prstGeom>
            <a:gradFill>
              <a:gsLst>
                <a:gs pos="0">
                  <a:srgbClr val="DBB99C">
                    <a:alpha val="32968"/>
                  </a:srgbClr>
                </a:gs>
                <a:gs pos="14286">
                  <a:srgbClr val="DBB99C">
                    <a:alpha val="30764"/>
                  </a:srgbClr>
                </a:gs>
                <a:gs pos="28571">
                  <a:srgbClr val="DBB99C">
                    <a:alpha val="24833"/>
                  </a:srgbClr>
                </a:gs>
                <a:gs pos="42857">
                  <a:srgbClr val="DBB99C">
                    <a:alpha val="17075"/>
                  </a:srgbClr>
                </a:gs>
                <a:gs pos="57143">
                  <a:srgbClr val="DBB99C">
                    <a:alpha val="9855"/>
                  </a:srgbClr>
                </a:gs>
                <a:gs pos="71429">
                  <a:srgbClr val="DBB99C">
                    <a:alpha val="4740"/>
                  </a:srgbClr>
                </a:gs>
                <a:gs pos="85714">
                  <a:srgbClr val="DBB99C">
                    <a:alpha val="1902"/>
                  </a:srgbClr>
                </a:gs>
                <a:gs pos="100000">
                  <a:srgbClr val="DBB99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2715716">
              <a:off x="1640840" y="248066"/>
              <a:ext cx="531205" cy="119802"/>
            </a:xfrm>
            <a:prstGeom prst="ellipse">
              <a:avLst/>
            </a:prstGeom>
            <a:gradFill>
              <a:gsLst>
                <a:gs pos="0">
                  <a:srgbClr val="000000">
                    <a:alpha val="16468"/>
                  </a:srgbClr>
                </a:gs>
                <a:gs pos="14286">
                  <a:srgbClr val="000000">
                    <a:alpha val="15243"/>
                  </a:srgbClr>
                </a:gs>
                <a:gs pos="28571">
                  <a:srgbClr val="000000">
                    <a:alpha val="12051"/>
                  </a:srgbClr>
                </a:gs>
                <a:gs pos="42857">
                  <a:srgbClr val="000000">
                    <a:alpha val="8078"/>
                  </a:srgbClr>
                </a:gs>
                <a:gs pos="57143">
                  <a:srgbClr val="000000">
                    <a:alpha val="4560"/>
                  </a:srgbClr>
                </a:gs>
                <a:gs pos="71429">
                  <a:srgbClr val="000000">
                    <a:alpha val="2161"/>
                  </a:srgbClr>
                </a:gs>
                <a:gs pos="85714">
                  <a:srgbClr val="000000">
                    <a:alpha val="860"/>
                  </a:srgbClr>
                </a:gs>
                <a:gs pos="100000">
                  <a:srgbClr val="00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-9882683">
              <a:off x="671199" y="684887"/>
              <a:ext cx="453180" cy="54845"/>
            </a:xfrm>
            <a:prstGeom prst="ellipse">
              <a:avLst/>
            </a:prstGeom>
            <a:gradFill>
              <a:gsLst>
                <a:gs pos="0">
                  <a:srgbClr val="000000">
                    <a:alpha val="28725"/>
                  </a:srgbClr>
                </a:gs>
                <a:gs pos="14286">
                  <a:srgbClr val="000000">
                    <a:alpha val="26745"/>
                  </a:srgbClr>
                </a:gs>
                <a:gs pos="28571">
                  <a:srgbClr val="000000">
                    <a:alpha val="21467"/>
                  </a:srgbClr>
                </a:gs>
                <a:gs pos="42857">
                  <a:srgbClr val="000000">
                    <a:alpha val="14658"/>
                  </a:srgbClr>
                </a:gs>
                <a:gs pos="57143">
                  <a:srgbClr val="000000">
                    <a:alpha val="8408"/>
                  </a:srgbClr>
                </a:gs>
                <a:gs pos="71429">
                  <a:srgbClr val="000000">
                    <a:alpha val="4028"/>
                  </a:srgbClr>
                </a:gs>
                <a:gs pos="85714">
                  <a:srgbClr val="000000">
                    <a:alpha val="1613"/>
                  </a:srgbClr>
                </a:gs>
                <a:gs pos="100000">
                  <a:srgbClr val="00000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4007922">
              <a:off x="708340" y="1036238"/>
              <a:ext cx="327000" cy="1181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10729873">
              <a:off x="2426926" y="1535652"/>
              <a:ext cx="416409" cy="221212"/>
            </a:xfrm>
            <a:prstGeom prst="ellipse">
              <a:avLst/>
            </a:prstGeom>
            <a:gradFill>
              <a:gsLst>
                <a:gs pos="0">
                  <a:srgbClr val="000000">
                    <a:alpha val="25091"/>
                  </a:srgbClr>
                </a:gs>
                <a:gs pos="14286">
                  <a:srgbClr val="000000">
                    <a:alpha val="23320"/>
                  </a:srgbClr>
                </a:gs>
                <a:gs pos="28571">
                  <a:srgbClr val="000000">
                    <a:alpha val="18630"/>
                  </a:srgbClr>
                </a:gs>
                <a:gs pos="42857">
                  <a:srgbClr val="000000">
                    <a:alpha val="12649"/>
                  </a:srgbClr>
                </a:gs>
                <a:gs pos="57143">
                  <a:srgbClr val="000000">
                    <a:alpha val="7219"/>
                  </a:srgbClr>
                </a:gs>
                <a:gs pos="71429">
                  <a:srgbClr val="000000">
                    <a:alpha val="3447"/>
                  </a:srgbClr>
                </a:gs>
                <a:gs pos="85714">
                  <a:srgbClr val="000000">
                    <a:alpha val="1377"/>
                  </a:srgbClr>
                </a:gs>
                <a:gs pos="100000">
                  <a:srgbClr val="000000">
                    <a:alpha val="4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-10678772">
              <a:off x="330301" y="2014915"/>
              <a:ext cx="285984" cy="131085"/>
            </a:xfrm>
            <a:prstGeom prst="ellipse">
              <a:avLst/>
            </a:prstGeom>
            <a:gradFill>
              <a:gsLst>
                <a:gs pos="0">
                  <a:srgbClr val="FFE4FF">
                    <a:alpha val="24080"/>
                  </a:srgbClr>
                </a:gs>
                <a:gs pos="14286">
                  <a:srgbClr val="FFE4FF">
                    <a:alpha val="22369"/>
                  </a:srgbClr>
                </a:gs>
                <a:gs pos="28571">
                  <a:srgbClr val="FFE4FF">
                    <a:alpha val="17848"/>
                  </a:srgbClr>
                </a:gs>
                <a:gs pos="42857">
                  <a:srgbClr val="FFE4FF">
                    <a:alpha val="12099"/>
                  </a:srgbClr>
                </a:gs>
                <a:gs pos="57143">
                  <a:srgbClr val="FFE4FF">
                    <a:alpha val="6896"/>
                  </a:srgbClr>
                </a:gs>
                <a:gs pos="71429">
                  <a:srgbClr val="FFE4FF">
                    <a:alpha val="3289"/>
                  </a:srgbClr>
                </a:gs>
                <a:gs pos="85714">
                  <a:srgbClr val="FFE4FF">
                    <a:alpha val="1314"/>
                  </a:srgbClr>
                </a:gs>
                <a:gs pos="100000">
                  <a:srgbClr val="FFE4FF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9031782">
              <a:off x="704522" y="2149970"/>
              <a:ext cx="624405" cy="24629"/>
            </a:xfrm>
            <a:prstGeom prst="ellipse">
              <a:avLst/>
            </a:prstGeom>
            <a:gradFill>
              <a:gsLst>
                <a:gs pos="0">
                  <a:srgbClr val="FFFFE7">
                    <a:alpha val="22593"/>
                  </a:srgbClr>
                </a:gs>
                <a:gs pos="14286">
                  <a:srgbClr val="FFFFE7">
                    <a:alpha val="20973"/>
                  </a:srgbClr>
                </a:gs>
                <a:gs pos="28571">
                  <a:srgbClr val="FFFFE7">
                    <a:alpha val="16703"/>
                  </a:srgbClr>
                </a:gs>
                <a:gs pos="42857">
                  <a:srgbClr val="FFFFE7">
                    <a:alpha val="11297"/>
                  </a:srgbClr>
                </a:gs>
                <a:gs pos="57143">
                  <a:srgbClr val="FFFFE7">
                    <a:alpha val="6427"/>
                  </a:srgbClr>
                </a:gs>
                <a:gs pos="71429">
                  <a:srgbClr val="FFFFE7">
                    <a:alpha val="3061"/>
                  </a:srgbClr>
                </a:gs>
                <a:gs pos="85714">
                  <a:srgbClr val="FFFFE7">
                    <a:alpha val="1222"/>
                  </a:srgbClr>
                </a:gs>
                <a:gs pos="100000">
                  <a:srgbClr val="FFFFE7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-10650457">
              <a:off x="1261453" y="1747123"/>
              <a:ext cx="429494" cy="61482"/>
            </a:xfrm>
            <a:prstGeom prst="ellipse">
              <a:avLst/>
            </a:prstGeom>
            <a:gradFill>
              <a:gsLst>
                <a:gs pos="0">
                  <a:srgbClr val="FFDF00">
                    <a:alpha val="15618"/>
                  </a:srgbClr>
                </a:gs>
                <a:gs pos="14286">
                  <a:srgbClr val="FFDF00">
                    <a:alpha val="14451"/>
                  </a:srgbClr>
                </a:gs>
                <a:gs pos="28571">
                  <a:srgbClr val="FFDF00">
                    <a:alpha val="11413"/>
                  </a:srgbClr>
                </a:gs>
                <a:gs pos="42857">
                  <a:srgbClr val="FFDF00">
                    <a:alpha val="7641"/>
                  </a:srgbClr>
                </a:gs>
                <a:gs pos="57143">
                  <a:srgbClr val="FFDF00">
                    <a:alpha val="4309"/>
                  </a:srgbClr>
                </a:gs>
                <a:gs pos="71429">
                  <a:srgbClr val="FFDF00">
                    <a:alpha val="2041"/>
                  </a:srgbClr>
                </a:gs>
                <a:gs pos="85714">
                  <a:srgbClr val="FFDF00">
                    <a:alpha val="812"/>
                  </a:srgbClr>
                </a:gs>
                <a:gs pos="100000">
                  <a:srgbClr val="FFDF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4324346">
              <a:off x="-4383" y="872966"/>
              <a:ext cx="593953" cy="128451"/>
            </a:xfrm>
            <a:prstGeom prst="ellipse">
              <a:avLst/>
            </a:prstGeom>
            <a:gradFill>
              <a:gsLst>
                <a:gs pos="0">
                  <a:srgbClr val="000000">
                    <a:alpha val="31473"/>
                  </a:srgbClr>
                </a:gs>
                <a:gs pos="14286">
                  <a:srgbClr val="000000">
                    <a:alpha val="29346"/>
                  </a:srgbClr>
                </a:gs>
                <a:gs pos="28571">
                  <a:srgbClr val="000000">
                    <a:alpha val="23640"/>
                  </a:srgbClr>
                </a:gs>
                <a:gs pos="42857">
                  <a:srgbClr val="000000">
                    <a:alpha val="16215"/>
                  </a:srgbClr>
                </a:gs>
                <a:gs pos="57143">
                  <a:srgbClr val="000000">
                    <a:alpha val="9338"/>
                  </a:srgbClr>
                </a:gs>
                <a:gs pos="71429">
                  <a:srgbClr val="000000">
                    <a:alpha val="4485"/>
                  </a:srgbClr>
                </a:gs>
                <a:gs pos="85714">
                  <a:srgbClr val="000000">
                    <a:alpha val="1798"/>
                  </a:srgbClr>
                </a:gs>
                <a:gs pos="100000">
                  <a:srgbClr val="00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-9034381">
              <a:off x="1179301" y="568270"/>
              <a:ext cx="499442" cy="48755"/>
            </a:xfrm>
            <a:prstGeom prst="ellipse">
              <a:avLst/>
            </a:prstGeom>
            <a:gradFill>
              <a:gsLst>
                <a:gs pos="0">
                  <a:srgbClr val="FFFFD5">
                    <a:alpha val="15847"/>
                  </a:srgbClr>
                </a:gs>
                <a:gs pos="14286">
                  <a:srgbClr val="FFFFD5">
                    <a:alpha val="14665"/>
                  </a:srgbClr>
                </a:gs>
                <a:gs pos="28571">
                  <a:srgbClr val="FFFFD5">
                    <a:alpha val="11585"/>
                  </a:srgbClr>
                </a:gs>
                <a:gs pos="42857">
                  <a:srgbClr val="FFFFD5">
                    <a:alpha val="7759"/>
                  </a:srgbClr>
                </a:gs>
                <a:gs pos="57143">
                  <a:srgbClr val="FFFFD5">
                    <a:alpha val="4376"/>
                  </a:srgbClr>
                </a:gs>
                <a:gs pos="71429">
                  <a:srgbClr val="FFFFD5">
                    <a:alpha val="2073"/>
                  </a:srgbClr>
                </a:gs>
                <a:gs pos="85714">
                  <a:srgbClr val="FFFFD5">
                    <a:alpha val="825"/>
                  </a:srgbClr>
                </a:gs>
                <a:gs pos="100000">
                  <a:srgbClr val="FFFFD5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-9413109">
              <a:off x="-120527" y="1726413"/>
              <a:ext cx="644100" cy="80211"/>
            </a:xfrm>
            <a:prstGeom prst="ellipse">
              <a:avLst/>
            </a:prstGeom>
            <a:gradFill>
              <a:gsLst>
                <a:gs pos="0">
                  <a:srgbClr val="000000">
                    <a:alpha val="22274"/>
                  </a:srgbClr>
                </a:gs>
                <a:gs pos="14286">
                  <a:srgbClr val="000000">
                    <a:alpha val="20674"/>
                  </a:srgbClr>
                </a:gs>
                <a:gs pos="28571">
                  <a:srgbClr val="000000">
                    <a:alpha val="16458"/>
                  </a:srgbClr>
                </a:gs>
                <a:gs pos="42857">
                  <a:srgbClr val="000000">
                    <a:alpha val="11126"/>
                  </a:srgbClr>
                </a:gs>
                <a:gs pos="57143">
                  <a:srgbClr val="000000">
                    <a:alpha val="6327"/>
                  </a:srgbClr>
                </a:gs>
                <a:gs pos="71429">
                  <a:srgbClr val="000000">
                    <a:alpha val="3013"/>
                  </a:srgbClr>
                </a:gs>
                <a:gs pos="85714">
                  <a:srgbClr val="000000">
                    <a:alpha val="1202"/>
                  </a:srgbClr>
                </a:gs>
                <a:gs pos="100000">
                  <a:srgbClr val="00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6055041">
              <a:off x="1666368" y="557005"/>
              <a:ext cx="331144" cy="206507"/>
            </a:xfrm>
            <a:prstGeom prst="ellipse">
              <a:avLst/>
            </a:prstGeom>
            <a:gradFill>
              <a:gsLst>
                <a:gs pos="0">
                  <a:srgbClr val="FFFFFF">
                    <a:alpha val="26926"/>
                  </a:srgbClr>
                </a:gs>
                <a:gs pos="14286">
                  <a:srgbClr val="FFFFFF">
                    <a:alpha val="25048"/>
                  </a:srgbClr>
                </a:gs>
                <a:gs pos="28571">
                  <a:srgbClr val="FFFFFF">
                    <a:alpha val="20058"/>
                  </a:srgbClr>
                </a:gs>
                <a:gs pos="42857">
                  <a:srgbClr val="FFFFFF">
                    <a:alpha val="13657"/>
                  </a:srgbClr>
                </a:gs>
                <a:gs pos="57143">
                  <a:srgbClr val="FFFFFF">
                    <a:alpha val="7814"/>
                  </a:srgbClr>
                </a:gs>
                <a:gs pos="71429">
                  <a:srgbClr val="FFFFFF">
                    <a:alpha val="3737"/>
                  </a:srgbClr>
                </a:gs>
                <a:gs pos="85714">
                  <a:srgbClr val="FFFFFF">
                    <a:alpha val="1495"/>
                  </a:srgbClr>
                </a:gs>
                <a:gs pos="100000">
                  <a:srgbClr val="FFFF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9350658">
              <a:off x="325629" y="2153474"/>
              <a:ext cx="607501" cy="25088"/>
            </a:xfrm>
            <a:prstGeom prst="ellipse">
              <a:avLst/>
            </a:prstGeom>
            <a:gradFill>
              <a:gsLst>
                <a:gs pos="0">
                  <a:srgbClr val="EDCBB8">
                    <a:alpha val="28994"/>
                  </a:srgbClr>
                </a:gs>
                <a:gs pos="14286">
                  <a:srgbClr val="EDCBB8">
                    <a:alpha val="27000"/>
                  </a:srgbClr>
                </a:gs>
                <a:gs pos="28571">
                  <a:srgbClr val="EDCBB8">
                    <a:alpha val="21679"/>
                  </a:srgbClr>
                </a:gs>
                <a:gs pos="42857">
                  <a:srgbClr val="EDCBB8">
                    <a:alpha val="14809"/>
                  </a:srgbClr>
                </a:gs>
                <a:gs pos="57143">
                  <a:srgbClr val="EDCBB8">
                    <a:alpha val="8498"/>
                  </a:srgbClr>
                </a:gs>
                <a:gs pos="71429">
                  <a:srgbClr val="EDCBB8">
                    <a:alpha val="4072"/>
                  </a:srgbClr>
                </a:gs>
                <a:gs pos="85714">
                  <a:srgbClr val="EDCBB8">
                    <a:alpha val="1630"/>
                  </a:srgbClr>
                </a:gs>
                <a:gs pos="100000">
                  <a:srgbClr val="EDCBB8">
                    <a:alpha val="5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10139466">
              <a:off x="484534" y="624043"/>
              <a:ext cx="592302" cy="174031"/>
            </a:xfrm>
            <a:prstGeom prst="ellipse">
              <a:avLst/>
            </a:prstGeom>
            <a:gradFill>
              <a:gsLst>
                <a:gs pos="0">
                  <a:srgbClr val="FF6800">
                    <a:alpha val="8481"/>
                  </a:srgbClr>
                </a:gs>
                <a:gs pos="14286">
                  <a:srgbClr val="FF6800">
                    <a:alpha val="7822"/>
                  </a:srgbClr>
                </a:gs>
                <a:gs pos="28571">
                  <a:srgbClr val="FF6800">
                    <a:alpha val="6129"/>
                  </a:srgbClr>
                </a:gs>
                <a:gs pos="42857">
                  <a:srgbClr val="FF6800">
                    <a:alpha val="4063"/>
                  </a:srgbClr>
                </a:gs>
                <a:gs pos="57143">
                  <a:srgbClr val="FF6800">
                    <a:alpha val="2272"/>
                  </a:srgbClr>
                </a:gs>
                <a:gs pos="71429">
                  <a:srgbClr val="FF6800">
                    <a:alpha val="1070"/>
                  </a:srgbClr>
                </a:gs>
                <a:gs pos="85714">
                  <a:srgbClr val="FF6800">
                    <a:alpha val="425"/>
                  </a:srgbClr>
                </a:gs>
                <a:gs pos="100000">
                  <a:srgbClr val="FF68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9042191">
              <a:off x="2565641" y="2147749"/>
              <a:ext cx="548892" cy="176366"/>
            </a:xfrm>
            <a:prstGeom prst="ellipse">
              <a:avLst/>
            </a:prstGeom>
            <a:gradFill>
              <a:gsLst>
                <a:gs pos="0">
                  <a:srgbClr val="FFFFFF">
                    <a:alpha val="32721"/>
                  </a:srgbClr>
                </a:gs>
                <a:gs pos="14286">
                  <a:srgbClr val="FFFFFF">
                    <a:alpha val="30529"/>
                  </a:srgbClr>
                </a:gs>
                <a:gs pos="28571">
                  <a:srgbClr val="FFFFFF">
                    <a:alpha val="24635"/>
                  </a:srgbClr>
                </a:gs>
                <a:gs pos="42857">
                  <a:srgbClr val="FFFFFF">
                    <a:alpha val="16932"/>
                  </a:srgbClr>
                </a:gs>
                <a:gs pos="57143">
                  <a:srgbClr val="FFFFFF">
                    <a:alpha val="9769"/>
                  </a:srgbClr>
                </a:gs>
                <a:gs pos="71429">
                  <a:srgbClr val="FFFFFF">
                    <a:alpha val="4698"/>
                  </a:srgbClr>
                </a:gs>
                <a:gs pos="85714">
                  <a:srgbClr val="FFFFFF">
                    <a:alpha val="1885"/>
                  </a:srgbClr>
                </a:gs>
                <a:gs pos="100000">
                  <a:srgbClr val="FFFF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3419760">
              <a:off x="2298299" y="1768891"/>
              <a:ext cx="312618" cy="51756"/>
            </a:xfrm>
            <a:prstGeom prst="ellipse">
              <a:avLst/>
            </a:prstGeom>
            <a:gradFill>
              <a:gsLst>
                <a:gs pos="0">
                  <a:srgbClr val="FFFF00">
                    <a:alpha val="25865"/>
                  </a:srgbClr>
                </a:gs>
                <a:gs pos="14286">
                  <a:srgbClr val="FFFF00">
                    <a:alpha val="24048"/>
                  </a:srgbClr>
                </a:gs>
                <a:gs pos="28571">
                  <a:srgbClr val="FFFF00">
                    <a:alpha val="19231"/>
                  </a:srgbClr>
                </a:gs>
                <a:gs pos="42857">
                  <a:srgbClr val="FFFF00">
                    <a:alpha val="13072"/>
                  </a:srgbClr>
                </a:gs>
                <a:gs pos="57143">
                  <a:srgbClr val="FFFF00">
                    <a:alpha val="7469"/>
                  </a:srgbClr>
                </a:gs>
                <a:gs pos="71429">
                  <a:srgbClr val="FFFF00">
                    <a:alpha val="3568"/>
                  </a:srgbClr>
                </a:gs>
                <a:gs pos="85714">
                  <a:srgbClr val="FFFF00">
                    <a:alpha val="1427"/>
                  </a:srgbClr>
                </a:gs>
                <a:gs pos="100000">
                  <a:srgbClr val="FFFF00">
                    <a:alpha val="4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3695297">
              <a:off x="630775" y="86609"/>
              <a:ext cx="199660" cy="141110"/>
            </a:xfrm>
            <a:prstGeom prst="ellipse">
              <a:avLst/>
            </a:prstGeom>
            <a:gradFill>
              <a:gsLst>
                <a:gs pos="0">
                  <a:srgbClr val="FFF4FF">
                    <a:alpha val="30654"/>
                  </a:srgbClr>
                </a:gs>
                <a:gs pos="14286">
                  <a:srgbClr val="FFF4FF">
                    <a:alpha val="28570"/>
                  </a:srgbClr>
                </a:gs>
                <a:gs pos="28571">
                  <a:srgbClr val="FFF4FF">
                    <a:alpha val="22990"/>
                  </a:srgbClr>
                </a:gs>
                <a:gs pos="42857">
                  <a:srgbClr val="FFF4FF">
                    <a:alpha val="15748"/>
                  </a:srgbClr>
                </a:gs>
                <a:gs pos="57143">
                  <a:srgbClr val="FFF4FF">
                    <a:alpha val="9058"/>
                  </a:srgbClr>
                </a:gs>
                <a:gs pos="71429">
                  <a:srgbClr val="FFF4FF">
                    <a:alpha val="4347"/>
                  </a:srgbClr>
                </a:gs>
                <a:gs pos="85714">
                  <a:srgbClr val="FFF4FF">
                    <a:alpha val="1742"/>
                  </a:srgbClr>
                </a:gs>
                <a:gs pos="100000">
                  <a:srgbClr val="FFF4FF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3022518">
              <a:off x="1240939" y="289673"/>
              <a:ext cx="345244" cy="85849"/>
            </a:xfrm>
            <a:prstGeom prst="ellipse">
              <a:avLst/>
            </a:prstGeom>
            <a:gradFill>
              <a:gsLst>
                <a:gs pos="0">
                  <a:srgbClr val="000000">
                    <a:alpha val="29414"/>
                  </a:srgbClr>
                </a:gs>
                <a:gs pos="14286">
                  <a:srgbClr val="000000">
                    <a:alpha val="27397"/>
                  </a:srgbClr>
                </a:gs>
                <a:gs pos="28571">
                  <a:srgbClr val="000000">
                    <a:alpha val="22010"/>
                  </a:srgbClr>
                </a:gs>
                <a:gs pos="42857">
                  <a:srgbClr val="000000">
                    <a:alpha val="15046"/>
                  </a:srgbClr>
                </a:gs>
                <a:gs pos="57143">
                  <a:srgbClr val="000000">
                    <a:alpha val="8639"/>
                  </a:srgbClr>
                </a:gs>
                <a:gs pos="71429">
                  <a:srgbClr val="000000">
                    <a:alpha val="4141"/>
                  </a:srgbClr>
                </a:gs>
                <a:gs pos="85714">
                  <a:srgbClr val="000000">
                    <a:alpha val="1658"/>
                  </a:srgbClr>
                </a:gs>
                <a:gs pos="100000">
                  <a:srgbClr val="000000">
                    <a:alpha val="5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4949626">
              <a:off x="1762709" y="1205496"/>
              <a:ext cx="576291" cy="332170"/>
            </a:xfrm>
            <a:prstGeom prst="ellipse">
              <a:avLst/>
            </a:prstGeom>
            <a:gradFill>
              <a:gsLst>
                <a:gs pos="0">
                  <a:srgbClr val="FF79A2">
                    <a:alpha val="32968"/>
                  </a:srgbClr>
                </a:gs>
                <a:gs pos="14286">
                  <a:srgbClr val="FF79A2">
                    <a:alpha val="30764"/>
                  </a:srgbClr>
                </a:gs>
                <a:gs pos="28571">
                  <a:srgbClr val="FF79A2">
                    <a:alpha val="24833"/>
                  </a:srgbClr>
                </a:gs>
                <a:gs pos="42857">
                  <a:srgbClr val="FF79A2">
                    <a:alpha val="17075"/>
                  </a:srgbClr>
                </a:gs>
                <a:gs pos="57143">
                  <a:srgbClr val="FF79A2">
                    <a:alpha val="9855"/>
                  </a:srgbClr>
                </a:gs>
                <a:gs pos="71429">
                  <a:srgbClr val="FF79A2">
                    <a:alpha val="4740"/>
                  </a:srgbClr>
                </a:gs>
                <a:gs pos="85714">
                  <a:srgbClr val="FF79A2">
                    <a:alpha val="1902"/>
                  </a:srgbClr>
                </a:gs>
                <a:gs pos="100000">
                  <a:srgbClr val="FF79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4622731">
              <a:off x="477609" y="723086"/>
              <a:ext cx="399596" cy="233240"/>
            </a:xfrm>
            <a:prstGeom prst="ellipse">
              <a:avLst/>
            </a:prstGeom>
            <a:gradFill>
              <a:gsLst>
                <a:gs pos="0">
                  <a:srgbClr val="FFFF00">
                    <a:alpha val="13569"/>
                  </a:srgbClr>
                </a:gs>
                <a:gs pos="14286">
                  <a:srgbClr val="FFFF00">
                    <a:alpha val="12543"/>
                  </a:srgbClr>
                </a:gs>
                <a:gs pos="28571">
                  <a:srgbClr val="FFFF00">
                    <a:alpha val="9883"/>
                  </a:srgbClr>
                </a:gs>
                <a:gs pos="42857">
                  <a:srgbClr val="FFFF00">
                    <a:alpha val="6598"/>
                  </a:srgbClr>
                </a:gs>
                <a:gs pos="57143">
                  <a:srgbClr val="FFFF00">
                    <a:alpha val="3712"/>
                  </a:srgbClr>
                </a:gs>
                <a:gs pos="71429">
                  <a:srgbClr val="FFFF00">
                    <a:alpha val="1755"/>
                  </a:srgbClr>
                </a:gs>
                <a:gs pos="85714">
                  <a:srgbClr val="FFFF00">
                    <a:alpha val="698"/>
                  </a:srgbClr>
                </a:gs>
                <a:gs pos="100000">
                  <a:srgbClr val="FFFF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-10551685">
              <a:off x="1496139" y="1666172"/>
              <a:ext cx="296823" cy="97335"/>
            </a:xfrm>
            <a:prstGeom prst="ellipse">
              <a:avLst/>
            </a:prstGeom>
            <a:gradFill>
              <a:gsLst>
                <a:gs pos="0">
                  <a:srgbClr val="FFFFA2">
                    <a:alpha val="32968"/>
                  </a:srgbClr>
                </a:gs>
                <a:gs pos="14286">
                  <a:srgbClr val="FFFFA2">
                    <a:alpha val="30764"/>
                  </a:srgbClr>
                </a:gs>
                <a:gs pos="28571">
                  <a:srgbClr val="FFFFA2">
                    <a:alpha val="24833"/>
                  </a:srgbClr>
                </a:gs>
                <a:gs pos="42857">
                  <a:srgbClr val="FFFFA2">
                    <a:alpha val="17075"/>
                  </a:srgbClr>
                </a:gs>
                <a:gs pos="57143">
                  <a:srgbClr val="FFFFA2">
                    <a:alpha val="9855"/>
                  </a:srgbClr>
                </a:gs>
                <a:gs pos="71429">
                  <a:srgbClr val="FFFFA2">
                    <a:alpha val="4740"/>
                  </a:srgbClr>
                </a:gs>
                <a:gs pos="85714">
                  <a:srgbClr val="FFFFA2">
                    <a:alpha val="1902"/>
                  </a:srgbClr>
                </a:gs>
                <a:gs pos="100000">
                  <a:srgbClr val="FFFFA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8962437">
              <a:off x="143514" y="402181"/>
              <a:ext cx="459572" cy="147347"/>
            </a:xfrm>
            <a:prstGeom prst="ellipse">
              <a:avLst/>
            </a:prstGeom>
            <a:gradFill>
              <a:gsLst>
                <a:gs pos="0">
                  <a:srgbClr val="000000">
                    <a:alpha val="25271"/>
                  </a:srgbClr>
                </a:gs>
                <a:gs pos="14286">
                  <a:srgbClr val="000000">
                    <a:alpha val="23489"/>
                  </a:srgbClr>
                </a:gs>
                <a:gs pos="28571">
                  <a:srgbClr val="000000">
                    <a:alpha val="18770"/>
                  </a:srgbClr>
                </a:gs>
                <a:gs pos="42857">
                  <a:srgbClr val="000000">
                    <a:alpha val="12747"/>
                  </a:srgbClr>
                </a:gs>
                <a:gs pos="57143">
                  <a:srgbClr val="000000">
                    <a:alpha val="7277"/>
                  </a:srgbClr>
                </a:gs>
                <a:gs pos="71429">
                  <a:srgbClr val="000000">
                    <a:alpha val="3475"/>
                  </a:srgbClr>
                </a:gs>
                <a:gs pos="85714">
                  <a:srgbClr val="000000">
                    <a:alpha val="1389"/>
                  </a:srgbClr>
                </a:gs>
                <a:gs pos="100000">
                  <a:srgbClr val="0000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10416771">
              <a:off x="435112" y="514903"/>
              <a:ext cx="655041" cy="16773"/>
            </a:xfrm>
            <a:prstGeom prst="ellipse">
              <a:avLst/>
            </a:prstGeom>
            <a:gradFill>
              <a:gsLst>
                <a:gs pos="0">
                  <a:srgbClr val="FFFFDD">
                    <a:alpha val="27129"/>
                  </a:srgbClr>
                </a:gs>
                <a:gs pos="14286">
                  <a:srgbClr val="FFFFDD">
                    <a:alpha val="25239"/>
                  </a:srgbClr>
                </a:gs>
                <a:gs pos="28571">
                  <a:srgbClr val="FFFFDD">
                    <a:alpha val="20216"/>
                  </a:srgbClr>
                </a:gs>
                <a:gs pos="42857">
                  <a:srgbClr val="FFFFDD">
                    <a:alpha val="13769"/>
                  </a:srgbClr>
                </a:gs>
                <a:gs pos="57143">
                  <a:srgbClr val="FFFFDD">
                    <a:alpha val="7881"/>
                  </a:srgbClr>
                </a:gs>
                <a:gs pos="71429">
                  <a:srgbClr val="FFFFDD">
                    <a:alpha val="3769"/>
                  </a:srgbClr>
                </a:gs>
                <a:gs pos="85714">
                  <a:srgbClr val="FFFFDD">
                    <a:alpha val="1508"/>
                  </a:srgbClr>
                </a:gs>
                <a:gs pos="100000">
                  <a:srgbClr val="FFFFDD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-9147884">
              <a:off x="2416137" y="108356"/>
              <a:ext cx="498131" cy="217252"/>
            </a:xfrm>
            <a:prstGeom prst="ellipse">
              <a:avLst/>
            </a:prstGeom>
            <a:gradFill>
              <a:gsLst>
                <a:gs pos="0">
                  <a:srgbClr val="FFFFD1">
                    <a:alpha val="16930"/>
                  </a:srgbClr>
                </a:gs>
                <a:gs pos="14286">
                  <a:srgbClr val="FFFFD1">
                    <a:alpha val="15674"/>
                  </a:srgbClr>
                </a:gs>
                <a:gs pos="28571">
                  <a:srgbClr val="FFFFD1">
                    <a:alpha val="12398"/>
                  </a:srgbClr>
                </a:gs>
                <a:gs pos="42857">
                  <a:srgbClr val="FFFFD1">
                    <a:alpha val="8316"/>
                  </a:srgbClr>
                </a:gs>
                <a:gs pos="57143">
                  <a:srgbClr val="FFFFD1">
                    <a:alpha val="4697"/>
                  </a:srgbClr>
                </a:gs>
                <a:gs pos="71429">
                  <a:srgbClr val="FFFFD1">
                    <a:alpha val="2227"/>
                  </a:srgbClr>
                </a:gs>
                <a:gs pos="85714">
                  <a:srgbClr val="FFFFD1">
                    <a:alpha val="887"/>
                  </a:srgbClr>
                </a:gs>
                <a:gs pos="100000">
                  <a:srgbClr val="FFFFD1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5499817">
              <a:off x="1202510" y="1894225"/>
              <a:ext cx="587121" cy="111639"/>
            </a:xfrm>
            <a:prstGeom prst="ellipse">
              <a:avLst/>
            </a:prstGeom>
            <a:gradFill>
              <a:gsLst>
                <a:gs pos="0">
                  <a:srgbClr val="280000">
                    <a:alpha val="17815"/>
                  </a:srgbClr>
                </a:gs>
                <a:gs pos="14286">
                  <a:srgbClr val="280000">
                    <a:alpha val="16500"/>
                  </a:srgbClr>
                </a:gs>
                <a:gs pos="28571">
                  <a:srgbClr val="280000">
                    <a:alpha val="13065"/>
                  </a:srgbClr>
                </a:gs>
                <a:gs pos="42857">
                  <a:srgbClr val="280000">
                    <a:alpha val="8775"/>
                  </a:srgbClr>
                </a:gs>
                <a:gs pos="57143">
                  <a:srgbClr val="280000">
                    <a:alpha val="4961"/>
                  </a:srgbClr>
                </a:gs>
                <a:gs pos="71429">
                  <a:srgbClr val="280000">
                    <a:alpha val="2354"/>
                  </a:srgbClr>
                </a:gs>
                <a:gs pos="85714">
                  <a:srgbClr val="280000">
                    <a:alpha val="938"/>
                  </a:srgbClr>
                </a:gs>
                <a:gs pos="100000">
                  <a:srgbClr val="280000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5064479">
              <a:off x="927139" y="132477"/>
              <a:ext cx="396721" cy="36073"/>
            </a:xfrm>
            <a:prstGeom prst="ellipse">
              <a:avLst/>
            </a:prstGeom>
            <a:gradFill>
              <a:gsLst>
                <a:gs pos="0">
                  <a:srgbClr val="FFDDB9">
                    <a:alpha val="30917"/>
                  </a:srgbClr>
                </a:gs>
                <a:gs pos="14286">
                  <a:srgbClr val="FFDDB9">
                    <a:alpha val="28820"/>
                  </a:srgbClr>
                </a:gs>
                <a:gs pos="28571">
                  <a:srgbClr val="FFDDB9">
                    <a:alpha val="23199"/>
                  </a:srgbClr>
                </a:gs>
                <a:gs pos="42857">
                  <a:srgbClr val="FFDDB9">
                    <a:alpha val="15897"/>
                  </a:srgbClr>
                </a:gs>
                <a:gs pos="57143">
                  <a:srgbClr val="FFDDB9">
                    <a:alpha val="9148"/>
                  </a:srgbClr>
                </a:gs>
                <a:gs pos="71429">
                  <a:srgbClr val="FFDDB9">
                    <a:alpha val="4391"/>
                  </a:srgbClr>
                </a:gs>
                <a:gs pos="85714">
                  <a:srgbClr val="FFDDB9">
                    <a:alpha val="1760"/>
                  </a:srgbClr>
                </a:gs>
                <a:gs pos="100000">
                  <a:srgbClr val="FFDDB9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9066354">
              <a:off x="2118010" y="1921856"/>
              <a:ext cx="465986" cy="101002"/>
            </a:xfrm>
            <a:prstGeom prst="ellipse">
              <a:avLst/>
            </a:prstGeom>
            <a:gradFill>
              <a:gsLst>
                <a:gs pos="0">
                  <a:srgbClr val="FFFF91">
                    <a:alpha val="32968"/>
                  </a:srgbClr>
                </a:gs>
                <a:gs pos="14286">
                  <a:srgbClr val="FFFF91">
                    <a:alpha val="30764"/>
                  </a:srgbClr>
                </a:gs>
                <a:gs pos="28571">
                  <a:srgbClr val="FFFF91">
                    <a:alpha val="24833"/>
                  </a:srgbClr>
                </a:gs>
                <a:gs pos="42857">
                  <a:srgbClr val="FFFF91">
                    <a:alpha val="17075"/>
                  </a:srgbClr>
                </a:gs>
                <a:gs pos="57143">
                  <a:srgbClr val="FFFF91">
                    <a:alpha val="9855"/>
                  </a:srgbClr>
                </a:gs>
                <a:gs pos="71429">
                  <a:srgbClr val="FFFF91">
                    <a:alpha val="4740"/>
                  </a:srgbClr>
                </a:gs>
                <a:gs pos="85714">
                  <a:srgbClr val="FFFF91">
                    <a:alpha val="1902"/>
                  </a:srgbClr>
                </a:gs>
                <a:gs pos="100000">
                  <a:srgbClr val="FFFF9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8759532">
              <a:off x="-274477" y="876954"/>
              <a:ext cx="655381" cy="150477"/>
            </a:xfrm>
            <a:prstGeom prst="ellipse">
              <a:avLst/>
            </a:prstGeom>
            <a:gradFill>
              <a:gsLst>
                <a:gs pos="0">
                  <a:srgbClr val="FFFFFF">
                    <a:alpha val="29922"/>
                  </a:srgbClr>
                </a:gs>
                <a:gs pos="14286">
                  <a:srgbClr val="FFFFFF">
                    <a:alpha val="27877"/>
                  </a:srgbClr>
                </a:gs>
                <a:gs pos="28571">
                  <a:srgbClr val="FFFFFF">
                    <a:alpha val="22411"/>
                  </a:srgbClr>
                </a:gs>
                <a:gs pos="42857">
                  <a:srgbClr val="FFFFFF">
                    <a:alpha val="15332"/>
                  </a:srgbClr>
                </a:gs>
                <a:gs pos="57143">
                  <a:srgbClr val="FFFFFF">
                    <a:alpha val="8810"/>
                  </a:srgbClr>
                </a:gs>
                <a:gs pos="71429">
                  <a:srgbClr val="FFFFFF">
                    <a:alpha val="4225"/>
                  </a:srgbClr>
                </a:gs>
                <a:gs pos="85714">
                  <a:srgbClr val="FFFFFF">
                    <a:alpha val="1693"/>
                  </a:srgbClr>
                </a:gs>
                <a:gs pos="100000">
                  <a:srgbClr val="FFFFFF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10488829">
              <a:off x="897000" y="1266424"/>
              <a:ext cx="179727" cy="83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6153508">
              <a:off x="2237734" y="1780762"/>
              <a:ext cx="735773" cy="201835"/>
            </a:xfrm>
            <a:prstGeom prst="ellipse">
              <a:avLst/>
            </a:prstGeom>
            <a:gradFill>
              <a:gsLst>
                <a:gs pos="0">
                  <a:srgbClr val="FFFFF0">
                    <a:alpha val="26502"/>
                  </a:srgbClr>
                </a:gs>
                <a:gs pos="14286">
                  <a:srgbClr val="FFFFF0">
                    <a:alpha val="24649"/>
                  </a:srgbClr>
                </a:gs>
                <a:gs pos="28571">
                  <a:srgbClr val="FFFFF0">
                    <a:alpha val="19727"/>
                  </a:srgbClr>
                </a:gs>
                <a:gs pos="42857">
                  <a:srgbClr val="FFFFF0">
                    <a:alpha val="13423"/>
                  </a:srgbClr>
                </a:gs>
                <a:gs pos="57143">
                  <a:srgbClr val="FFFFF0">
                    <a:alpha val="7676"/>
                  </a:srgbClr>
                </a:gs>
                <a:gs pos="71429">
                  <a:srgbClr val="FFFFF0">
                    <a:alpha val="3669"/>
                  </a:srgbClr>
                </a:gs>
                <a:gs pos="85714">
                  <a:srgbClr val="FFFFF0">
                    <a:alpha val="1467"/>
                  </a:srgbClr>
                </a:gs>
                <a:gs pos="100000">
                  <a:srgbClr val="FFFFF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5307489">
              <a:off x="1443139" y="113588"/>
              <a:ext cx="564267" cy="39111"/>
            </a:xfrm>
            <a:prstGeom prst="ellipse">
              <a:avLst/>
            </a:prstGeom>
            <a:gradFill>
              <a:gsLst>
                <a:gs pos="0">
                  <a:srgbClr val="FFFFF6">
                    <a:alpha val="32968"/>
                  </a:srgbClr>
                </a:gs>
                <a:gs pos="14286">
                  <a:srgbClr val="FFFFF6">
                    <a:alpha val="30764"/>
                  </a:srgbClr>
                </a:gs>
                <a:gs pos="28571">
                  <a:srgbClr val="FFFFF6">
                    <a:alpha val="24833"/>
                  </a:srgbClr>
                </a:gs>
                <a:gs pos="42857">
                  <a:srgbClr val="FFFFF6">
                    <a:alpha val="17075"/>
                  </a:srgbClr>
                </a:gs>
                <a:gs pos="57143">
                  <a:srgbClr val="FFFFF6">
                    <a:alpha val="9855"/>
                  </a:srgbClr>
                </a:gs>
                <a:gs pos="71429">
                  <a:srgbClr val="FFFFF6">
                    <a:alpha val="4740"/>
                  </a:srgbClr>
                </a:gs>
                <a:gs pos="85714">
                  <a:srgbClr val="FFFFF6">
                    <a:alpha val="1902"/>
                  </a:srgbClr>
                </a:gs>
                <a:gs pos="100000">
                  <a:srgbClr val="FFFFF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-9755579">
              <a:off x="823329" y="1325764"/>
              <a:ext cx="414607" cy="41214"/>
            </a:xfrm>
            <a:prstGeom prst="ellipse">
              <a:avLst/>
            </a:prstGeom>
            <a:gradFill>
              <a:gsLst>
                <a:gs pos="0">
                  <a:srgbClr val="FFFFB4">
                    <a:alpha val="31312"/>
                  </a:srgbClr>
                </a:gs>
                <a:gs pos="14286">
                  <a:srgbClr val="FFFFB4">
                    <a:alpha val="29193"/>
                  </a:srgbClr>
                </a:gs>
                <a:gs pos="28571">
                  <a:srgbClr val="FFFFB4">
                    <a:alpha val="23512"/>
                  </a:srgbClr>
                </a:gs>
                <a:gs pos="42857">
                  <a:srgbClr val="FFFFB4">
                    <a:alpha val="16123"/>
                  </a:srgbClr>
                </a:gs>
                <a:gs pos="57143">
                  <a:srgbClr val="FFFFB4">
                    <a:alpha val="9282"/>
                  </a:srgbClr>
                </a:gs>
                <a:gs pos="71429">
                  <a:srgbClr val="FFFFB4">
                    <a:alpha val="4458"/>
                  </a:srgbClr>
                </a:gs>
                <a:gs pos="85714">
                  <a:srgbClr val="FFFFB4">
                    <a:alpha val="1787"/>
                  </a:srgbClr>
                </a:gs>
                <a:gs pos="100000">
                  <a:srgbClr val="FFFFB4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-9863567">
              <a:off x="868056" y="1282900"/>
              <a:ext cx="370061" cy="56990"/>
            </a:xfrm>
            <a:prstGeom prst="ellipse">
              <a:avLst/>
            </a:prstGeom>
            <a:gradFill>
              <a:gsLst>
                <a:gs pos="0">
                  <a:srgbClr val="FFD77F">
                    <a:alpha val="32968"/>
                  </a:srgbClr>
                </a:gs>
                <a:gs pos="14286">
                  <a:srgbClr val="FFD77F">
                    <a:alpha val="30764"/>
                  </a:srgbClr>
                </a:gs>
                <a:gs pos="28571">
                  <a:srgbClr val="FFD77F">
                    <a:alpha val="24833"/>
                  </a:srgbClr>
                </a:gs>
                <a:gs pos="42857">
                  <a:srgbClr val="FFD77F">
                    <a:alpha val="17075"/>
                  </a:srgbClr>
                </a:gs>
                <a:gs pos="57143">
                  <a:srgbClr val="FFD77F">
                    <a:alpha val="9855"/>
                  </a:srgbClr>
                </a:gs>
                <a:gs pos="71429">
                  <a:srgbClr val="FFD77F">
                    <a:alpha val="4740"/>
                  </a:srgbClr>
                </a:gs>
                <a:gs pos="85714">
                  <a:srgbClr val="FFD77F">
                    <a:alpha val="1902"/>
                  </a:srgbClr>
                </a:gs>
                <a:gs pos="100000">
                  <a:srgbClr val="FFD77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7614586">
              <a:off x="2003202" y="1954426"/>
              <a:ext cx="635554" cy="134510"/>
            </a:xfrm>
            <a:prstGeom prst="ellipse">
              <a:avLst/>
            </a:prstGeom>
            <a:gradFill>
              <a:gsLst>
                <a:gs pos="0">
                  <a:srgbClr val="FFFFFF">
                    <a:alpha val="32108"/>
                  </a:srgbClr>
                </a:gs>
                <a:gs pos="14286">
                  <a:srgbClr val="FFFFFF">
                    <a:alpha val="29948"/>
                  </a:srgbClr>
                </a:gs>
                <a:gs pos="28571">
                  <a:srgbClr val="FFFFFF">
                    <a:alpha val="24146"/>
                  </a:srgbClr>
                </a:gs>
                <a:gs pos="42857">
                  <a:srgbClr val="FFFFFF">
                    <a:alpha val="16579"/>
                  </a:srgbClr>
                </a:gs>
                <a:gs pos="57143">
                  <a:srgbClr val="FFFFFF">
                    <a:alpha val="9556"/>
                  </a:srgbClr>
                </a:gs>
                <a:gs pos="71429">
                  <a:srgbClr val="FFFFFF">
                    <a:alpha val="4593"/>
                  </a:srgbClr>
                </a:gs>
                <a:gs pos="85714">
                  <a:srgbClr val="FFFFFF">
                    <a:alpha val="1842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3887771">
              <a:off x="1892393" y="1457720"/>
              <a:ext cx="591827" cy="121141"/>
            </a:xfrm>
            <a:prstGeom prst="ellipse">
              <a:avLst/>
            </a:prstGeom>
            <a:gradFill>
              <a:gsLst>
                <a:gs pos="0">
                  <a:srgbClr val="EFE0FF">
                    <a:alpha val="26353"/>
                  </a:srgbClr>
                </a:gs>
                <a:gs pos="14286">
                  <a:srgbClr val="EFE0FF">
                    <a:alpha val="24508"/>
                  </a:srgbClr>
                </a:gs>
                <a:gs pos="28571">
                  <a:srgbClr val="EFE0FF">
                    <a:alpha val="19611"/>
                  </a:srgbClr>
                </a:gs>
                <a:gs pos="42857">
                  <a:srgbClr val="EFE0FF">
                    <a:alpha val="13340"/>
                  </a:srgbClr>
                </a:gs>
                <a:gs pos="57143">
                  <a:srgbClr val="EFE0FF">
                    <a:alpha val="7627"/>
                  </a:srgbClr>
                </a:gs>
                <a:gs pos="71429">
                  <a:srgbClr val="EFE0FF">
                    <a:alpha val="3646"/>
                  </a:srgbClr>
                </a:gs>
                <a:gs pos="85714">
                  <a:srgbClr val="EFE0FF">
                    <a:alpha val="1458"/>
                  </a:srgbClr>
                </a:gs>
                <a:gs pos="100000">
                  <a:srgbClr val="EFE0FF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-9490262">
              <a:off x="3185242" y="1252479"/>
              <a:ext cx="514401" cy="185534"/>
            </a:xfrm>
            <a:prstGeom prst="ellipse">
              <a:avLst/>
            </a:prstGeom>
            <a:gradFill>
              <a:gsLst>
                <a:gs pos="0">
                  <a:srgbClr val="000000">
                    <a:alpha val="12678"/>
                  </a:srgbClr>
                </a:gs>
                <a:gs pos="14286">
                  <a:srgbClr val="000000">
                    <a:alpha val="11715"/>
                  </a:srgbClr>
                </a:gs>
                <a:gs pos="28571">
                  <a:srgbClr val="000000">
                    <a:alpha val="9222"/>
                  </a:srgbClr>
                </a:gs>
                <a:gs pos="42857">
                  <a:srgbClr val="000000">
                    <a:alpha val="6149"/>
                  </a:srgbClr>
                </a:gs>
                <a:gs pos="57143">
                  <a:srgbClr val="000000">
                    <a:alpha val="3455"/>
                  </a:srgbClr>
                </a:gs>
                <a:gs pos="71429">
                  <a:srgbClr val="000000">
                    <a:alpha val="1632"/>
                  </a:srgbClr>
                </a:gs>
                <a:gs pos="85714">
                  <a:srgbClr val="000000">
                    <a:alpha val="649"/>
                  </a:srgbClr>
                </a:gs>
                <a:gs pos="100000">
                  <a:srgbClr val="00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-9878892">
              <a:off x="774672" y="475518"/>
              <a:ext cx="686597" cy="37889"/>
            </a:xfrm>
            <a:prstGeom prst="ellipse">
              <a:avLst/>
            </a:prstGeom>
            <a:gradFill>
              <a:gsLst>
                <a:gs pos="0">
                  <a:srgbClr val="3F1C00">
                    <a:alpha val="29124"/>
                  </a:srgbClr>
                </a:gs>
                <a:gs pos="14286">
                  <a:srgbClr val="3F1C00">
                    <a:alpha val="27123"/>
                  </a:srgbClr>
                </a:gs>
                <a:gs pos="28571">
                  <a:srgbClr val="3F1C00">
                    <a:alpha val="21781"/>
                  </a:srgbClr>
                </a:gs>
                <a:gs pos="42857">
                  <a:srgbClr val="3F1C00">
                    <a:alpha val="14882"/>
                  </a:srgbClr>
                </a:gs>
                <a:gs pos="57143">
                  <a:srgbClr val="3F1C00">
                    <a:alpha val="8542"/>
                  </a:srgbClr>
                </a:gs>
                <a:gs pos="71429">
                  <a:srgbClr val="3F1C00">
                    <a:alpha val="4093"/>
                  </a:srgbClr>
                </a:gs>
                <a:gs pos="85714">
                  <a:srgbClr val="3F1C00">
                    <a:alpha val="1639"/>
                  </a:srgbClr>
                </a:gs>
                <a:gs pos="100000">
                  <a:srgbClr val="3F1C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10355309">
              <a:off x="449417" y="2297192"/>
              <a:ext cx="590864" cy="238475"/>
            </a:xfrm>
            <a:prstGeom prst="ellipse">
              <a:avLst/>
            </a:prstGeom>
            <a:gradFill>
              <a:gsLst>
                <a:gs pos="0">
                  <a:srgbClr val="CFB0AF">
                    <a:alpha val="31486"/>
                  </a:srgbClr>
                </a:gs>
                <a:gs pos="14286">
                  <a:srgbClr val="CFB0AF">
                    <a:alpha val="29358"/>
                  </a:srgbClr>
                </a:gs>
                <a:gs pos="28571">
                  <a:srgbClr val="CFB0AF">
                    <a:alpha val="23651"/>
                  </a:srgbClr>
                </a:gs>
                <a:gs pos="42857">
                  <a:srgbClr val="CFB0AF">
                    <a:alpha val="16222"/>
                  </a:srgbClr>
                </a:gs>
                <a:gs pos="57143">
                  <a:srgbClr val="CFB0AF">
                    <a:alpha val="9342"/>
                  </a:srgbClr>
                </a:gs>
                <a:gs pos="71429">
                  <a:srgbClr val="CFB0AF">
                    <a:alpha val="4487"/>
                  </a:srgbClr>
                </a:gs>
                <a:gs pos="85714">
                  <a:srgbClr val="CFB0AF">
                    <a:alpha val="1799"/>
                  </a:srgbClr>
                </a:gs>
                <a:gs pos="100000">
                  <a:srgbClr val="CFB0AF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9094635">
              <a:off x="514782" y="2229458"/>
              <a:ext cx="503577" cy="23405"/>
            </a:xfrm>
            <a:prstGeom prst="ellipse">
              <a:avLst/>
            </a:prstGeom>
            <a:gradFill>
              <a:gsLst>
                <a:gs pos="0">
                  <a:srgbClr val="FFE9DE">
                    <a:alpha val="24797"/>
                  </a:srgbClr>
                </a:gs>
                <a:gs pos="14286">
                  <a:srgbClr val="FFE9DE">
                    <a:alpha val="23044"/>
                  </a:srgbClr>
                </a:gs>
                <a:gs pos="28571">
                  <a:srgbClr val="FFE9DE">
                    <a:alpha val="18403"/>
                  </a:srgbClr>
                </a:gs>
                <a:gs pos="42857">
                  <a:srgbClr val="FFE9DE">
                    <a:alpha val="12488"/>
                  </a:srgbClr>
                </a:gs>
                <a:gs pos="57143">
                  <a:srgbClr val="FFE9DE">
                    <a:alpha val="7125"/>
                  </a:srgbClr>
                </a:gs>
                <a:gs pos="71429">
                  <a:srgbClr val="FFE9DE">
                    <a:alpha val="3401"/>
                  </a:srgbClr>
                </a:gs>
                <a:gs pos="85714">
                  <a:srgbClr val="FFE9DE">
                    <a:alpha val="1359"/>
                  </a:srgbClr>
                </a:gs>
                <a:gs pos="100000">
                  <a:srgbClr val="FFE9DE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-10329729">
              <a:off x="2196888" y="319563"/>
              <a:ext cx="397375" cy="101979"/>
            </a:xfrm>
            <a:prstGeom prst="ellipse">
              <a:avLst/>
            </a:prstGeom>
            <a:gradFill>
              <a:gsLst>
                <a:gs pos="0">
                  <a:srgbClr val="000000">
                    <a:alpha val="26913"/>
                  </a:srgbClr>
                </a:gs>
                <a:gs pos="14286">
                  <a:srgbClr val="000000">
                    <a:alpha val="25036"/>
                  </a:srgbClr>
                </a:gs>
                <a:gs pos="28571">
                  <a:srgbClr val="000000">
                    <a:alpha val="20048"/>
                  </a:srgbClr>
                </a:gs>
                <a:gs pos="42857">
                  <a:srgbClr val="000000">
                    <a:alpha val="13650"/>
                  </a:srgbClr>
                </a:gs>
                <a:gs pos="57143">
                  <a:srgbClr val="000000">
                    <a:alpha val="7810"/>
                  </a:srgbClr>
                </a:gs>
                <a:gs pos="71429">
                  <a:srgbClr val="000000">
                    <a:alpha val="3735"/>
                  </a:srgbClr>
                </a:gs>
                <a:gs pos="85714">
                  <a:srgbClr val="000000">
                    <a:alpha val="1494"/>
                  </a:srgbClr>
                </a:gs>
                <a:gs pos="100000">
                  <a:srgbClr val="000000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-8568451">
              <a:off x="877253" y="1206185"/>
              <a:ext cx="749718" cy="44446"/>
            </a:xfrm>
            <a:prstGeom prst="ellipse">
              <a:avLst/>
            </a:prstGeom>
            <a:gradFill>
              <a:gsLst>
                <a:gs pos="0">
                  <a:srgbClr val="2A0000">
                    <a:alpha val="21689"/>
                  </a:srgbClr>
                </a:gs>
                <a:gs pos="14286">
                  <a:srgbClr val="2A0000">
                    <a:alpha val="20125"/>
                  </a:srgbClr>
                </a:gs>
                <a:gs pos="28571">
                  <a:srgbClr val="2A0000">
                    <a:alpha val="16010"/>
                  </a:srgbClr>
                </a:gs>
                <a:gs pos="42857">
                  <a:srgbClr val="2A0000">
                    <a:alpha val="10813"/>
                  </a:srgbClr>
                </a:gs>
                <a:gs pos="57143">
                  <a:srgbClr val="2A0000">
                    <a:alpha val="6144"/>
                  </a:srgbClr>
                </a:gs>
                <a:gs pos="71429">
                  <a:srgbClr val="2A0000">
                    <a:alpha val="2925"/>
                  </a:srgbClr>
                </a:gs>
                <a:gs pos="85714">
                  <a:srgbClr val="2A0000">
                    <a:alpha val="1167"/>
                  </a:srgbClr>
                </a:gs>
                <a:gs pos="100000">
                  <a:srgbClr val="2A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9285654">
              <a:off x="125885" y="117085"/>
              <a:ext cx="675402" cy="145985"/>
            </a:xfrm>
            <a:prstGeom prst="ellipse">
              <a:avLst/>
            </a:prstGeom>
            <a:gradFill>
              <a:gsLst>
                <a:gs pos="0">
                  <a:srgbClr val="380000">
                    <a:alpha val="30623"/>
                  </a:srgbClr>
                </a:gs>
                <a:gs pos="14286">
                  <a:srgbClr val="380000">
                    <a:alpha val="28541"/>
                  </a:srgbClr>
                </a:gs>
                <a:gs pos="28571">
                  <a:srgbClr val="380000">
                    <a:alpha val="22966"/>
                  </a:srgbClr>
                </a:gs>
                <a:gs pos="42857">
                  <a:srgbClr val="380000">
                    <a:alpha val="15730"/>
                  </a:srgbClr>
                </a:gs>
                <a:gs pos="57143">
                  <a:srgbClr val="380000">
                    <a:alpha val="9047"/>
                  </a:srgbClr>
                </a:gs>
                <a:gs pos="71429">
                  <a:srgbClr val="380000">
                    <a:alpha val="4342"/>
                  </a:srgbClr>
                </a:gs>
                <a:gs pos="85714">
                  <a:srgbClr val="380000">
                    <a:alpha val="1740"/>
                  </a:srgbClr>
                </a:gs>
                <a:gs pos="100000">
                  <a:srgbClr val="38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8697657">
              <a:off x="3136096" y="1304289"/>
              <a:ext cx="546803" cy="219981"/>
            </a:xfrm>
            <a:prstGeom prst="ellipse">
              <a:avLst/>
            </a:prstGeom>
            <a:gradFill>
              <a:gsLst>
                <a:gs pos="0">
                  <a:srgbClr val="000000">
                    <a:alpha val="15039"/>
                  </a:srgbClr>
                </a:gs>
                <a:gs pos="14286">
                  <a:srgbClr val="000000">
                    <a:alpha val="13912"/>
                  </a:srgbClr>
                </a:gs>
                <a:gs pos="28571">
                  <a:srgbClr val="000000">
                    <a:alpha val="10980"/>
                  </a:srgbClr>
                </a:gs>
                <a:gs pos="42857">
                  <a:srgbClr val="000000">
                    <a:alpha val="7345"/>
                  </a:srgbClr>
                </a:gs>
                <a:gs pos="57143">
                  <a:srgbClr val="000000">
                    <a:alpha val="4139"/>
                  </a:srgbClr>
                </a:gs>
                <a:gs pos="71429">
                  <a:srgbClr val="000000">
                    <a:alpha val="1959"/>
                  </a:srgbClr>
                </a:gs>
                <a:gs pos="85714">
                  <a:srgbClr val="000000">
                    <a:alpha val="779"/>
                  </a:srgbClr>
                </a:gs>
                <a:gs pos="100000">
                  <a:srgbClr val="000000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6190349">
              <a:off x="752201" y="458201"/>
              <a:ext cx="328893" cy="109485"/>
            </a:xfrm>
            <a:prstGeom prst="ellipse">
              <a:avLst/>
            </a:prstGeom>
            <a:gradFill>
              <a:gsLst>
                <a:gs pos="0">
                  <a:srgbClr val="FFDECD">
                    <a:alpha val="29985"/>
                  </a:srgbClr>
                </a:gs>
                <a:gs pos="14286">
                  <a:srgbClr val="FFDECD">
                    <a:alpha val="27937"/>
                  </a:srgbClr>
                </a:gs>
                <a:gs pos="28571">
                  <a:srgbClr val="FFDECD">
                    <a:alpha val="22461"/>
                  </a:srgbClr>
                </a:gs>
                <a:gs pos="42857">
                  <a:srgbClr val="FFDECD">
                    <a:alpha val="15368"/>
                  </a:srgbClr>
                </a:gs>
                <a:gs pos="57143">
                  <a:srgbClr val="FFDECD">
                    <a:alpha val="8831"/>
                  </a:srgbClr>
                </a:gs>
                <a:gs pos="71429">
                  <a:srgbClr val="FFDECD">
                    <a:alpha val="4235"/>
                  </a:srgbClr>
                </a:gs>
                <a:gs pos="85714">
                  <a:srgbClr val="FFDECD">
                    <a:alpha val="1697"/>
                  </a:srgbClr>
                </a:gs>
                <a:gs pos="100000">
                  <a:srgbClr val="FFDECD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4186110">
              <a:off x="1828144" y="577049"/>
              <a:ext cx="548649" cy="169401"/>
            </a:xfrm>
            <a:prstGeom prst="ellipse">
              <a:avLst/>
            </a:prstGeom>
            <a:gradFill>
              <a:gsLst>
                <a:gs pos="0">
                  <a:srgbClr val="FFFF00">
                    <a:alpha val="9886"/>
                  </a:srgbClr>
                </a:gs>
                <a:gs pos="14286">
                  <a:srgbClr val="FFFF00">
                    <a:alpha val="9124"/>
                  </a:srgbClr>
                </a:gs>
                <a:gs pos="28571">
                  <a:srgbClr val="FFFF00">
                    <a:alpha val="7159"/>
                  </a:srgbClr>
                </a:gs>
                <a:gs pos="42857">
                  <a:srgbClr val="FFFF00">
                    <a:alpha val="4756"/>
                  </a:srgbClr>
                </a:gs>
                <a:gs pos="57143">
                  <a:srgbClr val="FFFF00">
                    <a:alpha val="2664"/>
                  </a:srgbClr>
                </a:gs>
                <a:gs pos="71429">
                  <a:srgbClr val="FFFF00">
                    <a:alpha val="1256"/>
                  </a:srgbClr>
                </a:gs>
                <a:gs pos="85714">
                  <a:srgbClr val="FFFF00">
                    <a:alpha val="498"/>
                  </a:srgbClr>
                </a:gs>
                <a:gs pos="100000">
                  <a:srgbClr val="FFFF00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8975928">
              <a:off x="1871253" y="1895787"/>
              <a:ext cx="542370" cy="2107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9734478">
              <a:off x="1469699" y="43882"/>
              <a:ext cx="378958" cy="67966"/>
            </a:xfrm>
            <a:prstGeom prst="ellipse">
              <a:avLst/>
            </a:prstGeom>
            <a:gradFill>
              <a:gsLst>
                <a:gs pos="0">
                  <a:srgbClr val="190000">
                    <a:alpha val="32968"/>
                  </a:srgbClr>
                </a:gs>
                <a:gs pos="14286">
                  <a:srgbClr val="190000">
                    <a:alpha val="30764"/>
                  </a:srgbClr>
                </a:gs>
                <a:gs pos="28571">
                  <a:srgbClr val="190000">
                    <a:alpha val="24833"/>
                  </a:srgbClr>
                </a:gs>
                <a:gs pos="42857">
                  <a:srgbClr val="190000">
                    <a:alpha val="17075"/>
                  </a:srgbClr>
                </a:gs>
                <a:gs pos="57143">
                  <a:srgbClr val="190000">
                    <a:alpha val="9855"/>
                  </a:srgbClr>
                </a:gs>
                <a:gs pos="71429">
                  <a:srgbClr val="190000">
                    <a:alpha val="4740"/>
                  </a:srgbClr>
                </a:gs>
                <a:gs pos="85714">
                  <a:srgbClr val="190000">
                    <a:alpha val="1902"/>
                  </a:srgbClr>
                </a:gs>
                <a:gs pos="100000">
                  <a:srgbClr val="1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-8547350">
              <a:off x="266035" y="156416"/>
              <a:ext cx="452331" cy="205274"/>
            </a:xfrm>
            <a:prstGeom prst="ellipse">
              <a:avLst/>
            </a:prstGeom>
            <a:gradFill>
              <a:gsLst>
                <a:gs pos="0">
                  <a:srgbClr val="2E0000">
                    <a:alpha val="32968"/>
                  </a:srgbClr>
                </a:gs>
                <a:gs pos="14286">
                  <a:srgbClr val="2E0000">
                    <a:alpha val="30764"/>
                  </a:srgbClr>
                </a:gs>
                <a:gs pos="28571">
                  <a:srgbClr val="2E0000">
                    <a:alpha val="24833"/>
                  </a:srgbClr>
                </a:gs>
                <a:gs pos="42857">
                  <a:srgbClr val="2E0000">
                    <a:alpha val="17075"/>
                  </a:srgbClr>
                </a:gs>
                <a:gs pos="57143">
                  <a:srgbClr val="2E0000">
                    <a:alpha val="9855"/>
                  </a:srgbClr>
                </a:gs>
                <a:gs pos="71429">
                  <a:srgbClr val="2E0000">
                    <a:alpha val="4740"/>
                  </a:srgbClr>
                </a:gs>
                <a:gs pos="85714">
                  <a:srgbClr val="2E0000">
                    <a:alpha val="1902"/>
                  </a:srgbClr>
                </a:gs>
                <a:gs pos="100000">
                  <a:srgbClr val="2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5722851">
              <a:off x="2096337" y="1321425"/>
              <a:ext cx="587771" cy="719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-10016457">
              <a:off x="832109" y="1258867"/>
              <a:ext cx="542377" cy="46901"/>
            </a:xfrm>
            <a:prstGeom prst="ellipse">
              <a:avLst/>
            </a:prstGeom>
            <a:gradFill>
              <a:gsLst>
                <a:gs pos="0">
                  <a:srgbClr val="FFDB9B">
                    <a:alpha val="29492"/>
                  </a:srgbClr>
                </a:gs>
                <a:gs pos="14286">
                  <a:srgbClr val="FFDB9B">
                    <a:alpha val="27471"/>
                  </a:srgbClr>
                </a:gs>
                <a:gs pos="28571">
                  <a:srgbClr val="FFDB9B">
                    <a:alpha val="22072"/>
                  </a:srgbClr>
                </a:gs>
                <a:gs pos="42857">
                  <a:srgbClr val="FFDB9B">
                    <a:alpha val="15090"/>
                  </a:srgbClr>
                </a:gs>
                <a:gs pos="57143">
                  <a:srgbClr val="FFDB9B">
                    <a:alpha val="8665"/>
                  </a:srgbClr>
                </a:gs>
                <a:gs pos="71429">
                  <a:srgbClr val="FFDB9B">
                    <a:alpha val="4154"/>
                  </a:srgbClr>
                </a:gs>
                <a:gs pos="85714">
                  <a:srgbClr val="FFDB9B">
                    <a:alpha val="1664"/>
                  </a:srgbClr>
                </a:gs>
                <a:gs pos="100000">
                  <a:srgbClr val="FFDB9B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10196315">
              <a:off x="976577" y="1459671"/>
              <a:ext cx="441805" cy="95343"/>
            </a:xfrm>
            <a:prstGeom prst="ellipse">
              <a:avLst/>
            </a:prstGeom>
            <a:gradFill>
              <a:gsLst>
                <a:gs pos="0">
                  <a:srgbClr val="2D0000">
                    <a:alpha val="25369"/>
                  </a:srgbClr>
                </a:gs>
                <a:gs pos="14286">
                  <a:srgbClr val="2D0000">
                    <a:alpha val="23581"/>
                  </a:srgbClr>
                </a:gs>
                <a:gs pos="28571">
                  <a:srgbClr val="2D0000">
                    <a:alpha val="18846"/>
                  </a:srgbClr>
                </a:gs>
                <a:gs pos="42857">
                  <a:srgbClr val="2D0000">
                    <a:alpha val="12800"/>
                  </a:srgbClr>
                </a:gs>
                <a:gs pos="57143">
                  <a:srgbClr val="2D0000">
                    <a:alpha val="7309"/>
                  </a:srgbClr>
                </a:gs>
                <a:gs pos="71429">
                  <a:srgbClr val="2D0000">
                    <a:alpha val="3490"/>
                  </a:srgbClr>
                </a:gs>
                <a:gs pos="85714">
                  <a:srgbClr val="2D0000">
                    <a:alpha val="1395"/>
                  </a:srgbClr>
                </a:gs>
                <a:gs pos="100000">
                  <a:srgbClr val="2D00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-9805192">
              <a:off x="433520" y="619444"/>
              <a:ext cx="638859" cy="57575"/>
            </a:xfrm>
            <a:prstGeom prst="ellipse">
              <a:avLst/>
            </a:prstGeom>
            <a:gradFill>
              <a:gsLst>
                <a:gs pos="0">
                  <a:srgbClr val="FFFFB5">
                    <a:alpha val="30057"/>
                  </a:srgbClr>
                </a:gs>
                <a:gs pos="14286">
                  <a:srgbClr val="FFFFB5">
                    <a:alpha val="28005"/>
                  </a:srgbClr>
                </a:gs>
                <a:gs pos="28571">
                  <a:srgbClr val="FFFFB5">
                    <a:alpha val="22518"/>
                  </a:srgbClr>
                </a:gs>
                <a:gs pos="42857">
                  <a:srgbClr val="FFFFB5">
                    <a:alpha val="15409"/>
                  </a:srgbClr>
                </a:gs>
                <a:gs pos="57143">
                  <a:srgbClr val="FFFFB5">
                    <a:alpha val="8855"/>
                  </a:srgbClr>
                </a:gs>
                <a:gs pos="71429">
                  <a:srgbClr val="FFFFB5">
                    <a:alpha val="4247"/>
                  </a:srgbClr>
                </a:gs>
                <a:gs pos="85714">
                  <a:srgbClr val="FFFFB5">
                    <a:alpha val="1702"/>
                  </a:srgbClr>
                </a:gs>
                <a:gs pos="100000">
                  <a:srgbClr val="FFFFB5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3853002">
              <a:off x="1040619" y="877420"/>
              <a:ext cx="424310" cy="182263"/>
            </a:xfrm>
            <a:prstGeom prst="ellipse">
              <a:avLst/>
            </a:prstGeom>
            <a:gradFill>
              <a:gsLst>
                <a:gs pos="0">
                  <a:srgbClr val="FFFF00">
                    <a:alpha val="14994"/>
                  </a:srgbClr>
                </a:gs>
                <a:gs pos="14286">
                  <a:srgbClr val="FFFF00">
                    <a:alpha val="13869"/>
                  </a:srgbClr>
                </a:gs>
                <a:gs pos="28571">
                  <a:srgbClr val="FFFF00">
                    <a:alpha val="10946"/>
                  </a:srgbClr>
                </a:gs>
                <a:gs pos="42857">
                  <a:srgbClr val="FFFF00">
                    <a:alpha val="7322"/>
                  </a:srgbClr>
                </a:gs>
                <a:gs pos="57143">
                  <a:srgbClr val="FFFF00">
                    <a:alpha val="4126"/>
                  </a:srgbClr>
                </a:gs>
                <a:gs pos="71429">
                  <a:srgbClr val="FFFF00">
                    <a:alpha val="1953"/>
                  </a:srgbClr>
                </a:gs>
                <a:gs pos="85714">
                  <a:srgbClr val="FFFF00">
                    <a:alpha val="777"/>
                  </a:srgbClr>
                </a:gs>
                <a:gs pos="100000">
                  <a:srgbClr val="FFFF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-10268741">
              <a:off x="473428" y="1295951"/>
              <a:ext cx="273931" cy="86191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-8709230">
              <a:off x="304629" y="1181644"/>
              <a:ext cx="305031" cy="89059"/>
            </a:xfrm>
            <a:prstGeom prst="ellipse">
              <a:avLst/>
            </a:prstGeom>
            <a:gradFill>
              <a:gsLst>
                <a:gs pos="0">
                  <a:srgbClr val="FFFFF1">
                    <a:alpha val="32968"/>
                  </a:srgbClr>
                </a:gs>
                <a:gs pos="14286">
                  <a:srgbClr val="FFFFF1">
                    <a:alpha val="30764"/>
                  </a:srgbClr>
                </a:gs>
                <a:gs pos="28571">
                  <a:srgbClr val="FFFFF1">
                    <a:alpha val="24833"/>
                  </a:srgbClr>
                </a:gs>
                <a:gs pos="42857">
                  <a:srgbClr val="FFFFF1">
                    <a:alpha val="17075"/>
                  </a:srgbClr>
                </a:gs>
                <a:gs pos="57143">
                  <a:srgbClr val="FFFFF1">
                    <a:alpha val="9855"/>
                  </a:srgbClr>
                </a:gs>
                <a:gs pos="71429">
                  <a:srgbClr val="FFFFF1">
                    <a:alpha val="4740"/>
                  </a:srgbClr>
                </a:gs>
                <a:gs pos="85714">
                  <a:srgbClr val="FFFFF1">
                    <a:alpha val="1902"/>
                  </a:srgbClr>
                </a:gs>
                <a:gs pos="100000">
                  <a:srgbClr val="FFFF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-10300024">
              <a:off x="685271" y="263561"/>
              <a:ext cx="458984" cy="96504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3571928">
              <a:off x="711397" y="194271"/>
              <a:ext cx="316017" cy="59109"/>
            </a:xfrm>
            <a:prstGeom prst="ellipse">
              <a:avLst/>
            </a:prstGeom>
            <a:gradFill>
              <a:gsLst>
                <a:gs pos="0">
                  <a:srgbClr val="FFE5D4">
                    <a:alpha val="32968"/>
                  </a:srgbClr>
                </a:gs>
                <a:gs pos="14286">
                  <a:srgbClr val="FFE5D4">
                    <a:alpha val="30764"/>
                  </a:srgbClr>
                </a:gs>
                <a:gs pos="28571">
                  <a:srgbClr val="FFE5D4">
                    <a:alpha val="24833"/>
                  </a:srgbClr>
                </a:gs>
                <a:gs pos="42857">
                  <a:srgbClr val="FFE5D4">
                    <a:alpha val="17075"/>
                  </a:srgbClr>
                </a:gs>
                <a:gs pos="57143">
                  <a:srgbClr val="FFE5D4">
                    <a:alpha val="9855"/>
                  </a:srgbClr>
                </a:gs>
                <a:gs pos="71429">
                  <a:srgbClr val="FFE5D4">
                    <a:alpha val="4740"/>
                  </a:srgbClr>
                </a:gs>
                <a:gs pos="85714">
                  <a:srgbClr val="FFE5D4">
                    <a:alpha val="1902"/>
                  </a:srgbClr>
                </a:gs>
                <a:gs pos="100000">
                  <a:srgbClr val="FFE5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-8607848">
              <a:off x="2862157" y="2267584"/>
              <a:ext cx="391234" cy="166171"/>
            </a:xfrm>
            <a:prstGeom prst="ellipse">
              <a:avLst/>
            </a:prstGeom>
            <a:gradFill>
              <a:gsLst>
                <a:gs pos="0">
                  <a:srgbClr val="E6D9CC">
                    <a:alpha val="19091"/>
                  </a:srgbClr>
                </a:gs>
                <a:gs pos="14286">
                  <a:srgbClr val="E6D9CC">
                    <a:alpha val="17692"/>
                  </a:srgbClr>
                </a:gs>
                <a:gs pos="28571">
                  <a:srgbClr val="E6D9CC">
                    <a:alpha val="14030"/>
                  </a:srgbClr>
                </a:gs>
                <a:gs pos="42857">
                  <a:srgbClr val="E6D9CC">
                    <a:alpha val="9440"/>
                  </a:srgbClr>
                </a:gs>
                <a:gs pos="57143">
                  <a:srgbClr val="E6D9CC">
                    <a:alpha val="5346"/>
                  </a:srgbClr>
                </a:gs>
                <a:gs pos="71429">
                  <a:srgbClr val="E6D9CC">
                    <a:alpha val="2539"/>
                  </a:srgbClr>
                </a:gs>
                <a:gs pos="85714">
                  <a:srgbClr val="E6D9CC">
                    <a:alpha val="1012"/>
                  </a:srgbClr>
                </a:gs>
                <a:gs pos="100000">
                  <a:srgbClr val="E6D9CC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4932702">
              <a:off x="1340123" y="1003999"/>
              <a:ext cx="774093" cy="177637"/>
            </a:xfrm>
            <a:prstGeom prst="ellipse">
              <a:avLst/>
            </a:prstGeom>
            <a:gradFill>
              <a:gsLst>
                <a:gs pos="0">
                  <a:srgbClr val="FF0000">
                    <a:alpha val="15993"/>
                  </a:srgbClr>
                </a:gs>
                <a:gs pos="14286">
                  <a:srgbClr val="FF0000">
                    <a:alpha val="14800"/>
                  </a:srgbClr>
                </a:gs>
                <a:gs pos="28571">
                  <a:srgbClr val="FF0000">
                    <a:alpha val="11694"/>
                  </a:srgbClr>
                </a:gs>
                <a:gs pos="42857">
                  <a:srgbClr val="FF0000">
                    <a:alpha val="7834"/>
                  </a:srgbClr>
                </a:gs>
                <a:gs pos="57143">
                  <a:srgbClr val="FF0000">
                    <a:alpha val="4419"/>
                  </a:srgbClr>
                </a:gs>
                <a:gs pos="71429">
                  <a:srgbClr val="FF0000">
                    <a:alpha val="2094"/>
                  </a:srgbClr>
                </a:gs>
                <a:gs pos="85714">
                  <a:srgbClr val="FF0000">
                    <a:alpha val="833"/>
                  </a:srgbClr>
                </a:gs>
                <a:gs pos="100000">
                  <a:srgbClr val="FF0000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-9420671">
              <a:off x="533657" y="651104"/>
              <a:ext cx="511928" cy="686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-9549668">
              <a:off x="426990" y="408667"/>
              <a:ext cx="663830" cy="44992"/>
            </a:xfrm>
            <a:prstGeom prst="ellipse">
              <a:avLst/>
            </a:prstGeom>
            <a:gradFill>
              <a:gsLst>
                <a:gs pos="0">
                  <a:srgbClr val="FFFFE8">
                    <a:alpha val="32968"/>
                  </a:srgbClr>
                </a:gs>
                <a:gs pos="14286">
                  <a:srgbClr val="FFFFE8">
                    <a:alpha val="30764"/>
                  </a:srgbClr>
                </a:gs>
                <a:gs pos="28571">
                  <a:srgbClr val="FFFFE8">
                    <a:alpha val="24833"/>
                  </a:srgbClr>
                </a:gs>
                <a:gs pos="42857">
                  <a:srgbClr val="FFFFE8">
                    <a:alpha val="17075"/>
                  </a:srgbClr>
                </a:gs>
                <a:gs pos="57143">
                  <a:srgbClr val="FFFFE8">
                    <a:alpha val="9855"/>
                  </a:srgbClr>
                </a:gs>
                <a:gs pos="71429">
                  <a:srgbClr val="FFFFE8">
                    <a:alpha val="4740"/>
                  </a:srgbClr>
                </a:gs>
                <a:gs pos="85714">
                  <a:srgbClr val="FFFFE8">
                    <a:alpha val="1902"/>
                  </a:srgbClr>
                </a:gs>
                <a:gs pos="100000">
                  <a:srgbClr val="FFFF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-10404913">
              <a:off x="443577" y="185575"/>
              <a:ext cx="362658" cy="142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10083916">
              <a:off x="1003724" y="2050694"/>
              <a:ext cx="433629" cy="63064"/>
            </a:xfrm>
            <a:prstGeom prst="ellipse">
              <a:avLst/>
            </a:prstGeom>
            <a:gradFill>
              <a:gsLst>
                <a:gs pos="0">
                  <a:srgbClr val="000000">
                    <a:alpha val="7696"/>
                  </a:srgbClr>
                </a:gs>
                <a:gs pos="14286">
                  <a:srgbClr val="000000">
                    <a:alpha val="7097"/>
                  </a:srgbClr>
                </a:gs>
                <a:gs pos="28571">
                  <a:srgbClr val="000000">
                    <a:alpha val="5555"/>
                  </a:srgbClr>
                </a:gs>
                <a:gs pos="42857">
                  <a:srgbClr val="000000">
                    <a:alpha val="3679"/>
                  </a:srgbClr>
                </a:gs>
                <a:gs pos="57143">
                  <a:srgbClr val="000000">
                    <a:alpha val="2056"/>
                  </a:srgbClr>
                </a:gs>
                <a:gs pos="71429">
                  <a:srgbClr val="000000">
                    <a:alpha val="968"/>
                  </a:srgbClr>
                </a:gs>
                <a:gs pos="85714">
                  <a:srgbClr val="000000">
                    <a:alpha val="384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9016190">
              <a:off x="217223" y="864131"/>
              <a:ext cx="504499" cy="235549"/>
            </a:xfrm>
            <a:prstGeom prst="ellipse">
              <a:avLst/>
            </a:prstGeom>
            <a:gradFill>
              <a:gsLst>
                <a:gs pos="0">
                  <a:srgbClr val="FFA000">
                    <a:alpha val="29826"/>
                  </a:srgbClr>
                </a:gs>
                <a:gs pos="14286">
                  <a:srgbClr val="FFA000">
                    <a:alpha val="27787"/>
                  </a:srgbClr>
                </a:gs>
                <a:gs pos="28571">
                  <a:srgbClr val="FFA000">
                    <a:alpha val="22335"/>
                  </a:srgbClr>
                </a:gs>
                <a:gs pos="42857">
                  <a:srgbClr val="FFA000">
                    <a:alpha val="15278"/>
                  </a:srgbClr>
                </a:gs>
                <a:gs pos="57143">
                  <a:srgbClr val="FFA000">
                    <a:alpha val="8778"/>
                  </a:srgbClr>
                </a:gs>
                <a:gs pos="71429">
                  <a:srgbClr val="FFA000">
                    <a:alpha val="4209"/>
                  </a:srgbClr>
                </a:gs>
                <a:gs pos="85714">
                  <a:srgbClr val="FFA000">
                    <a:alpha val="1686"/>
                  </a:srgbClr>
                </a:gs>
                <a:gs pos="100000">
                  <a:srgbClr val="FFA00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4362439">
              <a:off x="991493" y="160976"/>
              <a:ext cx="311485" cy="41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-9406306">
              <a:off x="1043151" y="1261637"/>
              <a:ext cx="408678" cy="154281"/>
            </a:xfrm>
            <a:prstGeom prst="ellipse">
              <a:avLst/>
            </a:prstGeom>
            <a:gradFill>
              <a:gsLst>
                <a:gs pos="0">
                  <a:srgbClr val="003900">
                    <a:alpha val="22070"/>
                  </a:srgbClr>
                </a:gs>
                <a:gs pos="14286">
                  <a:srgbClr val="003900">
                    <a:alpha val="20482"/>
                  </a:srgbClr>
                </a:gs>
                <a:gs pos="28571">
                  <a:srgbClr val="003900">
                    <a:alpha val="16302"/>
                  </a:srgbClr>
                </a:gs>
                <a:gs pos="42857">
                  <a:srgbClr val="003900">
                    <a:alpha val="11017"/>
                  </a:srgbClr>
                </a:gs>
                <a:gs pos="57143">
                  <a:srgbClr val="003900">
                    <a:alpha val="6263"/>
                  </a:srgbClr>
                </a:gs>
                <a:gs pos="71429">
                  <a:srgbClr val="003900">
                    <a:alpha val="2982"/>
                  </a:srgbClr>
                </a:gs>
                <a:gs pos="85714">
                  <a:srgbClr val="003900">
                    <a:alpha val="1190"/>
                  </a:srgbClr>
                </a:gs>
                <a:gs pos="100000">
                  <a:srgbClr val="003900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-8770156">
              <a:off x="-228576" y="-6656"/>
              <a:ext cx="489957" cy="205518"/>
            </a:xfrm>
            <a:prstGeom prst="ellipse">
              <a:avLst/>
            </a:prstGeom>
            <a:gradFill>
              <a:gsLst>
                <a:gs pos="0">
                  <a:srgbClr val="CCB3B6">
                    <a:alpha val="32968"/>
                  </a:srgbClr>
                </a:gs>
                <a:gs pos="14286">
                  <a:srgbClr val="CCB3B6">
                    <a:alpha val="30764"/>
                  </a:srgbClr>
                </a:gs>
                <a:gs pos="28571">
                  <a:srgbClr val="CCB3B6">
                    <a:alpha val="24833"/>
                  </a:srgbClr>
                </a:gs>
                <a:gs pos="42857">
                  <a:srgbClr val="CCB3B6">
                    <a:alpha val="17075"/>
                  </a:srgbClr>
                </a:gs>
                <a:gs pos="57143">
                  <a:srgbClr val="CCB3B6">
                    <a:alpha val="9855"/>
                  </a:srgbClr>
                </a:gs>
                <a:gs pos="71429">
                  <a:srgbClr val="CCB3B6">
                    <a:alpha val="4740"/>
                  </a:srgbClr>
                </a:gs>
                <a:gs pos="85714">
                  <a:srgbClr val="CCB3B6">
                    <a:alpha val="1902"/>
                  </a:srgbClr>
                </a:gs>
                <a:gs pos="100000">
                  <a:srgbClr val="CCB3B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2998442">
              <a:off x="2024715" y="-4833"/>
              <a:ext cx="616181" cy="119945"/>
            </a:xfrm>
            <a:prstGeom prst="ellipse">
              <a:avLst/>
            </a:prstGeom>
            <a:gradFill>
              <a:gsLst>
                <a:gs pos="0">
                  <a:srgbClr val="FFFF00">
                    <a:alpha val="8820"/>
                  </a:srgbClr>
                </a:gs>
                <a:gs pos="14286">
                  <a:srgbClr val="FFFF00">
                    <a:alpha val="8137"/>
                  </a:srgbClr>
                </a:gs>
                <a:gs pos="28571">
                  <a:srgbClr val="FFFF00">
                    <a:alpha val="6377"/>
                  </a:srgbClr>
                </a:gs>
                <a:gs pos="42857">
                  <a:srgbClr val="FFFF00">
                    <a:alpha val="4230"/>
                  </a:srgbClr>
                </a:gs>
                <a:gs pos="57143">
                  <a:srgbClr val="FFFF00">
                    <a:alpha val="2366"/>
                  </a:srgbClr>
                </a:gs>
                <a:gs pos="71429">
                  <a:srgbClr val="FFFF00">
                    <a:alpha val="1115"/>
                  </a:srgbClr>
                </a:gs>
                <a:gs pos="85714">
                  <a:srgbClr val="FFFF00">
                    <a:alpha val="442"/>
                  </a:srgbClr>
                </a:gs>
                <a:gs pos="100000">
                  <a:srgbClr val="FFFF00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10339897">
              <a:off x="2257743" y="2021014"/>
              <a:ext cx="398437" cy="87836"/>
            </a:xfrm>
            <a:prstGeom prst="ellipse">
              <a:avLst/>
            </a:prstGeom>
            <a:gradFill>
              <a:gsLst>
                <a:gs pos="0">
                  <a:srgbClr val="000000">
                    <a:alpha val="30656"/>
                  </a:srgbClr>
                </a:gs>
                <a:gs pos="14286">
                  <a:srgbClr val="000000">
                    <a:alpha val="28572"/>
                  </a:srgbClr>
                </a:gs>
                <a:gs pos="28571">
                  <a:srgbClr val="000000">
                    <a:alpha val="22992"/>
                  </a:srgbClr>
                </a:gs>
                <a:gs pos="42857">
                  <a:srgbClr val="000000">
                    <a:alpha val="15749"/>
                  </a:srgbClr>
                </a:gs>
                <a:gs pos="57143">
                  <a:srgbClr val="000000">
                    <a:alpha val="9059"/>
                  </a:srgbClr>
                </a:gs>
                <a:gs pos="71429">
                  <a:srgbClr val="000000">
                    <a:alpha val="4347"/>
                  </a:srgbClr>
                </a:gs>
                <a:gs pos="85714">
                  <a:srgbClr val="000000">
                    <a:alpha val="1742"/>
                  </a:srgbClr>
                </a:gs>
                <a:gs pos="100000">
                  <a:srgbClr val="00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7448146">
              <a:off x="3132536" y="1767786"/>
              <a:ext cx="433873" cy="175380"/>
            </a:xfrm>
            <a:prstGeom prst="ellipse">
              <a:avLst/>
            </a:prstGeom>
            <a:gradFill>
              <a:gsLst>
                <a:gs pos="0">
                  <a:srgbClr val="BEB0B9">
                    <a:alpha val="32968"/>
                  </a:srgbClr>
                </a:gs>
                <a:gs pos="14286">
                  <a:srgbClr val="BEB0B9">
                    <a:alpha val="30764"/>
                  </a:srgbClr>
                </a:gs>
                <a:gs pos="28571">
                  <a:srgbClr val="BEB0B9">
                    <a:alpha val="24833"/>
                  </a:srgbClr>
                </a:gs>
                <a:gs pos="42857">
                  <a:srgbClr val="BEB0B9">
                    <a:alpha val="17075"/>
                  </a:srgbClr>
                </a:gs>
                <a:gs pos="57143">
                  <a:srgbClr val="BEB0B9">
                    <a:alpha val="9855"/>
                  </a:srgbClr>
                </a:gs>
                <a:gs pos="71429">
                  <a:srgbClr val="BEB0B9">
                    <a:alpha val="4740"/>
                  </a:srgbClr>
                </a:gs>
                <a:gs pos="85714">
                  <a:srgbClr val="BEB0B9">
                    <a:alpha val="1902"/>
                  </a:srgbClr>
                </a:gs>
                <a:gs pos="100000">
                  <a:srgbClr val="BEB0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-10424600">
              <a:off x="2334453" y="1889098"/>
              <a:ext cx="720319" cy="58713"/>
            </a:xfrm>
            <a:prstGeom prst="ellipse">
              <a:avLst/>
            </a:prstGeom>
            <a:gradFill>
              <a:gsLst>
                <a:gs pos="0">
                  <a:srgbClr val="F5ECFF">
                    <a:alpha val="30792"/>
                  </a:srgbClr>
                </a:gs>
                <a:gs pos="14286">
                  <a:srgbClr val="F5ECFF">
                    <a:alpha val="28701"/>
                  </a:srgbClr>
                </a:gs>
                <a:gs pos="28571">
                  <a:srgbClr val="F5ECFF">
                    <a:alpha val="23100"/>
                  </a:srgbClr>
                </a:gs>
                <a:gs pos="42857">
                  <a:srgbClr val="F5ECFF">
                    <a:alpha val="15826"/>
                  </a:srgbClr>
                </a:gs>
                <a:gs pos="57143">
                  <a:srgbClr val="F5ECFF">
                    <a:alpha val="9105"/>
                  </a:srgbClr>
                </a:gs>
                <a:gs pos="71429">
                  <a:srgbClr val="F5ECFF">
                    <a:alpha val="4370"/>
                  </a:srgbClr>
                </a:gs>
                <a:gs pos="85714">
                  <a:srgbClr val="F5ECFF">
                    <a:alpha val="1752"/>
                  </a:srgbClr>
                </a:gs>
                <a:gs pos="100000">
                  <a:srgbClr val="F5ECFF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7125077">
              <a:off x="1854360" y="26703"/>
              <a:ext cx="62554" cy="52770"/>
            </a:xfrm>
            <a:prstGeom prst="ellipse">
              <a:avLst/>
            </a:prstGeom>
            <a:gradFill>
              <a:gsLst>
                <a:gs pos="0">
                  <a:srgbClr val="FFFFB6">
                    <a:alpha val="32968"/>
                  </a:srgbClr>
                </a:gs>
                <a:gs pos="14286">
                  <a:srgbClr val="FFFFB6">
                    <a:alpha val="30764"/>
                  </a:srgbClr>
                </a:gs>
                <a:gs pos="28571">
                  <a:srgbClr val="FFFFB6">
                    <a:alpha val="24833"/>
                  </a:srgbClr>
                </a:gs>
                <a:gs pos="42857">
                  <a:srgbClr val="FFFFB6">
                    <a:alpha val="17075"/>
                  </a:srgbClr>
                </a:gs>
                <a:gs pos="57143">
                  <a:srgbClr val="FFFFB6">
                    <a:alpha val="9855"/>
                  </a:srgbClr>
                </a:gs>
                <a:gs pos="71429">
                  <a:srgbClr val="FFFFB6">
                    <a:alpha val="4740"/>
                  </a:srgbClr>
                </a:gs>
                <a:gs pos="85714">
                  <a:srgbClr val="FFFFB6">
                    <a:alpha val="1902"/>
                  </a:srgbClr>
                </a:gs>
                <a:gs pos="100000">
                  <a:srgbClr val="FFFFB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-8430785">
              <a:off x="347746" y="1764814"/>
              <a:ext cx="391378" cy="296532"/>
            </a:xfrm>
            <a:prstGeom prst="ellipse">
              <a:avLst/>
            </a:prstGeom>
            <a:gradFill>
              <a:gsLst>
                <a:gs pos="0">
                  <a:srgbClr val="E6DFFF">
                    <a:alpha val="19022"/>
                  </a:srgbClr>
                </a:gs>
                <a:gs pos="14286">
                  <a:srgbClr val="E6DFFF">
                    <a:alpha val="17628"/>
                  </a:srgbClr>
                </a:gs>
                <a:gs pos="28571">
                  <a:srgbClr val="E6DFFF">
                    <a:alpha val="13978"/>
                  </a:srgbClr>
                </a:gs>
                <a:gs pos="42857">
                  <a:srgbClr val="E6DFFF">
                    <a:alpha val="9404"/>
                  </a:srgbClr>
                </a:gs>
                <a:gs pos="57143">
                  <a:srgbClr val="E6DFFF">
                    <a:alpha val="5325"/>
                  </a:srgbClr>
                </a:gs>
                <a:gs pos="71429">
                  <a:srgbClr val="E6DFFF">
                    <a:alpha val="2529"/>
                  </a:srgbClr>
                </a:gs>
                <a:gs pos="85714">
                  <a:srgbClr val="E6DFFF">
                    <a:alpha val="1008"/>
                  </a:srgbClr>
                </a:gs>
                <a:gs pos="100000">
                  <a:srgbClr val="E6D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2889730">
              <a:off x="1124286" y="1519191"/>
              <a:ext cx="274395" cy="125033"/>
            </a:xfrm>
            <a:prstGeom prst="ellipse">
              <a:avLst/>
            </a:prstGeom>
            <a:gradFill>
              <a:gsLst>
                <a:gs pos="0">
                  <a:srgbClr val="450000">
                    <a:alpha val="24936"/>
                  </a:srgbClr>
                </a:gs>
                <a:gs pos="14286">
                  <a:srgbClr val="450000">
                    <a:alpha val="23175"/>
                  </a:srgbClr>
                </a:gs>
                <a:gs pos="28571">
                  <a:srgbClr val="450000">
                    <a:alpha val="18511"/>
                  </a:srgbClr>
                </a:gs>
                <a:gs pos="42857">
                  <a:srgbClr val="450000">
                    <a:alpha val="12564"/>
                  </a:srgbClr>
                </a:gs>
                <a:gs pos="57143">
                  <a:srgbClr val="450000">
                    <a:alpha val="7170"/>
                  </a:srgbClr>
                </a:gs>
                <a:gs pos="71429">
                  <a:srgbClr val="450000">
                    <a:alpha val="3423"/>
                  </a:srgbClr>
                </a:gs>
                <a:gs pos="85714">
                  <a:srgbClr val="450000">
                    <a:alpha val="1368"/>
                  </a:srgbClr>
                </a:gs>
                <a:gs pos="100000">
                  <a:srgbClr val="450000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7717776">
              <a:off x="2774690" y="52902"/>
              <a:ext cx="700862" cy="115712"/>
            </a:xfrm>
            <a:prstGeom prst="ellipse">
              <a:avLst/>
            </a:prstGeom>
            <a:gradFill>
              <a:gsLst>
                <a:gs pos="0">
                  <a:srgbClr val="FFFFE1">
                    <a:alpha val="28034"/>
                  </a:srgbClr>
                </a:gs>
                <a:gs pos="14286">
                  <a:srgbClr val="FFFFE1">
                    <a:alpha val="26094"/>
                  </a:srgbClr>
                </a:gs>
                <a:gs pos="28571">
                  <a:srgbClr val="FFFFE1">
                    <a:alpha val="20925"/>
                  </a:srgbClr>
                </a:gs>
                <a:gs pos="42857">
                  <a:srgbClr val="FFFFE1">
                    <a:alpha val="14272"/>
                  </a:srgbClr>
                </a:gs>
                <a:gs pos="57143">
                  <a:srgbClr val="FFFFE1">
                    <a:alpha val="8179"/>
                  </a:srgbClr>
                </a:gs>
                <a:gs pos="71429">
                  <a:srgbClr val="FFFFE1">
                    <a:alpha val="3915"/>
                  </a:srgbClr>
                </a:gs>
                <a:gs pos="85714">
                  <a:srgbClr val="FFFFE1">
                    <a:alpha val="1567"/>
                  </a:srgbClr>
                </a:gs>
                <a:gs pos="100000">
                  <a:srgbClr val="FFFFE1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8886727">
              <a:off x="778362" y="664106"/>
              <a:ext cx="225896" cy="40889"/>
            </a:xfrm>
            <a:prstGeom prst="ellipse">
              <a:avLst/>
            </a:prstGeom>
            <a:gradFill>
              <a:gsLst>
                <a:gs pos="0">
                  <a:srgbClr val="000000">
                    <a:alpha val="28260"/>
                  </a:srgbClr>
                </a:gs>
                <a:gs pos="14286">
                  <a:srgbClr val="000000">
                    <a:alpha val="26307"/>
                  </a:srgbClr>
                </a:gs>
                <a:gs pos="28571">
                  <a:srgbClr val="000000">
                    <a:alpha val="21102"/>
                  </a:srgbClr>
                </a:gs>
                <a:gs pos="42857">
                  <a:srgbClr val="000000">
                    <a:alpha val="14398"/>
                  </a:srgbClr>
                </a:gs>
                <a:gs pos="57143">
                  <a:srgbClr val="000000">
                    <a:alpha val="8254"/>
                  </a:srgbClr>
                </a:gs>
                <a:gs pos="71429">
                  <a:srgbClr val="000000">
                    <a:alpha val="3952"/>
                  </a:srgbClr>
                </a:gs>
                <a:gs pos="85714">
                  <a:srgbClr val="000000">
                    <a:alpha val="1582"/>
                  </a:srgbClr>
                </a:gs>
                <a:gs pos="100000">
                  <a:srgbClr val="00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3425847">
              <a:off x="1320197" y="613990"/>
              <a:ext cx="589269" cy="153803"/>
            </a:xfrm>
            <a:prstGeom prst="ellipse">
              <a:avLst/>
            </a:prstGeom>
            <a:gradFill>
              <a:gsLst>
                <a:gs pos="0">
                  <a:srgbClr val="FFFFC7">
                    <a:alpha val="30086"/>
                  </a:srgbClr>
                </a:gs>
                <a:gs pos="14286">
                  <a:srgbClr val="FFFFC7">
                    <a:alpha val="28032"/>
                  </a:srgbClr>
                </a:gs>
                <a:gs pos="28571">
                  <a:srgbClr val="FFFFC7">
                    <a:alpha val="22541"/>
                  </a:srgbClr>
                </a:gs>
                <a:gs pos="42857">
                  <a:srgbClr val="FFFFC7">
                    <a:alpha val="15425"/>
                  </a:srgbClr>
                </a:gs>
                <a:gs pos="57143">
                  <a:srgbClr val="FFFFC7">
                    <a:alpha val="8865"/>
                  </a:srgbClr>
                </a:gs>
                <a:gs pos="71429">
                  <a:srgbClr val="FFFFC7">
                    <a:alpha val="4252"/>
                  </a:srgbClr>
                </a:gs>
                <a:gs pos="85714">
                  <a:srgbClr val="FFFFC7">
                    <a:alpha val="1704"/>
                  </a:srgbClr>
                </a:gs>
                <a:gs pos="100000">
                  <a:srgbClr val="FFFFC7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3046041">
              <a:off x="-184494" y="2267259"/>
              <a:ext cx="382877" cy="200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-8814282">
              <a:off x="326843" y="286068"/>
              <a:ext cx="506948" cy="92586"/>
            </a:xfrm>
            <a:prstGeom prst="ellipse">
              <a:avLst/>
            </a:prstGeom>
            <a:gradFill>
              <a:gsLst>
                <a:gs pos="0">
                  <a:srgbClr val="FFFFFF">
                    <a:alpha val="29331"/>
                  </a:srgbClr>
                </a:gs>
                <a:gs pos="14286">
                  <a:srgbClr val="FFFFFF">
                    <a:alpha val="27319"/>
                  </a:srgbClr>
                </a:gs>
                <a:gs pos="28571">
                  <a:srgbClr val="FFFFFF">
                    <a:alpha val="21945"/>
                  </a:srgbClr>
                </a:gs>
                <a:gs pos="42857">
                  <a:srgbClr val="FFFFFF">
                    <a:alpha val="14999"/>
                  </a:srgbClr>
                </a:gs>
                <a:gs pos="57143">
                  <a:srgbClr val="FFFFFF">
                    <a:alpha val="8611"/>
                  </a:srgbClr>
                </a:gs>
                <a:gs pos="71429">
                  <a:srgbClr val="FFFFFF">
                    <a:alpha val="4127"/>
                  </a:srgbClr>
                </a:gs>
                <a:gs pos="85714">
                  <a:srgbClr val="FFFFFF">
                    <a:alpha val="1653"/>
                  </a:srgbClr>
                </a:gs>
                <a:gs pos="100000">
                  <a:srgbClr val="FFFFFF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7122960">
              <a:off x="823821" y="398201"/>
              <a:ext cx="622291" cy="185725"/>
            </a:xfrm>
            <a:prstGeom prst="ellipse">
              <a:avLst/>
            </a:prstGeom>
            <a:gradFill>
              <a:gsLst>
                <a:gs pos="0">
                  <a:srgbClr val="290D00">
                    <a:alpha val="22970"/>
                  </a:srgbClr>
                </a:gs>
                <a:gs pos="14286">
                  <a:srgbClr val="290D00">
                    <a:alpha val="21327"/>
                  </a:srgbClr>
                </a:gs>
                <a:gs pos="28571">
                  <a:srgbClr val="290D00">
                    <a:alpha val="16993"/>
                  </a:srgbClr>
                </a:gs>
                <a:gs pos="42857">
                  <a:srgbClr val="290D00">
                    <a:alpha val="11499"/>
                  </a:srgbClr>
                </a:gs>
                <a:gs pos="57143">
                  <a:srgbClr val="290D00">
                    <a:alpha val="6545"/>
                  </a:srgbClr>
                </a:gs>
                <a:gs pos="71429">
                  <a:srgbClr val="290D00">
                    <a:alpha val="3119"/>
                  </a:srgbClr>
                </a:gs>
                <a:gs pos="85714">
                  <a:srgbClr val="290D00">
                    <a:alpha val="1245"/>
                  </a:srgbClr>
                </a:gs>
                <a:gs pos="100000">
                  <a:srgbClr val="290D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6160031">
              <a:off x="2272554" y="1255570"/>
              <a:ext cx="205749" cy="4727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-10160972">
              <a:off x="921452" y="1479339"/>
              <a:ext cx="251709" cy="181182"/>
            </a:xfrm>
            <a:prstGeom prst="ellipse">
              <a:avLst/>
            </a:prstGeom>
            <a:gradFill>
              <a:gsLst>
                <a:gs pos="0">
                  <a:srgbClr val="D3FFDD">
                    <a:alpha val="26066"/>
                  </a:srgbClr>
                </a:gs>
                <a:gs pos="14286">
                  <a:srgbClr val="D3FFDD">
                    <a:alpha val="24238"/>
                  </a:srgbClr>
                </a:gs>
                <a:gs pos="28571">
                  <a:srgbClr val="D3FFDD">
                    <a:alpha val="19388"/>
                  </a:srgbClr>
                </a:gs>
                <a:gs pos="42857">
                  <a:srgbClr val="D3FFDD">
                    <a:alpha val="13183"/>
                  </a:srgbClr>
                </a:gs>
                <a:gs pos="57143">
                  <a:srgbClr val="D3FFDD">
                    <a:alpha val="7534"/>
                  </a:srgbClr>
                </a:gs>
                <a:gs pos="71429">
                  <a:srgbClr val="D3FFDD">
                    <a:alpha val="3600"/>
                  </a:srgbClr>
                </a:gs>
                <a:gs pos="85714">
                  <a:srgbClr val="D3FFDD">
                    <a:alpha val="1439"/>
                  </a:srgbClr>
                </a:gs>
                <a:gs pos="100000">
                  <a:srgbClr val="D3FFDD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3012665">
              <a:off x="833315" y="116350"/>
              <a:ext cx="160199" cy="429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5350897">
              <a:off x="2141228" y="542777"/>
              <a:ext cx="468382" cy="115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9326508">
              <a:off x="804914" y="150481"/>
              <a:ext cx="490815" cy="265538"/>
            </a:xfrm>
            <a:prstGeom prst="ellipse">
              <a:avLst/>
            </a:prstGeom>
            <a:gradFill>
              <a:gsLst>
                <a:gs pos="0">
                  <a:srgbClr val="580000">
                    <a:alpha val="23916"/>
                  </a:srgbClr>
                </a:gs>
                <a:gs pos="14286">
                  <a:srgbClr val="580000">
                    <a:alpha val="22215"/>
                  </a:srgbClr>
                </a:gs>
                <a:gs pos="28571">
                  <a:srgbClr val="580000">
                    <a:alpha val="17721"/>
                  </a:srgbClr>
                </a:gs>
                <a:gs pos="42857">
                  <a:srgbClr val="580000">
                    <a:alpha val="12010"/>
                  </a:srgbClr>
                </a:gs>
                <a:gs pos="57143">
                  <a:srgbClr val="580000">
                    <a:alpha val="6844"/>
                  </a:srgbClr>
                </a:gs>
                <a:gs pos="71429">
                  <a:srgbClr val="580000">
                    <a:alpha val="3264"/>
                  </a:srgbClr>
                </a:gs>
                <a:gs pos="85714">
                  <a:srgbClr val="580000">
                    <a:alpha val="1304"/>
                  </a:srgbClr>
                </a:gs>
                <a:gs pos="100000">
                  <a:srgbClr val="5800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-9792550">
              <a:off x="3107165" y="941136"/>
              <a:ext cx="676439" cy="181963"/>
            </a:xfrm>
            <a:prstGeom prst="ellipse">
              <a:avLst/>
            </a:prstGeom>
            <a:gradFill>
              <a:gsLst>
                <a:gs pos="0">
                  <a:srgbClr val="000000">
                    <a:alpha val="28685"/>
                  </a:srgbClr>
                </a:gs>
                <a:gs pos="14286">
                  <a:srgbClr val="000000">
                    <a:alpha val="26708"/>
                  </a:srgbClr>
                </a:gs>
                <a:gs pos="28571">
                  <a:srgbClr val="000000">
                    <a:alpha val="21436"/>
                  </a:srgbClr>
                </a:gs>
                <a:gs pos="42857">
                  <a:srgbClr val="000000">
                    <a:alpha val="14636"/>
                  </a:srgbClr>
                </a:gs>
                <a:gs pos="57143">
                  <a:srgbClr val="000000">
                    <a:alpha val="8395"/>
                  </a:srgbClr>
                </a:gs>
                <a:gs pos="71429">
                  <a:srgbClr val="000000">
                    <a:alpha val="4021"/>
                  </a:srgbClr>
                </a:gs>
                <a:gs pos="85714">
                  <a:srgbClr val="000000">
                    <a:alpha val="1610"/>
                  </a:srgbClr>
                </a:gs>
                <a:gs pos="100000">
                  <a:srgbClr val="0000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10275161">
              <a:off x="2222754" y="1937834"/>
              <a:ext cx="619718" cy="1167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5457175">
              <a:off x="1385168" y="521503"/>
              <a:ext cx="697623" cy="1058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7725987">
              <a:off x="2505932" y="1252416"/>
              <a:ext cx="613810" cy="251456"/>
            </a:xfrm>
            <a:prstGeom prst="ellipse">
              <a:avLst/>
            </a:prstGeom>
            <a:gradFill>
              <a:gsLst>
                <a:gs pos="0">
                  <a:srgbClr val="000000">
                    <a:alpha val="22910"/>
                  </a:srgbClr>
                </a:gs>
                <a:gs pos="14286">
                  <a:srgbClr val="000000">
                    <a:alpha val="21271"/>
                  </a:srgbClr>
                </a:gs>
                <a:gs pos="28571">
                  <a:srgbClr val="000000">
                    <a:alpha val="16947"/>
                  </a:srgbClr>
                </a:gs>
                <a:gs pos="42857">
                  <a:srgbClr val="000000">
                    <a:alpha val="11467"/>
                  </a:srgbClr>
                </a:gs>
                <a:gs pos="57143">
                  <a:srgbClr val="000000">
                    <a:alpha val="6526"/>
                  </a:srgbClr>
                </a:gs>
                <a:gs pos="71429">
                  <a:srgbClr val="000000">
                    <a:alpha val="3110"/>
                  </a:srgbClr>
                </a:gs>
                <a:gs pos="85714">
                  <a:srgbClr val="000000">
                    <a:alpha val="1241"/>
                  </a:srgbClr>
                </a:gs>
                <a:gs pos="100000">
                  <a:srgbClr val="00000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3475853">
              <a:off x="688699" y="1086994"/>
              <a:ext cx="507361" cy="87754"/>
            </a:xfrm>
            <a:prstGeom prst="ellipse">
              <a:avLst/>
            </a:prstGeom>
            <a:gradFill>
              <a:gsLst>
                <a:gs pos="0">
                  <a:srgbClr val="000000">
                    <a:alpha val="29039"/>
                  </a:srgbClr>
                </a:gs>
                <a:gs pos="14286">
                  <a:srgbClr val="000000">
                    <a:alpha val="27043"/>
                  </a:srgbClr>
                </a:gs>
                <a:gs pos="28571">
                  <a:srgbClr val="000000">
                    <a:alpha val="21715"/>
                  </a:srgbClr>
                </a:gs>
                <a:gs pos="42857">
                  <a:srgbClr val="000000">
                    <a:alpha val="14835"/>
                  </a:srgbClr>
                </a:gs>
                <a:gs pos="57143">
                  <a:srgbClr val="000000">
                    <a:alpha val="8513"/>
                  </a:srgbClr>
                </a:gs>
                <a:gs pos="71429">
                  <a:srgbClr val="000000">
                    <a:alpha val="4079"/>
                  </a:srgbClr>
                </a:gs>
                <a:gs pos="85714">
                  <a:srgbClr val="000000">
                    <a:alpha val="1633"/>
                  </a:srgbClr>
                </a:gs>
                <a:gs pos="100000">
                  <a:srgbClr val="00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6057021">
              <a:off x="126444" y="1276611"/>
              <a:ext cx="227258" cy="207611"/>
            </a:xfrm>
            <a:prstGeom prst="ellipse">
              <a:avLst/>
            </a:prstGeom>
            <a:gradFill>
              <a:gsLst>
                <a:gs pos="0">
                  <a:srgbClr val="5A0000">
                    <a:alpha val="22536"/>
                  </a:srgbClr>
                </a:gs>
                <a:gs pos="14286">
                  <a:srgbClr val="5A0000">
                    <a:alpha val="20920"/>
                  </a:srgbClr>
                </a:gs>
                <a:gs pos="28571">
                  <a:srgbClr val="5A0000">
                    <a:alpha val="16660"/>
                  </a:srgbClr>
                </a:gs>
                <a:gs pos="42857">
                  <a:srgbClr val="5A0000">
                    <a:alpha val="11267"/>
                  </a:srgbClr>
                </a:gs>
                <a:gs pos="57143">
                  <a:srgbClr val="5A0000">
                    <a:alpha val="6409"/>
                  </a:srgbClr>
                </a:gs>
                <a:gs pos="71429">
                  <a:srgbClr val="5A0000">
                    <a:alpha val="3053"/>
                  </a:srgbClr>
                </a:gs>
                <a:gs pos="85714">
                  <a:srgbClr val="5A0000">
                    <a:alpha val="1219"/>
                  </a:srgbClr>
                </a:gs>
                <a:gs pos="100000">
                  <a:srgbClr val="5A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9120529">
              <a:off x="517041" y="2023492"/>
              <a:ext cx="387684" cy="86554"/>
            </a:xfrm>
            <a:prstGeom prst="ellipse">
              <a:avLst/>
            </a:prstGeom>
            <a:gradFill>
              <a:gsLst>
                <a:gs pos="0">
                  <a:srgbClr val="AB7B00">
                    <a:alpha val="4386"/>
                  </a:srgbClr>
                </a:gs>
                <a:gs pos="14286">
                  <a:srgbClr val="AB7B00">
                    <a:alpha val="4039"/>
                  </a:srgbClr>
                </a:gs>
                <a:gs pos="28571">
                  <a:srgbClr val="AB7B00">
                    <a:alpha val="3150"/>
                  </a:srgbClr>
                </a:gs>
                <a:gs pos="42857">
                  <a:srgbClr val="AB7B00">
                    <a:alpha val="2078"/>
                  </a:srgbClr>
                </a:gs>
                <a:gs pos="57143">
                  <a:srgbClr val="AB7B00">
                    <a:alpha val="1157"/>
                  </a:srgbClr>
                </a:gs>
                <a:gs pos="71429">
                  <a:srgbClr val="AB7B00">
                    <a:alpha val="543"/>
                  </a:srgbClr>
                </a:gs>
                <a:gs pos="85714">
                  <a:srgbClr val="AB7B00">
                    <a:alpha val="215"/>
                  </a:srgbClr>
                </a:gs>
                <a:gs pos="100000">
                  <a:srgbClr val="AB7B00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2921140">
              <a:off x="830032" y="1215124"/>
              <a:ext cx="276290" cy="29160"/>
            </a:xfrm>
            <a:prstGeom prst="ellipse">
              <a:avLst/>
            </a:prstGeom>
            <a:gradFill>
              <a:gsLst>
                <a:gs pos="0">
                  <a:srgbClr val="FFFFCD">
                    <a:alpha val="20685"/>
                  </a:srgbClr>
                </a:gs>
                <a:gs pos="14286">
                  <a:srgbClr val="FFFFCD">
                    <a:alpha val="19184"/>
                  </a:srgbClr>
                </a:gs>
                <a:gs pos="28571">
                  <a:srgbClr val="FFFFCD">
                    <a:alpha val="15243"/>
                  </a:srgbClr>
                </a:gs>
                <a:gs pos="42857">
                  <a:srgbClr val="FFFFCD">
                    <a:alpha val="10280"/>
                  </a:srgbClr>
                </a:gs>
                <a:gs pos="57143">
                  <a:srgbClr val="FFFFCD">
                    <a:alpha val="5834"/>
                  </a:srgbClr>
                </a:gs>
                <a:gs pos="71429">
                  <a:srgbClr val="FFFFCD">
                    <a:alpha val="2774"/>
                  </a:srgbClr>
                </a:gs>
                <a:gs pos="85714">
                  <a:srgbClr val="FFFFCD">
                    <a:alpha val="1106"/>
                  </a:srgbClr>
                </a:gs>
                <a:gs pos="100000">
                  <a:srgbClr val="FFFFCD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5693002">
              <a:off x="1221246" y="1733199"/>
              <a:ext cx="439303" cy="96750"/>
            </a:xfrm>
            <a:prstGeom prst="ellipse">
              <a:avLst/>
            </a:prstGeom>
            <a:gradFill>
              <a:gsLst>
                <a:gs pos="0">
                  <a:srgbClr val="BA9D54">
                    <a:alpha val="32968"/>
                  </a:srgbClr>
                </a:gs>
                <a:gs pos="14286">
                  <a:srgbClr val="BA9D54">
                    <a:alpha val="30764"/>
                  </a:srgbClr>
                </a:gs>
                <a:gs pos="28571">
                  <a:srgbClr val="BA9D54">
                    <a:alpha val="24833"/>
                  </a:srgbClr>
                </a:gs>
                <a:gs pos="42857">
                  <a:srgbClr val="BA9D54">
                    <a:alpha val="17075"/>
                  </a:srgbClr>
                </a:gs>
                <a:gs pos="57143">
                  <a:srgbClr val="BA9D54">
                    <a:alpha val="9855"/>
                  </a:srgbClr>
                </a:gs>
                <a:gs pos="71429">
                  <a:srgbClr val="BA9D54">
                    <a:alpha val="4740"/>
                  </a:srgbClr>
                </a:gs>
                <a:gs pos="85714">
                  <a:srgbClr val="BA9D54">
                    <a:alpha val="1902"/>
                  </a:srgbClr>
                </a:gs>
                <a:gs pos="100000">
                  <a:srgbClr val="BA9D5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-8303350">
              <a:off x="727679" y="1788631"/>
              <a:ext cx="484497" cy="156556"/>
            </a:xfrm>
            <a:prstGeom prst="ellipse">
              <a:avLst/>
            </a:prstGeom>
            <a:gradFill>
              <a:gsLst>
                <a:gs pos="0">
                  <a:srgbClr val="00FFFF">
                    <a:alpha val="5205"/>
                  </a:srgbClr>
                </a:gs>
                <a:gs pos="14286">
                  <a:srgbClr val="00FFFF">
                    <a:alpha val="4795"/>
                  </a:srgbClr>
                </a:gs>
                <a:gs pos="28571">
                  <a:srgbClr val="00FFFF">
                    <a:alpha val="3743"/>
                  </a:srgbClr>
                </a:gs>
                <a:gs pos="42857">
                  <a:srgbClr val="00FFFF">
                    <a:alpha val="2471"/>
                  </a:srgbClr>
                </a:gs>
                <a:gs pos="57143">
                  <a:srgbClr val="00FFFF">
                    <a:alpha val="1377"/>
                  </a:srgbClr>
                </a:gs>
                <a:gs pos="71429">
                  <a:srgbClr val="00FFFF">
                    <a:alpha val="647"/>
                  </a:srgbClr>
                </a:gs>
                <a:gs pos="85714">
                  <a:srgbClr val="00FFFF">
                    <a:alpha val="256"/>
                  </a:srgbClr>
                </a:gs>
                <a:gs pos="100000">
                  <a:srgbClr val="00FFFF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-10748264">
              <a:off x="1545767" y="2205778"/>
              <a:ext cx="625946" cy="116847"/>
            </a:xfrm>
            <a:prstGeom prst="ellipse">
              <a:avLst/>
            </a:prstGeom>
            <a:gradFill>
              <a:gsLst>
                <a:gs pos="0">
                  <a:srgbClr val="000000">
                    <a:alpha val="20778"/>
                  </a:srgbClr>
                </a:gs>
                <a:gs pos="14286">
                  <a:srgbClr val="000000">
                    <a:alpha val="19272"/>
                  </a:srgbClr>
                </a:gs>
                <a:gs pos="28571">
                  <a:srgbClr val="000000">
                    <a:alpha val="15314"/>
                  </a:srgbClr>
                </a:gs>
                <a:gs pos="42857">
                  <a:srgbClr val="000000">
                    <a:alpha val="10330"/>
                  </a:srgbClr>
                </a:gs>
                <a:gs pos="57143">
                  <a:srgbClr val="000000">
                    <a:alpha val="5862"/>
                  </a:srgbClr>
                </a:gs>
                <a:gs pos="71429">
                  <a:srgbClr val="000000">
                    <a:alpha val="2788"/>
                  </a:srgbClr>
                </a:gs>
                <a:gs pos="85714">
                  <a:srgbClr val="000000">
                    <a:alpha val="1112"/>
                  </a:srgbClr>
                </a:gs>
                <a:gs pos="100000">
                  <a:srgbClr val="0000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9280418">
              <a:off x="841676" y="2060198"/>
              <a:ext cx="534045" cy="30444"/>
            </a:xfrm>
            <a:prstGeom prst="ellipse">
              <a:avLst/>
            </a:prstGeom>
            <a:gradFill>
              <a:gsLst>
                <a:gs pos="0">
                  <a:srgbClr val="FFFFEB">
                    <a:alpha val="32968"/>
                  </a:srgbClr>
                </a:gs>
                <a:gs pos="14286">
                  <a:srgbClr val="FFFFEB">
                    <a:alpha val="30764"/>
                  </a:srgbClr>
                </a:gs>
                <a:gs pos="28571">
                  <a:srgbClr val="FFFFEB">
                    <a:alpha val="24833"/>
                  </a:srgbClr>
                </a:gs>
                <a:gs pos="42857">
                  <a:srgbClr val="FFFFEB">
                    <a:alpha val="17075"/>
                  </a:srgbClr>
                </a:gs>
                <a:gs pos="57143">
                  <a:srgbClr val="FFFFEB">
                    <a:alpha val="9855"/>
                  </a:srgbClr>
                </a:gs>
                <a:gs pos="71429">
                  <a:srgbClr val="FFFFEB">
                    <a:alpha val="4740"/>
                  </a:srgbClr>
                </a:gs>
                <a:gs pos="85714">
                  <a:srgbClr val="FFFFEB">
                    <a:alpha val="1902"/>
                  </a:srgbClr>
                </a:gs>
                <a:gs pos="100000">
                  <a:srgbClr val="FFFF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-9712721">
              <a:off x="276605" y="1384189"/>
              <a:ext cx="497141" cy="66598"/>
            </a:xfrm>
            <a:prstGeom prst="ellipse">
              <a:avLst/>
            </a:prstGeom>
            <a:gradFill>
              <a:gsLst>
                <a:gs pos="0">
                  <a:srgbClr val="FFFF00">
                    <a:alpha val="6426"/>
                  </a:srgbClr>
                </a:gs>
                <a:gs pos="14286">
                  <a:srgbClr val="FFFF00">
                    <a:alpha val="5922"/>
                  </a:srgbClr>
                </a:gs>
                <a:gs pos="28571">
                  <a:srgbClr val="FFFF00">
                    <a:alpha val="4629"/>
                  </a:srgbClr>
                </a:gs>
                <a:gs pos="42857">
                  <a:srgbClr val="FFFF00">
                    <a:alpha val="3061"/>
                  </a:srgbClr>
                </a:gs>
                <a:gs pos="57143">
                  <a:srgbClr val="FFFF00">
                    <a:alpha val="1708"/>
                  </a:srgbClr>
                </a:gs>
                <a:gs pos="71429">
                  <a:srgbClr val="FFFF00">
                    <a:alpha val="803"/>
                  </a:srgbClr>
                </a:gs>
                <a:gs pos="85714">
                  <a:srgbClr val="FFFF00">
                    <a:alpha val="318"/>
                  </a:srgbClr>
                </a:gs>
                <a:gs pos="100000">
                  <a:srgbClr val="FFFF00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-8926273">
              <a:off x="821276" y="1717431"/>
              <a:ext cx="456528" cy="248510"/>
            </a:xfrm>
            <a:prstGeom prst="ellipse">
              <a:avLst/>
            </a:prstGeom>
            <a:gradFill>
              <a:gsLst>
                <a:gs pos="0">
                  <a:srgbClr val="DEE0FF">
                    <a:alpha val="16355"/>
                  </a:srgbClr>
                </a:gs>
                <a:gs pos="14286">
                  <a:srgbClr val="DEE0FF">
                    <a:alpha val="15138"/>
                  </a:srgbClr>
                </a:gs>
                <a:gs pos="28571">
                  <a:srgbClr val="DEE0FF">
                    <a:alpha val="11966"/>
                  </a:srgbClr>
                </a:gs>
                <a:gs pos="42857">
                  <a:srgbClr val="DEE0FF">
                    <a:alpha val="8020"/>
                  </a:srgbClr>
                </a:gs>
                <a:gs pos="57143">
                  <a:srgbClr val="DEE0FF">
                    <a:alpha val="4527"/>
                  </a:srgbClr>
                </a:gs>
                <a:gs pos="71429">
                  <a:srgbClr val="DEE0FF">
                    <a:alpha val="2145"/>
                  </a:srgbClr>
                </a:gs>
                <a:gs pos="85714">
                  <a:srgbClr val="DEE0FF">
                    <a:alpha val="854"/>
                  </a:srgbClr>
                </a:gs>
                <a:gs pos="100000">
                  <a:srgbClr val="DEE0FF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9935297">
              <a:off x="732816" y="1967432"/>
              <a:ext cx="565413" cy="26395"/>
            </a:xfrm>
            <a:prstGeom prst="ellipse">
              <a:avLst/>
            </a:prstGeom>
            <a:gradFill>
              <a:gsLst>
                <a:gs pos="0">
                  <a:srgbClr val="000000">
                    <a:alpha val="12363"/>
                  </a:srgbClr>
                </a:gs>
                <a:gs pos="14286">
                  <a:srgbClr val="000000">
                    <a:alpha val="11423"/>
                  </a:srgbClr>
                </a:gs>
                <a:gs pos="28571">
                  <a:srgbClr val="000000">
                    <a:alpha val="8988"/>
                  </a:srgbClr>
                </a:gs>
                <a:gs pos="42857">
                  <a:srgbClr val="000000">
                    <a:alpha val="5990"/>
                  </a:srgbClr>
                </a:gs>
                <a:gs pos="57143">
                  <a:srgbClr val="000000">
                    <a:alpha val="3365"/>
                  </a:srgbClr>
                </a:gs>
                <a:gs pos="71429">
                  <a:srgbClr val="000000">
                    <a:alpha val="1589"/>
                  </a:srgbClr>
                </a:gs>
                <a:gs pos="85714">
                  <a:srgbClr val="000000">
                    <a:alpha val="632"/>
                  </a:srgbClr>
                </a:gs>
                <a:gs pos="100000">
                  <a:srgbClr val="0000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-9476138">
              <a:off x="2437423" y="-4699"/>
              <a:ext cx="826564" cy="71452"/>
            </a:xfrm>
            <a:prstGeom prst="ellipse">
              <a:avLst/>
            </a:prstGeom>
            <a:gradFill>
              <a:gsLst>
                <a:gs pos="0">
                  <a:srgbClr val="FFFFF0">
                    <a:alpha val="27613"/>
                  </a:srgbClr>
                </a:gs>
                <a:gs pos="14286">
                  <a:srgbClr val="FFFFF0">
                    <a:alpha val="25696"/>
                  </a:srgbClr>
                </a:gs>
                <a:gs pos="28571">
                  <a:srgbClr val="FFFFF0">
                    <a:alpha val="20595"/>
                  </a:srgbClr>
                </a:gs>
                <a:gs pos="42857">
                  <a:srgbClr val="FFFFF0">
                    <a:alpha val="14038"/>
                  </a:srgbClr>
                </a:gs>
                <a:gs pos="57143">
                  <a:srgbClr val="FFFFF0">
                    <a:alpha val="8040"/>
                  </a:srgbClr>
                </a:gs>
                <a:gs pos="71429">
                  <a:srgbClr val="FFFFF0">
                    <a:alpha val="3847"/>
                  </a:srgbClr>
                </a:gs>
                <a:gs pos="85714">
                  <a:srgbClr val="FFFFF0">
                    <a:alpha val="1539"/>
                  </a:srgbClr>
                </a:gs>
                <a:gs pos="100000">
                  <a:srgbClr val="FFFFF0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3142463">
              <a:off x="860509" y="272000"/>
              <a:ext cx="615136" cy="53124"/>
            </a:xfrm>
            <a:prstGeom prst="ellipse">
              <a:avLst/>
            </a:prstGeom>
            <a:gradFill>
              <a:gsLst>
                <a:gs pos="0">
                  <a:srgbClr val="000000">
                    <a:alpha val="19795"/>
                  </a:srgbClr>
                </a:gs>
                <a:gs pos="14286">
                  <a:srgbClr val="000000">
                    <a:alpha val="18351"/>
                  </a:srgbClr>
                </a:gs>
                <a:gs pos="28571">
                  <a:srgbClr val="000000">
                    <a:alpha val="14565"/>
                  </a:srgbClr>
                </a:gs>
                <a:gs pos="42857">
                  <a:srgbClr val="000000">
                    <a:alpha val="9810"/>
                  </a:srgbClr>
                </a:gs>
                <a:gs pos="57143">
                  <a:srgbClr val="000000">
                    <a:alpha val="5561"/>
                  </a:srgbClr>
                </a:gs>
                <a:gs pos="71429">
                  <a:srgbClr val="000000">
                    <a:alpha val="2643"/>
                  </a:srgbClr>
                </a:gs>
                <a:gs pos="85714">
                  <a:srgbClr val="000000">
                    <a:alpha val="1053"/>
                  </a:srgbClr>
                </a:gs>
                <a:gs pos="100000">
                  <a:srgbClr val="00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8777247">
              <a:off x="560911" y="277219"/>
              <a:ext cx="421779" cy="135345"/>
            </a:xfrm>
            <a:prstGeom prst="ellipse">
              <a:avLst/>
            </a:prstGeom>
            <a:gradFill>
              <a:gsLst>
                <a:gs pos="0">
                  <a:srgbClr val="FFFFDE">
                    <a:alpha val="30712"/>
                  </a:srgbClr>
                </a:gs>
                <a:gs pos="14286">
                  <a:srgbClr val="FFFFDE">
                    <a:alpha val="28625"/>
                  </a:srgbClr>
                </a:gs>
                <a:gs pos="28571">
                  <a:srgbClr val="FFFFDE">
                    <a:alpha val="23036"/>
                  </a:srgbClr>
                </a:gs>
                <a:gs pos="42857">
                  <a:srgbClr val="FFFFDE">
                    <a:alpha val="15780"/>
                  </a:srgbClr>
                </a:gs>
                <a:gs pos="57143">
                  <a:srgbClr val="FFFFDE">
                    <a:alpha val="9078"/>
                  </a:srgbClr>
                </a:gs>
                <a:gs pos="71429">
                  <a:srgbClr val="FFFFDE">
                    <a:alpha val="4357"/>
                  </a:srgbClr>
                </a:gs>
                <a:gs pos="85714">
                  <a:srgbClr val="FFFFDE">
                    <a:alpha val="1746"/>
                  </a:srgbClr>
                </a:gs>
                <a:gs pos="100000">
                  <a:srgbClr val="FFFFDE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-10537103">
              <a:off x="1136865" y="1317451"/>
              <a:ext cx="713559" cy="140836"/>
            </a:xfrm>
            <a:prstGeom prst="ellipse">
              <a:avLst/>
            </a:prstGeom>
            <a:gradFill>
              <a:gsLst>
                <a:gs pos="0">
                  <a:srgbClr val="000000">
                    <a:alpha val="20566"/>
                  </a:srgbClr>
                </a:gs>
                <a:gs pos="14286">
                  <a:srgbClr val="000000">
                    <a:alpha val="19073"/>
                  </a:srgbClr>
                </a:gs>
                <a:gs pos="28571">
                  <a:srgbClr val="000000">
                    <a:alpha val="15152"/>
                  </a:srgbClr>
                </a:gs>
                <a:gs pos="42857">
                  <a:srgbClr val="000000">
                    <a:alpha val="10217"/>
                  </a:srgbClr>
                </a:gs>
                <a:gs pos="57143">
                  <a:srgbClr val="000000">
                    <a:alpha val="5797"/>
                  </a:srgbClr>
                </a:gs>
                <a:gs pos="71429">
                  <a:srgbClr val="000000">
                    <a:alpha val="2757"/>
                  </a:srgbClr>
                </a:gs>
                <a:gs pos="85714">
                  <a:srgbClr val="000000">
                    <a:alpha val="1099"/>
                  </a:srgbClr>
                </a:gs>
                <a:gs pos="100000">
                  <a:srgbClr val="00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-10182353">
              <a:off x="2667505" y="593973"/>
              <a:ext cx="552548" cy="313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3727805">
              <a:off x="547276" y="209864"/>
              <a:ext cx="403698" cy="138903"/>
            </a:xfrm>
            <a:prstGeom prst="ellipse">
              <a:avLst/>
            </a:prstGeom>
            <a:gradFill>
              <a:gsLst>
                <a:gs pos="0">
                  <a:srgbClr val="000000">
                    <a:alpha val="24868"/>
                  </a:srgbClr>
                </a:gs>
                <a:gs pos="14286">
                  <a:srgbClr val="000000">
                    <a:alpha val="23110"/>
                  </a:srgbClr>
                </a:gs>
                <a:gs pos="28571">
                  <a:srgbClr val="000000">
                    <a:alpha val="18458"/>
                  </a:srgbClr>
                </a:gs>
                <a:gs pos="42857">
                  <a:srgbClr val="000000">
                    <a:alpha val="12527"/>
                  </a:srgbClr>
                </a:gs>
                <a:gs pos="57143">
                  <a:srgbClr val="000000">
                    <a:alpha val="7148"/>
                  </a:srgbClr>
                </a:gs>
                <a:gs pos="71429">
                  <a:srgbClr val="000000">
                    <a:alpha val="3412"/>
                  </a:srgbClr>
                </a:gs>
                <a:gs pos="85714">
                  <a:srgbClr val="000000">
                    <a:alpha val="1363"/>
                  </a:srgbClr>
                </a:gs>
                <a:gs pos="100000">
                  <a:srgbClr val="000000">
                    <a:alpha val="4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-9803483">
              <a:off x="435905" y="1369546"/>
              <a:ext cx="637016" cy="134971"/>
            </a:xfrm>
            <a:prstGeom prst="ellipse">
              <a:avLst/>
            </a:prstGeom>
            <a:gradFill>
              <a:gsLst>
                <a:gs pos="0">
                  <a:srgbClr val="000000">
                    <a:alpha val="32052"/>
                  </a:srgbClr>
                </a:gs>
                <a:gs pos="14286">
                  <a:srgbClr val="000000">
                    <a:alpha val="29895"/>
                  </a:srgbClr>
                </a:gs>
                <a:gs pos="28571">
                  <a:srgbClr val="000000">
                    <a:alpha val="24101"/>
                  </a:srgbClr>
                </a:gs>
                <a:gs pos="42857">
                  <a:srgbClr val="000000">
                    <a:alpha val="16547"/>
                  </a:srgbClr>
                </a:gs>
                <a:gs pos="57143">
                  <a:srgbClr val="000000">
                    <a:alpha val="9537"/>
                  </a:srgbClr>
                </a:gs>
                <a:gs pos="71429">
                  <a:srgbClr val="000000">
                    <a:alpha val="4583"/>
                  </a:srgbClr>
                </a:gs>
                <a:gs pos="85714">
                  <a:srgbClr val="000000">
                    <a:alpha val="1838"/>
                  </a:srgbClr>
                </a:gs>
                <a:gs pos="100000">
                  <a:srgbClr val="000000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8743901">
              <a:off x="759705" y="26906"/>
              <a:ext cx="469342" cy="164101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3785042">
              <a:off x="3047571" y="2256529"/>
              <a:ext cx="256029" cy="155353"/>
            </a:xfrm>
            <a:prstGeom prst="ellipse">
              <a:avLst/>
            </a:prstGeom>
            <a:gradFill>
              <a:gsLst>
                <a:gs pos="0">
                  <a:srgbClr val="220000">
                    <a:alpha val="31472"/>
                  </a:srgbClr>
                </a:gs>
                <a:gs pos="14286">
                  <a:srgbClr val="220000">
                    <a:alpha val="29345"/>
                  </a:srgbClr>
                </a:gs>
                <a:gs pos="28571">
                  <a:srgbClr val="220000">
                    <a:alpha val="23640"/>
                  </a:srgbClr>
                </a:gs>
                <a:gs pos="42857">
                  <a:srgbClr val="220000">
                    <a:alpha val="16214"/>
                  </a:srgbClr>
                </a:gs>
                <a:gs pos="57143">
                  <a:srgbClr val="220000">
                    <a:alpha val="9337"/>
                  </a:srgbClr>
                </a:gs>
                <a:gs pos="71429">
                  <a:srgbClr val="220000">
                    <a:alpha val="4485"/>
                  </a:srgbClr>
                </a:gs>
                <a:gs pos="85714">
                  <a:srgbClr val="220000">
                    <a:alpha val="1798"/>
                  </a:srgbClr>
                </a:gs>
                <a:gs pos="100000">
                  <a:srgbClr val="22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-9740506">
              <a:off x="1479570" y="1736374"/>
              <a:ext cx="242078" cy="385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-10638042">
              <a:off x="1125102" y="1619490"/>
              <a:ext cx="556540" cy="6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8906367">
              <a:off x="-139254" y="2349962"/>
              <a:ext cx="449515" cy="25071"/>
            </a:xfrm>
            <a:prstGeom prst="ellipse">
              <a:avLst/>
            </a:prstGeom>
            <a:gradFill>
              <a:gsLst>
                <a:gs pos="0">
                  <a:srgbClr val="FFF200">
                    <a:alpha val="32968"/>
                  </a:srgbClr>
                </a:gs>
                <a:gs pos="14286">
                  <a:srgbClr val="FFF200">
                    <a:alpha val="30764"/>
                  </a:srgbClr>
                </a:gs>
                <a:gs pos="28571">
                  <a:srgbClr val="FFF200">
                    <a:alpha val="24833"/>
                  </a:srgbClr>
                </a:gs>
                <a:gs pos="42857">
                  <a:srgbClr val="FFF200">
                    <a:alpha val="17075"/>
                  </a:srgbClr>
                </a:gs>
                <a:gs pos="57143">
                  <a:srgbClr val="FFF200">
                    <a:alpha val="9855"/>
                  </a:srgbClr>
                </a:gs>
                <a:gs pos="71429">
                  <a:srgbClr val="FFF200">
                    <a:alpha val="4740"/>
                  </a:srgbClr>
                </a:gs>
                <a:gs pos="85714">
                  <a:srgbClr val="FFF200">
                    <a:alpha val="1902"/>
                  </a:srgbClr>
                </a:gs>
                <a:gs pos="100000">
                  <a:srgbClr val="FFF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4469714">
              <a:off x="176953" y="17323"/>
              <a:ext cx="390642" cy="122829"/>
            </a:xfrm>
            <a:prstGeom prst="ellipse">
              <a:avLst/>
            </a:prstGeom>
            <a:gradFill>
              <a:gsLst>
                <a:gs pos="0">
                  <a:srgbClr val="FFFFEA">
                    <a:alpha val="26885"/>
                  </a:srgbClr>
                </a:gs>
                <a:gs pos="14286">
                  <a:srgbClr val="FFFFEA">
                    <a:alpha val="25010"/>
                  </a:srgbClr>
                </a:gs>
                <a:gs pos="28571">
                  <a:srgbClr val="FFFFEA">
                    <a:alpha val="20026"/>
                  </a:srgbClr>
                </a:gs>
                <a:gs pos="42857">
                  <a:srgbClr val="FFFFEA">
                    <a:alpha val="13634"/>
                  </a:srgbClr>
                </a:gs>
                <a:gs pos="57143">
                  <a:srgbClr val="FFFFEA">
                    <a:alpha val="7801"/>
                  </a:srgbClr>
                </a:gs>
                <a:gs pos="71429">
                  <a:srgbClr val="FFFFEA">
                    <a:alpha val="3731"/>
                  </a:srgbClr>
                </a:gs>
                <a:gs pos="85714">
                  <a:srgbClr val="FFFFEA">
                    <a:alpha val="1492"/>
                  </a:srgbClr>
                </a:gs>
                <a:gs pos="100000">
                  <a:srgbClr val="FFFFEA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-8103654">
              <a:off x="2534791" y="793636"/>
              <a:ext cx="625947" cy="193510"/>
            </a:xfrm>
            <a:prstGeom prst="ellipse">
              <a:avLst/>
            </a:prstGeom>
            <a:gradFill>
              <a:gsLst>
                <a:gs pos="0">
                  <a:srgbClr val="FFFFC6">
                    <a:alpha val="32968"/>
                  </a:srgbClr>
                </a:gs>
                <a:gs pos="14286">
                  <a:srgbClr val="FFFFC6">
                    <a:alpha val="30764"/>
                  </a:srgbClr>
                </a:gs>
                <a:gs pos="28571">
                  <a:srgbClr val="FFFFC6">
                    <a:alpha val="24833"/>
                  </a:srgbClr>
                </a:gs>
                <a:gs pos="42857">
                  <a:srgbClr val="FFFFC6">
                    <a:alpha val="17075"/>
                  </a:srgbClr>
                </a:gs>
                <a:gs pos="57143">
                  <a:srgbClr val="FFFFC6">
                    <a:alpha val="9855"/>
                  </a:srgbClr>
                </a:gs>
                <a:gs pos="71429">
                  <a:srgbClr val="FFFFC6">
                    <a:alpha val="4740"/>
                  </a:srgbClr>
                </a:gs>
                <a:gs pos="85714">
                  <a:srgbClr val="FFFFC6">
                    <a:alpha val="1902"/>
                  </a:srgbClr>
                </a:gs>
                <a:gs pos="100000">
                  <a:srgbClr val="FFFF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4226041">
              <a:off x="113830" y="1324792"/>
              <a:ext cx="532807" cy="201601"/>
            </a:xfrm>
            <a:prstGeom prst="ellipse">
              <a:avLst/>
            </a:prstGeom>
            <a:gradFill>
              <a:gsLst>
                <a:gs pos="0">
                  <a:srgbClr val="FFFFFF">
                    <a:alpha val="28530"/>
                  </a:srgbClr>
                </a:gs>
                <a:gs pos="14286">
                  <a:srgbClr val="FFFFFF">
                    <a:alpha val="26561"/>
                  </a:srgbClr>
                </a:gs>
                <a:gs pos="28571">
                  <a:srgbClr val="FFFFFF">
                    <a:alpha val="21314"/>
                  </a:srgbClr>
                </a:gs>
                <a:gs pos="42857">
                  <a:srgbClr val="FFFFFF">
                    <a:alpha val="14549"/>
                  </a:srgbClr>
                </a:gs>
                <a:gs pos="57143">
                  <a:srgbClr val="FFFFFF">
                    <a:alpha val="8343"/>
                  </a:srgbClr>
                </a:gs>
                <a:gs pos="71429">
                  <a:srgbClr val="FFFFFF">
                    <a:alpha val="3996"/>
                  </a:srgbClr>
                </a:gs>
                <a:gs pos="85714">
                  <a:srgbClr val="FFFFFF">
                    <a:alpha val="1600"/>
                  </a:srgbClr>
                </a:gs>
                <a:gs pos="100000">
                  <a:srgbClr val="FFFFFF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9752822">
              <a:off x="753484" y="1562890"/>
              <a:ext cx="503024" cy="184534"/>
            </a:xfrm>
            <a:prstGeom prst="ellipse">
              <a:avLst/>
            </a:prstGeom>
            <a:gradFill>
              <a:gsLst>
                <a:gs pos="0">
                  <a:srgbClr val="B4B2A3">
                    <a:alpha val="31366"/>
                  </a:srgbClr>
                </a:gs>
                <a:gs pos="14286">
                  <a:srgbClr val="B4B2A3">
                    <a:alpha val="29244"/>
                  </a:srgbClr>
                </a:gs>
                <a:gs pos="28571">
                  <a:srgbClr val="B4B2A3">
                    <a:alpha val="23555"/>
                  </a:srgbClr>
                </a:gs>
                <a:gs pos="42857">
                  <a:srgbClr val="B4B2A3">
                    <a:alpha val="16153"/>
                  </a:srgbClr>
                </a:gs>
                <a:gs pos="57143">
                  <a:srgbClr val="B4B2A3">
                    <a:alpha val="9301"/>
                  </a:srgbClr>
                </a:gs>
                <a:gs pos="71429">
                  <a:srgbClr val="B4B2A3">
                    <a:alpha val="4467"/>
                  </a:srgbClr>
                </a:gs>
                <a:gs pos="85714">
                  <a:srgbClr val="B4B2A3">
                    <a:alpha val="1791"/>
                  </a:srgbClr>
                </a:gs>
                <a:gs pos="100000">
                  <a:srgbClr val="B4B2A3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10451867">
              <a:off x="3029815" y="1152373"/>
              <a:ext cx="529922" cy="220308"/>
            </a:xfrm>
            <a:prstGeom prst="ellipse">
              <a:avLst/>
            </a:prstGeom>
            <a:gradFill>
              <a:gsLst>
                <a:gs pos="0">
                  <a:srgbClr val="000000">
                    <a:alpha val="12662"/>
                  </a:srgbClr>
                </a:gs>
                <a:gs pos="14286">
                  <a:srgbClr val="000000">
                    <a:alpha val="11700"/>
                  </a:srgbClr>
                </a:gs>
                <a:gs pos="28571">
                  <a:srgbClr val="000000">
                    <a:alpha val="9209"/>
                  </a:srgbClr>
                </a:gs>
                <a:gs pos="42857">
                  <a:srgbClr val="000000">
                    <a:alpha val="6140"/>
                  </a:srgbClr>
                </a:gs>
                <a:gs pos="57143">
                  <a:srgbClr val="000000">
                    <a:alpha val="3450"/>
                  </a:srgbClr>
                </a:gs>
                <a:gs pos="71429">
                  <a:srgbClr val="000000">
                    <a:alpha val="1630"/>
                  </a:srgbClr>
                </a:gs>
                <a:gs pos="85714">
                  <a:srgbClr val="000000">
                    <a:alpha val="648"/>
                  </a:srgbClr>
                </a:gs>
                <a:gs pos="100000">
                  <a:srgbClr val="00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7555366">
              <a:off x="1601744" y="709202"/>
              <a:ext cx="380333" cy="114796"/>
            </a:xfrm>
            <a:prstGeom prst="ellipse">
              <a:avLst/>
            </a:prstGeom>
            <a:gradFill>
              <a:gsLst>
                <a:gs pos="0">
                  <a:srgbClr val="FFF3FF">
                    <a:alpha val="29459"/>
                  </a:srgbClr>
                </a:gs>
                <a:gs pos="14286">
                  <a:srgbClr val="FFF3FF">
                    <a:alpha val="27439"/>
                  </a:srgbClr>
                </a:gs>
                <a:gs pos="28571">
                  <a:srgbClr val="FFF3FF">
                    <a:alpha val="22045"/>
                  </a:srgbClr>
                </a:gs>
                <a:gs pos="42857">
                  <a:srgbClr val="FFF3FF">
                    <a:alpha val="15071"/>
                  </a:srgbClr>
                </a:gs>
                <a:gs pos="57143">
                  <a:srgbClr val="FFF3FF">
                    <a:alpha val="8654"/>
                  </a:srgbClr>
                </a:gs>
                <a:gs pos="71429">
                  <a:srgbClr val="FFF3FF">
                    <a:alpha val="4148"/>
                  </a:srgbClr>
                </a:gs>
                <a:gs pos="85714">
                  <a:srgbClr val="FFF3FF">
                    <a:alpha val="1661"/>
                  </a:srgbClr>
                </a:gs>
                <a:gs pos="100000">
                  <a:srgbClr val="FFF3FF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10403205">
              <a:off x="1615550" y="1522354"/>
              <a:ext cx="699346" cy="375449"/>
            </a:xfrm>
            <a:prstGeom prst="ellipse">
              <a:avLst/>
            </a:prstGeom>
            <a:gradFill>
              <a:gsLst>
                <a:gs pos="0">
                  <a:srgbClr val="E99300">
                    <a:alpha val="32968"/>
                  </a:srgbClr>
                </a:gs>
                <a:gs pos="14286">
                  <a:srgbClr val="E99300">
                    <a:alpha val="30764"/>
                  </a:srgbClr>
                </a:gs>
                <a:gs pos="28571">
                  <a:srgbClr val="E99300">
                    <a:alpha val="24833"/>
                  </a:srgbClr>
                </a:gs>
                <a:gs pos="42857">
                  <a:srgbClr val="E99300">
                    <a:alpha val="17075"/>
                  </a:srgbClr>
                </a:gs>
                <a:gs pos="57143">
                  <a:srgbClr val="E99300">
                    <a:alpha val="9855"/>
                  </a:srgbClr>
                </a:gs>
                <a:gs pos="71429">
                  <a:srgbClr val="E99300">
                    <a:alpha val="4740"/>
                  </a:srgbClr>
                </a:gs>
                <a:gs pos="85714">
                  <a:srgbClr val="E99300">
                    <a:alpha val="1902"/>
                  </a:srgbClr>
                </a:gs>
                <a:gs pos="100000">
                  <a:srgbClr val="E99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8227569">
              <a:off x="1818080" y="1446822"/>
              <a:ext cx="525986" cy="138764"/>
            </a:xfrm>
            <a:prstGeom prst="ellipse">
              <a:avLst/>
            </a:prstGeom>
            <a:gradFill>
              <a:gsLst>
                <a:gs pos="0">
                  <a:srgbClr val="4D0000">
                    <a:alpha val="14781"/>
                  </a:srgbClr>
                </a:gs>
                <a:gs pos="14286">
                  <a:srgbClr val="4D0000">
                    <a:alpha val="13672"/>
                  </a:srgbClr>
                </a:gs>
                <a:gs pos="28571">
                  <a:srgbClr val="4D0000">
                    <a:alpha val="10787"/>
                  </a:srgbClr>
                </a:gs>
                <a:gs pos="42857">
                  <a:srgbClr val="4D0000">
                    <a:alpha val="7214"/>
                  </a:srgbClr>
                </a:gs>
                <a:gs pos="57143">
                  <a:srgbClr val="4D0000">
                    <a:alpha val="4064"/>
                  </a:srgbClr>
                </a:gs>
                <a:gs pos="71429">
                  <a:srgbClr val="4D0000">
                    <a:alpha val="1923"/>
                  </a:srgbClr>
                </a:gs>
                <a:gs pos="85714">
                  <a:srgbClr val="4D0000">
                    <a:alpha val="765"/>
                  </a:srgbClr>
                </a:gs>
                <a:gs pos="100000">
                  <a:srgbClr val="4D0000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-9876167">
              <a:off x="784409" y="1525304"/>
              <a:ext cx="354414" cy="150300"/>
            </a:xfrm>
            <a:prstGeom prst="ellipse">
              <a:avLst/>
            </a:prstGeom>
            <a:gradFill>
              <a:gsLst>
                <a:gs pos="0">
                  <a:srgbClr val="DAEFF1">
                    <a:alpha val="32968"/>
                  </a:srgbClr>
                </a:gs>
                <a:gs pos="14286">
                  <a:srgbClr val="DAEFF1">
                    <a:alpha val="30764"/>
                  </a:srgbClr>
                </a:gs>
                <a:gs pos="28571">
                  <a:srgbClr val="DAEFF1">
                    <a:alpha val="24833"/>
                  </a:srgbClr>
                </a:gs>
                <a:gs pos="42857">
                  <a:srgbClr val="DAEFF1">
                    <a:alpha val="17075"/>
                  </a:srgbClr>
                </a:gs>
                <a:gs pos="57143">
                  <a:srgbClr val="DAEFF1">
                    <a:alpha val="9855"/>
                  </a:srgbClr>
                </a:gs>
                <a:gs pos="71429">
                  <a:srgbClr val="DAEFF1">
                    <a:alpha val="4740"/>
                  </a:srgbClr>
                </a:gs>
                <a:gs pos="85714">
                  <a:srgbClr val="DAEFF1">
                    <a:alpha val="1902"/>
                  </a:srgbClr>
                </a:gs>
                <a:gs pos="100000">
                  <a:srgbClr val="DAEF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7366425">
              <a:off x="1206010" y="2145660"/>
              <a:ext cx="535500" cy="54347"/>
            </a:xfrm>
            <a:prstGeom prst="ellipse">
              <a:avLst/>
            </a:prstGeom>
            <a:gradFill>
              <a:gsLst>
                <a:gs pos="0">
                  <a:srgbClr val="370000">
                    <a:alpha val="20108"/>
                  </a:srgbClr>
                </a:gs>
                <a:gs pos="14286">
                  <a:srgbClr val="370000">
                    <a:alpha val="18644"/>
                  </a:srgbClr>
                </a:gs>
                <a:gs pos="28571">
                  <a:srgbClr val="370000">
                    <a:alpha val="14803"/>
                  </a:srgbClr>
                </a:gs>
                <a:gs pos="42857">
                  <a:srgbClr val="370000">
                    <a:alpha val="9975"/>
                  </a:srgbClr>
                </a:gs>
                <a:gs pos="57143">
                  <a:srgbClr val="370000">
                    <a:alpha val="5657"/>
                  </a:srgbClr>
                </a:gs>
                <a:gs pos="71429">
                  <a:srgbClr val="370000">
                    <a:alpha val="2689"/>
                  </a:srgbClr>
                </a:gs>
                <a:gs pos="85714">
                  <a:srgbClr val="370000">
                    <a:alpha val="1072"/>
                  </a:srgbClr>
                </a:gs>
                <a:gs pos="100000">
                  <a:srgbClr val="3700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7132210">
              <a:off x="1601466" y="748664"/>
              <a:ext cx="401092" cy="221216"/>
            </a:xfrm>
            <a:prstGeom prst="ellipse">
              <a:avLst/>
            </a:prstGeom>
            <a:gradFill>
              <a:gsLst>
                <a:gs pos="0">
                  <a:srgbClr val="FFCBB4">
                    <a:alpha val="29869"/>
                  </a:srgbClr>
                </a:gs>
                <a:gs pos="14286">
                  <a:srgbClr val="FFCBB4">
                    <a:alpha val="27828"/>
                  </a:srgbClr>
                </a:gs>
                <a:gs pos="28571">
                  <a:srgbClr val="FFCBB4">
                    <a:alpha val="22369"/>
                  </a:srgbClr>
                </a:gs>
                <a:gs pos="42857">
                  <a:srgbClr val="FFCBB4">
                    <a:alpha val="15302"/>
                  </a:srgbClr>
                </a:gs>
                <a:gs pos="57143">
                  <a:srgbClr val="FFCBB4">
                    <a:alpha val="8792"/>
                  </a:srgbClr>
                </a:gs>
                <a:gs pos="71429">
                  <a:srgbClr val="FFCBB4">
                    <a:alpha val="4216"/>
                  </a:srgbClr>
                </a:gs>
                <a:gs pos="85714">
                  <a:srgbClr val="FFCBB4">
                    <a:alpha val="1689"/>
                  </a:srgbClr>
                </a:gs>
                <a:gs pos="100000">
                  <a:srgbClr val="FFCBB4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3978875">
              <a:off x="2915404" y="2284503"/>
              <a:ext cx="626890" cy="132592"/>
            </a:xfrm>
            <a:prstGeom prst="ellipse">
              <a:avLst/>
            </a:prstGeom>
            <a:gradFill>
              <a:gsLst>
                <a:gs pos="0">
                  <a:srgbClr val="000000">
                    <a:alpha val="14152"/>
                  </a:srgbClr>
                </a:gs>
                <a:gs pos="14286">
                  <a:srgbClr val="000000">
                    <a:alpha val="13086"/>
                  </a:srgbClr>
                </a:gs>
                <a:gs pos="28571">
                  <a:srgbClr val="000000">
                    <a:alpha val="10318"/>
                  </a:srgbClr>
                </a:gs>
                <a:gs pos="42857">
                  <a:srgbClr val="000000">
                    <a:alpha val="6894"/>
                  </a:srgbClr>
                </a:gs>
                <a:gs pos="57143">
                  <a:srgbClr val="000000">
                    <a:alpha val="3881"/>
                  </a:srgbClr>
                </a:gs>
                <a:gs pos="71429">
                  <a:srgbClr val="000000">
                    <a:alpha val="1836"/>
                  </a:srgbClr>
                </a:gs>
                <a:gs pos="85714">
                  <a:srgbClr val="000000">
                    <a:alpha val="730"/>
                  </a:srgbClr>
                </a:gs>
                <a:gs pos="100000">
                  <a:srgbClr val="0000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-8814094">
              <a:off x="1083439" y="2015718"/>
              <a:ext cx="319281" cy="150387"/>
            </a:xfrm>
            <a:prstGeom prst="ellipse">
              <a:avLst/>
            </a:prstGeom>
            <a:gradFill>
              <a:gsLst>
                <a:gs pos="0">
                  <a:srgbClr val="FFA852">
                    <a:alpha val="10961"/>
                  </a:srgbClr>
                </a:gs>
                <a:gs pos="14286">
                  <a:srgbClr val="FFA852">
                    <a:alpha val="10121"/>
                  </a:srgbClr>
                </a:gs>
                <a:gs pos="28571">
                  <a:srgbClr val="FFA852">
                    <a:alpha val="7951"/>
                  </a:srgbClr>
                </a:gs>
                <a:gs pos="42857">
                  <a:srgbClr val="FFA852">
                    <a:alpha val="5290"/>
                  </a:srgbClr>
                </a:gs>
                <a:gs pos="57143">
                  <a:srgbClr val="FFA852">
                    <a:alpha val="2966"/>
                  </a:srgbClr>
                </a:gs>
                <a:gs pos="71429">
                  <a:srgbClr val="FFA852">
                    <a:alpha val="1400"/>
                  </a:srgbClr>
                </a:gs>
                <a:gs pos="85714">
                  <a:srgbClr val="FFA852">
                    <a:alpha val="556"/>
                  </a:srgbClr>
                </a:gs>
                <a:gs pos="100000">
                  <a:srgbClr val="FFA852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5037194">
              <a:off x="1888209" y="982254"/>
              <a:ext cx="473864" cy="56577"/>
            </a:xfrm>
            <a:prstGeom prst="ellipse">
              <a:avLst/>
            </a:prstGeom>
            <a:gradFill>
              <a:gsLst>
                <a:gs pos="0">
                  <a:srgbClr val="000000">
                    <a:alpha val="22411"/>
                  </a:srgbClr>
                </a:gs>
                <a:gs pos="14286">
                  <a:srgbClr val="000000">
                    <a:alpha val="20802"/>
                  </a:srgbClr>
                </a:gs>
                <a:gs pos="28571">
                  <a:srgbClr val="000000">
                    <a:alpha val="16564"/>
                  </a:srgbClr>
                </a:gs>
                <a:gs pos="42857">
                  <a:srgbClr val="000000">
                    <a:alpha val="11199"/>
                  </a:srgbClr>
                </a:gs>
                <a:gs pos="57143">
                  <a:srgbClr val="000000">
                    <a:alpha val="6370"/>
                  </a:srgbClr>
                </a:gs>
                <a:gs pos="71429">
                  <a:srgbClr val="000000">
                    <a:alpha val="3034"/>
                  </a:srgbClr>
                </a:gs>
                <a:gs pos="85714">
                  <a:srgbClr val="000000">
                    <a:alpha val="1211"/>
                  </a:srgbClr>
                </a:gs>
                <a:gs pos="100000">
                  <a:srgbClr val="000000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3463466">
              <a:off x="375321" y="-5083"/>
              <a:ext cx="495900" cy="70428"/>
            </a:xfrm>
            <a:prstGeom prst="ellipse">
              <a:avLst/>
            </a:prstGeom>
            <a:gradFill>
              <a:gsLst>
                <a:gs pos="0">
                  <a:srgbClr val="000000">
                    <a:alpha val="24023"/>
                  </a:srgbClr>
                </a:gs>
                <a:gs pos="14286">
                  <a:srgbClr val="000000">
                    <a:alpha val="22316"/>
                  </a:srgbClr>
                </a:gs>
                <a:gs pos="28571">
                  <a:srgbClr val="000000">
                    <a:alpha val="17804"/>
                  </a:srgbClr>
                </a:gs>
                <a:gs pos="42857">
                  <a:srgbClr val="000000">
                    <a:alpha val="12068"/>
                  </a:srgbClr>
                </a:gs>
                <a:gs pos="57143">
                  <a:srgbClr val="000000">
                    <a:alpha val="6878"/>
                  </a:srgbClr>
                </a:gs>
                <a:gs pos="71429">
                  <a:srgbClr val="000000">
                    <a:alpha val="3281"/>
                  </a:srgbClr>
                </a:gs>
                <a:gs pos="85714">
                  <a:srgbClr val="000000">
                    <a:alpha val="1310"/>
                  </a:srgbClr>
                </a:gs>
                <a:gs pos="100000">
                  <a:srgbClr val="0000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10434040">
              <a:off x="589744" y="1868829"/>
              <a:ext cx="619311" cy="24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5591135">
              <a:off x="1753693" y="1012067"/>
              <a:ext cx="357529" cy="134324"/>
            </a:xfrm>
            <a:prstGeom prst="ellipse">
              <a:avLst/>
            </a:prstGeom>
            <a:gradFill>
              <a:gsLst>
                <a:gs pos="0">
                  <a:srgbClr val="290000">
                    <a:alpha val="31031"/>
                  </a:srgbClr>
                </a:gs>
                <a:gs pos="14286">
                  <a:srgbClr val="290000">
                    <a:alpha val="28927"/>
                  </a:srgbClr>
                </a:gs>
                <a:gs pos="28571">
                  <a:srgbClr val="290000">
                    <a:alpha val="23289"/>
                  </a:srgbClr>
                </a:gs>
                <a:gs pos="42857">
                  <a:srgbClr val="290000">
                    <a:alpha val="15962"/>
                  </a:srgbClr>
                </a:gs>
                <a:gs pos="57143">
                  <a:srgbClr val="290000">
                    <a:alpha val="9186"/>
                  </a:srgbClr>
                </a:gs>
                <a:gs pos="71429">
                  <a:srgbClr val="290000">
                    <a:alpha val="4410"/>
                  </a:srgbClr>
                </a:gs>
                <a:gs pos="85714">
                  <a:srgbClr val="290000">
                    <a:alpha val="1768"/>
                  </a:srgbClr>
                </a:gs>
                <a:gs pos="100000">
                  <a:srgbClr val="29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7843700">
              <a:off x="2301197" y="1347408"/>
              <a:ext cx="615186" cy="129079"/>
            </a:xfrm>
            <a:prstGeom prst="ellipse">
              <a:avLst/>
            </a:prstGeom>
            <a:gradFill>
              <a:gsLst>
                <a:gs pos="0">
                  <a:srgbClr val="FF4300">
                    <a:alpha val="32968"/>
                  </a:srgbClr>
                </a:gs>
                <a:gs pos="14286">
                  <a:srgbClr val="FF4300">
                    <a:alpha val="30764"/>
                  </a:srgbClr>
                </a:gs>
                <a:gs pos="28571">
                  <a:srgbClr val="FF4300">
                    <a:alpha val="24833"/>
                  </a:srgbClr>
                </a:gs>
                <a:gs pos="42857">
                  <a:srgbClr val="FF4300">
                    <a:alpha val="17075"/>
                  </a:srgbClr>
                </a:gs>
                <a:gs pos="57143">
                  <a:srgbClr val="FF4300">
                    <a:alpha val="9855"/>
                  </a:srgbClr>
                </a:gs>
                <a:gs pos="71429">
                  <a:srgbClr val="FF4300">
                    <a:alpha val="4740"/>
                  </a:srgbClr>
                </a:gs>
                <a:gs pos="85714">
                  <a:srgbClr val="FF4300">
                    <a:alpha val="1902"/>
                  </a:srgbClr>
                </a:gs>
                <a:gs pos="100000">
                  <a:srgbClr val="FF4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6102018">
              <a:off x="1867020" y="907134"/>
              <a:ext cx="604040" cy="161089"/>
            </a:xfrm>
            <a:prstGeom prst="ellipse">
              <a:avLst/>
            </a:prstGeom>
            <a:gradFill>
              <a:gsLst>
                <a:gs pos="0">
                  <a:srgbClr val="FFCBBC">
                    <a:alpha val="24862"/>
                  </a:srgbClr>
                </a:gs>
                <a:gs pos="14286">
                  <a:srgbClr val="FFCBBC">
                    <a:alpha val="23104"/>
                  </a:srgbClr>
                </a:gs>
                <a:gs pos="28571">
                  <a:srgbClr val="FFCBBC">
                    <a:alpha val="18453"/>
                  </a:srgbClr>
                </a:gs>
                <a:gs pos="42857">
                  <a:srgbClr val="FFCBBC">
                    <a:alpha val="12523"/>
                  </a:srgbClr>
                </a:gs>
                <a:gs pos="57143">
                  <a:srgbClr val="FFCBBC">
                    <a:alpha val="7146"/>
                  </a:srgbClr>
                </a:gs>
                <a:gs pos="71429">
                  <a:srgbClr val="FFCBBC">
                    <a:alpha val="3411"/>
                  </a:srgbClr>
                </a:gs>
                <a:gs pos="85714">
                  <a:srgbClr val="FFCBBC">
                    <a:alpha val="1363"/>
                  </a:srgbClr>
                </a:gs>
                <a:gs pos="100000">
                  <a:srgbClr val="FFCBBC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10096684">
              <a:off x="2778083" y="1488231"/>
              <a:ext cx="581165" cy="153712"/>
            </a:xfrm>
            <a:prstGeom prst="ellipse">
              <a:avLst/>
            </a:prstGeom>
            <a:gradFill>
              <a:gsLst>
                <a:gs pos="0">
                  <a:srgbClr val="000000">
                    <a:alpha val="7816"/>
                  </a:srgbClr>
                </a:gs>
                <a:gs pos="14286">
                  <a:srgbClr val="000000">
                    <a:alpha val="7208"/>
                  </a:srgbClr>
                </a:gs>
                <a:gs pos="28571">
                  <a:srgbClr val="000000">
                    <a:alpha val="5643"/>
                  </a:srgbClr>
                </a:gs>
                <a:gs pos="42857">
                  <a:srgbClr val="000000">
                    <a:alpha val="3738"/>
                  </a:srgbClr>
                </a:gs>
                <a:gs pos="57143">
                  <a:srgbClr val="000000">
                    <a:alpha val="2089"/>
                  </a:srgbClr>
                </a:gs>
                <a:gs pos="71429">
                  <a:srgbClr val="000000">
                    <a:alpha val="983"/>
                  </a:srgbClr>
                </a:gs>
                <a:gs pos="85714">
                  <a:srgbClr val="000000">
                    <a:alpha val="390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-9954699">
              <a:off x="1136924" y="1639149"/>
              <a:ext cx="285906" cy="105962"/>
            </a:xfrm>
            <a:prstGeom prst="ellipse">
              <a:avLst/>
            </a:prstGeom>
            <a:gradFill>
              <a:gsLst>
                <a:gs pos="0">
                  <a:srgbClr val="E9C8C0">
                    <a:alpha val="30838"/>
                  </a:srgbClr>
                </a:gs>
                <a:gs pos="14286">
                  <a:srgbClr val="E9C8C0">
                    <a:alpha val="28744"/>
                  </a:srgbClr>
                </a:gs>
                <a:gs pos="28571">
                  <a:srgbClr val="E9C8C0">
                    <a:alpha val="23136"/>
                  </a:srgbClr>
                </a:gs>
                <a:gs pos="42857">
                  <a:srgbClr val="E9C8C0">
                    <a:alpha val="15852"/>
                  </a:srgbClr>
                </a:gs>
                <a:gs pos="57143">
                  <a:srgbClr val="E9C8C0">
                    <a:alpha val="9121"/>
                  </a:srgbClr>
                </a:gs>
                <a:gs pos="71429">
                  <a:srgbClr val="E9C8C0">
                    <a:alpha val="4378"/>
                  </a:srgbClr>
                </a:gs>
                <a:gs pos="85714">
                  <a:srgbClr val="E9C8C0">
                    <a:alpha val="1755"/>
                  </a:srgbClr>
                </a:gs>
                <a:gs pos="100000">
                  <a:srgbClr val="E9C8C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-10517075">
              <a:off x="612341" y="1741471"/>
              <a:ext cx="843615" cy="34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3013208">
              <a:off x="53465" y="1206660"/>
              <a:ext cx="492202" cy="116441"/>
            </a:xfrm>
            <a:prstGeom prst="ellipse">
              <a:avLst/>
            </a:prstGeom>
            <a:gradFill>
              <a:gsLst>
                <a:gs pos="0">
                  <a:srgbClr val="FFF4FF">
                    <a:alpha val="24374"/>
                  </a:srgbClr>
                </a:gs>
                <a:gs pos="14286">
                  <a:srgbClr val="FFF4FF">
                    <a:alpha val="22645"/>
                  </a:srgbClr>
                </a:gs>
                <a:gs pos="28571">
                  <a:srgbClr val="FFF4FF">
                    <a:alpha val="18075"/>
                  </a:srgbClr>
                </a:gs>
                <a:gs pos="42857">
                  <a:srgbClr val="FFF4FF">
                    <a:alpha val="12258"/>
                  </a:srgbClr>
                </a:gs>
                <a:gs pos="57143">
                  <a:srgbClr val="FFF4FF">
                    <a:alpha val="6990"/>
                  </a:srgbClr>
                </a:gs>
                <a:gs pos="71429">
                  <a:srgbClr val="FFF4FF">
                    <a:alpha val="3335"/>
                  </a:srgbClr>
                </a:gs>
                <a:gs pos="85714">
                  <a:srgbClr val="FFF4FF">
                    <a:alpha val="1332"/>
                  </a:srgbClr>
                </a:gs>
                <a:gs pos="100000">
                  <a:srgbClr val="FFF4FF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5201250">
              <a:off x="3358753" y="865673"/>
              <a:ext cx="578645" cy="282088"/>
            </a:xfrm>
            <a:prstGeom prst="ellipse">
              <a:avLst/>
            </a:prstGeom>
            <a:gradFill>
              <a:gsLst>
                <a:gs pos="0">
                  <a:srgbClr val="000000">
                    <a:alpha val="14200"/>
                  </a:srgbClr>
                </a:gs>
                <a:gs pos="14286">
                  <a:srgbClr val="000000">
                    <a:alpha val="13131"/>
                  </a:srgbClr>
                </a:gs>
                <a:gs pos="28571">
                  <a:srgbClr val="000000">
                    <a:alpha val="10353"/>
                  </a:srgbClr>
                </a:gs>
                <a:gs pos="42857">
                  <a:srgbClr val="000000">
                    <a:alpha val="6918"/>
                  </a:srgbClr>
                </a:gs>
                <a:gs pos="57143">
                  <a:srgbClr val="000000">
                    <a:alpha val="3894"/>
                  </a:srgbClr>
                </a:gs>
                <a:gs pos="71429">
                  <a:srgbClr val="000000">
                    <a:alpha val="1842"/>
                  </a:srgbClr>
                </a:gs>
                <a:gs pos="85714">
                  <a:srgbClr val="000000">
                    <a:alpha val="733"/>
                  </a:srgbClr>
                </a:gs>
                <a:gs pos="100000">
                  <a:srgbClr val="00000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-9881016">
              <a:off x="3026036" y="961110"/>
              <a:ext cx="376369" cy="249976"/>
            </a:xfrm>
            <a:prstGeom prst="ellipse">
              <a:avLst/>
            </a:prstGeom>
            <a:gradFill>
              <a:gsLst>
                <a:gs pos="0">
                  <a:srgbClr val="FFECFF">
                    <a:alpha val="32968"/>
                  </a:srgbClr>
                </a:gs>
                <a:gs pos="14286">
                  <a:srgbClr val="FFECFF">
                    <a:alpha val="30764"/>
                  </a:srgbClr>
                </a:gs>
                <a:gs pos="28571">
                  <a:srgbClr val="FFECFF">
                    <a:alpha val="24833"/>
                  </a:srgbClr>
                </a:gs>
                <a:gs pos="42857">
                  <a:srgbClr val="FFECFF">
                    <a:alpha val="17075"/>
                  </a:srgbClr>
                </a:gs>
                <a:gs pos="57143">
                  <a:srgbClr val="FFECFF">
                    <a:alpha val="9855"/>
                  </a:srgbClr>
                </a:gs>
                <a:gs pos="71429">
                  <a:srgbClr val="FFECFF">
                    <a:alpha val="4740"/>
                  </a:srgbClr>
                </a:gs>
                <a:gs pos="85714">
                  <a:srgbClr val="FFECFF">
                    <a:alpha val="1902"/>
                  </a:srgbClr>
                </a:gs>
                <a:gs pos="100000">
                  <a:srgbClr val="FFE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-10466731">
              <a:off x="1582987" y="2113836"/>
              <a:ext cx="405219" cy="65379"/>
            </a:xfrm>
            <a:prstGeom prst="ellipse">
              <a:avLst/>
            </a:prstGeom>
            <a:gradFill>
              <a:gsLst>
                <a:gs pos="0">
                  <a:srgbClr val="000000">
                    <a:alpha val="11405"/>
                  </a:srgbClr>
                </a:gs>
                <a:gs pos="14286">
                  <a:srgbClr val="000000">
                    <a:alpha val="10533"/>
                  </a:srgbClr>
                </a:gs>
                <a:gs pos="28571">
                  <a:srgbClr val="000000">
                    <a:alpha val="8279"/>
                  </a:srgbClr>
                </a:gs>
                <a:gs pos="42857">
                  <a:srgbClr val="000000">
                    <a:alpha val="5511"/>
                  </a:srgbClr>
                </a:gs>
                <a:gs pos="57143">
                  <a:srgbClr val="000000">
                    <a:alpha val="3092"/>
                  </a:srgbClr>
                </a:gs>
                <a:gs pos="71429">
                  <a:srgbClr val="000000">
                    <a:alpha val="1459"/>
                  </a:srgbClr>
                </a:gs>
                <a:gs pos="85714">
                  <a:srgbClr val="000000">
                    <a:alpha val="580"/>
                  </a:srgbClr>
                </a:gs>
                <a:gs pos="100000">
                  <a:srgbClr val="00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9255761">
              <a:off x="1120366" y="1397659"/>
              <a:ext cx="461509" cy="184421"/>
            </a:xfrm>
            <a:prstGeom prst="ellipse">
              <a:avLst/>
            </a:prstGeom>
            <a:gradFill>
              <a:gsLst>
                <a:gs pos="0">
                  <a:srgbClr val="340000">
                    <a:alpha val="24454"/>
                  </a:srgbClr>
                </a:gs>
                <a:gs pos="14286">
                  <a:srgbClr val="340000">
                    <a:alpha val="22721"/>
                  </a:srgbClr>
                </a:gs>
                <a:gs pos="28571">
                  <a:srgbClr val="340000">
                    <a:alpha val="18137"/>
                  </a:srgbClr>
                </a:gs>
                <a:gs pos="42857">
                  <a:srgbClr val="340000">
                    <a:alpha val="12302"/>
                  </a:srgbClr>
                </a:gs>
                <a:gs pos="57143">
                  <a:srgbClr val="340000">
                    <a:alpha val="7015"/>
                  </a:srgbClr>
                </a:gs>
                <a:gs pos="71429">
                  <a:srgbClr val="340000">
                    <a:alpha val="3347"/>
                  </a:srgbClr>
                </a:gs>
                <a:gs pos="85714">
                  <a:srgbClr val="340000">
                    <a:alpha val="1337"/>
                  </a:srgbClr>
                </a:gs>
                <a:gs pos="100000">
                  <a:srgbClr val="340000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-9818497">
              <a:off x="2956149" y="246396"/>
              <a:ext cx="483261" cy="226231"/>
            </a:xfrm>
            <a:prstGeom prst="ellipse">
              <a:avLst/>
            </a:prstGeom>
            <a:gradFill>
              <a:gsLst>
                <a:gs pos="0">
                  <a:srgbClr val="1C1951">
                    <a:alpha val="3603"/>
                  </a:srgbClr>
                </a:gs>
                <a:gs pos="14286">
                  <a:srgbClr val="1C1951">
                    <a:alpha val="3317"/>
                  </a:srgbClr>
                </a:gs>
                <a:gs pos="28571">
                  <a:srgbClr val="1C1951">
                    <a:alpha val="2585"/>
                  </a:srgbClr>
                </a:gs>
                <a:gs pos="42857">
                  <a:srgbClr val="1C1951">
                    <a:alpha val="1703"/>
                  </a:srgbClr>
                </a:gs>
                <a:gs pos="57143">
                  <a:srgbClr val="1C1951">
                    <a:alpha val="947"/>
                  </a:srgbClr>
                </a:gs>
                <a:gs pos="71429">
                  <a:srgbClr val="1C1951">
                    <a:alpha val="445"/>
                  </a:srgbClr>
                </a:gs>
                <a:gs pos="85714">
                  <a:srgbClr val="1C1951">
                    <a:alpha val="176"/>
                  </a:srgbClr>
                </a:gs>
                <a:gs pos="100000">
                  <a:srgbClr val="1C1951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-10656439">
              <a:off x="-183801" y="2156111"/>
              <a:ext cx="367602" cy="65052"/>
            </a:xfrm>
            <a:prstGeom prst="ellipse">
              <a:avLst/>
            </a:prstGeom>
            <a:gradFill>
              <a:gsLst>
                <a:gs pos="0">
                  <a:srgbClr val="000000">
                    <a:alpha val="20861"/>
                  </a:srgbClr>
                </a:gs>
                <a:gs pos="14286">
                  <a:srgbClr val="000000">
                    <a:alpha val="19349"/>
                  </a:srgbClr>
                </a:gs>
                <a:gs pos="28571">
                  <a:srgbClr val="000000">
                    <a:alpha val="15377"/>
                  </a:srgbClr>
                </a:gs>
                <a:gs pos="42857">
                  <a:srgbClr val="000000">
                    <a:alpha val="10373"/>
                  </a:srgbClr>
                </a:gs>
                <a:gs pos="57143">
                  <a:srgbClr val="000000">
                    <a:alpha val="5888"/>
                  </a:srgbClr>
                </a:gs>
                <a:gs pos="71429">
                  <a:srgbClr val="000000">
                    <a:alpha val="2801"/>
                  </a:srgbClr>
                </a:gs>
                <a:gs pos="85714">
                  <a:srgbClr val="000000">
                    <a:alpha val="1117"/>
                  </a:srgbClr>
                </a:gs>
                <a:gs pos="100000">
                  <a:srgbClr val="000000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3631995">
              <a:off x="417562" y="1071039"/>
              <a:ext cx="747065" cy="134459"/>
            </a:xfrm>
            <a:prstGeom prst="ellipse">
              <a:avLst/>
            </a:prstGeom>
            <a:gradFill>
              <a:gsLst>
                <a:gs pos="0">
                  <a:srgbClr val="000000">
                    <a:alpha val="28787"/>
                  </a:srgbClr>
                </a:gs>
                <a:gs pos="14286">
                  <a:srgbClr val="000000">
                    <a:alpha val="26805"/>
                  </a:srgbClr>
                </a:gs>
                <a:gs pos="28571">
                  <a:srgbClr val="000000">
                    <a:alpha val="21517"/>
                  </a:srgbClr>
                </a:gs>
                <a:gs pos="42857">
                  <a:srgbClr val="000000">
                    <a:alpha val="14693"/>
                  </a:srgbClr>
                </a:gs>
                <a:gs pos="57143">
                  <a:srgbClr val="000000">
                    <a:alpha val="8429"/>
                  </a:srgbClr>
                </a:gs>
                <a:gs pos="71429">
                  <a:srgbClr val="000000">
                    <a:alpha val="4038"/>
                  </a:srgbClr>
                </a:gs>
                <a:gs pos="85714">
                  <a:srgbClr val="000000">
                    <a:alpha val="1617"/>
                  </a:srgbClr>
                </a:gs>
                <a:gs pos="100000">
                  <a:srgbClr val="00000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8820558">
              <a:off x="199650" y="472464"/>
              <a:ext cx="485787" cy="285686"/>
            </a:xfrm>
            <a:prstGeom prst="ellipse">
              <a:avLst/>
            </a:prstGeom>
            <a:gradFill>
              <a:gsLst>
                <a:gs pos="0">
                  <a:srgbClr val="4B0000">
                    <a:alpha val="15716"/>
                  </a:srgbClr>
                </a:gs>
                <a:gs pos="14286">
                  <a:srgbClr val="4B0000">
                    <a:alpha val="14543"/>
                  </a:srgbClr>
                </a:gs>
                <a:gs pos="28571">
                  <a:srgbClr val="4B0000">
                    <a:alpha val="11487"/>
                  </a:srgbClr>
                </a:gs>
                <a:gs pos="42857">
                  <a:srgbClr val="4B0000">
                    <a:alpha val="7692"/>
                  </a:srgbClr>
                </a:gs>
                <a:gs pos="57143">
                  <a:srgbClr val="4B0000">
                    <a:alpha val="4338"/>
                  </a:srgbClr>
                </a:gs>
                <a:gs pos="71429">
                  <a:srgbClr val="4B0000">
                    <a:alpha val="2054"/>
                  </a:srgbClr>
                </a:gs>
                <a:gs pos="85714">
                  <a:srgbClr val="4B0000">
                    <a:alpha val="818"/>
                  </a:srgbClr>
                </a:gs>
                <a:gs pos="100000">
                  <a:srgbClr val="4B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8019476">
              <a:off x="1834946" y="2102669"/>
              <a:ext cx="664346" cy="96150"/>
            </a:xfrm>
            <a:prstGeom prst="ellipse">
              <a:avLst/>
            </a:prstGeom>
            <a:gradFill>
              <a:gsLst>
                <a:gs pos="0">
                  <a:srgbClr val="FFBFA7">
                    <a:alpha val="32968"/>
                  </a:srgbClr>
                </a:gs>
                <a:gs pos="14286">
                  <a:srgbClr val="FFBFA7">
                    <a:alpha val="30764"/>
                  </a:srgbClr>
                </a:gs>
                <a:gs pos="28571">
                  <a:srgbClr val="FFBFA7">
                    <a:alpha val="24833"/>
                  </a:srgbClr>
                </a:gs>
                <a:gs pos="42857">
                  <a:srgbClr val="FFBFA7">
                    <a:alpha val="17075"/>
                  </a:srgbClr>
                </a:gs>
                <a:gs pos="57143">
                  <a:srgbClr val="FFBFA7">
                    <a:alpha val="9855"/>
                  </a:srgbClr>
                </a:gs>
                <a:gs pos="71429">
                  <a:srgbClr val="FFBFA7">
                    <a:alpha val="4740"/>
                  </a:srgbClr>
                </a:gs>
                <a:gs pos="85714">
                  <a:srgbClr val="FFBFA7">
                    <a:alpha val="1902"/>
                  </a:srgbClr>
                </a:gs>
                <a:gs pos="100000">
                  <a:srgbClr val="FFBFA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10258464">
              <a:off x="450369" y="1625268"/>
              <a:ext cx="377744" cy="48142"/>
            </a:xfrm>
            <a:prstGeom prst="ellipse">
              <a:avLst/>
            </a:prstGeom>
            <a:gradFill>
              <a:gsLst>
                <a:gs pos="0">
                  <a:srgbClr val="000000">
                    <a:alpha val="24752"/>
                  </a:srgbClr>
                </a:gs>
                <a:gs pos="14286">
                  <a:srgbClr val="000000">
                    <a:alpha val="23001"/>
                  </a:srgbClr>
                </a:gs>
                <a:gs pos="28571">
                  <a:srgbClr val="000000">
                    <a:alpha val="18368"/>
                  </a:srgbClr>
                </a:gs>
                <a:gs pos="42857">
                  <a:srgbClr val="000000">
                    <a:alpha val="12464"/>
                  </a:srgbClr>
                </a:gs>
                <a:gs pos="57143">
                  <a:srgbClr val="000000">
                    <a:alpha val="7111"/>
                  </a:srgbClr>
                </a:gs>
                <a:gs pos="71429">
                  <a:srgbClr val="000000">
                    <a:alpha val="3394"/>
                  </a:srgbClr>
                </a:gs>
                <a:gs pos="85714">
                  <a:srgbClr val="000000">
                    <a:alpha val="1356"/>
                  </a:srgbClr>
                </a:gs>
                <a:gs pos="100000">
                  <a:srgbClr val="00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7326834">
              <a:off x="1129422" y="1557296"/>
              <a:ext cx="681453" cy="79029"/>
            </a:xfrm>
            <a:prstGeom prst="ellipse">
              <a:avLst/>
            </a:prstGeom>
            <a:gradFill>
              <a:gsLst>
                <a:gs pos="0">
                  <a:srgbClr val="D1A970">
                    <a:alpha val="32968"/>
                  </a:srgbClr>
                </a:gs>
                <a:gs pos="14286">
                  <a:srgbClr val="D1A970">
                    <a:alpha val="30764"/>
                  </a:srgbClr>
                </a:gs>
                <a:gs pos="28571">
                  <a:srgbClr val="D1A970">
                    <a:alpha val="24833"/>
                  </a:srgbClr>
                </a:gs>
                <a:gs pos="42857">
                  <a:srgbClr val="D1A970">
                    <a:alpha val="17075"/>
                  </a:srgbClr>
                </a:gs>
                <a:gs pos="57143">
                  <a:srgbClr val="D1A970">
                    <a:alpha val="9855"/>
                  </a:srgbClr>
                </a:gs>
                <a:gs pos="71429">
                  <a:srgbClr val="D1A970">
                    <a:alpha val="4740"/>
                  </a:srgbClr>
                </a:gs>
                <a:gs pos="85714">
                  <a:srgbClr val="D1A970">
                    <a:alpha val="1902"/>
                  </a:srgbClr>
                </a:gs>
                <a:gs pos="100000">
                  <a:srgbClr val="D1A97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10187588">
              <a:off x="-128259" y="2187964"/>
              <a:ext cx="472286" cy="57040"/>
            </a:xfrm>
            <a:prstGeom prst="ellipse">
              <a:avLst/>
            </a:prstGeom>
            <a:gradFill>
              <a:gsLst>
                <a:gs pos="0">
                  <a:srgbClr val="FFFF00">
                    <a:alpha val="18407"/>
                  </a:srgbClr>
                </a:gs>
                <a:gs pos="14286">
                  <a:srgbClr val="FFFF00">
                    <a:alpha val="17053"/>
                  </a:srgbClr>
                </a:gs>
                <a:gs pos="28571">
                  <a:srgbClr val="FFFF00">
                    <a:alpha val="13513"/>
                  </a:srgbClr>
                </a:gs>
                <a:gs pos="42857">
                  <a:srgbClr val="FFFF00">
                    <a:alpha val="9083"/>
                  </a:srgbClr>
                </a:gs>
                <a:gs pos="57143">
                  <a:srgbClr val="FFFF00">
                    <a:alpha val="5140"/>
                  </a:srgbClr>
                </a:gs>
                <a:gs pos="71429">
                  <a:srgbClr val="FFFF00">
                    <a:alpha val="2440"/>
                  </a:srgbClr>
                </a:gs>
                <a:gs pos="85714">
                  <a:srgbClr val="FFFF00">
                    <a:alpha val="972"/>
                  </a:srgbClr>
                </a:gs>
                <a:gs pos="100000">
                  <a:srgbClr val="FFFF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6164234">
              <a:off x="-41127" y="33864"/>
              <a:ext cx="785858" cy="256805"/>
            </a:xfrm>
            <a:prstGeom prst="ellipse">
              <a:avLst/>
            </a:prstGeom>
            <a:gradFill>
              <a:gsLst>
                <a:gs pos="0">
                  <a:srgbClr val="DF7700">
                    <a:alpha val="25137"/>
                  </a:srgbClr>
                </a:gs>
                <a:gs pos="14286">
                  <a:srgbClr val="DF7700">
                    <a:alpha val="23363"/>
                  </a:srgbClr>
                </a:gs>
                <a:gs pos="28571">
                  <a:srgbClr val="DF7700">
                    <a:alpha val="18666"/>
                  </a:srgbClr>
                </a:gs>
                <a:gs pos="42857">
                  <a:srgbClr val="DF7700">
                    <a:alpha val="12674"/>
                  </a:srgbClr>
                </a:gs>
                <a:gs pos="57143">
                  <a:srgbClr val="DF7700">
                    <a:alpha val="7234"/>
                  </a:srgbClr>
                </a:gs>
                <a:gs pos="71429">
                  <a:srgbClr val="DF7700">
                    <a:alpha val="3454"/>
                  </a:srgbClr>
                </a:gs>
                <a:gs pos="85714">
                  <a:srgbClr val="DF7700">
                    <a:alpha val="1380"/>
                  </a:srgbClr>
                </a:gs>
                <a:gs pos="100000">
                  <a:srgbClr val="DF77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10686056">
              <a:off x="1280125" y="1610824"/>
              <a:ext cx="730287" cy="145323"/>
            </a:xfrm>
            <a:prstGeom prst="ellipse">
              <a:avLst/>
            </a:prstGeom>
            <a:gradFill>
              <a:gsLst>
                <a:gs pos="0">
                  <a:srgbClr val="FFE954">
                    <a:alpha val="22277"/>
                  </a:srgbClr>
                </a:gs>
                <a:gs pos="14286">
                  <a:srgbClr val="FFE954">
                    <a:alpha val="20677"/>
                  </a:srgbClr>
                </a:gs>
                <a:gs pos="28571">
                  <a:srgbClr val="FFE954">
                    <a:alpha val="16461"/>
                  </a:srgbClr>
                </a:gs>
                <a:gs pos="42857">
                  <a:srgbClr val="FFE954">
                    <a:alpha val="11128"/>
                  </a:srgbClr>
                </a:gs>
                <a:gs pos="57143">
                  <a:srgbClr val="FFE954">
                    <a:alpha val="6328"/>
                  </a:srgbClr>
                </a:gs>
                <a:gs pos="71429">
                  <a:srgbClr val="FFE954">
                    <a:alpha val="3013"/>
                  </a:srgbClr>
                </a:gs>
                <a:gs pos="85714">
                  <a:srgbClr val="FFE954">
                    <a:alpha val="1203"/>
                  </a:srgbClr>
                </a:gs>
                <a:gs pos="100000">
                  <a:srgbClr val="FFE954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7489741">
              <a:off x="1837537" y="1206989"/>
              <a:ext cx="661184" cy="97719"/>
            </a:xfrm>
            <a:prstGeom prst="ellipse">
              <a:avLst/>
            </a:prstGeom>
            <a:gradFill>
              <a:gsLst>
                <a:gs pos="0">
                  <a:srgbClr val="FFF4FF">
                    <a:alpha val="15812"/>
                  </a:srgbClr>
                </a:gs>
                <a:gs pos="14286">
                  <a:srgbClr val="FFF4FF">
                    <a:alpha val="14632"/>
                  </a:srgbClr>
                </a:gs>
                <a:gs pos="28571">
                  <a:srgbClr val="FFF4FF">
                    <a:alpha val="11559"/>
                  </a:srgbClr>
                </a:gs>
                <a:gs pos="42857">
                  <a:srgbClr val="FFF4FF">
                    <a:alpha val="7741"/>
                  </a:srgbClr>
                </a:gs>
                <a:gs pos="57143">
                  <a:srgbClr val="FFF4FF">
                    <a:alpha val="4366"/>
                  </a:srgbClr>
                </a:gs>
                <a:gs pos="71429">
                  <a:srgbClr val="FFF4FF">
                    <a:alpha val="2068"/>
                  </a:srgbClr>
                </a:gs>
                <a:gs pos="85714">
                  <a:srgbClr val="FFF4FF">
                    <a:alpha val="823"/>
                  </a:srgbClr>
                </a:gs>
                <a:gs pos="100000">
                  <a:srgbClr val="FFF4FF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7493811">
              <a:off x="2096808" y="1026089"/>
              <a:ext cx="561928" cy="53818"/>
            </a:xfrm>
            <a:prstGeom prst="ellipse">
              <a:avLst/>
            </a:prstGeom>
            <a:gradFill>
              <a:gsLst>
                <a:gs pos="0">
                  <a:srgbClr val="FF003B">
                    <a:alpha val="8930"/>
                  </a:srgbClr>
                </a:gs>
                <a:gs pos="14286">
                  <a:srgbClr val="FF003B">
                    <a:alpha val="8239"/>
                  </a:srgbClr>
                </a:gs>
                <a:gs pos="28571">
                  <a:srgbClr val="FF003B">
                    <a:alpha val="6458"/>
                  </a:srgbClr>
                </a:gs>
                <a:gs pos="42857">
                  <a:srgbClr val="FF003B">
                    <a:alpha val="4284"/>
                  </a:srgbClr>
                </a:gs>
                <a:gs pos="57143">
                  <a:srgbClr val="FF003B">
                    <a:alpha val="2397"/>
                  </a:srgbClr>
                </a:gs>
                <a:gs pos="71429">
                  <a:srgbClr val="FF003B">
                    <a:alpha val="1129"/>
                  </a:srgbClr>
                </a:gs>
                <a:gs pos="85714">
                  <a:srgbClr val="FF003B">
                    <a:alpha val="448"/>
                  </a:srgbClr>
                </a:gs>
                <a:gs pos="100000">
                  <a:srgbClr val="FF003B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10352558">
              <a:off x="2649212" y="888027"/>
              <a:ext cx="631875" cy="200460"/>
            </a:xfrm>
            <a:prstGeom prst="ellipse">
              <a:avLst/>
            </a:prstGeom>
            <a:gradFill>
              <a:gsLst>
                <a:gs pos="0">
                  <a:srgbClr val="000000">
                    <a:alpha val="23555"/>
                  </a:srgbClr>
                </a:gs>
                <a:gs pos="14286">
                  <a:srgbClr val="000000">
                    <a:alpha val="21876"/>
                  </a:srgbClr>
                </a:gs>
                <a:gs pos="28571">
                  <a:srgbClr val="000000">
                    <a:alpha val="17443"/>
                  </a:srgbClr>
                </a:gs>
                <a:gs pos="42857">
                  <a:srgbClr val="000000">
                    <a:alpha val="11815"/>
                  </a:srgbClr>
                </a:gs>
                <a:gs pos="57143">
                  <a:srgbClr val="000000">
                    <a:alpha val="6730"/>
                  </a:srgbClr>
                </a:gs>
                <a:gs pos="71429">
                  <a:srgbClr val="000000">
                    <a:alpha val="3209"/>
                  </a:srgbClr>
                </a:gs>
                <a:gs pos="85714">
                  <a:srgbClr val="000000">
                    <a:alpha val="1281"/>
                  </a:srgbClr>
                </a:gs>
                <a:gs pos="100000">
                  <a:srgbClr val="000000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7736272">
              <a:off x="2476158" y="552617"/>
              <a:ext cx="791422" cy="127234"/>
            </a:xfrm>
            <a:prstGeom prst="ellipse">
              <a:avLst/>
            </a:prstGeom>
            <a:gradFill>
              <a:gsLst>
                <a:gs pos="0">
                  <a:srgbClr val="FFEC00">
                    <a:alpha val="8541"/>
                  </a:srgbClr>
                </a:gs>
                <a:gs pos="14286">
                  <a:srgbClr val="FFEC00">
                    <a:alpha val="7878"/>
                  </a:srgbClr>
                </a:gs>
                <a:gs pos="28571">
                  <a:srgbClr val="FFEC00">
                    <a:alpha val="6172"/>
                  </a:srgbClr>
                </a:gs>
                <a:gs pos="42857">
                  <a:srgbClr val="FFEC00">
                    <a:alpha val="4093"/>
                  </a:srgbClr>
                </a:gs>
                <a:gs pos="57143">
                  <a:srgbClr val="FFEC00">
                    <a:alpha val="2289"/>
                  </a:srgbClr>
                </a:gs>
                <a:gs pos="71429">
                  <a:srgbClr val="FFEC00">
                    <a:alpha val="1078"/>
                  </a:srgbClr>
                </a:gs>
                <a:gs pos="85714">
                  <a:srgbClr val="FFEC00">
                    <a:alpha val="428"/>
                  </a:srgbClr>
                </a:gs>
                <a:gs pos="100000">
                  <a:srgbClr val="FFEC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9008544">
              <a:off x="2596429" y="1516154"/>
              <a:ext cx="295767" cy="77692"/>
            </a:xfrm>
            <a:prstGeom prst="ellipse">
              <a:avLst/>
            </a:prstGeom>
            <a:gradFill>
              <a:gsLst>
                <a:gs pos="0">
                  <a:srgbClr val="230000">
                    <a:alpha val="32745"/>
                  </a:srgbClr>
                </a:gs>
                <a:gs pos="14286">
                  <a:srgbClr val="230000">
                    <a:alpha val="30552"/>
                  </a:srgbClr>
                </a:gs>
                <a:gs pos="28571">
                  <a:srgbClr val="230000">
                    <a:alpha val="24655"/>
                  </a:srgbClr>
                </a:gs>
                <a:gs pos="42857">
                  <a:srgbClr val="230000">
                    <a:alpha val="16946"/>
                  </a:srgbClr>
                </a:gs>
                <a:gs pos="57143">
                  <a:srgbClr val="230000">
                    <a:alpha val="9777"/>
                  </a:srgbClr>
                </a:gs>
                <a:gs pos="71429">
                  <a:srgbClr val="230000">
                    <a:alpha val="4702"/>
                  </a:srgbClr>
                </a:gs>
                <a:gs pos="85714">
                  <a:srgbClr val="230000">
                    <a:alpha val="1886"/>
                  </a:srgbClr>
                </a:gs>
                <a:gs pos="100000">
                  <a:srgbClr val="23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5443890">
              <a:off x="3163247" y="529249"/>
              <a:ext cx="403150" cy="360425"/>
            </a:xfrm>
            <a:prstGeom prst="ellipse">
              <a:avLst/>
            </a:prstGeom>
            <a:gradFill>
              <a:gsLst>
                <a:gs pos="0">
                  <a:srgbClr val="CDB59E">
                    <a:alpha val="32968"/>
                  </a:srgbClr>
                </a:gs>
                <a:gs pos="14286">
                  <a:srgbClr val="CDB59E">
                    <a:alpha val="30764"/>
                  </a:srgbClr>
                </a:gs>
                <a:gs pos="28571">
                  <a:srgbClr val="CDB59E">
                    <a:alpha val="24833"/>
                  </a:srgbClr>
                </a:gs>
                <a:gs pos="42857">
                  <a:srgbClr val="CDB59E">
                    <a:alpha val="17075"/>
                  </a:srgbClr>
                </a:gs>
                <a:gs pos="57143">
                  <a:srgbClr val="CDB59E">
                    <a:alpha val="9855"/>
                  </a:srgbClr>
                </a:gs>
                <a:gs pos="71429">
                  <a:srgbClr val="CDB59E">
                    <a:alpha val="4740"/>
                  </a:srgbClr>
                </a:gs>
                <a:gs pos="85714">
                  <a:srgbClr val="CDB59E">
                    <a:alpha val="1902"/>
                  </a:srgbClr>
                </a:gs>
                <a:gs pos="100000">
                  <a:srgbClr val="CDB59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3463149">
              <a:off x="14735" y="669217"/>
              <a:ext cx="528606" cy="130932"/>
            </a:xfrm>
            <a:prstGeom prst="ellipse">
              <a:avLst/>
            </a:prstGeom>
            <a:gradFill>
              <a:gsLst>
                <a:gs pos="0">
                  <a:srgbClr val="000000">
                    <a:alpha val="20027"/>
                  </a:srgbClr>
                </a:gs>
                <a:gs pos="14286">
                  <a:srgbClr val="000000">
                    <a:alpha val="18569"/>
                  </a:srgbClr>
                </a:gs>
                <a:gs pos="28571">
                  <a:srgbClr val="000000">
                    <a:alpha val="14742"/>
                  </a:srgbClr>
                </a:gs>
                <a:gs pos="42857">
                  <a:srgbClr val="000000">
                    <a:alpha val="9933"/>
                  </a:srgbClr>
                </a:gs>
                <a:gs pos="57143">
                  <a:srgbClr val="000000">
                    <a:alpha val="5632"/>
                  </a:srgbClr>
                </a:gs>
                <a:gs pos="71429">
                  <a:srgbClr val="000000">
                    <a:alpha val="2677"/>
                  </a:srgbClr>
                </a:gs>
                <a:gs pos="85714">
                  <a:srgbClr val="000000">
                    <a:alpha val="1067"/>
                  </a:srgbClr>
                </a:gs>
                <a:gs pos="100000">
                  <a:srgbClr val="00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4166749">
              <a:off x="2243453" y="-14026"/>
              <a:ext cx="429393" cy="167528"/>
            </a:xfrm>
            <a:prstGeom prst="ellipse">
              <a:avLst/>
            </a:prstGeom>
            <a:gradFill>
              <a:gsLst>
                <a:gs pos="0">
                  <a:srgbClr val="FFFF00">
                    <a:alpha val="9238"/>
                  </a:srgbClr>
                </a:gs>
                <a:gs pos="14286">
                  <a:srgbClr val="FFFF00">
                    <a:alpha val="8524"/>
                  </a:srgbClr>
                </a:gs>
                <a:gs pos="28571">
                  <a:srgbClr val="FFFF00">
                    <a:alpha val="6683"/>
                  </a:srgbClr>
                </a:gs>
                <a:gs pos="42857">
                  <a:srgbClr val="FFFF00">
                    <a:alpha val="4436"/>
                  </a:srgbClr>
                </a:gs>
                <a:gs pos="57143">
                  <a:srgbClr val="FFFF00">
                    <a:alpha val="2483"/>
                  </a:srgbClr>
                </a:gs>
                <a:gs pos="71429">
                  <a:srgbClr val="FFFF00">
                    <a:alpha val="1170"/>
                  </a:srgbClr>
                </a:gs>
                <a:gs pos="85714">
                  <a:srgbClr val="FFFF00">
                    <a:alpha val="464"/>
                  </a:srgbClr>
                </a:gs>
                <a:gs pos="100000">
                  <a:srgbClr val="FFFF00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4197235">
              <a:off x="2282623" y="53221"/>
              <a:ext cx="379029" cy="239470"/>
            </a:xfrm>
            <a:prstGeom prst="ellipse">
              <a:avLst/>
            </a:prstGeom>
            <a:gradFill>
              <a:gsLst>
                <a:gs pos="0">
                  <a:srgbClr val="270000">
                    <a:alpha val="31774"/>
                  </a:srgbClr>
                </a:gs>
                <a:gs pos="14286">
                  <a:srgbClr val="270000">
                    <a:alpha val="29631"/>
                  </a:srgbClr>
                </a:gs>
                <a:gs pos="28571">
                  <a:srgbClr val="270000">
                    <a:alpha val="23880"/>
                  </a:srgbClr>
                </a:gs>
                <a:gs pos="42857">
                  <a:srgbClr val="270000">
                    <a:alpha val="16387"/>
                  </a:srgbClr>
                </a:gs>
                <a:gs pos="57143">
                  <a:srgbClr val="270000">
                    <a:alpha val="9441"/>
                  </a:srgbClr>
                </a:gs>
                <a:gs pos="71429">
                  <a:srgbClr val="270000">
                    <a:alpha val="4536"/>
                  </a:srgbClr>
                </a:gs>
                <a:gs pos="85714">
                  <a:srgbClr val="270000">
                    <a:alpha val="1819"/>
                  </a:srgbClr>
                </a:gs>
                <a:gs pos="100000">
                  <a:srgbClr val="270000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9652270">
              <a:off x="1313236" y="1592289"/>
              <a:ext cx="470491" cy="26036"/>
            </a:xfrm>
            <a:prstGeom prst="ellipse">
              <a:avLst/>
            </a:prstGeom>
            <a:gradFill>
              <a:gsLst>
                <a:gs pos="0">
                  <a:srgbClr val="FFFFCA">
                    <a:alpha val="28529"/>
                  </a:srgbClr>
                </a:gs>
                <a:gs pos="14286">
                  <a:srgbClr val="FFFFCA">
                    <a:alpha val="26561"/>
                  </a:srgbClr>
                </a:gs>
                <a:gs pos="28571">
                  <a:srgbClr val="FFFFCA">
                    <a:alpha val="21314"/>
                  </a:srgbClr>
                </a:gs>
                <a:gs pos="42857">
                  <a:srgbClr val="FFFFCA">
                    <a:alpha val="14549"/>
                  </a:srgbClr>
                </a:gs>
                <a:gs pos="57143">
                  <a:srgbClr val="FFFFCA">
                    <a:alpha val="8343"/>
                  </a:srgbClr>
                </a:gs>
                <a:gs pos="71429">
                  <a:srgbClr val="FFFFCA">
                    <a:alpha val="3996"/>
                  </a:srgbClr>
                </a:gs>
                <a:gs pos="85714">
                  <a:srgbClr val="FFFFCA">
                    <a:alpha val="1600"/>
                  </a:srgbClr>
                </a:gs>
                <a:gs pos="100000">
                  <a:srgbClr val="FFFFCA">
                    <a:alpha val="5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-10408374">
              <a:off x="2852568" y="414556"/>
              <a:ext cx="606445" cy="252883"/>
            </a:xfrm>
            <a:prstGeom prst="ellipse">
              <a:avLst/>
            </a:prstGeom>
            <a:gradFill>
              <a:gsLst>
                <a:gs pos="0">
                  <a:srgbClr val="FF963A">
                    <a:alpha val="17111"/>
                  </a:srgbClr>
                </a:gs>
                <a:gs pos="14286">
                  <a:srgbClr val="FF963A">
                    <a:alpha val="15843"/>
                  </a:srgbClr>
                </a:gs>
                <a:gs pos="28571">
                  <a:srgbClr val="FF963A">
                    <a:alpha val="12535"/>
                  </a:srgbClr>
                </a:gs>
                <a:gs pos="42857">
                  <a:srgbClr val="FF963A">
                    <a:alpha val="8410"/>
                  </a:srgbClr>
                </a:gs>
                <a:gs pos="57143">
                  <a:srgbClr val="FF963A">
                    <a:alpha val="4751"/>
                  </a:srgbClr>
                </a:gs>
                <a:gs pos="71429">
                  <a:srgbClr val="FF963A">
                    <a:alpha val="2253"/>
                  </a:srgbClr>
                </a:gs>
                <a:gs pos="85714">
                  <a:srgbClr val="FF963A">
                    <a:alpha val="897"/>
                  </a:srgbClr>
                </a:gs>
                <a:gs pos="100000">
                  <a:srgbClr val="FF963A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4824568">
              <a:off x="-267730" y="1564928"/>
              <a:ext cx="699857" cy="164792"/>
            </a:xfrm>
            <a:prstGeom prst="ellipse">
              <a:avLst/>
            </a:prstGeom>
            <a:gradFill>
              <a:gsLst>
                <a:gs pos="0">
                  <a:srgbClr val="FFC800">
                    <a:alpha val="20938"/>
                  </a:srgbClr>
                </a:gs>
                <a:gs pos="14286">
                  <a:srgbClr val="FFC800">
                    <a:alpha val="19421"/>
                  </a:srgbClr>
                </a:gs>
                <a:gs pos="28571">
                  <a:srgbClr val="FFC800">
                    <a:alpha val="15436"/>
                  </a:srgbClr>
                </a:gs>
                <a:gs pos="42857">
                  <a:srgbClr val="FFC800">
                    <a:alpha val="10414"/>
                  </a:srgbClr>
                </a:gs>
                <a:gs pos="57143">
                  <a:srgbClr val="FFC800">
                    <a:alpha val="5912"/>
                  </a:srgbClr>
                </a:gs>
                <a:gs pos="71429">
                  <a:srgbClr val="FFC800">
                    <a:alpha val="2812"/>
                  </a:srgbClr>
                </a:gs>
                <a:gs pos="85714">
                  <a:srgbClr val="FFC800">
                    <a:alpha val="1122"/>
                  </a:srgbClr>
                </a:gs>
                <a:gs pos="100000">
                  <a:srgbClr val="FFC80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3089408">
              <a:off x="6853" y="1480702"/>
              <a:ext cx="422674" cy="201364"/>
            </a:xfrm>
            <a:prstGeom prst="ellipse">
              <a:avLst/>
            </a:prstGeom>
            <a:gradFill>
              <a:gsLst>
                <a:gs pos="0">
                  <a:srgbClr val="D9D0FF">
                    <a:alpha val="32968"/>
                  </a:srgbClr>
                </a:gs>
                <a:gs pos="14286">
                  <a:srgbClr val="D9D0FF">
                    <a:alpha val="30764"/>
                  </a:srgbClr>
                </a:gs>
                <a:gs pos="28571">
                  <a:srgbClr val="D9D0FF">
                    <a:alpha val="24833"/>
                  </a:srgbClr>
                </a:gs>
                <a:gs pos="42857">
                  <a:srgbClr val="D9D0FF">
                    <a:alpha val="17075"/>
                  </a:srgbClr>
                </a:gs>
                <a:gs pos="57143">
                  <a:srgbClr val="D9D0FF">
                    <a:alpha val="9855"/>
                  </a:srgbClr>
                </a:gs>
                <a:gs pos="71429">
                  <a:srgbClr val="D9D0FF">
                    <a:alpha val="4740"/>
                  </a:srgbClr>
                </a:gs>
                <a:gs pos="85714">
                  <a:srgbClr val="D9D0FF">
                    <a:alpha val="1902"/>
                  </a:srgbClr>
                </a:gs>
                <a:gs pos="100000">
                  <a:srgbClr val="D9D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8789145">
              <a:off x="182282" y="945172"/>
              <a:ext cx="518375" cy="179624"/>
            </a:xfrm>
            <a:prstGeom prst="ellipse">
              <a:avLst/>
            </a:prstGeom>
            <a:gradFill>
              <a:gsLst>
                <a:gs pos="0">
                  <a:srgbClr val="FFFFFF">
                    <a:alpha val="32875"/>
                  </a:srgbClr>
                </a:gs>
                <a:gs pos="14286">
                  <a:srgbClr val="FFFFFF">
                    <a:alpha val="30675"/>
                  </a:srgbClr>
                </a:gs>
                <a:gs pos="28571">
                  <a:srgbClr val="FFFFFF">
                    <a:alpha val="24758"/>
                  </a:srgbClr>
                </a:gs>
                <a:gs pos="42857">
                  <a:srgbClr val="FFFFFF">
                    <a:alpha val="17021"/>
                  </a:srgbClr>
                </a:gs>
                <a:gs pos="57143">
                  <a:srgbClr val="FFFFFF">
                    <a:alpha val="9822"/>
                  </a:srgbClr>
                </a:gs>
                <a:gs pos="71429">
                  <a:srgbClr val="FFFFFF">
                    <a:alpha val="4724"/>
                  </a:srgbClr>
                </a:gs>
                <a:gs pos="85714">
                  <a:srgbClr val="FFFFFF">
                    <a:alpha val="1896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7906481">
              <a:off x="1015301" y="2266200"/>
              <a:ext cx="588202" cy="81245"/>
            </a:xfrm>
            <a:prstGeom prst="ellipse">
              <a:avLst/>
            </a:prstGeom>
            <a:gradFill>
              <a:gsLst>
                <a:gs pos="0">
                  <a:srgbClr val="572318">
                    <a:alpha val="32968"/>
                  </a:srgbClr>
                </a:gs>
                <a:gs pos="14286">
                  <a:srgbClr val="572318">
                    <a:alpha val="30764"/>
                  </a:srgbClr>
                </a:gs>
                <a:gs pos="28571">
                  <a:srgbClr val="572318">
                    <a:alpha val="24833"/>
                  </a:srgbClr>
                </a:gs>
                <a:gs pos="42857">
                  <a:srgbClr val="572318">
                    <a:alpha val="17075"/>
                  </a:srgbClr>
                </a:gs>
                <a:gs pos="57143">
                  <a:srgbClr val="572318">
                    <a:alpha val="9855"/>
                  </a:srgbClr>
                </a:gs>
                <a:gs pos="71429">
                  <a:srgbClr val="572318">
                    <a:alpha val="4740"/>
                  </a:srgbClr>
                </a:gs>
                <a:gs pos="85714">
                  <a:srgbClr val="572318">
                    <a:alpha val="1902"/>
                  </a:srgbClr>
                </a:gs>
                <a:gs pos="100000">
                  <a:srgbClr val="57231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4987700">
              <a:off x="-132939" y="1440853"/>
              <a:ext cx="617889" cy="160298"/>
            </a:xfrm>
            <a:prstGeom prst="ellipse">
              <a:avLst/>
            </a:prstGeom>
            <a:gradFill>
              <a:gsLst>
                <a:gs pos="0">
                  <a:srgbClr val="FFF1FF">
                    <a:alpha val="32753"/>
                  </a:srgbClr>
                </a:gs>
                <a:gs pos="14286">
                  <a:srgbClr val="FFF1FF">
                    <a:alpha val="30560"/>
                  </a:srgbClr>
                </a:gs>
                <a:gs pos="28571">
                  <a:srgbClr val="FFF1FF">
                    <a:alpha val="24661"/>
                  </a:srgbClr>
                </a:gs>
                <a:gs pos="42857">
                  <a:srgbClr val="FFF1FF">
                    <a:alpha val="16951"/>
                  </a:srgbClr>
                </a:gs>
                <a:gs pos="57143">
                  <a:srgbClr val="FFF1FF">
                    <a:alpha val="9780"/>
                  </a:srgbClr>
                </a:gs>
                <a:gs pos="71429">
                  <a:srgbClr val="FFF1FF">
                    <a:alpha val="4703"/>
                  </a:srgbClr>
                </a:gs>
                <a:gs pos="85714">
                  <a:srgbClr val="FFF1FF">
                    <a:alpha val="1887"/>
                  </a:srgbClr>
                </a:gs>
                <a:gs pos="100000">
                  <a:srgbClr val="FFF1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9451105">
              <a:off x="2602053" y="1846002"/>
              <a:ext cx="532116" cy="341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5688621">
              <a:off x="43006" y="6258"/>
              <a:ext cx="323359" cy="213724"/>
            </a:xfrm>
            <a:prstGeom prst="ellipse">
              <a:avLst/>
            </a:prstGeom>
            <a:gradFill>
              <a:gsLst>
                <a:gs pos="0">
                  <a:srgbClr val="5B2200">
                    <a:alpha val="32968"/>
                  </a:srgbClr>
                </a:gs>
                <a:gs pos="14286">
                  <a:srgbClr val="5B2200">
                    <a:alpha val="30764"/>
                  </a:srgbClr>
                </a:gs>
                <a:gs pos="28571">
                  <a:srgbClr val="5B2200">
                    <a:alpha val="24833"/>
                  </a:srgbClr>
                </a:gs>
                <a:gs pos="42857">
                  <a:srgbClr val="5B2200">
                    <a:alpha val="17075"/>
                  </a:srgbClr>
                </a:gs>
                <a:gs pos="57143">
                  <a:srgbClr val="5B2200">
                    <a:alpha val="9855"/>
                  </a:srgbClr>
                </a:gs>
                <a:gs pos="71429">
                  <a:srgbClr val="5B2200">
                    <a:alpha val="4740"/>
                  </a:srgbClr>
                </a:gs>
                <a:gs pos="85714">
                  <a:srgbClr val="5B2200">
                    <a:alpha val="1902"/>
                  </a:srgbClr>
                </a:gs>
                <a:gs pos="100000">
                  <a:srgbClr val="5B2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7709981">
              <a:off x="1663740" y="2178911"/>
              <a:ext cx="656663" cy="230111"/>
            </a:xfrm>
            <a:prstGeom prst="ellipse">
              <a:avLst/>
            </a:prstGeom>
            <a:gradFill>
              <a:gsLst>
                <a:gs pos="0">
                  <a:srgbClr val="6D1100">
                    <a:alpha val="32908"/>
                  </a:srgbClr>
                </a:gs>
                <a:gs pos="14286">
                  <a:srgbClr val="6D1100">
                    <a:alpha val="30707"/>
                  </a:srgbClr>
                </a:gs>
                <a:gs pos="28571">
                  <a:srgbClr val="6D1100">
                    <a:alpha val="24785"/>
                  </a:srgbClr>
                </a:gs>
                <a:gs pos="42857">
                  <a:srgbClr val="6D1100">
                    <a:alpha val="17040"/>
                  </a:srgbClr>
                </a:gs>
                <a:gs pos="57143">
                  <a:srgbClr val="6D1100">
                    <a:alpha val="9834"/>
                  </a:srgbClr>
                </a:gs>
                <a:gs pos="71429">
                  <a:srgbClr val="6D1100">
                    <a:alpha val="4730"/>
                  </a:srgbClr>
                </a:gs>
                <a:gs pos="85714">
                  <a:srgbClr val="6D1100">
                    <a:alpha val="1898"/>
                  </a:srgbClr>
                </a:gs>
                <a:gs pos="100000">
                  <a:srgbClr val="6D11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2706795">
              <a:off x="2493324" y="665353"/>
              <a:ext cx="736281" cy="2095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-10517617">
              <a:off x="3283690" y="629639"/>
              <a:ext cx="485558" cy="273690"/>
            </a:xfrm>
            <a:prstGeom prst="ellipse">
              <a:avLst/>
            </a:prstGeom>
            <a:gradFill>
              <a:gsLst>
                <a:gs pos="0">
                  <a:srgbClr val="FFBCA1">
                    <a:alpha val="32968"/>
                  </a:srgbClr>
                </a:gs>
                <a:gs pos="14286">
                  <a:srgbClr val="FFBCA1">
                    <a:alpha val="30764"/>
                  </a:srgbClr>
                </a:gs>
                <a:gs pos="28571">
                  <a:srgbClr val="FFBCA1">
                    <a:alpha val="24833"/>
                  </a:srgbClr>
                </a:gs>
                <a:gs pos="42857">
                  <a:srgbClr val="FFBCA1">
                    <a:alpha val="17075"/>
                  </a:srgbClr>
                </a:gs>
                <a:gs pos="57143">
                  <a:srgbClr val="FFBCA1">
                    <a:alpha val="9855"/>
                  </a:srgbClr>
                </a:gs>
                <a:gs pos="71429">
                  <a:srgbClr val="FFBCA1">
                    <a:alpha val="4740"/>
                  </a:srgbClr>
                </a:gs>
                <a:gs pos="85714">
                  <a:srgbClr val="FFBCA1">
                    <a:alpha val="1902"/>
                  </a:srgbClr>
                </a:gs>
                <a:gs pos="100000">
                  <a:srgbClr val="FFBC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7014761">
              <a:off x="3343484" y="554892"/>
              <a:ext cx="556285" cy="429218"/>
            </a:xfrm>
            <a:prstGeom prst="ellipse">
              <a:avLst/>
            </a:prstGeom>
            <a:gradFill>
              <a:gsLst>
                <a:gs pos="0">
                  <a:srgbClr val="960000">
                    <a:alpha val="32968"/>
                  </a:srgbClr>
                </a:gs>
                <a:gs pos="14286">
                  <a:srgbClr val="960000">
                    <a:alpha val="30764"/>
                  </a:srgbClr>
                </a:gs>
                <a:gs pos="28571">
                  <a:srgbClr val="960000">
                    <a:alpha val="24833"/>
                  </a:srgbClr>
                </a:gs>
                <a:gs pos="42857">
                  <a:srgbClr val="960000">
                    <a:alpha val="17075"/>
                  </a:srgbClr>
                </a:gs>
                <a:gs pos="57143">
                  <a:srgbClr val="960000">
                    <a:alpha val="9855"/>
                  </a:srgbClr>
                </a:gs>
                <a:gs pos="71429">
                  <a:srgbClr val="960000">
                    <a:alpha val="4740"/>
                  </a:srgbClr>
                </a:gs>
                <a:gs pos="85714">
                  <a:srgbClr val="960000">
                    <a:alpha val="1902"/>
                  </a:srgbClr>
                </a:gs>
                <a:gs pos="100000">
                  <a:srgbClr val="9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-9537290">
              <a:off x="2656728" y="-121227"/>
              <a:ext cx="644038" cy="415754"/>
            </a:xfrm>
            <a:prstGeom prst="ellipse">
              <a:avLst/>
            </a:prstGeom>
            <a:gradFill>
              <a:gsLst>
                <a:gs pos="0">
                  <a:srgbClr val="640000">
                    <a:alpha val="32938"/>
                  </a:srgbClr>
                </a:gs>
                <a:gs pos="14286">
                  <a:srgbClr val="640000">
                    <a:alpha val="30735"/>
                  </a:srgbClr>
                </a:gs>
                <a:gs pos="28571">
                  <a:srgbClr val="640000">
                    <a:alpha val="24809"/>
                  </a:srgbClr>
                </a:gs>
                <a:gs pos="42857">
                  <a:srgbClr val="640000">
                    <a:alpha val="17058"/>
                  </a:srgbClr>
                </a:gs>
                <a:gs pos="57143">
                  <a:srgbClr val="640000">
                    <a:alpha val="9844"/>
                  </a:srgbClr>
                </a:gs>
                <a:gs pos="71429">
                  <a:srgbClr val="640000">
                    <a:alpha val="4735"/>
                  </a:srgbClr>
                </a:gs>
                <a:gs pos="85714">
                  <a:srgbClr val="640000">
                    <a:alpha val="1900"/>
                  </a:srgbClr>
                </a:gs>
                <a:gs pos="100000">
                  <a:srgbClr val="6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8694863">
              <a:off x="-17099" y="2366536"/>
              <a:ext cx="566977" cy="27085"/>
            </a:xfrm>
            <a:prstGeom prst="ellipse">
              <a:avLst/>
            </a:prstGeom>
            <a:gradFill>
              <a:gsLst>
                <a:gs pos="0">
                  <a:srgbClr val="FFFFFF">
                    <a:alpha val="26954"/>
                  </a:srgbClr>
                </a:gs>
                <a:gs pos="14286">
                  <a:srgbClr val="FFFFFF">
                    <a:alpha val="25074"/>
                  </a:srgbClr>
                </a:gs>
                <a:gs pos="28571">
                  <a:srgbClr val="FFFFFF">
                    <a:alpha val="20080"/>
                  </a:srgbClr>
                </a:gs>
                <a:gs pos="42857">
                  <a:srgbClr val="FFFFFF">
                    <a:alpha val="13672"/>
                  </a:srgbClr>
                </a:gs>
                <a:gs pos="57143">
                  <a:srgbClr val="FFFFFF">
                    <a:alpha val="7823"/>
                  </a:srgbClr>
                </a:gs>
                <a:gs pos="71429">
                  <a:srgbClr val="FFFFFF">
                    <a:alpha val="3741"/>
                  </a:srgbClr>
                </a:gs>
                <a:gs pos="85714">
                  <a:srgbClr val="FFFFFF">
                    <a:alpha val="1497"/>
                  </a:srgbClr>
                </a:gs>
                <a:gs pos="100000">
                  <a:srgbClr val="FFFF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8889247">
              <a:off x="2814894" y="1460143"/>
              <a:ext cx="653098" cy="258938"/>
            </a:xfrm>
            <a:prstGeom prst="ellipse">
              <a:avLst/>
            </a:prstGeom>
            <a:gradFill>
              <a:gsLst>
                <a:gs pos="0">
                  <a:srgbClr val="FFE6D2">
                    <a:alpha val="19317"/>
                  </a:srgbClr>
                </a:gs>
                <a:gs pos="14286">
                  <a:srgbClr val="FFE6D2">
                    <a:alpha val="17904"/>
                  </a:srgbClr>
                </a:gs>
                <a:gs pos="28571">
                  <a:srgbClr val="FFE6D2">
                    <a:alpha val="14202"/>
                  </a:srgbClr>
                </a:gs>
                <a:gs pos="42857">
                  <a:srgbClr val="FFE6D2">
                    <a:alpha val="9559"/>
                  </a:srgbClr>
                </a:gs>
                <a:gs pos="57143">
                  <a:srgbClr val="FFE6D2">
                    <a:alpha val="5415"/>
                  </a:srgbClr>
                </a:gs>
                <a:gs pos="71429">
                  <a:srgbClr val="FFE6D2">
                    <a:alpha val="2572"/>
                  </a:srgbClr>
                </a:gs>
                <a:gs pos="85714">
                  <a:srgbClr val="FFE6D2">
                    <a:alpha val="1025"/>
                  </a:srgbClr>
                </a:gs>
                <a:gs pos="100000">
                  <a:srgbClr val="FFE6D2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7454679">
              <a:off x="1780783" y="2211693"/>
              <a:ext cx="364949" cy="285153"/>
            </a:xfrm>
            <a:prstGeom prst="ellipse">
              <a:avLst/>
            </a:prstGeom>
            <a:gradFill>
              <a:gsLst>
                <a:gs pos="0">
                  <a:srgbClr val="D3FFFF">
                    <a:alpha val="26929"/>
                  </a:srgbClr>
                </a:gs>
                <a:gs pos="14286">
                  <a:srgbClr val="D3FFFF">
                    <a:alpha val="25051"/>
                  </a:srgbClr>
                </a:gs>
                <a:gs pos="28571">
                  <a:srgbClr val="D3FFFF">
                    <a:alpha val="20061"/>
                  </a:srgbClr>
                </a:gs>
                <a:gs pos="42857">
                  <a:srgbClr val="D3FFFF">
                    <a:alpha val="13659"/>
                  </a:srgbClr>
                </a:gs>
                <a:gs pos="57143">
                  <a:srgbClr val="D3FFFF">
                    <a:alpha val="7815"/>
                  </a:srgbClr>
                </a:gs>
                <a:gs pos="71429">
                  <a:srgbClr val="D3FFFF">
                    <a:alpha val="3738"/>
                  </a:srgbClr>
                </a:gs>
                <a:gs pos="85714">
                  <a:srgbClr val="D3FFFF">
                    <a:alpha val="1495"/>
                  </a:srgbClr>
                </a:gs>
                <a:gs pos="100000">
                  <a:srgbClr val="D3FF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9650599">
              <a:off x="2524909" y="715779"/>
              <a:ext cx="424617" cy="791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10502484">
              <a:off x="2021461" y="2227298"/>
              <a:ext cx="614032" cy="183414"/>
            </a:xfrm>
            <a:prstGeom prst="ellipse">
              <a:avLst/>
            </a:prstGeom>
            <a:gradFill>
              <a:gsLst>
                <a:gs pos="0">
                  <a:srgbClr val="FFFFCC">
                    <a:alpha val="32968"/>
                  </a:srgbClr>
                </a:gs>
                <a:gs pos="14286">
                  <a:srgbClr val="FFFFCC">
                    <a:alpha val="30764"/>
                  </a:srgbClr>
                </a:gs>
                <a:gs pos="28571">
                  <a:srgbClr val="FFFFCC">
                    <a:alpha val="24833"/>
                  </a:srgbClr>
                </a:gs>
                <a:gs pos="42857">
                  <a:srgbClr val="FFFFCC">
                    <a:alpha val="17075"/>
                  </a:srgbClr>
                </a:gs>
                <a:gs pos="57143">
                  <a:srgbClr val="FFFFCC">
                    <a:alpha val="9855"/>
                  </a:srgbClr>
                </a:gs>
                <a:gs pos="71429">
                  <a:srgbClr val="FFFFCC">
                    <a:alpha val="4740"/>
                  </a:srgbClr>
                </a:gs>
                <a:gs pos="85714">
                  <a:srgbClr val="FFFFCC">
                    <a:alpha val="1902"/>
                  </a:srgbClr>
                </a:gs>
                <a:gs pos="100000">
                  <a:srgbClr val="FFFF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10760937">
              <a:off x="1792537" y="2238614"/>
              <a:ext cx="667030" cy="299244"/>
            </a:xfrm>
            <a:prstGeom prst="ellipse">
              <a:avLst/>
            </a:prstGeom>
            <a:gradFill>
              <a:gsLst>
                <a:gs pos="0">
                  <a:srgbClr val="BFAE88">
                    <a:alpha val="32858"/>
                  </a:srgbClr>
                </a:gs>
                <a:gs pos="14286">
                  <a:srgbClr val="BFAE88">
                    <a:alpha val="30660"/>
                  </a:srgbClr>
                </a:gs>
                <a:gs pos="28571">
                  <a:srgbClr val="BFAE88">
                    <a:alpha val="24745"/>
                  </a:srgbClr>
                </a:gs>
                <a:gs pos="42857">
                  <a:srgbClr val="BFAE88">
                    <a:alpha val="17012"/>
                  </a:srgbClr>
                </a:gs>
                <a:gs pos="57143">
                  <a:srgbClr val="BFAE88">
                    <a:alpha val="9817"/>
                  </a:srgbClr>
                </a:gs>
                <a:gs pos="71429">
                  <a:srgbClr val="BFAE88">
                    <a:alpha val="4721"/>
                  </a:srgbClr>
                </a:gs>
                <a:gs pos="85714">
                  <a:srgbClr val="BFAE88">
                    <a:alpha val="1894"/>
                  </a:srgbClr>
                </a:gs>
                <a:gs pos="100000">
                  <a:srgbClr val="BFAE88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10106632">
              <a:off x="2260036" y="2148953"/>
              <a:ext cx="416351" cy="213685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-10788910">
              <a:off x="1469040" y="2122407"/>
              <a:ext cx="852752" cy="414329"/>
            </a:xfrm>
            <a:prstGeom prst="ellipse">
              <a:avLst/>
            </a:prstGeom>
            <a:gradFill>
              <a:gsLst>
                <a:gs pos="0">
                  <a:srgbClr val="4C0000">
                    <a:alpha val="31417"/>
                  </a:srgbClr>
                </a:gs>
                <a:gs pos="14286">
                  <a:srgbClr val="4C0000">
                    <a:alpha val="29293"/>
                  </a:srgbClr>
                </a:gs>
                <a:gs pos="28571">
                  <a:srgbClr val="4C0000">
                    <a:alpha val="23596"/>
                  </a:srgbClr>
                </a:gs>
                <a:gs pos="42857">
                  <a:srgbClr val="4C0000">
                    <a:alpha val="16183"/>
                  </a:srgbClr>
                </a:gs>
                <a:gs pos="57143">
                  <a:srgbClr val="4C0000">
                    <a:alpha val="9318"/>
                  </a:srgbClr>
                </a:gs>
                <a:gs pos="71429">
                  <a:srgbClr val="4C0000">
                    <a:alpha val="4475"/>
                  </a:srgbClr>
                </a:gs>
                <a:gs pos="85714">
                  <a:srgbClr val="4C0000">
                    <a:alpha val="1794"/>
                  </a:srgbClr>
                </a:gs>
                <a:gs pos="100000">
                  <a:srgbClr val="4C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-10127808">
              <a:off x="1480925" y="2153474"/>
              <a:ext cx="621236" cy="436112"/>
            </a:xfrm>
            <a:prstGeom prst="ellipse">
              <a:avLst/>
            </a:prstGeom>
            <a:gradFill>
              <a:gsLst>
                <a:gs pos="0">
                  <a:srgbClr val="A28875">
                    <a:alpha val="32968"/>
                  </a:srgbClr>
                </a:gs>
                <a:gs pos="14286">
                  <a:srgbClr val="A28875">
                    <a:alpha val="30764"/>
                  </a:srgbClr>
                </a:gs>
                <a:gs pos="28571">
                  <a:srgbClr val="A28875">
                    <a:alpha val="24833"/>
                  </a:srgbClr>
                </a:gs>
                <a:gs pos="42857">
                  <a:srgbClr val="A28875">
                    <a:alpha val="17075"/>
                  </a:srgbClr>
                </a:gs>
                <a:gs pos="57143">
                  <a:srgbClr val="A28875">
                    <a:alpha val="9855"/>
                  </a:srgbClr>
                </a:gs>
                <a:gs pos="71429">
                  <a:srgbClr val="A28875">
                    <a:alpha val="4740"/>
                  </a:srgbClr>
                </a:gs>
                <a:gs pos="85714">
                  <a:srgbClr val="A28875">
                    <a:alpha val="1902"/>
                  </a:srgbClr>
                </a:gs>
                <a:gs pos="100000">
                  <a:srgbClr val="A2887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6712081">
              <a:off x="1132942" y="2172300"/>
              <a:ext cx="742517" cy="421868"/>
            </a:xfrm>
            <a:prstGeom prst="ellipse">
              <a:avLst/>
            </a:prstGeom>
            <a:gradFill>
              <a:gsLst>
                <a:gs pos="0">
                  <a:srgbClr val="FDCA92">
                    <a:alpha val="6021"/>
                  </a:srgbClr>
                </a:gs>
                <a:gs pos="14286">
                  <a:srgbClr val="FDCA92">
                    <a:alpha val="5548"/>
                  </a:srgbClr>
                </a:gs>
                <a:gs pos="28571">
                  <a:srgbClr val="FDCA92">
                    <a:alpha val="4335"/>
                  </a:srgbClr>
                </a:gs>
                <a:gs pos="42857">
                  <a:srgbClr val="FDCA92">
                    <a:alpha val="2865"/>
                  </a:srgbClr>
                </a:gs>
                <a:gs pos="57143">
                  <a:srgbClr val="FDCA92">
                    <a:alpha val="1598"/>
                  </a:srgbClr>
                </a:gs>
                <a:gs pos="71429">
                  <a:srgbClr val="FDCA92">
                    <a:alpha val="751"/>
                  </a:srgbClr>
                </a:gs>
                <a:gs pos="85714">
                  <a:srgbClr val="FDCA92">
                    <a:alpha val="298"/>
                  </a:srgbClr>
                </a:gs>
                <a:gs pos="100000">
                  <a:srgbClr val="FDCA92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8253902">
              <a:off x="1028019" y="2161194"/>
              <a:ext cx="621638" cy="234766"/>
            </a:xfrm>
            <a:prstGeom prst="ellipse">
              <a:avLst/>
            </a:prstGeom>
            <a:gradFill>
              <a:gsLst>
                <a:gs pos="0">
                  <a:srgbClr val="FFEFD2">
                    <a:alpha val="19791"/>
                  </a:srgbClr>
                </a:gs>
                <a:gs pos="14286">
                  <a:srgbClr val="FFEFD2">
                    <a:alpha val="18347"/>
                  </a:srgbClr>
                </a:gs>
                <a:gs pos="28571">
                  <a:srgbClr val="FFEFD2">
                    <a:alpha val="14562"/>
                  </a:srgbClr>
                </a:gs>
                <a:gs pos="42857">
                  <a:srgbClr val="FFEFD2">
                    <a:alpha val="9808"/>
                  </a:srgbClr>
                </a:gs>
                <a:gs pos="57143">
                  <a:srgbClr val="FFEFD2">
                    <a:alpha val="5559"/>
                  </a:srgbClr>
                </a:gs>
                <a:gs pos="71429">
                  <a:srgbClr val="FFEFD2">
                    <a:alpha val="2642"/>
                  </a:srgbClr>
                </a:gs>
                <a:gs pos="85714">
                  <a:srgbClr val="FFEFD2">
                    <a:alpha val="1053"/>
                  </a:srgbClr>
                </a:gs>
                <a:gs pos="100000">
                  <a:srgbClr val="FFEFD2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-10757420">
              <a:off x="890607" y="2209790"/>
              <a:ext cx="730294" cy="419121"/>
            </a:xfrm>
            <a:prstGeom prst="ellipse">
              <a:avLst/>
            </a:prstGeom>
            <a:gradFill>
              <a:gsLst>
                <a:gs pos="0">
                  <a:srgbClr val="FFBFA0">
                    <a:alpha val="11121"/>
                  </a:srgbClr>
                </a:gs>
                <a:gs pos="14286">
                  <a:srgbClr val="FFBFA0">
                    <a:alpha val="10270"/>
                  </a:srgbClr>
                </a:gs>
                <a:gs pos="28571">
                  <a:srgbClr val="FFBFA0">
                    <a:alpha val="8069"/>
                  </a:srgbClr>
                </a:gs>
                <a:gs pos="42857">
                  <a:srgbClr val="FFBFA0">
                    <a:alpha val="5369"/>
                  </a:srgbClr>
                </a:gs>
                <a:gs pos="57143">
                  <a:srgbClr val="FFBFA0">
                    <a:alpha val="3012"/>
                  </a:srgbClr>
                </a:gs>
                <a:gs pos="71429">
                  <a:srgbClr val="FFBFA0">
                    <a:alpha val="1421"/>
                  </a:srgbClr>
                </a:gs>
                <a:gs pos="85714">
                  <a:srgbClr val="FFBFA0">
                    <a:alpha val="564"/>
                  </a:srgbClr>
                </a:gs>
                <a:gs pos="100000">
                  <a:srgbClr val="FFBFA0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5672303">
              <a:off x="766942" y="2108101"/>
              <a:ext cx="650639" cy="622498"/>
            </a:xfrm>
            <a:prstGeom prst="ellipse">
              <a:avLst/>
            </a:prstGeom>
            <a:gradFill>
              <a:gsLst>
                <a:gs pos="0">
                  <a:srgbClr val="FFF1EA">
                    <a:alpha val="11390"/>
                  </a:srgbClr>
                </a:gs>
                <a:gs pos="14286">
                  <a:srgbClr val="FFF1EA">
                    <a:alpha val="10519"/>
                  </a:srgbClr>
                </a:gs>
                <a:gs pos="28571">
                  <a:srgbClr val="FFF1EA">
                    <a:alpha val="8268"/>
                  </a:srgbClr>
                </a:gs>
                <a:gs pos="42857">
                  <a:srgbClr val="FFF1EA">
                    <a:alpha val="5503"/>
                  </a:srgbClr>
                </a:gs>
                <a:gs pos="57143">
                  <a:srgbClr val="FFF1EA">
                    <a:alpha val="3088"/>
                  </a:srgbClr>
                </a:gs>
                <a:gs pos="71429">
                  <a:srgbClr val="FFF1EA">
                    <a:alpha val="1457"/>
                  </a:srgbClr>
                </a:gs>
                <a:gs pos="85714">
                  <a:srgbClr val="FFF1EA">
                    <a:alpha val="579"/>
                  </a:srgbClr>
                </a:gs>
                <a:gs pos="100000">
                  <a:srgbClr val="FFF1EA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4038584">
              <a:off x="591076" y="2085122"/>
              <a:ext cx="703245" cy="562780"/>
            </a:xfrm>
            <a:prstGeom prst="ellipse">
              <a:avLst/>
            </a:prstGeom>
            <a:gradFill>
              <a:gsLst>
                <a:gs pos="0">
                  <a:srgbClr val="FFE1CB">
                    <a:alpha val="14969"/>
                  </a:srgbClr>
                </a:gs>
                <a:gs pos="14286">
                  <a:srgbClr val="FFE1CB">
                    <a:alpha val="13847"/>
                  </a:srgbClr>
                </a:gs>
                <a:gs pos="28571">
                  <a:srgbClr val="FFE1CB">
                    <a:alpha val="10928"/>
                  </a:srgbClr>
                </a:gs>
                <a:gs pos="42857">
                  <a:srgbClr val="FFE1CB">
                    <a:alpha val="7309"/>
                  </a:srgbClr>
                </a:gs>
                <a:gs pos="57143">
                  <a:srgbClr val="FFE1CB">
                    <a:alpha val="4119"/>
                  </a:srgbClr>
                </a:gs>
                <a:gs pos="71429">
                  <a:srgbClr val="FFE1CB">
                    <a:alpha val="1949"/>
                  </a:srgbClr>
                </a:gs>
                <a:gs pos="85714">
                  <a:srgbClr val="FFE1CB">
                    <a:alpha val="775"/>
                  </a:srgbClr>
                </a:gs>
                <a:gs pos="100000">
                  <a:srgbClr val="FFE1CB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-8218993">
              <a:off x="391763" y="2054902"/>
              <a:ext cx="719475" cy="554327"/>
            </a:xfrm>
            <a:prstGeom prst="ellipse">
              <a:avLst/>
            </a:prstGeom>
            <a:gradFill>
              <a:gsLst>
                <a:gs pos="0">
                  <a:srgbClr val="FCE2CA">
                    <a:alpha val="19092"/>
                  </a:srgbClr>
                </a:gs>
                <a:gs pos="14286">
                  <a:srgbClr val="FCE2CA">
                    <a:alpha val="17694"/>
                  </a:srgbClr>
                </a:gs>
                <a:gs pos="28571">
                  <a:srgbClr val="FCE2CA">
                    <a:alpha val="14032"/>
                  </a:srgbClr>
                </a:gs>
                <a:gs pos="42857">
                  <a:srgbClr val="FCE2CA">
                    <a:alpha val="9441"/>
                  </a:srgbClr>
                </a:gs>
                <a:gs pos="57143">
                  <a:srgbClr val="FCE2CA">
                    <a:alpha val="5347"/>
                  </a:srgbClr>
                </a:gs>
                <a:gs pos="71429">
                  <a:srgbClr val="FCE2CA">
                    <a:alpha val="2539"/>
                  </a:srgbClr>
                </a:gs>
                <a:gs pos="85714">
                  <a:srgbClr val="FCE2CA">
                    <a:alpha val="1012"/>
                  </a:srgbClr>
                </a:gs>
                <a:gs pos="100000">
                  <a:srgbClr val="FCE2CA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7254631">
              <a:off x="231778" y="2073738"/>
              <a:ext cx="639501" cy="554687"/>
            </a:xfrm>
            <a:prstGeom prst="ellipse">
              <a:avLst/>
            </a:prstGeom>
            <a:gradFill>
              <a:gsLst>
                <a:gs pos="0">
                  <a:srgbClr val="FFE4DE">
                    <a:alpha val="32465"/>
                  </a:srgbClr>
                </a:gs>
                <a:gs pos="14286">
                  <a:srgbClr val="FFE4DE">
                    <a:alpha val="30286"/>
                  </a:srgbClr>
                </a:gs>
                <a:gs pos="28571">
                  <a:srgbClr val="FFE4DE">
                    <a:alpha val="24431"/>
                  </a:srgbClr>
                </a:gs>
                <a:gs pos="42857">
                  <a:srgbClr val="FFE4DE">
                    <a:alpha val="16784"/>
                  </a:srgbClr>
                </a:gs>
                <a:gs pos="57143">
                  <a:srgbClr val="FFE4DE">
                    <a:alpha val="9680"/>
                  </a:srgbClr>
                </a:gs>
                <a:gs pos="71429">
                  <a:srgbClr val="FFE4DE">
                    <a:alpha val="4654"/>
                  </a:srgbClr>
                </a:gs>
                <a:gs pos="85714">
                  <a:srgbClr val="FFE4DE">
                    <a:alpha val="1867"/>
                  </a:srgbClr>
                </a:gs>
                <a:gs pos="100000">
                  <a:srgbClr val="FFE4DE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4617703">
              <a:off x="63237" y="2143618"/>
              <a:ext cx="671795" cy="387373"/>
            </a:xfrm>
            <a:prstGeom prst="ellipse">
              <a:avLst/>
            </a:prstGeom>
            <a:gradFill>
              <a:gsLst>
                <a:gs pos="0">
                  <a:srgbClr val="D8C4A7">
                    <a:alpha val="28326"/>
                  </a:srgbClr>
                </a:gs>
                <a:gs pos="14286">
                  <a:srgbClr val="D8C4A7">
                    <a:alpha val="26369"/>
                  </a:srgbClr>
                </a:gs>
                <a:gs pos="28571">
                  <a:srgbClr val="D8C4A7">
                    <a:alpha val="21154"/>
                  </a:srgbClr>
                </a:gs>
                <a:gs pos="42857">
                  <a:srgbClr val="D8C4A7">
                    <a:alpha val="14435"/>
                  </a:srgbClr>
                </a:gs>
                <a:gs pos="57143">
                  <a:srgbClr val="D8C4A7">
                    <a:alpha val="8276"/>
                  </a:srgbClr>
                </a:gs>
                <a:gs pos="71429">
                  <a:srgbClr val="D8C4A7">
                    <a:alpha val="3963"/>
                  </a:srgbClr>
                </a:gs>
                <a:gs pos="85714">
                  <a:srgbClr val="D8C4A7">
                    <a:alpha val="1586"/>
                  </a:srgbClr>
                </a:gs>
                <a:gs pos="100000">
                  <a:srgbClr val="D8C4A7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5431090">
              <a:off x="-311394" y="2056370"/>
              <a:ext cx="927310" cy="503383"/>
            </a:xfrm>
            <a:prstGeom prst="ellipse">
              <a:avLst/>
            </a:prstGeom>
            <a:gradFill>
              <a:gsLst>
                <a:gs pos="0">
                  <a:srgbClr val="FFEA00">
                    <a:alpha val="16972"/>
                  </a:srgbClr>
                </a:gs>
                <a:gs pos="14286">
                  <a:srgbClr val="FFEA00">
                    <a:alpha val="15714"/>
                  </a:srgbClr>
                </a:gs>
                <a:gs pos="28571">
                  <a:srgbClr val="FFEA00">
                    <a:alpha val="12430"/>
                  </a:srgbClr>
                </a:gs>
                <a:gs pos="42857">
                  <a:srgbClr val="FFEA00">
                    <a:alpha val="8338"/>
                  </a:srgbClr>
                </a:gs>
                <a:gs pos="57143">
                  <a:srgbClr val="FFEA00">
                    <a:alpha val="4710"/>
                  </a:srgbClr>
                </a:gs>
                <a:gs pos="71429">
                  <a:srgbClr val="FFEA00">
                    <a:alpha val="2233"/>
                  </a:srgbClr>
                </a:gs>
                <a:gs pos="85714">
                  <a:srgbClr val="FFEA00">
                    <a:alpha val="889"/>
                  </a:srgbClr>
                </a:gs>
                <a:gs pos="100000">
                  <a:srgbClr val="FFEA00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-10111554">
              <a:off x="-400017" y="1990463"/>
              <a:ext cx="917833" cy="639606"/>
            </a:xfrm>
            <a:prstGeom prst="ellipse">
              <a:avLst/>
            </a:prstGeom>
            <a:gradFill>
              <a:gsLst>
                <a:gs pos="0">
                  <a:srgbClr val="4C0000">
                    <a:alpha val="30697"/>
                  </a:srgbClr>
                </a:gs>
                <a:gs pos="14286">
                  <a:srgbClr val="4C0000">
                    <a:alpha val="28610"/>
                  </a:srgbClr>
                </a:gs>
                <a:gs pos="28571">
                  <a:srgbClr val="4C0000">
                    <a:alpha val="23024"/>
                  </a:srgbClr>
                </a:gs>
                <a:gs pos="42857">
                  <a:srgbClr val="4C0000">
                    <a:alpha val="15772"/>
                  </a:srgbClr>
                </a:gs>
                <a:gs pos="57143">
                  <a:srgbClr val="4C0000">
                    <a:alpha val="9072"/>
                  </a:srgbClr>
                </a:gs>
                <a:gs pos="71429">
                  <a:srgbClr val="4C0000">
                    <a:alpha val="4354"/>
                  </a:srgbClr>
                </a:gs>
                <a:gs pos="85714">
                  <a:srgbClr val="4C0000">
                    <a:alpha val="1745"/>
                  </a:srgbClr>
                </a:gs>
                <a:gs pos="100000">
                  <a:srgbClr val="4C0000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-9404121">
              <a:off x="3270750" y="1862265"/>
              <a:ext cx="673657" cy="618074"/>
            </a:xfrm>
            <a:prstGeom prst="ellipse">
              <a:avLst/>
            </a:prstGeom>
            <a:gradFill>
              <a:gsLst>
                <a:gs pos="0">
                  <a:srgbClr val="C5DAFF">
                    <a:alpha val="30370"/>
                  </a:srgbClr>
                </a:gs>
                <a:gs pos="14286">
                  <a:srgbClr val="C5DAFF">
                    <a:alpha val="28301"/>
                  </a:srgbClr>
                </a:gs>
                <a:gs pos="28571">
                  <a:srgbClr val="C5DAFF">
                    <a:alpha val="22765"/>
                  </a:srgbClr>
                </a:gs>
                <a:gs pos="42857">
                  <a:srgbClr val="C5DAFF">
                    <a:alpha val="15586"/>
                  </a:srgbClr>
                </a:gs>
                <a:gs pos="57143">
                  <a:srgbClr val="C5DAFF">
                    <a:alpha val="8961"/>
                  </a:srgbClr>
                </a:gs>
                <a:gs pos="71429">
                  <a:srgbClr val="C5DAFF">
                    <a:alpha val="4300"/>
                  </a:srgbClr>
                </a:gs>
                <a:gs pos="85714">
                  <a:srgbClr val="C5DAFF">
                    <a:alpha val="1723"/>
                  </a:srgbClr>
                </a:gs>
                <a:gs pos="100000">
                  <a:srgbClr val="C5DAFF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9937818">
              <a:off x="3047182" y="1978857"/>
              <a:ext cx="647198" cy="393454"/>
            </a:xfrm>
            <a:prstGeom prst="ellipse">
              <a:avLst/>
            </a:prstGeom>
            <a:gradFill>
              <a:gsLst>
                <a:gs pos="0">
                  <a:srgbClr val="E7DAD7">
                    <a:alpha val="27927"/>
                  </a:srgbClr>
                </a:gs>
                <a:gs pos="14286">
                  <a:srgbClr val="E7DAD7">
                    <a:alpha val="25992"/>
                  </a:srgbClr>
                </a:gs>
                <a:gs pos="28571">
                  <a:srgbClr val="E7DAD7">
                    <a:alpha val="20841"/>
                  </a:srgbClr>
                </a:gs>
                <a:gs pos="42857">
                  <a:srgbClr val="E7DAD7">
                    <a:alpha val="14212"/>
                  </a:srgbClr>
                </a:gs>
                <a:gs pos="57143">
                  <a:srgbClr val="E7DAD7">
                    <a:alpha val="8143"/>
                  </a:srgbClr>
                </a:gs>
                <a:gs pos="71429">
                  <a:srgbClr val="E7DAD7">
                    <a:alpha val="3898"/>
                  </a:srgbClr>
                </a:gs>
                <a:gs pos="85714">
                  <a:srgbClr val="E7DAD7">
                    <a:alpha val="1560"/>
                  </a:srgbClr>
                </a:gs>
                <a:gs pos="100000">
                  <a:srgbClr val="E7DAD7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7893090">
              <a:off x="2853849" y="1946398"/>
              <a:ext cx="770556" cy="469911"/>
            </a:xfrm>
            <a:prstGeom prst="ellipse">
              <a:avLst/>
            </a:prstGeom>
            <a:gradFill>
              <a:gsLst>
                <a:gs pos="0">
                  <a:srgbClr val="00AE00">
                    <a:alpha val="2204"/>
                  </a:srgbClr>
                </a:gs>
                <a:gs pos="14286">
                  <a:srgbClr val="00AE00">
                    <a:alpha val="2027"/>
                  </a:srgbClr>
                </a:gs>
                <a:gs pos="28571">
                  <a:srgbClr val="00AE00">
                    <a:alpha val="1578"/>
                  </a:srgbClr>
                </a:gs>
                <a:gs pos="42857">
                  <a:srgbClr val="00AE00">
                    <a:alpha val="1038"/>
                  </a:srgbClr>
                </a:gs>
                <a:gs pos="57143">
                  <a:srgbClr val="00AE00">
                    <a:alpha val="576"/>
                  </a:srgbClr>
                </a:gs>
                <a:gs pos="71429">
                  <a:srgbClr val="00AE00">
                    <a:alpha val="270"/>
                  </a:srgbClr>
                </a:gs>
                <a:gs pos="85714">
                  <a:srgbClr val="00AE00">
                    <a:alpha val="107"/>
                  </a:srgbClr>
                </a:gs>
                <a:gs pos="100000">
                  <a:srgbClr val="00AE00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4845549">
              <a:off x="2701138" y="1964432"/>
              <a:ext cx="663436" cy="466632"/>
            </a:xfrm>
            <a:prstGeom prst="ellipse">
              <a:avLst/>
            </a:prstGeom>
            <a:gradFill>
              <a:gsLst>
                <a:gs pos="0">
                  <a:srgbClr val="C7D1C5">
                    <a:alpha val="32967"/>
                  </a:srgbClr>
                </a:gs>
                <a:gs pos="14286">
                  <a:srgbClr val="C7D1C5">
                    <a:alpha val="30763"/>
                  </a:srgbClr>
                </a:gs>
                <a:gs pos="28571">
                  <a:srgbClr val="C7D1C5">
                    <a:alpha val="24832"/>
                  </a:srgbClr>
                </a:gs>
                <a:gs pos="42857">
                  <a:srgbClr val="C7D1C5">
                    <a:alpha val="17075"/>
                  </a:srgbClr>
                </a:gs>
                <a:gs pos="57143">
                  <a:srgbClr val="C7D1C5">
                    <a:alpha val="9854"/>
                  </a:srgbClr>
                </a:gs>
                <a:gs pos="71429">
                  <a:srgbClr val="C7D1C5">
                    <a:alpha val="4740"/>
                  </a:srgbClr>
                </a:gs>
                <a:gs pos="85714">
                  <a:srgbClr val="C7D1C5">
                    <a:alpha val="1902"/>
                  </a:srgbClr>
                </a:gs>
                <a:gs pos="100000">
                  <a:srgbClr val="C7D1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-10028040">
              <a:off x="2518866" y="1940790"/>
              <a:ext cx="745715" cy="594624"/>
            </a:xfrm>
            <a:prstGeom prst="ellipse">
              <a:avLst/>
            </a:prstGeom>
            <a:gradFill>
              <a:gsLst>
                <a:gs pos="0">
                  <a:srgbClr val="FFFFF8">
                    <a:alpha val="32968"/>
                  </a:srgbClr>
                </a:gs>
                <a:gs pos="14286">
                  <a:srgbClr val="FFFFF8">
                    <a:alpha val="30764"/>
                  </a:srgbClr>
                </a:gs>
                <a:gs pos="28571">
                  <a:srgbClr val="FFFFF8">
                    <a:alpha val="24833"/>
                  </a:srgbClr>
                </a:gs>
                <a:gs pos="42857">
                  <a:srgbClr val="FFFFF8">
                    <a:alpha val="17075"/>
                  </a:srgbClr>
                </a:gs>
                <a:gs pos="57143">
                  <a:srgbClr val="FFFFF8">
                    <a:alpha val="9855"/>
                  </a:srgbClr>
                </a:gs>
                <a:gs pos="71429">
                  <a:srgbClr val="FFFFF8">
                    <a:alpha val="4740"/>
                  </a:srgbClr>
                </a:gs>
                <a:gs pos="85714">
                  <a:srgbClr val="FFFFF8">
                    <a:alpha val="1902"/>
                  </a:srgbClr>
                </a:gs>
                <a:gs pos="100000">
                  <a:srgbClr val="FFFFF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5634934">
              <a:off x="2388272" y="1925540"/>
              <a:ext cx="782404" cy="600744"/>
            </a:xfrm>
            <a:prstGeom prst="ellipse">
              <a:avLst/>
            </a:prstGeom>
            <a:gradFill>
              <a:gsLst>
                <a:gs pos="0">
                  <a:srgbClr val="B9794D">
                    <a:alpha val="30865"/>
                  </a:srgbClr>
                </a:gs>
                <a:gs pos="14286">
                  <a:srgbClr val="B9794D">
                    <a:alpha val="28770"/>
                  </a:srgbClr>
                </a:gs>
                <a:gs pos="28571">
                  <a:srgbClr val="B9794D">
                    <a:alpha val="23158"/>
                  </a:srgbClr>
                </a:gs>
                <a:gs pos="42857">
                  <a:srgbClr val="B9794D">
                    <a:alpha val="15868"/>
                  </a:srgbClr>
                </a:gs>
                <a:gs pos="57143">
                  <a:srgbClr val="B9794D">
                    <a:alpha val="9130"/>
                  </a:srgbClr>
                </a:gs>
                <a:gs pos="71429">
                  <a:srgbClr val="B9794D">
                    <a:alpha val="4382"/>
                  </a:srgbClr>
                </a:gs>
                <a:gs pos="85714">
                  <a:srgbClr val="B9794D">
                    <a:alpha val="1756"/>
                  </a:srgbClr>
                </a:gs>
                <a:gs pos="100000">
                  <a:srgbClr val="B9794D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-9771631">
              <a:off x="2258846" y="2092707"/>
              <a:ext cx="710658" cy="309868"/>
            </a:xfrm>
            <a:prstGeom prst="ellipse">
              <a:avLst/>
            </a:prstGeom>
            <a:gradFill>
              <a:gsLst>
                <a:gs pos="0">
                  <a:srgbClr val="000000">
                    <a:alpha val="16207"/>
                  </a:srgbClr>
                </a:gs>
                <a:gs pos="14286">
                  <a:srgbClr val="000000">
                    <a:alpha val="15000"/>
                  </a:srgbClr>
                </a:gs>
                <a:gs pos="28571">
                  <a:srgbClr val="000000">
                    <a:alpha val="11855"/>
                  </a:srgbClr>
                </a:gs>
                <a:gs pos="42857">
                  <a:srgbClr val="000000">
                    <a:alpha val="7943"/>
                  </a:srgbClr>
                </a:gs>
                <a:gs pos="57143">
                  <a:srgbClr val="000000">
                    <a:alpha val="4483"/>
                  </a:srgbClr>
                </a:gs>
                <a:gs pos="71429">
                  <a:srgbClr val="000000">
                    <a:alpha val="2124"/>
                  </a:srgbClr>
                </a:gs>
                <a:gs pos="85714">
                  <a:srgbClr val="000000">
                    <a:alpha val="845"/>
                  </a:srgbClr>
                </a:gs>
                <a:gs pos="100000">
                  <a:srgbClr val="00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10760594">
              <a:off x="2029379" y="2014598"/>
              <a:ext cx="665250" cy="503932"/>
            </a:xfrm>
            <a:prstGeom prst="ellipse">
              <a:avLst/>
            </a:prstGeom>
            <a:gradFill>
              <a:gsLst>
                <a:gs pos="0">
                  <a:srgbClr val="2F0000">
                    <a:alpha val="31597"/>
                  </a:srgbClr>
                </a:gs>
                <a:gs pos="14286">
                  <a:srgbClr val="2F0000">
                    <a:alpha val="29463"/>
                  </a:srgbClr>
                </a:gs>
                <a:gs pos="28571">
                  <a:srgbClr val="2F0000">
                    <a:alpha val="23739"/>
                  </a:srgbClr>
                </a:gs>
                <a:gs pos="42857">
                  <a:srgbClr val="2F0000">
                    <a:alpha val="16286"/>
                  </a:srgbClr>
                </a:gs>
                <a:gs pos="57143">
                  <a:srgbClr val="2F0000">
                    <a:alpha val="9380"/>
                  </a:srgbClr>
                </a:gs>
                <a:gs pos="71429">
                  <a:srgbClr val="2F0000">
                    <a:alpha val="4506"/>
                  </a:srgbClr>
                </a:gs>
                <a:gs pos="85714">
                  <a:srgbClr val="2F0000">
                    <a:alpha val="1807"/>
                  </a:srgbClr>
                </a:gs>
                <a:gs pos="100000">
                  <a:srgbClr val="2F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6354847">
              <a:off x="2036665" y="1979173"/>
              <a:ext cx="601234" cy="361008"/>
            </a:xfrm>
            <a:prstGeom prst="ellipse">
              <a:avLst/>
            </a:prstGeom>
            <a:gradFill>
              <a:gsLst>
                <a:gs pos="0">
                  <a:srgbClr val="FFFF00">
                    <a:alpha val="4103"/>
                  </a:srgbClr>
                </a:gs>
                <a:gs pos="14286">
                  <a:srgbClr val="FFFF00">
                    <a:alpha val="3778"/>
                  </a:srgbClr>
                </a:gs>
                <a:gs pos="28571">
                  <a:srgbClr val="FFFF00">
                    <a:alpha val="2946"/>
                  </a:srgbClr>
                </a:gs>
                <a:gs pos="42857">
                  <a:srgbClr val="FFFF00">
                    <a:alpha val="1942"/>
                  </a:srgbClr>
                </a:gs>
                <a:gs pos="57143">
                  <a:srgbClr val="FFFF00">
                    <a:alpha val="1081"/>
                  </a:srgbClr>
                </a:gs>
                <a:gs pos="71429">
                  <a:srgbClr val="FFFF00">
                    <a:alpha val="507"/>
                  </a:srgbClr>
                </a:gs>
                <a:gs pos="85714">
                  <a:srgbClr val="FFFF00">
                    <a:alpha val="201"/>
                  </a:srgbClr>
                </a:gs>
                <a:gs pos="100000">
                  <a:srgbClr val="FFFF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7674402">
              <a:off x="1790234" y="2000510"/>
              <a:ext cx="599284" cy="324970"/>
            </a:xfrm>
            <a:prstGeom prst="ellipse">
              <a:avLst/>
            </a:prstGeom>
            <a:gradFill>
              <a:gsLst>
                <a:gs pos="0">
                  <a:srgbClr val="000000">
                    <a:alpha val="20323"/>
                  </a:srgbClr>
                </a:gs>
                <a:gs pos="14286">
                  <a:srgbClr val="000000">
                    <a:alpha val="18845"/>
                  </a:srgbClr>
                </a:gs>
                <a:gs pos="28571">
                  <a:srgbClr val="000000">
                    <a:alpha val="14967"/>
                  </a:srgbClr>
                </a:gs>
                <a:gs pos="42857">
                  <a:srgbClr val="000000">
                    <a:alpha val="10089"/>
                  </a:srgbClr>
                </a:gs>
                <a:gs pos="57143">
                  <a:srgbClr val="000000">
                    <a:alpha val="5722"/>
                  </a:srgbClr>
                </a:gs>
                <a:gs pos="71429">
                  <a:srgbClr val="000000">
                    <a:alpha val="2721"/>
                  </a:srgbClr>
                </a:gs>
                <a:gs pos="85714">
                  <a:srgbClr val="000000">
                    <a:alpha val="1085"/>
                  </a:srgbClr>
                </a:gs>
                <a:gs pos="100000">
                  <a:srgbClr val="00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-10130464">
              <a:off x="1350093" y="2021023"/>
              <a:ext cx="594302" cy="349158"/>
            </a:xfrm>
            <a:prstGeom prst="ellipse">
              <a:avLst/>
            </a:prstGeom>
            <a:gradFill>
              <a:gsLst>
                <a:gs pos="0">
                  <a:srgbClr val="2C0000">
                    <a:alpha val="27919"/>
                  </a:srgbClr>
                </a:gs>
                <a:gs pos="14286">
                  <a:srgbClr val="2C0000">
                    <a:alpha val="25985"/>
                  </a:srgbClr>
                </a:gs>
                <a:gs pos="28571">
                  <a:srgbClr val="2C0000">
                    <a:alpha val="20835"/>
                  </a:srgbClr>
                </a:gs>
                <a:gs pos="42857">
                  <a:srgbClr val="2C0000">
                    <a:alpha val="14208"/>
                  </a:srgbClr>
                </a:gs>
                <a:gs pos="57143">
                  <a:srgbClr val="2C0000">
                    <a:alpha val="8141"/>
                  </a:srgbClr>
                </a:gs>
                <a:gs pos="71429">
                  <a:srgbClr val="2C0000">
                    <a:alpha val="3897"/>
                  </a:srgbClr>
                </a:gs>
                <a:gs pos="85714">
                  <a:srgbClr val="2C0000">
                    <a:alpha val="1559"/>
                  </a:srgbClr>
                </a:gs>
                <a:gs pos="100000">
                  <a:srgbClr val="2C0000">
                    <a:alpha val="5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10625265">
              <a:off x="450083" y="1963743"/>
              <a:ext cx="597882" cy="503951"/>
            </a:xfrm>
            <a:prstGeom prst="ellipse">
              <a:avLst/>
            </a:prstGeom>
            <a:gradFill>
              <a:gsLst>
                <a:gs pos="0">
                  <a:srgbClr val="FFDDE3">
                    <a:alpha val="16885"/>
                  </a:srgbClr>
                </a:gs>
                <a:gs pos="14286">
                  <a:srgbClr val="FFDDE3">
                    <a:alpha val="15632"/>
                  </a:srgbClr>
                </a:gs>
                <a:gs pos="28571">
                  <a:srgbClr val="FFDDE3">
                    <a:alpha val="12364"/>
                  </a:srgbClr>
                </a:gs>
                <a:gs pos="42857">
                  <a:srgbClr val="FFDDE3">
                    <a:alpha val="8293"/>
                  </a:srgbClr>
                </a:gs>
                <a:gs pos="57143">
                  <a:srgbClr val="FFDDE3">
                    <a:alpha val="4684"/>
                  </a:srgbClr>
                </a:gs>
                <a:gs pos="71429">
                  <a:srgbClr val="FFDDE3">
                    <a:alpha val="2220"/>
                  </a:srgbClr>
                </a:gs>
                <a:gs pos="85714">
                  <a:srgbClr val="FFDDE3">
                    <a:alpha val="884"/>
                  </a:srgbClr>
                </a:gs>
                <a:gs pos="100000">
                  <a:srgbClr val="FFDDE3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6014608">
              <a:off x="254699" y="1899598"/>
              <a:ext cx="661888" cy="555749"/>
            </a:xfrm>
            <a:prstGeom prst="ellipse">
              <a:avLst/>
            </a:prstGeom>
            <a:gradFill>
              <a:gsLst>
                <a:gs pos="0">
                  <a:srgbClr val="BFA294">
                    <a:alpha val="32968"/>
                  </a:srgbClr>
                </a:gs>
                <a:gs pos="14286">
                  <a:srgbClr val="BFA294">
                    <a:alpha val="30764"/>
                  </a:srgbClr>
                </a:gs>
                <a:gs pos="28571">
                  <a:srgbClr val="BFA294">
                    <a:alpha val="24833"/>
                  </a:srgbClr>
                </a:gs>
                <a:gs pos="42857">
                  <a:srgbClr val="BFA294">
                    <a:alpha val="17075"/>
                  </a:srgbClr>
                </a:gs>
                <a:gs pos="57143">
                  <a:srgbClr val="BFA294">
                    <a:alpha val="9855"/>
                  </a:srgbClr>
                </a:gs>
                <a:gs pos="71429">
                  <a:srgbClr val="BFA294">
                    <a:alpha val="4740"/>
                  </a:srgbClr>
                </a:gs>
                <a:gs pos="85714">
                  <a:srgbClr val="BFA294">
                    <a:alpha val="1902"/>
                  </a:srgbClr>
                </a:gs>
                <a:gs pos="100000">
                  <a:srgbClr val="BFA29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9403317">
              <a:off x="145972" y="1925260"/>
              <a:ext cx="632130" cy="462986"/>
            </a:xfrm>
            <a:prstGeom prst="ellipse">
              <a:avLst/>
            </a:prstGeom>
            <a:gradFill>
              <a:gsLst>
                <a:gs pos="0">
                  <a:srgbClr val="D8BAB2">
                    <a:alpha val="31823"/>
                  </a:srgbClr>
                </a:gs>
                <a:gs pos="14286">
                  <a:srgbClr val="D8BAB2">
                    <a:alpha val="29678"/>
                  </a:srgbClr>
                </a:gs>
                <a:gs pos="28571">
                  <a:srgbClr val="D8BAB2">
                    <a:alpha val="23919"/>
                  </a:srgbClr>
                </a:gs>
                <a:gs pos="42857">
                  <a:srgbClr val="D8BAB2">
                    <a:alpha val="16415"/>
                  </a:srgbClr>
                </a:gs>
                <a:gs pos="57143">
                  <a:srgbClr val="D8BAB2">
                    <a:alpha val="9458"/>
                  </a:srgbClr>
                </a:gs>
                <a:gs pos="71429">
                  <a:srgbClr val="D8BAB2">
                    <a:alpha val="4544"/>
                  </a:srgbClr>
                </a:gs>
                <a:gs pos="85714">
                  <a:srgbClr val="D8BAB2">
                    <a:alpha val="1822"/>
                  </a:srgbClr>
                </a:gs>
                <a:gs pos="100000">
                  <a:srgbClr val="D8BAB2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8583264">
              <a:off x="-14951" y="1962684"/>
              <a:ext cx="449333" cy="359677"/>
            </a:xfrm>
            <a:prstGeom prst="ellipse">
              <a:avLst/>
            </a:prstGeom>
            <a:gradFill>
              <a:gsLst>
                <a:gs pos="0">
                  <a:srgbClr val="560000">
                    <a:alpha val="30270"/>
                  </a:srgbClr>
                </a:gs>
                <a:gs pos="14286">
                  <a:srgbClr val="560000">
                    <a:alpha val="28206"/>
                  </a:srgbClr>
                </a:gs>
                <a:gs pos="28571">
                  <a:srgbClr val="560000">
                    <a:alpha val="22686"/>
                  </a:srgbClr>
                </a:gs>
                <a:gs pos="42857">
                  <a:srgbClr val="560000">
                    <a:alpha val="15529"/>
                  </a:srgbClr>
                </a:gs>
                <a:gs pos="57143">
                  <a:srgbClr val="560000">
                    <a:alpha val="8927"/>
                  </a:srgbClr>
                </a:gs>
                <a:gs pos="71429">
                  <a:srgbClr val="560000">
                    <a:alpha val="4283"/>
                  </a:srgbClr>
                </a:gs>
                <a:gs pos="85714">
                  <a:srgbClr val="560000">
                    <a:alpha val="1716"/>
                  </a:srgbClr>
                </a:gs>
                <a:gs pos="100000">
                  <a:srgbClr val="5600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4862824">
              <a:off x="3231514" y="1737531"/>
              <a:ext cx="669629" cy="595330"/>
            </a:xfrm>
            <a:prstGeom prst="ellipse">
              <a:avLst/>
            </a:prstGeom>
            <a:gradFill>
              <a:gsLst>
                <a:gs pos="0">
                  <a:srgbClr val="E5C3AF">
                    <a:alpha val="27270"/>
                  </a:srgbClr>
                </a:gs>
                <a:gs pos="14286">
                  <a:srgbClr val="E5C3AF">
                    <a:alpha val="25373"/>
                  </a:srgbClr>
                </a:gs>
                <a:gs pos="28571">
                  <a:srgbClr val="E5C3AF">
                    <a:alpha val="20327"/>
                  </a:srgbClr>
                </a:gs>
                <a:gs pos="42857">
                  <a:srgbClr val="E5C3AF">
                    <a:alpha val="13848"/>
                  </a:srgbClr>
                </a:gs>
                <a:gs pos="57143">
                  <a:srgbClr val="E5C3AF">
                    <a:alpha val="7927"/>
                  </a:srgbClr>
                </a:gs>
                <a:gs pos="71429">
                  <a:srgbClr val="E5C3AF">
                    <a:alpha val="3792"/>
                  </a:srgbClr>
                </a:gs>
                <a:gs pos="85714">
                  <a:srgbClr val="E5C3AF">
                    <a:alpha val="1517"/>
                  </a:srgbClr>
                </a:gs>
                <a:gs pos="100000">
                  <a:srgbClr val="E5C3AF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5336098">
              <a:off x="3112323" y="1741212"/>
              <a:ext cx="674602" cy="466475"/>
            </a:xfrm>
            <a:prstGeom prst="ellipse">
              <a:avLst/>
            </a:prstGeom>
            <a:gradFill>
              <a:gsLst>
                <a:gs pos="0">
                  <a:srgbClr val="CFD2D9">
                    <a:alpha val="23703"/>
                  </a:srgbClr>
                </a:gs>
                <a:gs pos="14286">
                  <a:srgbClr val="CFD2D9">
                    <a:alpha val="22015"/>
                  </a:srgbClr>
                </a:gs>
                <a:gs pos="28571">
                  <a:srgbClr val="CFD2D9">
                    <a:alpha val="17557"/>
                  </a:srgbClr>
                </a:gs>
                <a:gs pos="42857">
                  <a:srgbClr val="CFD2D9">
                    <a:alpha val="11895"/>
                  </a:srgbClr>
                </a:gs>
                <a:gs pos="57143">
                  <a:srgbClr val="CFD2D9">
                    <a:alpha val="6776"/>
                  </a:srgbClr>
                </a:gs>
                <a:gs pos="71429">
                  <a:srgbClr val="CFD2D9">
                    <a:alpha val="3231"/>
                  </a:srgbClr>
                </a:gs>
                <a:gs pos="85714">
                  <a:srgbClr val="CFD2D9">
                    <a:alpha val="1290"/>
                  </a:srgbClr>
                </a:gs>
                <a:gs pos="100000">
                  <a:srgbClr val="CFD2D9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6565225">
              <a:off x="2802037" y="1876535"/>
              <a:ext cx="852976" cy="241253"/>
            </a:xfrm>
            <a:prstGeom prst="ellipse">
              <a:avLst/>
            </a:prstGeom>
            <a:gradFill>
              <a:gsLst>
                <a:gs pos="0">
                  <a:srgbClr val="000000">
                    <a:alpha val="28208"/>
                  </a:srgbClr>
                </a:gs>
                <a:gs pos="14286">
                  <a:srgbClr val="000000">
                    <a:alpha val="26257"/>
                  </a:srgbClr>
                </a:gs>
                <a:gs pos="28571">
                  <a:srgbClr val="000000">
                    <a:alpha val="21061"/>
                  </a:srgbClr>
                </a:gs>
                <a:gs pos="42857">
                  <a:srgbClr val="000000">
                    <a:alpha val="14369"/>
                  </a:srgbClr>
                </a:gs>
                <a:gs pos="57143">
                  <a:srgbClr val="000000">
                    <a:alpha val="8236"/>
                  </a:srgbClr>
                </a:gs>
                <a:gs pos="71429">
                  <a:srgbClr val="000000">
                    <a:alpha val="3944"/>
                  </a:srgbClr>
                </a:gs>
                <a:gs pos="85714">
                  <a:srgbClr val="000000">
                    <a:alpha val="1578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3508234">
              <a:off x="2726343" y="1814892"/>
              <a:ext cx="705987" cy="343425"/>
            </a:xfrm>
            <a:prstGeom prst="ellipse">
              <a:avLst/>
            </a:prstGeom>
            <a:gradFill>
              <a:gsLst>
                <a:gs pos="0">
                  <a:srgbClr val="000000">
                    <a:alpha val="31187"/>
                  </a:srgbClr>
                </a:gs>
                <a:gs pos="14286">
                  <a:srgbClr val="000000">
                    <a:alpha val="29075"/>
                  </a:srgbClr>
                </a:gs>
                <a:gs pos="28571">
                  <a:srgbClr val="000000">
                    <a:alpha val="23413"/>
                  </a:srgbClr>
                </a:gs>
                <a:gs pos="42857">
                  <a:srgbClr val="000000">
                    <a:alpha val="16051"/>
                  </a:srgbClr>
                </a:gs>
                <a:gs pos="57143">
                  <a:srgbClr val="000000">
                    <a:alpha val="9240"/>
                  </a:srgbClr>
                </a:gs>
                <a:gs pos="71429">
                  <a:srgbClr val="000000">
                    <a:alpha val="4437"/>
                  </a:srgbClr>
                </a:gs>
                <a:gs pos="85714">
                  <a:srgbClr val="000000">
                    <a:alpha val="1779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4982577">
              <a:off x="2504427" y="1685801"/>
              <a:ext cx="774225" cy="601868"/>
            </a:xfrm>
            <a:prstGeom prst="ellipse">
              <a:avLst/>
            </a:prstGeom>
            <a:gradFill>
              <a:gsLst>
                <a:gs pos="0">
                  <a:srgbClr val="FF9500">
                    <a:alpha val="12431"/>
                  </a:srgbClr>
                </a:gs>
                <a:gs pos="14286">
                  <a:srgbClr val="FF9500">
                    <a:alpha val="11486"/>
                  </a:srgbClr>
                </a:gs>
                <a:gs pos="28571">
                  <a:srgbClr val="FF9500">
                    <a:alpha val="9039"/>
                  </a:srgbClr>
                </a:gs>
                <a:gs pos="42857">
                  <a:srgbClr val="FF9500">
                    <a:alpha val="6025"/>
                  </a:srgbClr>
                </a:gs>
                <a:gs pos="57143">
                  <a:srgbClr val="FF9500">
                    <a:alpha val="3384"/>
                  </a:srgbClr>
                </a:gs>
                <a:gs pos="71429">
                  <a:srgbClr val="FF9500">
                    <a:alpha val="1599"/>
                  </a:srgbClr>
                </a:gs>
                <a:gs pos="85714">
                  <a:srgbClr val="FF9500">
                    <a:alpha val="635"/>
                  </a:srgbClr>
                </a:gs>
                <a:gs pos="100000">
                  <a:srgbClr val="FF950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10602615">
              <a:off x="2369471" y="1847447"/>
              <a:ext cx="857425" cy="524503"/>
            </a:xfrm>
            <a:prstGeom prst="ellipse">
              <a:avLst/>
            </a:prstGeom>
            <a:gradFill>
              <a:gsLst>
                <a:gs pos="0">
                  <a:srgbClr val="000000">
                    <a:alpha val="28565"/>
                  </a:srgbClr>
                </a:gs>
                <a:gs pos="14286">
                  <a:srgbClr val="000000">
                    <a:alpha val="26595"/>
                  </a:srgbClr>
                </a:gs>
                <a:gs pos="28571">
                  <a:srgbClr val="000000">
                    <a:alpha val="21342"/>
                  </a:srgbClr>
                </a:gs>
                <a:gs pos="42857">
                  <a:srgbClr val="000000">
                    <a:alpha val="14569"/>
                  </a:srgbClr>
                </a:gs>
                <a:gs pos="57143">
                  <a:srgbClr val="000000">
                    <a:alpha val="8355"/>
                  </a:srgbClr>
                </a:gs>
                <a:gs pos="71429">
                  <a:srgbClr val="000000">
                    <a:alpha val="4002"/>
                  </a:srgbClr>
                </a:gs>
                <a:gs pos="85714">
                  <a:srgbClr val="000000">
                    <a:alpha val="1602"/>
                  </a:srgbClr>
                </a:gs>
                <a:gs pos="100000">
                  <a:srgbClr val="0000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6778443">
              <a:off x="2297452" y="1874090"/>
              <a:ext cx="632310" cy="424454"/>
            </a:xfrm>
            <a:prstGeom prst="ellipse">
              <a:avLst/>
            </a:prstGeom>
            <a:gradFill>
              <a:gsLst>
                <a:gs pos="0">
                  <a:srgbClr val="FFF3DE">
                    <a:alpha val="26879"/>
                  </a:srgbClr>
                </a:gs>
                <a:gs pos="14286">
                  <a:srgbClr val="FFF3DE">
                    <a:alpha val="25004"/>
                  </a:srgbClr>
                </a:gs>
                <a:gs pos="28571">
                  <a:srgbClr val="FFF3DE">
                    <a:alpha val="20021"/>
                  </a:srgbClr>
                </a:gs>
                <a:gs pos="42857">
                  <a:srgbClr val="FFF3DE">
                    <a:alpha val="13631"/>
                  </a:srgbClr>
                </a:gs>
                <a:gs pos="57143">
                  <a:srgbClr val="FFF3DE">
                    <a:alpha val="7799"/>
                  </a:srgbClr>
                </a:gs>
                <a:gs pos="71429">
                  <a:srgbClr val="FFF3DE">
                    <a:alpha val="3729"/>
                  </a:srgbClr>
                </a:gs>
                <a:gs pos="85714">
                  <a:srgbClr val="FFF3DE">
                    <a:alpha val="1492"/>
                  </a:srgbClr>
                </a:gs>
                <a:gs pos="100000">
                  <a:srgbClr val="FFF3DE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6534949">
              <a:off x="2073280" y="1833828"/>
              <a:ext cx="813215" cy="386620"/>
            </a:xfrm>
            <a:prstGeom prst="ellipse">
              <a:avLst/>
            </a:prstGeom>
            <a:gradFill>
              <a:gsLst>
                <a:gs pos="0">
                  <a:srgbClr val="FF8600">
                    <a:alpha val="24805"/>
                  </a:srgbClr>
                </a:gs>
                <a:gs pos="14286">
                  <a:srgbClr val="FF8600">
                    <a:alpha val="23051"/>
                  </a:srgbClr>
                </a:gs>
                <a:gs pos="28571">
                  <a:srgbClr val="FF8600">
                    <a:alpha val="18409"/>
                  </a:srgbClr>
                </a:gs>
                <a:gs pos="42857">
                  <a:srgbClr val="FF8600">
                    <a:alpha val="12493"/>
                  </a:srgbClr>
                </a:gs>
                <a:gs pos="57143">
                  <a:srgbClr val="FF8600">
                    <a:alpha val="7128"/>
                  </a:srgbClr>
                </a:gs>
                <a:gs pos="71429">
                  <a:srgbClr val="FF8600">
                    <a:alpha val="3402"/>
                  </a:srgbClr>
                </a:gs>
                <a:gs pos="85714">
                  <a:srgbClr val="FF8600">
                    <a:alpha val="1359"/>
                  </a:srgbClr>
                </a:gs>
                <a:gs pos="100000">
                  <a:srgbClr val="FF86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3763348">
              <a:off x="1686185" y="1856085"/>
              <a:ext cx="688045" cy="295417"/>
            </a:xfrm>
            <a:prstGeom prst="ellipse">
              <a:avLst/>
            </a:prstGeom>
            <a:gradFill>
              <a:gsLst>
                <a:gs pos="0">
                  <a:srgbClr val="000000">
                    <a:alpha val="20810"/>
                  </a:srgbClr>
                </a:gs>
                <a:gs pos="14286">
                  <a:srgbClr val="000000">
                    <a:alpha val="19301"/>
                  </a:srgbClr>
                </a:gs>
                <a:gs pos="28571">
                  <a:srgbClr val="000000">
                    <a:alpha val="15338"/>
                  </a:srgbClr>
                </a:gs>
                <a:gs pos="42857">
                  <a:srgbClr val="000000">
                    <a:alpha val="10346"/>
                  </a:srgbClr>
                </a:gs>
                <a:gs pos="57143">
                  <a:srgbClr val="000000">
                    <a:alpha val="5872"/>
                  </a:srgbClr>
                </a:gs>
                <a:gs pos="71429">
                  <a:srgbClr val="000000">
                    <a:alpha val="2793"/>
                  </a:srgbClr>
                </a:gs>
                <a:gs pos="85714">
                  <a:srgbClr val="000000">
                    <a:alpha val="1114"/>
                  </a:srgbClr>
                </a:gs>
                <a:gs pos="100000">
                  <a:srgbClr val="0000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4195302">
              <a:off x="1411399" y="1828106"/>
              <a:ext cx="646567" cy="480078"/>
            </a:xfrm>
            <a:prstGeom prst="ellipse">
              <a:avLst/>
            </a:prstGeom>
            <a:gradFill>
              <a:gsLst>
                <a:gs pos="0">
                  <a:srgbClr val="FF7800">
                    <a:alpha val="17465"/>
                  </a:srgbClr>
                </a:gs>
                <a:gs pos="14286">
                  <a:srgbClr val="FF7800">
                    <a:alpha val="16173"/>
                  </a:srgbClr>
                </a:gs>
                <a:gs pos="28571">
                  <a:srgbClr val="FF7800">
                    <a:alpha val="12801"/>
                  </a:srgbClr>
                </a:gs>
                <a:gs pos="42857">
                  <a:srgbClr val="FF7800">
                    <a:alpha val="8593"/>
                  </a:srgbClr>
                </a:gs>
                <a:gs pos="57143">
                  <a:srgbClr val="FF7800">
                    <a:alpha val="4857"/>
                  </a:srgbClr>
                </a:gs>
                <a:gs pos="71429">
                  <a:srgbClr val="FF7800">
                    <a:alpha val="2303"/>
                  </a:srgbClr>
                </a:gs>
                <a:gs pos="85714">
                  <a:srgbClr val="FF7800">
                    <a:alpha val="917"/>
                  </a:srgbClr>
                </a:gs>
                <a:gs pos="100000">
                  <a:srgbClr val="FF7800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7605939">
              <a:off x="1253935" y="1811432"/>
              <a:ext cx="621950" cy="461277"/>
            </a:xfrm>
            <a:prstGeom prst="ellipse">
              <a:avLst/>
            </a:prstGeom>
            <a:gradFill>
              <a:gsLst>
                <a:gs pos="0">
                  <a:srgbClr val="C74D00">
                    <a:alpha val="17253"/>
                  </a:srgbClr>
                </a:gs>
                <a:gs pos="14286">
                  <a:srgbClr val="C74D00">
                    <a:alpha val="15976"/>
                  </a:srgbClr>
                </a:gs>
                <a:gs pos="28571">
                  <a:srgbClr val="C74D00">
                    <a:alpha val="12642"/>
                  </a:srgbClr>
                </a:gs>
                <a:gs pos="42857">
                  <a:srgbClr val="C74D00">
                    <a:alpha val="8483"/>
                  </a:srgbClr>
                </a:gs>
                <a:gs pos="57143">
                  <a:srgbClr val="C74D00">
                    <a:alpha val="4793"/>
                  </a:srgbClr>
                </a:gs>
                <a:gs pos="71429">
                  <a:srgbClr val="C74D00">
                    <a:alpha val="2273"/>
                  </a:srgbClr>
                </a:gs>
                <a:gs pos="85714">
                  <a:srgbClr val="C74D00">
                    <a:alpha val="905"/>
                  </a:srgbClr>
                </a:gs>
                <a:gs pos="100000">
                  <a:srgbClr val="C74D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-8123188">
              <a:off x="1105447" y="1790447"/>
              <a:ext cx="674240" cy="444778"/>
            </a:xfrm>
            <a:prstGeom prst="ellipse">
              <a:avLst/>
            </a:prstGeom>
            <a:gradFill>
              <a:gsLst>
                <a:gs pos="0">
                  <a:srgbClr val="FFC800">
                    <a:alpha val="13699"/>
                  </a:srgbClr>
                </a:gs>
                <a:gs pos="14286">
                  <a:srgbClr val="FFC800">
                    <a:alpha val="12665"/>
                  </a:srgbClr>
                </a:gs>
                <a:gs pos="28571">
                  <a:srgbClr val="FFC800">
                    <a:alpha val="9980"/>
                  </a:srgbClr>
                </a:gs>
                <a:gs pos="42857">
                  <a:srgbClr val="FFC800">
                    <a:alpha val="6664"/>
                  </a:srgbClr>
                </a:gs>
                <a:gs pos="57143">
                  <a:srgbClr val="FFC800">
                    <a:alpha val="3749"/>
                  </a:srgbClr>
                </a:gs>
                <a:gs pos="71429">
                  <a:srgbClr val="FFC800">
                    <a:alpha val="1773"/>
                  </a:srgbClr>
                </a:gs>
                <a:gs pos="85714">
                  <a:srgbClr val="FFC800">
                    <a:alpha val="705"/>
                  </a:srgbClr>
                </a:gs>
                <a:gs pos="100000">
                  <a:srgbClr val="FFC800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-9902083">
              <a:off x="572248" y="1739697"/>
              <a:ext cx="650958" cy="607731"/>
            </a:xfrm>
            <a:prstGeom prst="ellipse">
              <a:avLst/>
            </a:prstGeom>
            <a:gradFill>
              <a:gsLst>
                <a:gs pos="0">
                  <a:srgbClr val="FF9C00">
                    <a:alpha val="4660"/>
                  </a:srgbClr>
                </a:gs>
                <a:gs pos="14286">
                  <a:srgbClr val="FF9C00">
                    <a:alpha val="4292"/>
                  </a:srgbClr>
                </a:gs>
                <a:gs pos="28571">
                  <a:srgbClr val="FF9C00">
                    <a:alpha val="3348"/>
                  </a:srgbClr>
                </a:gs>
                <a:gs pos="42857">
                  <a:srgbClr val="FF9C00">
                    <a:alpha val="2209"/>
                  </a:srgbClr>
                </a:gs>
                <a:gs pos="57143">
                  <a:srgbClr val="FF9C00">
                    <a:alpha val="1230"/>
                  </a:srgbClr>
                </a:gs>
                <a:gs pos="71429">
                  <a:srgbClr val="FF9C00">
                    <a:alpha val="578"/>
                  </a:srgbClr>
                </a:gs>
                <a:gs pos="85714">
                  <a:srgbClr val="FF9C00">
                    <a:alpha val="229"/>
                  </a:srgbClr>
                </a:gs>
                <a:gs pos="100000">
                  <a:srgbClr val="FF9C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-9350293">
              <a:off x="434424" y="1834917"/>
              <a:ext cx="589376" cy="395679"/>
            </a:xfrm>
            <a:prstGeom prst="ellipse">
              <a:avLst/>
            </a:prstGeom>
            <a:gradFill>
              <a:gsLst>
                <a:gs pos="0">
                  <a:srgbClr val="FFD6DF">
                    <a:alpha val="16675"/>
                  </a:srgbClr>
                </a:gs>
                <a:gs pos="14286">
                  <a:srgbClr val="FFD6DF">
                    <a:alpha val="15437"/>
                  </a:srgbClr>
                </a:gs>
                <a:gs pos="28571">
                  <a:srgbClr val="FFD6DF">
                    <a:alpha val="12207"/>
                  </a:srgbClr>
                </a:gs>
                <a:gs pos="42857">
                  <a:srgbClr val="FFD6DF">
                    <a:alpha val="8185"/>
                  </a:srgbClr>
                </a:gs>
                <a:gs pos="57143">
                  <a:srgbClr val="FFD6DF">
                    <a:alpha val="4621"/>
                  </a:srgbClr>
                </a:gs>
                <a:gs pos="71429">
                  <a:srgbClr val="FFD6DF">
                    <a:alpha val="2190"/>
                  </a:srgbClr>
                </a:gs>
                <a:gs pos="85714">
                  <a:srgbClr val="FFD6DF">
                    <a:alpha val="872"/>
                  </a:srgbClr>
                </a:gs>
                <a:gs pos="100000">
                  <a:srgbClr val="FFD6DF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4221091">
              <a:off x="215799" y="1768859"/>
              <a:ext cx="644814" cy="507987"/>
            </a:xfrm>
            <a:prstGeom prst="ellipse">
              <a:avLst/>
            </a:prstGeom>
            <a:gradFill>
              <a:gsLst>
                <a:gs pos="0">
                  <a:srgbClr val="D5BCB8">
                    <a:alpha val="32968"/>
                  </a:srgbClr>
                </a:gs>
                <a:gs pos="14286">
                  <a:srgbClr val="D5BCB8">
                    <a:alpha val="30764"/>
                  </a:srgbClr>
                </a:gs>
                <a:gs pos="28571">
                  <a:srgbClr val="D5BCB8">
                    <a:alpha val="24833"/>
                  </a:srgbClr>
                </a:gs>
                <a:gs pos="42857">
                  <a:srgbClr val="D5BCB8">
                    <a:alpha val="17075"/>
                  </a:srgbClr>
                </a:gs>
                <a:gs pos="57143">
                  <a:srgbClr val="D5BCB8">
                    <a:alpha val="9855"/>
                  </a:srgbClr>
                </a:gs>
                <a:gs pos="71429">
                  <a:srgbClr val="D5BCB8">
                    <a:alpha val="4740"/>
                  </a:srgbClr>
                </a:gs>
                <a:gs pos="85714">
                  <a:srgbClr val="D5BCB8">
                    <a:alpha val="1902"/>
                  </a:srgbClr>
                </a:gs>
                <a:gs pos="100000">
                  <a:srgbClr val="D5BCB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3893426">
              <a:off x="132904" y="1787547"/>
              <a:ext cx="669553" cy="456016"/>
            </a:xfrm>
            <a:prstGeom prst="ellipse">
              <a:avLst/>
            </a:prstGeom>
            <a:gradFill>
              <a:gsLst>
                <a:gs pos="0">
                  <a:srgbClr val="B9886D">
                    <a:alpha val="21247"/>
                  </a:srgbClr>
                </a:gs>
                <a:gs pos="14286">
                  <a:srgbClr val="B9886D">
                    <a:alpha val="19711"/>
                  </a:srgbClr>
                </a:gs>
                <a:gs pos="28571">
                  <a:srgbClr val="B9886D">
                    <a:alpha val="15672"/>
                  </a:srgbClr>
                </a:gs>
                <a:gs pos="42857">
                  <a:srgbClr val="B9886D">
                    <a:alpha val="10578"/>
                  </a:srgbClr>
                </a:gs>
                <a:gs pos="57143">
                  <a:srgbClr val="B9886D">
                    <a:alpha val="6007"/>
                  </a:srgbClr>
                </a:gs>
                <a:gs pos="71429">
                  <a:srgbClr val="B9886D">
                    <a:alpha val="2858"/>
                  </a:srgbClr>
                </a:gs>
                <a:gs pos="85714">
                  <a:srgbClr val="B9886D">
                    <a:alpha val="1140"/>
                  </a:srgbClr>
                </a:gs>
                <a:gs pos="100000">
                  <a:srgbClr val="B9886D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9915486">
              <a:off x="-174549" y="1933070"/>
              <a:ext cx="833043" cy="358739"/>
            </a:xfrm>
            <a:prstGeom prst="ellipse">
              <a:avLst/>
            </a:prstGeom>
            <a:gradFill>
              <a:gsLst>
                <a:gs pos="0">
                  <a:srgbClr val="443500">
                    <a:alpha val="26716"/>
                  </a:srgbClr>
                </a:gs>
                <a:gs pos="14286">
                  <a:srgbClr val="443500">
                    <a:alpha val="24851"/>
                  </a:srgbClr>
                </a:gs>
                <a:gs pos="28571">
                  <a:srgbClr val="443500">
                    <a:alpha val="19894"/>
                  </a:srgbClr>
                </a:gs>
                <a:gs pos="42857">
                  <a:srgbClr val="443500">
                    <a:alpha val="13541"/>
                  </a:srgbClr>
                </a:gs>
                <a:gs pos="57143">
                  <a:srgbClr val="443500">
                    <a:alpha val="7746"/>
                  </a:srgbClr>
                </a:gs>
                <a:gs pos="71429">
                  <a:srgbClr val="443500">
                    <a:alpha val="3704"/>
                  </a:srgbClr>
                </a:gs>
                <a:gs pos="85714">
                  <a:srgbClr val="443500">
                    <a:alpha val="1481"/>
                  </a:srgbClr>
                </a:gs>
                <a:gs pos="100000">
                  <a:srgbClr val="4435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3039059">
              <a:off x="-227820" y="1745052"/>
              <a:ext cx="694198" cy="551086"/>
            </a:xfrm>
            <a:prstGeom prst="ellipse">
              <a:avLst/>
            </a:prstGeom>
            <a:gradFill>
              <a:gsLst>
                <a:gs pos="0">
                  <a:srgbClr val="000000">
                    <a:alpha val="5405"/>
                  </a:srgbClr>
                </a:gs>
                <a:gs pos="14286">
                  <a:srgbClr val="000000">
                    <a:alpha val="4979"/>
                  </a:srgbClr>
                </a:gs>
                <a:gs pos="28571">
                  <a:srgbClr val="000000">
                    <a:alpha val="3888"/>
                  </a:srgbClr>
                </a:gs>
                <a:gs pos="42857">
                  <a:srgbClr val="000000">
                    <a:alpha val="2567"/>
                  </a:srgbClr>
                </a:gs>
                <a:gs pos="57143">
                  <a:srgbClr val="000000">
                    <a:alpha val="1431"/>
                  </a:srgbClr>
                </a:gs>
                <a:gs pos="71429">
                  <a:srgbClr val="000000">
                    <a:alpha val="672"/>
                  </a:srgbClr>
                </a:gs>
                <a:gs pos="85714">
                  <a:srgbClr val="000000">
                    <a:alpha val="266"/>
                  </a:srgbClr>
                </a:gs>
                <a:gs pos="100000">
                  <a:srgbClr val="0000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8402276">
              <a:off x="3255132" y="1565264"/>
              <a:ext cx="666105" cy="595650"/>
            </a:xfrm>
            <a:prstGeom prst="ellipse">
              <a:avLst/>
            </a:prstGeom>
            <a:gradFill>
              <a:gsLst>
                <a:gs pos="0">
                  <a:srgbClr val="EDE7F6">
                    <a:alpha val="31288"/>
                  </a:srgbClr>
                </a:gs>
                <a:gs pos="14286">
                  <a:srgbClr val="EDE7F6">
                    <a:alpha val="29171"/>
                  </a:srgbClr>
                </a:gs>
                <a:gs pos="28571">
                  <a:srgbClr val="EDE7F6">
                    <a:alpha val="23494"/>
                  </a:srgbClr>
                </a:gs>
                <a:gs pos="42857">
                  <a:srgbClr val="EDE7F6">
                    <a:alpha val="16109"/>
                  </a:srgbClr>
                </a:gs>
                <a:gs pos="57143">
                  <a:srgbClr val="EDE7F6">
                    <a:alpha val="9274"/>
                  </a:srgbClr>
                </a:gs>
                <a:gs pos="71429">
                  <a:srgbClr val="EDE7F6">
                    <a:alpha val="4454"/>
                  </a:srgbClr>
                </a:gs>
                <a:gs pos="85714">
                  <a:srgbClr val="EDE7F6">
                    <a:alpha val="1785"/>
                  </a:srgbClr>
                </a:gs>
                <a:gs pos="100000">
                  <a:srgbClr val="EDE7F6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5748784">
              <a:off x="2864464" y="1657330"/>
              <a:ext cx="628275" cy="345113"/>
            </a:xfrm>
            <a:prstGeom prst="ellipse">
              <a:avLst/>
            </a:prstGeom>
            <a:gradFill>
              <a:gsLst>
                <a:gs pos="0">
                  <a:srgbClr val="E1E0EE">
                    <a:alpha val="32968"/>
                  </a:srgbClr>
                </a:gs>
                <a:gs pos="14286">
                  <a:srgbClr val="E1E0EE">
                    <a:alpha val="30764"/>
                  </a:srgbClr>
                </a:gs>
                <a:gs pos="28571">
                  <a:srgbClr val="E1E0EE">
                    <a:alpha val="24833"/>
                  </a:srgbClr>
                </a:gs>
                <a:gs pos="42857">
                  <a:srgbClr val="E1E0EE">
                    <a:alpha val="17075"/>
                  </a:srgbClr>
                </a:gs>
                <a:gs pos="57143">
                  <a:srgbClr val="E1E0EE">
                    <a:alpha val="9855"/>
                  </a:srgbClr>
                </a:gs>
                <a:gs pos="71429">
                  <a:srgbClr val="E1E0EE">
                    <a:alpha val="4740"/>
                  </a:srgbClr>
                </a:gs>
                <a:gs pos="85714">
                  <a:srgbClr val="E1E0EE">
                    <a:alpha val="1902"/>
                  </a:srgbClr>
                </a:gs>
                <a:gs pos="100000">
                  <a:srgbClr val="E1E0E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-8520087">
              <a:off x="2671290" y="1753305"/>
              <a:ext cx="787347" cy="308599"/>
            </a:xfrm>
            <a:prstGeom prst="ellipse">
              <a:avLst/>
            </a:prstGeom>
            <a:gradFill>
              <a:gsLst>
                <a:gs pos="0">
                  <a:srgbClr val="FFF4FF">
                    <a:alpha val="32337"/>
                  </a:srgbClr>
                </a:gs>
                <a:gs pos="14286">
                  <a:srgbClr val="FFF4FF">
                    <a:alpha val="30165"/>
                  </a:srgbClr>
                </a:gs>
                <a:gs pos="28571">
                  <a:srgbClr val="FFF4FF">
                    <a:alpha val="24329"/>
                  </a:srgbClr>
                </a:gs>
                <a:gs pos="42857">
                  <a:srgbClr val="FFF4FF">
                    <a:alpha val="16711"/>
                  </a:srgbClr>
                </a:gs>
                <a:gs pos="57143">
                  <a:srgbClr val="FFF4FF">
                    <a:alpha val="9636"/>
                  </a:srgbClr>
                </a:gs>
                <a:gs pos="71429">
                  <a:srgbClr val="FFF4FF">
                    <a:alpha val="4632"/>
                  </a:srgbClr>
                </a:gs>
                <a:gs pos="85714">
                  <a:srgbClr val="FFF4FF">
                    <a:alpha val="1858"/>
                  </a:srgbClr>
                </a:gs>
                <a:gs pos="100000">
                  <a:srgbClr val="FFF4FF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7542262">
              <a:off x="2371234" y="1675558"/>
              <a:ext cx="739796" cy="365937"/>
            </a:xfrm>
            <a:prstGeom prst="ellipse">
              <a:avLst/>
            </a:prstGeom>
            <a:gradFill>
              <a:gsLst>
                <a:gs pos="0">
                  <a:srgbClr val="462C00">
                    <a:alpha val="25131"/>
                  </a:srgbClr>
                </a:gs>
                <a:gs pos="14286">
                  <a:srgbClr val="462C00">
                    <a:alpha val="23358"/>
                  </a:srgbClr>
                </a:gs>
                <a:gs pos="28571">
                  <a:srgbClr val="462C00">
                    <a:alpha val="18661"/>
                  </a:srgbClr>
                </a:gs>
                <a:gs pos="42857">
                  <a:srgbClr val="462C00">
                    <a:alpha val="12670"/>
                  </a:srgbClr>
                </a:gs>
                <a:gs pos="57143">
                  <a:srgbClr val="462C00">
                    <a:alpha val="7232"/>
                  </a:srgbClr>
                </a:gs>
                <a:gs pos="71429">
                  <a:srgbClr val="462C00">
                    <a:alpha val="3453"/>
                  </a:srgbClr>
                </a:gs>
                <a:gs pos="85714">
                  <a:srgbClr val="462C00">
                    <a:alpha val="1380"/>
                  </a:srgbClr>
                </a:gs>
                <a:gs pos="100000">
                  <a:srgbClr val="462C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4442265">
              <a:off x="2223329" y="1678631"/>
              <a:ext cx="664708" cy="415005"/>
            </a:xfrm>
            <a:prstGeom prst="ellipse">
              <a:avLst/>
            </a:prstGeom>
            <a:gradFill>
              <a:gsLst>
                <a:gs pos="0">
                  <a:srgbClr val="002900">
                    <a:alpha val="11227"/>
                  </a:srgbClr>
                </a:gs>
                <a:gs pos="14286">
                  <a:srgbClr val="002900">
                    <a:alpha val="10368"/>
                  </a:srgbClr>
                </a:gs>
                <a:gs pos="28571">
                  <a:srgbClr val="002900">
                    <a:alpha val="8148"/>
                  </a:srgbClr>
                </a:gs>
                <a:gs pos="42857">
                  <a:srgbClr val="002900">
                    <a:alpha val="5422"/>
                  </a:srgbClr>
                </a:gs>
                <a:gs pos="57143">
                  <a:srgbClr val="002900">
                    <a:alpha val="3042"/>
                  </a:srgbClr>
                </a:gs>
                <a:gs pos="71429">
                  <a:srgbClr val="002900">
                    <a:alpha val="1435"/>
                  </a:srgbClr>
                </a:gs>
                <a:gs pos="85714">
                  <a:srgbClr val="002900">
                    <a:alpha val="570"/>
                  </a:srgbClr>
                </a:gs>
                <a:gs pos="100000">
                  <a:srgbClr val="0029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 rot="2714975">
              <a:off x="2145424" y="1633456"/>
              <a:ext cx="680127" cy="476886"/>
            </a:xfrm>
            <a:prstGeom prst="ellipse">
              <a:avLst/>
            </a:prstGeom>
            <a:gradFill>
              <a:gsLst>
                <a:gs pos="0">
                  <a:srgbClr val="A90000">
                    <a:alpha val="11417"/>
                  </a:srgbClr>
                </a:gs>
                <a:gs pos="14286">
                  <a:srgbClr val="A90000">
                    <a:alpha val="10544"/>
                  </a:srgbClr>
                </a:gs>
                <a:gs pos="28571">
                  <a:srgbClr val="A90000">
                    <a:alpha val="8288"/>
                  </a:srgbClr>
                </a:gs>
                <a:gs pos="42857">
                  <a:srgbClr val="A90000">
                    <a:alpha val="5517"/>
                  </a:srgbClr>
                </a:gs>
                <a:gs pos="57143">
                  <a:srgbClr val="A90000">
                    <a:alpha val="3095"/>
                  </a:srgbClr>
                </a:gs>
                <a:gs pos="71429">
                  <a:srgbClr val="A90000">
                    <a:alpha val="1461"/>
                  </a:srgbClr>
                </a:gs>
                <a:gs pos="85714">
                  <a:srgbClr val="A90000">
                    <a:alpha val="580"/>
                  </a:srgbClr>
                </a:gs>
                <a:gs pos="100000">
                  <a:srgbClr val="A90000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-9920784">
              <a:off x="1866879" y="1747460"/>
              <a:ext cx="644323" cy="352069"/>
            </a:xfrm>
            <a:prstGeom prst="ellipse">
              <a:avLst/>
            </a:prstGeom>
            <a:gradFill>
              <a:gsLst>
                <a:gs pos="0">
                  <a:srgbClr val="B80000">
                    <a:alpha val="32968"/>
                  </a:srgbClr>
                </a:gs>
                <a:gs pos="14286">
                  <a:srgbClr val="B80000">
                    <a:alpha val="30764"/>
                  </a:srgbClr>
                </a:gs>
                <a:gs pos="28571">
                  <a:srgbClr val="B80000">
                    <a:alpha val="24833"/>
                  </a:srgbClr>
                </a:gs>
                <a:gs pos="42857">
                  <a:srgbClr val="B80000">
                    <a:alpha val="17075"/>
                  </a:srgbClr>
                </a:gs>
                <a:gs pos="57143">
                  <a:srgbClr val="B80000">
                    <a:alpha val="9855"/>
                  </a:srgbClr>
                </a:gs>
                <a:gs pos="71429">
                  <a:srgbClr val="B80000">
                    <a:alpha val="4740"/>
                  </a:srgbClr>
                </a:gs>
                <a:gs pos="85714">
                  <a:srgbClr val="B80000">
                    <a:alpha val="1902"/>
                  </a:srgbClr>
                </a:gs>
                <a:gs pos="100000">
                  <a:srgbClr val="B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-10679569">
              <a:off x="1740508" y="1780714"/>
              <a:ext cx="828485" cy="350525"/>
            </a:xfrm>
            <a:prstGeom prst="ellipse">
              <a:avLst/>
            </a:prstGeom>
            <a:gradFill>
              <a:gsLst>
                <a:gs pos="0">
                  <a:srgbClr val="000000">
                    <a:alpha val="24780"/>
                  </a:srgbClr>
                </a:gs>
                <a:gs pos="14286">
                  <a:srgbClr val="000000">
                    <a:alpha val="23028"/>
                  </a:srgbClr>
                </a:gs>
                <a:gs pos="28571">
                  <a:srgbClr val="000000">
                    <a:alpha val="18390"/>
                  </a:srgbClr>
                </a:gs>
                <a:gs pos="42857">
                  <a:srgbClr val="000000">
                    <a:alpha val="12479"/>
                  </a:srgbClr>
                </a:gs>
                <a:gs pos="57143">
                  <a:srgbClr val="000000">
                    <a:alpha val="7120"/>
                  </a:srgbClr>
                </a:gs>
                <a:gs pos="71429">
                  <a:srgbClr val="000000">
                    <a:alpha val="3398"/>
                  </a:srgbClr>
                </a:gs>
                <a:gs pos="85714">
                  <a:srgbClr val="000000">
                    <a:alpha val="1358"/>
                  </a:srgbClr>
                </a:gs>
                <a:gs pos="100000">
                  <a:srgbClr val="0000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3931967">
              <a:off x="1507563" y="1703905"/>
              <a:ext cx="696414" cy="400974"/>
            </a:xfrm>
            <a:prstGeom prst="ellipse">
              <a:avLst/>
            </a:prstGeom>
            <a:gradFill>
              <a:gsLst>
                <a:gs pos="0">
                  <a:srgbClr val="FF0000">
                    <a:alpha val="10470"/>
                  </a:srgbClr>
                </a:gs>
                <a:gs pos="14286">
                  <a:srgbClr val="FF0000">
                    <a:alpha val="9666"/>
                  </a:srgbClr>
                </a:gs>
                <a:gs pos="28571">
                  <a:srgbClr val="FF0000">
                    <a:alpha val="7589"/>
                  </a:srgbClr>
                </a:gs>
                <a:gs pos="42857">
                  <a:srgbClr val="FF0000">
                    <a:alpha val="5045"/>
                  </a:srgbClr>
                </a:gs>
                <a:gs pos="57143">
                  <a:srgbClr val="FF0000">
                    <a:alpha val="2828"/>
                  </a:srgbClr>
                </a:gs>
                <a:gs pos="71429">
                  <a:srgbClr val="FF0000">
                    <a:alpha val="1334"/>
                  </a:srgbClr>
                </a:gs>
                <a:gs pos="85714">
                  <a:srgbClr val="FF0000">
                    <a:alpha val="530"/>
                  </a:srgbClr>
                </a:gs>
                <a:gs pos="100000">
                  <a:srgbClr val="FF0000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7335977">
              <a:off x="1360250" y="1692305"/>
              <a:ext cx="810590" cy="267571"/>
            </a:xfrm>
            <a:prstGeom prst="ellipse">
              <a:avLst/>
            </a:prstGeom>
            <a:gradFill>
              <a:gsLst>
                <a:gs pos="0">
                  <a:srgbClr val="FF9300">
                    <a:alpha val="24767"/>
                  </a:srgbClr>
                </a:gs>
                <a:gs pos="14286">
                  <a:srgbClr val="FF9300">
                    <a:alpha val="23015"/>
                  </a:srgbClr>
                </a:gs>
                <a:gs pos="28571">
                  <a:srgbClr val="FF9300">
                    <a:alpha val="18379"/>
                  </a:srgbClr>
                </a:gs>
                <a:gs pos="42857">
                  <a:srgbClr val="FF9300">
                    <a:alpha val="12472"/>
                  </a:srgbClr>
                </a:gs>
                <a:gs pos="57143">
                  <a:srgbClr val="FF9300">
                    <a:alpha val="7115"/>
                  </a:srgbClr>
                </a:gs>
                <a:gs pos="71429">
                  <a:srgbClr val="FF9300">
                    <a:alpha val="3396"/>
                  </a:srgbClr>
                </a:gs>
                <a:gs pos="85714">
                  <a:srgbClr val="FF9300">
                    <a:alpha val="1357"/>
                  </a:srgbClr>
                </a:gs>
                <a:gs pos="100000">
                  <a:srgbClr val="FF93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-8212651">
              <a:off x="1033550" y="1692672"/>
              <a:ext cx="699266" cy="400907"/>
            </a:xfrm>
            <a:prstGeom prst="ellipse">
              <a:avLst/>
            </a:prstGeom>
            <a:gradFill>
              <a:gsLst>
                <a:gs pos="0">
                  <a:srgbClr val="FF6400">
                    <a:alpha val="11783"/>
                  </a:srgbClr>
                </a:gs>
                <a:gs pos="14286">
                  <a:srgbClr val="FF6400">
                    <a:alpha val="10884"/>
                  </a:srgbClr>
                </a:gs>
                <a:gs pos="28571">
                  <a:srgbClr val="FF6400">
                    <a:alpha val="8559"/>
                  </a:srgbClr>
                </a:gs>
                <a:gs pos="42857">
                  <a:srgbClr val="FF6400">
                    <a:alpha val="5700"/>
                  </a:srgbClr>
                </a:gs>
                <a:gs pos="57143">
                  <a:srgbClr val="FF6400">
                    <a:alpha val="3200"/>
                  </a:srgbClr>
                </a:gs>
                <a:gs pos="71429">
                  <a:srgbClr val="FF6400">
                    <a:alpha val="1511"/>
                  </a:srgbClr>
                </a:gs>
                <a:gs pos="85714">
                  <a:srgbClr val="FF6400">
                    <a:alpha val="600"/>
                  </a:srgbClr>
                </a:gs>
                <a:gs pos="100000">
                  <a:srgbClr val="FF64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5" name="Splat 1595"/>
            <p:cNvSpPr>
              <a:spLocks noGrp="1"/>
            </p:cNvSpPr>
            <p:nvPr/>
          </p:nvSpPr>
          <p:spPr>
            <a:xfrm rot="7495719">
              <a:off x="770509" y="1643819"/>
              <a:ext cx="605935" cy="530119"/>
            </a:xfrm>
            <a:prstGeom prst="ellipse">
              <a:avLst/>
            </a:prstGeom>
            <a:gradFill>
              <a:gsLst>
                <a:gs pos="0">
                  <a:srgbClr val="FF8200">
                    <a:alpha val="4875"/>
                  </a:srgbClr>
                </a:gs>
                <a:gs pos="14286">
                  <a:srgbClr val="FF8200">
                    <a:alpha val="4490"/>
                  </a:srgbClr>
                </a:gs>
                <a:gs pos="28571">
                  <a:srgbClr val="FF8200">
                    <a:alpha val="3504"/>
                  </a:srgbClr>
                </a:gs>
                <a:gs pos="42857">
                  <a:srgbClr val="FF8200">
                    <a:alpha val="2312"/>
                  </a:srgbClr>
                </a:gs>
                <a:gs pos="57143">
                  <a:srgbClr val="FF8200">
                    <a:alpha val="1288"/>
                  </a:srgbClr>
                </a:gs>
                <a:gs pos="71429">
                  <a:srgbClr val="FF8200">
                    <a:alpha val="605"/>
                  </a:srgbClr>
                </a:gs>
                <a:gs pos="85714">
                  <a:srgbClr val="FF8200">
                    <a:alpha val="240"/>
                  </a:srgbClr>
                </a:gs>
                <a:gs pos="100000">
                  <a:srgbClr val="FF82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6" name="Splat 1596"/>
            <p:cNvSpPr>
              <a:spLocks noGrp="1"/>
            </p:cNvSpPr>
            <p:nvPr/>
          </p:nvSpPr>
          <p:spPr>
            <a:xfrm rot="-9402873">
              <a:off x="561460" y="1708327"/>
              <a:ext cx="685723" cy="342739"/>
            </a:xfrm>
            <a:prstGeom prst="ellipse">
              <a:avLst/>
            </a:prstGeom>
            <a:gradFill>
              <a:gsLst>
                <a:gs pos="0">
                  <a:srgbClr val="FF0000">
                    <a:alpha val="8910"/>
                  </a:srgbClr>
                </a:gs>
                <a:gs pos="14286">
                  <a:srgbClr val="FF0000">
                    <a:alpha val="8220"/>
                  </a:srgbClr>
                </a:gs>
                <a:gs pos="28571">
                  <a:srgbClr val="FF0000">
                    <a:alpha val="6443"/>
                  </a:srgbClr>
                </a:gs>
                <a:gs pos="42857">
                  <a:srgbClr val="FF0000">
                    <a:alpha val="4275"/>
                  </a:srgbClr>
                </a:gs>
                <a:gs pos="57143">
                  <a:srgbClr val="FF0000">
                    <a:alpha val="2392"/>
                  </a:srgbClr>
                </a:gs>
                <a:gs pos="71429">
                  <a:srgbClr val="FF0000">
                    <a:alpha val="1127"/>
                  </a:srgbClr>
                </a:gs>
                <a:gs pos="85714">
                  <a:srgbClr val="FF0000">
                    <a:alpha val="447"/>
                  </a:srgbClr>
                </a:gs>
                <a:gs pos="100000">
                  <a:srgbClr val="FF00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7" name="Splat 1597"/>
            <p:cNvSpPr>
              <a:spLocks noGrp="1"/>
            </p:cNvSpPr>
            <p:nvPr/>
          </p:nvSpPr>
          <p:spPr>
            <a:xfrm rot="-10281083">
              <a:off x="540583" y="1639286"/>
              <a:ext cx="512334" cy="414497"/>
            </a:xfrm>
            <a:prstGeom prst="ellipse">
              <a:avLst/>
            </a:prstGeom>
            <a:gradFill>
              <a:gsLst>
                <a:gs pos="0">
                  <a:srgbClr val="FF8B00">
                    <a:alpha val="17614"/>
                  </a:srgbClr>
                </a:gs>
                <a:gs pos="14286">
                  <a:srgbClr val="FF8B00">
                    <a:alpha val="16313"/>
                  </a:srgbClr>
                </a:gs>
                <a:gs pos="28571">
                  <a:srgbClr val="FF8B00">
                    <a:alpha val="12914"/>
                  </a:srgbClr>
                </a:gs>
                <a:gs pos="42857">
                  <a:srgbClr val="FF8B00">
                    <a:alpha val="8670"/>
                  </a:srgbClr>
                </a:gs>
                <a:gs pos="57143">
                  <a:srgbClr val="FF8B00">
                    <a:alpha val="4901"/>
                  </a:srgbClr>
                </a:gs>
                <a:gs pos="71429">
                  <a:srgbClr val="FF8B00">
                    <a:alpha val="2325"/>
                  </a:srgbClr>
                </a:gs>
                <a:gs pos="85714">
                  <a:srgbClr val="FF8B00">
                    <a:alpha val="926"/>
                  </a:srgbClr>
                </a:gs>
                <a:gs pos="100000">
                  <a:srgbClr val="FF8B0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8" name="Splat 1598"/>
            <p:cNvSpPr>
              <a:spLocks noGrp="1"/>
            </p:cNvSpPr>
            <p:nvPr/>
          </p:nvSpPr>
          <p:spPr>
            <a:xfrm rot="-9412634">
              <a:off x="315831" y="1679972"/>
              <a:ext cx="521593" cy="363915"/>
            </a:xfrm>
            <a:prstGeom prst="ellipse">
              <a:avLst/>
            </a:prstGeom>
            <a:gradFill>
              <a:gsLst>
                <a:gs pos="0">
                  <a:srgbClr val="8B4300">
                    <a:alpha val="24621"/>
                  </a:srgbClr>
                </a:gs>
                <a:gs pos="14286">
                  <a:srgbClr val="8B4300">
                    <a:alpha val="22878"/>
                  </a:srgbClr>
                </a:gs>
                <a:gs pos="28571">
                  <a:srgbClr val="8B4300">
                    <a:alpha val="18266"/>
                  </a:srgbClr>
                </a:gs>
                <a:gs pos="42857">
                  <a:srgbClr val="8B4300">
                    <a:alpha val="12392"/>
                  </a:srgbClr>
                </a:gs>
                <a:gs pos="57143">
                  <a:srgbClr val="8B4300">
                    <a:alpha val="7069"/>
                  </a:srgbClr>
                </a:gs>
                <a:gs pos="71429">
                  <a:srgbClr val="8B4300">
                    <a:alpha val="3373"/>
                  </a:srgbClr>
                </a:gs>
                <a:gs pos="85714">
                  <a:srgbClr val="8B4300">
                    <a:alpha val="1348"/>
                  </a:srgbClr>
                </a:gs>
                <a:gs pos="100000">
                  <a:srgbClr val="8B43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9" name="Splat 1599"/>
            <p:cNvSpPr>
              <a:spLocks noGrp="1"/>
            </p:cNvSpPr>
            <p:nvPr/>
          </p:nvSpPr>
          <p:spPr>
            <a:xfrm rot="4812705">
              <a:off x="56527" y="1662496"/>
              <a:ext cx="713272" cy="422413"/>
            </a:xfrm>
            <a:prstGeom prst="ellipse">
              <a:avLst/>
            </a:prstGeom>
            <a:gradFill>
              <a:gsLst>
                <a:gs pos="0">
                  <a:srgbClr val="D8C1C6">
                    <a:alpha val="32968"/>
                  </a:srgbClr>
                </a:gs>
                <a:gs pos="14286">
                  <a:srgbClr val="D8C1C6">
                    <a:alpha val="30764"/>
                  </a:srgbClr>
                </a:gs>
                <a:gs pos="28571">
                  <a:srgbClr val="D8C1C6">
                    <a:alpha val="24833"/>
                  </a:srgbClr>
                </a:gs>
                <a:gs pos="42857">
                  <a:srgbClr val="D8C1C6">
                    <a:alpha val="17075"/>
                  </a:srgbClr>
                </a:gs>
                <a:gs pos="57143">
                  <a:srgbClr val="D8C1C6">
                    <a:alpha val="9855"/>
                  </a:srgbClr>
                </a:gs>
                <a:gs pos="71429">
                  <a:srgbClr val="D8C1C6">
                    <a:alpha val="4740"/>
                  </a:srgbClr>
                </a:gs>
                <a:gs pos="85714">
                  <a:srgbClr val="D8C1C6">
                    <a:alpha val="1902"/>
                  </a:srgbClr>
                </a:gs>
                <a:gs pos="100000">
                  <a:srgbClr val="D8C1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0" name="Splat 1600"/>
            <p:cNvSpPr>
              <a:spLocks noGrp="1"/>
            </p:cNvSpPr>
            <p:nvPr/>
          </p:nvSpPr>
          <p:spPr>
            <a:xfrm rot="7161575">
              <a:off x="-306990" y="1616122"/>
              <a:ext cx="936428" cy="560257"/>
            </a:xfrm>
            <a:prstGeom prst="ellipse">
              <a:avLst/>
            </a:prstGeom>
            <a:gradFill>
              <a:gsLst>
                <a:gs pos="0">
                  <a:srgbClr val="D24B00">
                    <a:alpha val="18524"/>
                  </a:srgbClr>
                </a:gs>
                <a:gs pos="14286">
                  <a:srgbClr val="D24B00">
                    <a:alpha val="17163"/>
                  </a:srgbClr>
                </a:gs>
                <a:gs pos="28571">
                  <a:srgbClr val="D24B00">
                    <a:alpha val="13602"/>
                  </a:srgbClr>
                </a:gs>
                <a:gs pos="42857">
                  <a:srgbClr val="D24B00">
                    <a:alpha val="9144"/>
                  </a:srgbClr>
                </a:gs>
                <a:gs pos="57143">
                  <a:srgbClr val="D24B00">
                    <a:alpha val="5175"/>
                  </a:srgbClr>
                </a:gs>
                <a:gs pos="71429">
                  <a:srgbClr val="D24B00">
                    <a:alpha val="2457"/>
                  </a:srgbClr>
                </a:gs>
                <a:gs pos="85714">
                  <a:srgbClr val="D24B00">
                    <a:alpha val="979"/>
                  </a:srgbClr>
                </a:gs>
                <a:gs pos="100000">
                  <a:srgbClr val="D24B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1" name="Splat 1601"/>
            <p:cNvSpPr>
              <a:spLocks noGrp="1"/>
            </p:cNvSpPr>
            <p:nvPr/>
          </p:nvSpPr>
          <p:spPr>
            <a:xfrm rot="-10576840">
              <a:off x="-182628" y="1638268"/>
              <a:ext cx="635595" cy="456978"/>
            </a:xfrm>
            <a:prstGeom prst="ellipse">
              <a:avLst/>
            </a:prstGeom>
            <a:gradFill>
              <a:gsLst>
                <a:gs pos="0">
                  <a:srgbClr val="000000">
                    <a:alpha val="20311"/>
                  </a:srgbClr>
                </a:gs>
                <a:gs pos="14286">
                  <a:srgbClr val="000000">
                    <a:alpha val="18834"/>
                  </a:srgbClr>
                </a:gs>
                <a:gs pos="28571">
                  <a:srgbClr val="000000">
                    <a:alpha val="14958"/>
                  </a:srgbClr>
                </a:gs>
                <a:gs pos="42857">
                  <a:srgbClr val="000000">
                    <a:alpha val="10082"/>
                  </a:srgbClr>
                </a:gs>
                <a:gs pos="57143">
                  <a:srgbClr val="000000">
                    <a:alpha val="5719"/>
                  </a:srgbClr>
                </a:gs>
                <a:gs pos="71429">
                  <a:srgbClr val="000000">
                    <a:alpha val="2719"/>
                  </a:srgbClr>
                </a:gs>
                <a:gs pos="85714">
                  <a:srgbClr val="000000">
                    <a:alpha val="1084"/>
                  </a:srgbClr>
                </a:gs>
                <a:gs pos="100000">
                  <a:srgbClr val="00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2" name="Splat 1602"/>
            <p:cNvSpPr>
              <a:spLocks noGrp="1"/>
            </p:cNvSpPr>
            <p:nvPr/>
          </p:nvSpPr>
          <p:spPr>
            <a:xfrm rot="10531425">
              <a:off x="3258515" y="1393115"/>
              <a:ext cx="653462" cy="565802"/>
            </a:xfrm>
            <a:prstGeom prst="ellipse">
              <a:avLst/>
            </a:prstGeom>
            <a:gradFill>
              <a:gsLst>
                <a:gs pos="0">
                  <a:srgbClr val="DAD6E2">
                    <a:alpha val="31319"/>
                  </a:srgbClr>
                </a:gs>
                <a:gs pos="14286">
                  <a:srgbClr val="DAD6E2">
                    <a:alpha val="29200"/>
                  </a:srgbClr>
                </a:gs>
                <a:gs pos="28571">
                  <a:srgbClr val="DAD6E2">
                    <a:alpha val="23518"/>
                  </a:srgbClr>
                </a:gs>
                <a:gs pos="42857">
                  <a:srgbClr val="DAD6E2">
                    <a:alpha val="16126"/>
                  </a:srgbClr>
                </a:gs>
                <a:gs pos="57143">
                  <a:srgbClr val="DAD6E2">
                    <a:alpha val="9285"/>
                  </a:srgbClr>
                </a:gs>
                <a:gs pos="71429">
                  <a:srgbClr val="DAD6E2">
                    <a:alpha val="4459"/>
                  </a:srgbClr>
                </a:gs>
                <a:gs pos="85714">
                  <a:srgbClr val="DAD6E2">
                    <a:alpha val="1788"/>
                  </a:srgbClr>
                </a:gs>
                <a:gs pos="100000">
                  <a:srgbClr val="DAD6E2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3" name="Splat 1603"/>
            <p:cNvSpPr>
              <a:spLocks noGrp="1"/>
            </p:cNvSpPr>
            <p:nvPr/>
          </p:nvSpPr>
          <p:spPr>
            <a:xfrm rot="5542586">
              <a:off x="3158232" y="1485560"/>
              <a:ext cx="492084" cy="432412"/>
            </a:xfrm>
            <a:prstGeom prst="ellipse">
              <a:avLst/>
            </a:prstGeom>
            <a:gradFill>
              <a:gsLst>
                <a:gs pos="0">
                  <a:srgbClr val="D1CAD0">
                    <a:alpha val="32803"/>
                  </a:srgbClr>
                </a:gs>
                <a:gs pos="14286">
                  <a:srgbClr val="D1CAD0">
                    <a:alpha val="30607"/>
                  </a:srgbClr>
                </a:gs>
                <a:gs pos="28571">
                  <a:srgbClr val="D1CAD0">
                    <a:alpha val="24701"/>
                  </a:srgbClr>
                </a:gs>
                <a:gs pos="42857">
                  <a:srgbClr val="D1CAD0">
                    <a:alpha val="16980"/>
                  </a:srgbClr>
                </a:gs>
                <a:gs pos="57143">
                  <a:srgbClr val="D1CAD0">
                    <a:alpha val="9797"/>
                  </a:srgbClr>
                </a:gs>
                <a:gs pos="71429">
                  <a:srgbClr val="D1CAD0">
                    <a:alpha val="4712"/>
                  </a:srgbClr>
                </a:gs>
                <a:gs pos="85714">
                  <a:srgbClr val="D1CAD0">
                    <a:alpha val="1891"/>
                  </a:srgbClr>
                </a:gs>
                <a:gs pos="100000">
                  <a:srgbClr val="D1CAD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4" name="Splat 1604"/>
            <p:cNvSpPr>
              <a:spLocks noGrp="1"/>
            </p:cNvSpPr>
            <p:nvPr/>
          </p:nvSpPr>
          <p:spPr>
            <a:xfrm rot="6020940">
              <a:off x="2876720" y="1467359"/>
              <a:ext cx="661304" cy="431676"/>
            </a:xfrm>
            <a:prstGeom prst="ellipse">
              <a:avLst/>
            </a:prstGeom>
            <a:gradFill>
              <a:gsLst>
                <a:gs pos="0">
                  <a:srgbClr val="000029">
                    <a:alpha val="17537"/>
                  </a:srgbClr>
                </a:gs>
                <a:gs pos="14286">
                  <a:srgbClr val="000029">
                    <a:alpha val="16241"/>
                  </a:srgbClr>
                </a:gs>
                <a:gs pos="28571">
                  <a:srgbClr val="000029">
                    <a:alpha val="12856"/>
                  </a:srgbClr>
                </a:gs>
                <a:gs pos="42857">
                  <a:srgbClr val="000029">
                    <a:alpha val="8631"/>
                  </a:srgbClr>
                </a:gs>
                <a:gs pos="57143">
                  <a:srgbClr val="000029">
                    <a:alpha val="4878"/>
                  </a:srgbClr>
                </a:gs>
                <a:gs pos="71429">
                  <a:srgbClr val="000029">
                    <a:alpha val="2314"/>
                  </a:srgbClr>
                </a:gs>
                <a:gs pos="85714">
                  <a:srgbClr val="000029">
                    <a:alpha val="921"/>
                  </a:srgbClr>
                </a:gs>
                <a:gs pos="100000">
                  <a:srgbClr val="000029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5" name="Splat 1605"/>
            <p:cNvSpPr>
              <a:spLocks noGrp="1"/>
            </p:cNvSpPr>
            <p:nvPr/>
          </p:nvSpPr>
          <p:spPr>
            <a:xfrm rot="10440192">
              <a:off x="2769552" y="1489315"/>
              <a:ext cx="651419" cy="443683"/>
            </a:xfrm>
            <a:prstGeom prst="ellipse">
              <a:avLst/>
            </a:prstGeom>
            <a:gradFill>
              <a:gsLst>
                <a:gs pos="0">
                  <a:srgbClr val="FFFBFF">
                    <a:alpha val="32968"/>
                  </a:srgbClr>
                </a:gs>
                <a:gs pos="14286">
                  <a:srgbClr val="FFFBFF">
                    <a:alpha val="30764"/>
                  </a:srgbClr>
                </a:gs>
                <a:gs pos="28571">
                  <a:srgbClr val="FFFBFF">
                    <a:alpha val="24833"/>
                  </a:srgbClr>
                </a:gs>
                <a:gs pos="42857">
                  <a:srgbClr val="FFFBFF">
                    <a:alpha val="17075"/>
                  </a:srgbClr>
                </a:gs>
                <a:gs pos="57143">
                  <a:srgbClr val="FFFBFF">
                    <a:alpha val="9855"/>
                  </a:srgbClr>
                </a:gs>
                <a:gs pos="71429">
                  <a:srgbClr val="FFFBFF">
                    <a:alpha val="4740"/>
                  </a:srgbClr>
                </a:gs>
                <a:gs pos="85714">
                  <a:srgbClr val="FFFBFF">
                    <a:alpha val="1902"/>
                  </a:srgbClr>
                </a:gs>
                <a:gs pos="100000">
                  <a:srgbClr val="FFF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6" name="Splat 1606"/>
            <p:cNvSpPr>
              <a:spLocks noGrp="1"/>
            </p:cNvSpPr>
            <p:nvPr/>
          </p:nvSpPr>
          <p:spPr>
            <a:xfrm rot="-9221195">
              <a:off x="2601892" y="1513805"/>
              <a:ext cx="620741" cy="367070"/>
            </a:xfrm>
            <a:prstGeom prst="ellipse">
              <a:avLst/>
            </a:prstGeom>
            <a:gradFill>
              <a:gsLst>
                <a:gs pos="0">
                  <a:srgbClr val="FFEFFF">
                    <a:alpha val="32968"/>
                  </a:srgbClr>
                </a:gs>
                <a:gs pos="14286">
                  <a:srgbClr val="FFEFFF">
                    <a:alpha val="30764"/>
                  </a:srgbClr>
                </a:gs>
                <a:gs pos="28571">
                  <a:srgbClr val="FFEFFF">
                    <a:alpha val="24833"/>
                  </a:srgbClr>
                </a:gs>
                <a:gs pos="42857">
                  <a:srgbClr val="FFEFFF">
                    <a:alpha val="17075"/>
                  </a:srgbClr>
                </a:gs>
                <a:gs pos="57143">
                  <a:srgbClr val="FFEFFF">
                    <a:alpha val="9855"/>
                  </a:srgbClr>
                </a:gs>
                <a:gs pos="71429">
                  <a:srgbClr val="FFEFFF">
                    <a:alpha val="4740"/>
                  </a:srgbClr>
                </a:gs>
                <a:gs pos="85714">
                  <a:srgbClr val="FFEFFF">
                    <a:alpha val="1902"/>
                  </a:srgbClr>
                </a:gs>
                <a:gs pos="100000">
                  <a:srgbClr val="FFE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7" name="Splat 1607"/>
            <p:cNvSpPr>
              <a:spLocks noGrp="1"/>
            </p:cNvSpPr>
            <p:nvPr/>
          </p:nvSpPr>
          <p:spPr>
            <a:xfrm rot="7033539">
              <a:off x="2344728" y="1441209"/>
              <a:ext cx="817049" cy="420493"/>
            </a:xfrm>
            <a:prstGeom prst="ellipse">
              <a:avLst/>
            </a:prstGeom>
            <a:gradFill>
              <a:gsLst>
                <a:gs pos="0">
                  <a:srgbClr val="00FFFF">
                    <a:alpha val="2626"/>
                  </a:srgbClr>
                </a:gs>
                <a:gs pos="14286">
                  <a:srgbClr val="00FFFF">
                    <a:alpha val="2416"/>
                  </a:srgbClr>
                </a:gs>
                <a:gs pos="28571">
                  <a:srgbClr val="00FFFF">
                    <a:alpha val="1881"/>
                  </a:srgbClr>
                </a:gs>
                <a:gs pos="42857">
                  <a:srgbClr val="00FFFF">
                    <a:alpha val="1238"/>
                  </a:srgbClr>
                </a:gs>
                <a:gs pos="57143">
                  <a:srgbClr val="00FFFF">
                    <a:alpha val="688"/>
                  </a:srgbClr>
                </a:gs>
                <a:gs pos="71429">
                  <a:srgbClr val="00FFFF">
                    <a:alpha val="323"/>
                  </a:srgbClr>
                </a:gs>
                <a:gs pos="85714">
                  <a:srgbClr val="00FFFF">
                    <a:alpha val="128"/>
                  </a:srgbClr>
                </a:gs>
                <a:gs pos="100000">
                  <a:srgbClr val="00FFFF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8" name="Splat 1608"/>
            <p:cNvSpPr>
              <a:spLocks noGrp="1"/>
            </p:cNvSpPr>
            <p:nvPr/>
          </p:nvSpPr>
          <p:spPr>
            <a:xfrm rot="8107387">
              <a:off x="2197790" y="1433404"/>
              <a:ext cx="745182" cy="447758"/>
            </a:xfrm>
            <a:prstGeom prst="ellipse">
              <a:avLst/>
            </a:prstGeom>
            <a:gradFill>
              <a:gsLst>
                <a:gs pos="0">
                  <a:srgbClr val="E96600">
                    <a:alpha val="28570"/>
                  </a:srgbClr>
                </a:gs>
                <a:gs pos="14286">
                  <a:srgbClr val="E96600">
                    <a:alpha val="26599"/>
                  </a:srgbClr>
                </a:gs>
                <a:gs pos="28571">
                  <a:srgbClr val="E96600">
                    <a:alpha val="21346"/>
                  </a:srgbClr>
                </a:gs>
                <a:gs pos="42857">
                  <a:srgbClr val="E96600">
                    <a:alpha val="14571"/>
                  </a:srgbClr>
                </a:gs>
                <a:gs pos="57143">
                  <a:srgbClr val="E96600">
                    <a:alpha val="8357"/>
                  </a:srgbClr>
                </a:gs>
                <a:gs pos="71429">
                  <a:srgbClr val="E96600">
                    <a:alpha val="4003"/>
                  </a:srgbClr>
                </a:gs>
                <a:gs pos="85714">
                  <a:srgbClr val="E96600">
                    <a:alpha val="1602"/>
                  </a:srgbClr>
                </a:gs>
                <a:gs pos="100000">
                  <a:srgbClr val="E966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9" name="Splat 1609"/>
            <p:cNvSpPr>
              <a:spLocks noGrp="1"/>
            </p:cNvSpPr>
            <p:nvPr/>
          </p:nvSpPr>
          <p:spPr>
            <a:xfrm rot="4811698">
              <a:off x="2105642" y="1559097"/>
              <a:ext cx="562421" cy="387253"/>
            </a:xfrm>
            <a:prstGeom prst="ellipse">
              <a:avLst/>
            </a:prstGeom>
            <a:gradFill>
              <a:gsLst>
                <a:gs pos="0">
                  <a:srgbClr val="D50000">
                    <a:alpha val="15840"/>
                  </a:srgbClr>
                </a:gs>
                <a:gs pos="14286">
                  <a:srgbClr val="D50000">
                    <a:alpha val="14658"/>
                  </a:srgbClr>
                </a:gs>
                <a:gs pos="28571">
                  <a:srgbClr val="D50000">
                    <a:alpha val="11580"/>
                  </a:srgbClr>
                </a:gs>
                <a:gs pos="42857">
                  <a:srgbClr val="D50000">
                    <a:alpha val="7755"/>
                  </a:srgbClr>
                </a:gs>
                <a:gs pos="57143">
                  <a:srgbClr val="D50000">
                    <a:alpha val="4374"/>
                  </a:srgbClr>
                </a:gs>
                <a:gs pos="71429">
                  <a:srgbClr val="D50000">
                    <a:alpha val="2072"/>
                  </a:srgbClr>
                </a:gs>
                <a:gs pos="85714">
                  <a:srgbClr val="D50000">
                    <a:alpha val="825"/>
                  </a:srgbClr>
                </a:gs>
                <a:gs pos="100000">
                  <a:srgbClr val="D5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0" name="Splat 1610"/>
            <p:cNvSpPr>
              <a:spLocks noGrp="1"/>
            </p:cNvSpPr>
            <p:nvPr/>
          </p:nvSpPr>
          <p:spPr>
            <a:xfrm rot="5095309">
              <a:off x="1875492" y="1473189"/>
              <a:ext cx="610080" cy="362729"/>
            </a:xfrm>
            <a:prstGeom prst="ellipse">
              <a:avLst/>
            </a:prstGeom>
            <a:gradFill>
              <a:gsLst>
                <a:gs pos="0">
                  <a:srgbClr val="FFFF00">
                    <a:alpha val="2909"/>
                  </a:srgbClr>
                </a:gs>
                <a:gs pos="14286">
                  <a:srgbClr val="FFFF00">
                    <a:alpha val="2677"/>
                  </a:srgbClr>
                </a:gs>
                <a:gs pos="28571">
                  <a:srgbClr val="FFFF00">
                    <a:alpha val="2085"/>
                  </a:srgbClr>
                </a:gs>
                <a:gs pos="42857">
                  <a:srgbClr val="FFFF00">
                    <a:alpha val="1372"/>
                  </a:srgbClr>
                </a:gs>
                <a:gs pos="57143">
                  <a:srgbClr val="FFFF00">
                    <a:alpha val="763"/>
                  </a:srgbClr>
                </a:gs>
                <a:gs pos="71429">
                  <a:srgbClr val="FFFF00">
                    <a:alpha val="358"/>
                  </a:srgbClr>
                </a:gs>
                <a:gs pos="85714">
                  <a:srgbClr val="FFFF00">
                    <a:alpha val="142"/>
                  </a:srgbClr>
                </a:gs>
                <a:gs pos="100000">
                  <a:srgbClr val="FFFF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1" name="Splat 1611"/>
            <p:cNvSpPr>
              <a:spLocks noGrp="1"/>
            </p:cNvSpPr>
            <p:nvPr/>
          </p:nvSpPr>
          <p:spPr>
            <a:xfrm rot="3543975">
              <a:off x="1702398" y="1555127"/>
              <a:ext cx="783513" cy="344617"/>
            </a:xfrm>
            <a:prstGeom prst="ellipse">
              <a:avLst/>
            </a:prstGeom>
            <a:gradFill>
              <a:gsLst>
                <a:gs pos="0">
                  <a:srgbClr val="AA7700">
                    <a:alpha val="24610"/>
                  </a:srgbClr>
                </a:gs>
                <a:gs pos="14286">
                  <a:srgbClr val="AA7700">
                    <a:alpha val="22867"/>
                  </a:srgbClr>
                </a:gs>
                <a:gs pos="28571">
                  <a:srgbClr val="AA7700">
                    <a:alpha val="18258"/>
                  </a:srgbClr>
                </a:gs>
                <a:gs pos="42857">
                  <a:srgbClr val="AA7700">
                    <a:alpha val="12386"/>
                  </a:srgbClr>
                </a:gs>
                <a:gs pos="57143">
                  <a:srgbClr val="AA7700">
                    <a:alpha val="7065"/>
                  </a:srgbClr>
                </a:gs>
                <a:gs pos="71429">
                  <a:srgbClr val="AA7700">
                    <a:alpha val="3372"/>
                  </a:srgbClr>
                </a:gs>
                <a:gs pos="85714">
                  <a:srgbClr val="AA7700">
                    <a:alpha val="1347"/>
                  </a:srgbClr>
                </a:gs>
                <a:gs pos="100000">
                  <a:srgbClr val="AA77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2" name="Splat 1612"/>
            <p:cNvSpPr>
              <a:spLocks noGrp="1"/>
            </p:cNvSpPr>
            <p:nvPr/>
          </p:nvSpPr>
          <p:spPr>
            <a:xfrm rot="4966622">
              <a:off x="1569496" y="1531041"/>
              <a:ext cx="679449" cy="3893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3" name="Splat 1613"/>
            <p:cNvSpPr>
              <a:spLocks noGrp="1"/>
            </p:cNvSpPr>
            <p:nvPr/>
          </p:nvSpPr>
          <p:spPr>
            <a:xfrm rot="-9862401">
              <a:off x="1392784" y="1394968"/>
              <a:ext cx="794934" cy="563338"/>
            </a:xfrm>
            <a:prstGeom prst="ellipse">
              <a:avLst/>
            </a:prstGeom>
            <a:gradFill>
              <a:gsLst>
                <a:gs pos="0">
                  <a:srgbClr val="FF0000">
                    <a:alpha val="17222"/>
                  </a:srgbClr>
                </a:gs>
                <a:gs pos="14286">
                  <a:srgbClr val="FF0000">
                    <a:alpha val="15947"/>
                  </a:srgbClr>
                </a:gs>
                <a:gs pos="28571">
                  <a:srgbClr val="FF0000">
                    <a:alpha val="12619"/>
                  </a:srgbClr>
                </a:gs>
                <a:gs pos="42857">
                  <a:srgbClr val="FF0000">
                    <a:alpha val="8467"/>
                  </a:srgbClr>
                </a:gs>
                <a:gs pos="57143">
                  <a:srgbClr val="FF0000">
                    <a:alpha val="4784"/>
                  </a:srgbClr>
                </a:gs>
                <a:gs pos="71429">
                  <a:srgbClr val="FF0000">
                    <a:alpha val="2269"/>
                  </a:srgbClr>
                </a:gs>
                <a:gs pos="85714">
                  <a:srgbClr val="FF0000">
                    <a:alpha val="903"/>
                  </a:srgbClr>
                </a:gs>
                <a:gs pos="100000">
                  <a:srgbClr val="FF0000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4" name="Splat 1614"/>
            <p:cNvSpPr>
              <a:spLocks noGrp="1"/>
            </p:cNvSpPr>
            <p:nvPr/>
          </p:nvSpPr>
          <p:spPr>
            <a:xfrm rot="3389840">
              <a:off x="1127570" y="1581542"/>
              <a:ext cx="828740" cy="429441"/>
            </a:xfrm>
            <a:prstGeom prst="ellipse">
              <a:avLst/>
            </a:prstGeom>
            <a:gradFill>
              <a:gsLst>
                <a:gs pos="0">
                  <a:srgbClr val="800000">
                    <a:alpha val="24012"/>
                  </a:srgbClr>
                </a:gs>
                <a:gs pos="14286">
                  <a:srgbClr val="800000">
                    <a:alpha val="22305"/>
                  </a:srgbClr>
                </a:gs>
                <a:gs pos="28571">
                  <a:srgbClr val="800000">
                    <a:alpha val="17796"/>
                  </a:srgbClr>
                </a:gs>
                <a:gs pos="42857">
                  <a:srgbClr val="800000">
                    <a:alpha val="12062"/>
                  </a:srgbClr>
                </a:gs>
                <a:gs pos="57143">
                  <a:srgbClr val="800000">
                    <a:alpha val="6875"/>
                  </a:srgbClr>
                </a:gs>
                <a:gs pos="71429">
                  <a:srgbClr val="800000">
                    <a:alpha val="3279"/>
                  </a:srgbClr>
                </a:gs>
                <a:gs pos="85714">
                  <a:srgbClr val="800000">
                    <a:alpha val="1310"/>
                  </a:srgbClr>
                </a:gs>
                <a:gs pos="100000">
                  <a:srgbClr val="8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5" name="Splat 1615"/>
            <p:cNvSpPr>
              <a:spLocks noGrp="1"/>
            </p:cNvSpPr>
            <p:nvPr/>
          </p:nvSpPr>
          <p:spPr>
            <a:xfrm rot="9407586">
              <a:off x="961449" y="1484755"/>
              <a:ext cx="622416" cy="461073"/>
            </a:xfrm>
            <a:prstGeom prst="ellipse">
              <a:avLst/>
            </a:prstGeom>
            <a:gradFill>
              <a:gsLst>
                <a:gs pos="0">
                  <a:srgbClr val="FFB900">
                    <a:alpha val="8129"/>
                  </a:srgbClr>
                </a:gs>
                <a:gs pos="14286">
                  <a:srgbClr val="FFB900">
                    <a:alpha val="7497"/>
                  </a:srgbClr>
                </a:gs>
                <a:gs pos="28571">
                  <a:srgbClr val="FFB900">
                    <a:alpha val="5872"/>
                  </a:srgbClr>
                </a:gs>
                <a:gs pos="42857">
                  <a:srgbClr val="FFB900">
                    <a:alpha val="3891"/>
                  </a:srgbClr>
                </a:gs>
                <a:gs pos="57143">
                  <a:srgbClr val="FFB900">
                    <a:alpha val="2175"/>
                  </a:srgbClr>
                </a:gs>
                <a:gs pos="71429">
                  <a:srgbClr val="FFB900">
                    <a:alpha val="1024"/>
                  </a:srgbClr>
                </a:gs>
                <a:gs pos="85714">
                  <a:srgbClr val="FFB900">
                    <a:alpha val="406"/>
                  </a:srgbClr>
                </a:gs>
                <a:gs pos="100000">
                  <a:srgbClr val="FFB9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6" name="Splat 1616"/>
            <p:cNvSpPr>
              <a:spLocks noGrp="1"/>
            </p:cNvSpPr>
            <p:nvPr/>
          </p:nvSpPr>
          <p:spPr>
            <a:xfrm rot="-10267897">
              <a:off x="863714" y="1483704"/>
              <a:ext cx="486070" cy="437818"/>
            </a:xfrm>
            <a:prstGeom prst="ellipse">
              <a:avLst/>
            </a:prstGeom>
            <a:gradFill>
              <a:gsLst>
                <a:gs pos="0">
                  <a:srgbClr val="FFCCB8">
                    <a:alpha val="20772"/>
                  </a:srgbClr>
                </a:gs>
                <a:gs pos="14286">
                  <a:srgbClr val="FFCCB8">
                    <a:alpha val="19266"/>
                  </a:srgbClr>
                </a:gs>
                <a:gs pos="28571">
                  <a:srgbClr val="FFCCB8">
                    <a:alpha val="15309"/>
                  </a:srgbClr>
                </a:gs>
                <a:gs pos="42857">
                  <a:srgbClr val="FFCCB8">
                    <a:alpha val="10326"/>
                  </a:srgbClr>
                </a:gs>
                <a:gs pos="57143">
                  <a:srgbClr val="FFCCB8">
                    <a:alpha val="5860"/>
                  </a:srgbClr>
                </a:gs>
                <a:gs pos="71429">
                  <a:srgbClr val="FFCCB8">
                    <a:alpha val="2787"/>
                  </a:srgbClr>
                </a:gs>
                <a:gs pos="85714">
                  <a:srgbClr val="FFCCB8">
                    <a:alpha val="1112"/>
                  </a:srgbClr>
                </a:gs>
                <a:gs pos="100000">
                  <a:srgbClr val="FFCCB8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7" name="Splat 1617"/>
            <p:cNvSpPr>
              <a:spLocks noGrp="1"/>
            </p:cNvSpPr>
            <p:nvPr/>
          </p:nvSpPr>
          <p:spPr>
            <a:xfrm rot="-9780045">
              <a:off x="690979" y="1561712"/>
              <a:ext cx="517362" cy="313852"/>
            </a:xfrm>
            <a:prstGeom prst="ellipse">
              <a:avLst/>
            </a:prstGeom>
            <a:gradFill>
              <a:gsLst>
                <a:gs pos="0">
                  <a:srgbClr val="FFFFFF">
                    <a:alpha val="2825"/>
                  </a:srgbClr>
                </a:gs>
                <a:gs pos="14286">
                  <a:srgbClr val="FFFFFF">
                    <a:alpha val="2599"/>
                  </a:srgbClr>
                </a:gs>
                <a:gs pos="28571">
                  <a:srgbClr val="FFFFFF">
                    <a:alpha val="2024"/>
                  </a:srgbClr>
                </a:gs>
                <a:gs pos="42857">
                  <a:srgbClr val="FFFFFF">
                    <a:alpha val="1332"/>
                  </a:srgbClr>
                </a:gs>
                <a:gs pos="57143">
                  <a:srgbClr val="FFFFFF">
                    <a:alpha val="740"/>
                  </a:srgbClr>
                </a:gs>
                <a:gs pos="71429">
                  <a:srgbClr val="FFFFFF">
                    <a:alpha val="347"/>
                  </a:srgbClr>
                </a:gs>
                <a:gs pos="85714">
                  <a:srgbClr val="FFFFFF">
                    <a:alpha val="137"/>
                  </a:srgbClr>
                </a:gs>
                <a:gs pos="100000">
                  <a:srgbClr val="FFFFFF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8" name="Splat 1618"/>
            <p:cNvSpPr>
              <a:spLocks noGrp="1"/>
            </p:cNvSpPr>
            <p:nvPr/>
          </p:nvSpPr>
          <p:spPr>
            <a:xfrm rot="2742572">
              <a:off x="313928" y="1584951"/>
              <a:ext cx="743244" cy="223756"/>
            </a:xfrm>
            <a:prstGeom prst="ellipse">
              <a:avLst/>
            </a:prstGeom>
            <a:gradFill>
              <a:gsLst>
                <a:gs pos="0">
                  <a:srgbClr val="FF0000">
                    <a:alpha val="8879"/>
                  </a:srgbClr>
                </a:gs>
                <a:gs pos="14286">
                  <a:srgbClr val="FF0000">
                    <a:alpha val="8191"/>
                  </a:srgbClr>
                </a:gs>
                <a:gs pos="28571">
                  <a:srgbClr val="FF0000">
                    <a:alpha val="6420"/>
                  </a:srgbClr>
                </a:gs>
                <a:gs pos="42857">
                  <a:srgbClr val="FF0000">
                    <a:alpha val="4259"/>
                  </a:srgbClr>
                </a:gs>
                <a:gs pos="57143">
                  <a:srgbClr val="FF0000">
                    <a:alpha val="2383"/>
                  </a:srgbClr>
                </a:gs>
                <a:gs pos="71429">
                  <a:srgbClr val="FF0000">
                    <a:alpha val="1123"/>
                  </a:srgbClr>
                </a:gs>
                <a:gs pos="85714">
                  <a:srgbClr val="FF0000">
                    <a:alpha val="445"/>
                  </a:srgbClr>
                </a:gs>
                <a:gs pos="100000">
                  <a:srgbClr val="FF00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9" name="Splat 1619"/>
            <p:cNvSpPr>
              <a:spLocks noGrp="1"/>
            </p:cNvSpPr>
            <p:nvPr/>
          </p:nvSpPr>
          <p:spPr>
            <a:xfrm rot="6825437">
              <a:off x="135675" y="1488537"/>
              <a:ext cx="612356" cy="480171"/>
            </a:xfrm>
            <a:prstGeom prst="ellipse">
              <a:avLst/>
            </a:prstGeom>
            <a:gradFill>
              <a:gsLst>
                <a:gs pos="0">
                  <a:srgbClr val="FFAB00">
                    <a:alpha val="3554"/>
                  </a:srgbClr>
                </a:gs>
                <a:gs pos="14286">
                  <a:srgbClr val="FFAB00">
                    <a:alpha val="3272"/>
                  </a:srgbClr>
                </a:gs>
                <a:gs pos="28571">
                  <a:srgbClr val="FFAB00">
                    <a:alpha val="2550"/>
                  </a:srgbClr>
                </a:gs>
                <a:gs pos="42857">
                  <a:srgbClr val="FFAB00">
                    <a:alpha val="1680"/>
                  </a:srgbClr>
                </a:gs>
                <a:gs pos="57143">
                  <a:srgbClr val="FFAB00">
                    <a:alpha val="934"/>
                  </a:srgbClr>
                </a:gs>
                <a:gs pos="71429">
                  <a:srgbClr val="FFAB00">
                    <a:alpha val="438"/>
                  </a:srgbClr>
                </a:gs>
                <a:gs pos="85714">
                  <a:srgbClr val="FFAB00">
                    <a:alpha val="174"/>
                  </a:srgbClr>
                </a:gs>
                <a:gs pos="100000">
                  <a:srgbClr val="FFAB00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0" name="Splat 1620"/>
            <p:cNvSpPr>
              <a:spLocks noGrp="1"/>
            </p:cNvSpPr>
            <p:nvPr/>
          </p:nvSpPr>
          <p:spPr>
            <a:xfrm rot="5089854">
              <a:off x="-96249" y="1616485"/>
              <a:ext cx="811521" cy="338130"/>
            </a:xfrm>
            <a:prstGeom prst="ellipse">
              <a:avLst/>
            </a:prstGeom>
            <a:gradFill>
              <a:gsLst>
                <a:gs pos="0">
                  <a:srgbClr val="DAE5FF">
                    <a:alpha val="19388"/>
                  </a:srgbClr>
                </a:gs>
                <a:gs pos="14286">
                  <a:srgbClr val="DAE5FF">
                    <a:alpha val="17971"/>
                  </a:srgbClr>
                </a:gs>
                <a:gs pos="28571">
                  <a:srgbClr val="DAE5FF">
                    <a:alpha val="14256"/>
                  </a:srgbClr>
                </a:gs>
                <a:gs pos="42857">
                  <a:srgbClr val="DAE5FF">
                    <a:alpha val="9596"/>
                  </a:srgbClr>
                </a:gs>
                <a:gs pos="57143">
                  <a:srgbClr val="DAE5FF">
                    <a:alpha val="5437"/>
                  </a:srgbClr>
                </a:gs>
                <a:gs pos="71429">
                  <a:srgbClr val="DAE5FF">
                    <a:alpha val="2583"/>
                  </a:srgbClr>
                </a:gs>
                <a:gs pos="85714">
                  <a:srgbClr val="DAE5FF">
                    <a:alpha val="1029"/>
                  </a:srgbClr>
                </a:gs>
                <a:gs pos="100000">
                  <a:srgbClr val="DAE5FF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1" name="Splat 1621"/>
            <p:cNvSpPr>
              <a:spLocks noGrp="1"/>
            </p:cNvSpPr>
            <p:nvPr/>
          </p:nvSpPr>
          <p:spPr>
            <a:xfrm rot="7189606">
              <a:off x="-314686" y="1472331"/>
              <a:ext cx="819998" cy="350324"/>
            </a:xfrm>
            <a:prstGeom prst="ellipse">
              <a:avLst/>
            </a:prstGeom>
            <a:gradFill>
              <a:gsLst>
                <a:gs pos="0">
                  <a:srgbClr val="2E0000">
                    <a:alpha val="27181"/>
                  </a:srgbClr>
                </a:gs>
                <a:gs pos="14286">
                  <a:srgbClr val="2E0000">
                    <a:alpha val="25288"/>
                  </a:srgbClr>
                </a:gs>
                <a:gs pos="28571">
                  <a:srgbClr val="2E0000">
                    <a:alpha val="20257"/>
                  </a:srgbClr>
                </a:gs>
                <a:gs pos="42857">
                  <a:srgbClr val="2E0000">
                    <a:alpha val="13798"/>
                  </a:srgbClr>
                </a:gs>
                <a:gs pos="57143">
                  <a:srgbClr val="2E0000">
                    <a:alpha val="7898"/>
                  </a:srgbClr>
                </a:gs>
                <a:gs pos="71429">
                  <a:srgbClr val="2E0000">
                    <a:alpha val="3778"/>
                  </a:srgbClr>
                </a:gs>
                <a:gs pos="85714">
                  <a:srgbClr val="2E0000">
                    <a:alpha val="1511"/>
                  </a:srgbClr>
                </a:gs>
                <a:gs pos="100000">
                  <a:srgbClr val="2E00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2" name="Splat 1622"/>
            <p:cNvSpPr>
              <a:spLocks noGrp="1"/>
            </p:cNvSpPr>
            <p:nvPr/>
          </p:nvSpPr>
          <p:spPr>
            <a:xfrm rot="10235392">
              <a:off x="3215361" y="1366880"/>
              <a:ext cx="667184" cy="429386"/>
            </a:xfrm>
            <a:prstGeom prst="ellipse">
              <a:avLst/>
            </a:prstGeom>
            <a:gradFill>
              <a:gsLst>
                <a:gs pos="0">
                  <a:srgbClr val="FFEBE9">
                    <a:alpha val="26342"/>
                  </a:srgbClr>
                </a:gs>
                <a:gs pos="14286">
                  <a:srgbClr val="FFEBE9">
                    <a:alpha val="24498"/>
                  </a:srgbClr>
                </a:gs>
                <a:gs pos="28571">
                  <a:srgbClr val="FFEBE9">
                    <a:alpha val="19603"/>
                  </a:srgbClr>
                </a:gs>
                <a:gs pos="42857">
                  <a:srgbClr val="FFEBE9">
                    <a:alpha val="13335"/>
                  </a:srgbClr>
                </a:gs>
                <a:gs pos="57143">
                  <a:srgbClr val="FFEBE9">
                    <a:alpha val="7624"/>
                  </a:srgbClr>
                </a:gs>
                <a:gs pos="71429">
                  <a:srgbClr val="FFEBE9">
                    <a:alpha val="3644"/>
                  </a:srgbClr>
                </a:gs>
                <a:gs pos="85714">
                  <a:srgbClr val="FFEBE9">
                    <a:alpha val="1457"/>
                  </a:srgbClr>
                </a:gs>
                <a:gs pos="100000">
                  <a:srgbClr val="FFEBE9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3" name="Splat 1623"/>
            <p:cNvSpPr>
              <a:spLocks noGrp="1"/>
            </p:cNvSpPr>
            <p:nvPr/>
          </p:nvSpPr>
          <p:spPr>
            <a:xfrm rot="7520418">
              <a:off x="3181890" y="1432830"/>
              <a:ext cx="471407" cy="241814"/>
            </a:xfrm>
            <a:prstGeom prst="ellipse">
              <a:avLst/>
            </a:prstGeom>
            <a:gradFill>
              <a:gsLst>
                <a:gs pos="0">
                  <a:srgbClr val="FFE8E6">
                    <a:alpha val="25521"/>
                  </a:srgbClr>
                </a:gs>
                <a:gs pos="14286">
                  <a:srgbClr val="FFE8E6">
                    <a:alpha val="23725"/>
                  </a:srgbClr>
                </a:gs>
                <a:gs pos="28571">
                  <a:srgbClr val="FFE8E6">
                    <a:alpha val="18964"/>
                  </a:srgbClr>
                </a:gs>
                <a:gs pos="42857">
                  <a:srgbClr val="FFE8E6">
                    <a:alpha val="12884"/>
                  </a:srgbClr>
                </a:gs>
                <a:gs pos="57143">
                  <a:srgbClr val="FFE8E6">
                    <a:alpha val="7358"/>
                  </a:srgbClr>
                </a:gs>
                <a:gs pos="71429">
                  <a:srgbClr val="FFE8E6">
                    <a:alpha val="3514"/>
                  </a:srgbClr>
                </a:gs>
                <a:gs pos="85714">
                  <a:srgbClr val="FFE8E6">
                    <a:alpha val="1405"/>
                  </a:srgbClr>
                </a:gs>
                <a:gs pos="100000">
                  <a:srgbClr val="FFE8E6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4" name="Splat 1624"/>
            <p:cNvSpPr>
              <a:spLocks noGrp="1"/>
            </p:cNvSpPr>
            <p:nvPr/>
          </p:nvSpPr>
          <p:spPr>
            <a:xfrm rot="9540448">
              <a:off x="2959749" y="1343898"/>
              <a:ext cx="634881" cy="437677"/>
            </a:xfrm>
            <a:prstGeom prst="ellipse">
              <a:avLst/>
            </a:prstGeom>
            <a:gradFill>
              <a:gsLst>
                <a:gs pos="0">
                  <a:srgbClr val="000000">
                    <a:alpha val="18257"/>
                  </a:srgbClr>
                </a:gs>
                <a:gs pos="14286">
                  <a:srgbClr val="000000">
                    <a:alpha val="16913"/>
                  </a:srgbClr>
                </a:gs>
                <a:gs pos="28571">
                  <a:srgbClr val="000000">
                    <a:alpha val="13400"/>
                  </a:srgbClr>
                </a:gs>
                <a:gs pos="42857">
                  <a:srgbClr val="000000">
                    <a:alpha val="9005"/>
                  </a:srgbClr>
                </a:gs>
                <a:gs pos="57143">
                  <a:srgbClr val="000000">
                    <a:alpha val="5094"/>
                  </a:srgbClr>
                </a:gs>
                <a:gs pos="71429">
                  <a:srgbClr val="000000">
                    <a:alpha val="2418"/>
                  </a:srgbClr>
                </a:gs>
                <a:gs pos="85714">
                  <a:srgbClr val="000000">
                    <a:alpha val="963"/>
                  </a:srgbClr>
                </a:gs>
                <a:gs pos="100000">
                  <a:srgbClr val="0000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5" name="Splat 1625"/>
            <p:cNvSpPr>
              <a:spLocks noGrp="1"/>
            </p:cNvSpPr>
            <p:nvPr/>
          </p:nvSpPr>
          <p:spPr>
            <a:xfrm rot="6755035">
              <a:off x="2726352" y="1313554"/>
              <a:ext cx="635262" cy="493867"/>
            </a:xfrm>
            <a:prstGeom prst="ellipse">
              <a:avLst/>
            </a:prstGeom>
            <a:gradFill>
              <a:gsLst>
                <a:gs pos="0">
                  <a:srgbClr val="000000">
                    <a:alpha val="18555"/>
                  </a:srgbClr>
                </a:gs>
                <a:gs pos="14286">
                  <a:srgbClr val="000000">
                    <a:alpha val="17192"/>
                  </a:srgbClr>
                </a:gs>
                <a:gs pos="28571">
                  <a:srgbClr val="000000">
                    <a:alpha val="13625"/>
                  </a:srgbClr>
                </a:gs>
                <a:gs pos="42857">
                  <a:srgbClr val="000000">
                    <a:alpha val="9160"/>
                  </a:srgbClr>
                </a:gs>
                <a:gs pos="57143">
                  <a:srgbClr val="000000">
                    <a:alpha val="5184"/>
                  </a:srgbClr>
                </a:gs>
                <a:gs pos="71429">
                  <a:srgbClr val="000000">
                    <a:alpha val="2461"/>
                  </a:srgbClr>
                </a:gs>
                <a:gs pos="85714">
                  <a:srgbClr val="000000">
                    <a:alpha val="981"/>
                  </a:srgbClr>
                </a:gs>
                <a:gs pos="100000">
                  <a:srgbClr val="0000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6" name="Splat 1626"/>
            <p:cNvSpPr>
              <a:spLocks noGrp="1"/>
            </p:cNvSpPr>
            <p:nvPr/>
          </p:nvSpPr>
          <p:spPr>
            <a:xfrm rot="2708620">
              <a:off x="2532307" y="1436155"/>
              <a:ext cx="689738" cy="287428"/>
            </a:xfrm>
            <a:prstGeom prst="ellipse">
              <a:avLst/>
            </a:prstGeom>
            <a:gradFill>
              <a:gsLst>
                <a:gs pos="0">
                  <a:srgbClr val="002F85">
                    <a:alpha val="8813"/>
                  </a:srgbClr>
                </a:gs>
                <a:gs pos="14286">
                  <a:srgbClr val="002F85">
                    <a:alpha val="8130"/>
                  </a:srgbClr>
                </a:gs>
                <a:gs pos="28571">
                  <a:srgbClr val="002F85">
                    <a:alpha val="6372"/>
                  </a:srgbClr>
                </a:gs>
                <a:gs pos="42857">
                  <a:srgbClr val="002F85">
                    <a:alpha val="4227"/>
                  </a:srgbClr>
                </a:gs>
                <a:gs pos="57143">
                  <a:srgbClr val="002F85">
                    <a:alpha val="2364"/>
                  </a:srgbClr>
                </a:gs>
                <a:gs pos="71429">
                  <a:srgbClr val="002F85">
                    <a:alpha val="1114"/>
                  </a:srgbClr>
                </a:gs>
                <a:gs pos="85714">
                  <a:srgbClr val="002F85">
                    <a:alpha val="442"/>
                  </a:srgbClr>
                </a:gs>
                <a:gs pos="100000">
                  <a:srgbClr val="002F85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7" name="Splat 1627"/>
            <p:cNvSpPr>
              <a:spLocks noGrp="1"/>
            </p:cNvSpPr>
            <p:nvPr/>
          </p:nvSpPr>
          <p:spPr>
            <a:xfrm rot="8676855">
              <a:off x="2337704" y="1336167"/>
              <a:ext cx="688579" cy="383671"/>
            </a:xfrm>
            <a:prstGeom prst="ellipse">
              <a:avLst/>
            </a:prstGeom>
            <a:gradFill>
              <a:gsLst>
                <a:gs pos="0">
                  <a:srgbClr val="000000">
                    <a:alpha val="14615"/>
                  </a:srgbClr>
                </a:gs>
                <a:gs pos="14286">
                  <a:srgbClr val="000000">
                    <a:alpha val="13517"/>
                  </a:srgbClr>
                </a:gs>
                <a:gs pos="28571">
                  <a:srgbClr val="000000">
                    <a:alpha val="10663"/>
                  </a:srgbClr>
                </a:gs>
                <a:gs pos="42857">
                  <a:srgbClr val="000000">
                    <a:alpha val="7129"/>
                  </a:srgbClr>
                </a:gs>
                <a:gs pos="57143">
                  <a:srgbClr val="000000">
                    <a:alpha val="4015"/>
                  </a:srgbClr>
                </a:gs>
                <a:gs pos="71429">
                  <a:srgbClr val="000000">
                    <a:alpha val="1900"/>
                  </a:srgbClr>
                </a:gs>
                <a:gs pos="85714">
                  <a:srgbClr val="000000">
                    <a:alpha val="756"/>
                  </a:srgbClr>
                </a:gs>
                <a:gs pos="100000">
                  <a:srgbClr val="00000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8" name="Splat 1628"/>
            <p:cNvSpPr>
              <a:spLocks noGrp="1"/>
            </p:cNvSpPr>
            <p:nvPr/>
          </p:nvSpPr>
          <p:spPr>
            <a:xfrm rot="5358677">
              <a:off x="2051757" y="1357148"/>
              <a:ext cx="661081" cy="392480"/>
            </a:xfrm>
            <a:prstGeom prst="ellipse">
              <a:avLst/>
            </a:prstGeom>
            <a:gradFill>
              <a:gsLst>
                <a:gs pos="0">
                  <a:srgbClr val="410000">
                    <a:alpha val="32968"/>
                  </a:srgbClr>
                </a:gs>
                <a:gs pos="14286">
                  <a:srgbClr val="410000">
                    <a:alpha val="30764"/>
                  </a:srgbClr>
                </a:gs>
                <a:gs pos="28571">
                  <a:srgbClr val="410000">
                    <a:alpha val="24833"/>
                  </a:srgbClr>
                </a:gs>
                <a:gs pos="42857">
                  <a:srgbClr val="410000">
                    <a:alpha val="17075"/>
                  </a:srgbClr>
                </a:gs>
                <a:gs pos="57143">
                  <a:srgbClr val="410000">
                    <a:alpha val="9855"/>
                  </a:srgbClr>
                </a:gs>
                <a:gs pos="71429">
                  <a:srgbClr val="410000">
                    <a:alpha val="4740"/>
                  </a:srgbClr>
                </a:gs>
                <a:gs pos="85714">
                  <a:srgbClr val="410000">
                    <a:alpha val="1902"/>
                  </a:srgbClr>
                </a:gs>
                <a:gs pos="100000">
                  <a:srgbClr val="4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9" name="Splat 1629"/>
            <p:cNvSpPr>
              <a:spLocks noGrp="1"/>
            </p:cNvSpPr>
            <p:nvPr/>
          </p:nvSpPr>
          <p:spPr>
            <a:xfrm rot="6404581">
              <a:off x="1950750" y="1307034"/>
              <a:ext cx="625070" cy="443548"/>
            </a:xfrm>
            <a:prstGeom prst="ellipse">
              <a:avLst/>
            </a:prstGeom>
            <a:gradFill>
              <a:gsLst>
                <a:gs pos="0">
                  <a:srgbClr val="FF8200">
                    <a:alpha val="18786"/>
                  </a:srgbClr>
                </a:gs>
                <a:gs pos="14286">
                  <a:srgbClr val="FF8200">
                    <a:alpha val="17407"/>
                  </a:srgbClr>
                </a:gs>
                <a:gs pos="28571">
                  <a:srgbClr val="FF8200">
                    <a:alpha val="13800"/>
                  </a:srgbClr>
                </a:gs>
                <a:gs pos="42857">
                  <a:srgbClr val="FF8200">
                    <a:alpha val="9281"/>
                  </a:srgbClr>
                </a:gs>
                <a:gs pos="57143">
                  <a:srgbClr val="FF8200">
                    <a:alpha val="5254"/>
                  </a:srgbClr>
                </a:gs>
                <a:gs pos="71429">
                  <a:srgbClr val="FF8200">
                    <a:alpha val="2495"/>
                  </a:srgbClr>
                </a:gs>
                <a:gs pos="85714">
                  <a:srgbClr val="FF8200">
                    <a:alpha val="994"/>
                  </a:srgbClr>
                </a:gs>
                <a:gs pos="100000">
                  <a:srgbClr val="FF82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0" name="Splat 1630"/>
            <p:cNvSpPr>
              <a:spLocks noGrp="1"/>
            </p:cNvSpPr>
            <p:nvPr/>
          </p:nvSpPr>
          <p:spPr>
            <a:xfrm rot="8141244">
              <a:off x="1626333" y="1308921"/>
              <a:ext cx="843297" cy="446058"/>
            </a:xfrm>
            <a:prstGeom prst="ellipse">
              <a:avLst/>
            </a:prstGeom>
            <a:gradFill>
              <a:gsLst>
                <a:gs pos="0">
                  <a:srgbClr val="FFBB00">
                    <a:alpha val="26424"/>
                  </a:srgbClr>
                </a:gs>
                <a:gs pos="14286">
                  <a:srgbClr val="FFBB00">
                    <a:alpha val="24575"/>
                  </a:srgbClr>
                </a:gs>
                <a:gs pos="28571">
                  <a:srgbClr val="FFBB00">
                    <a:alpha val="19666"/>
                  </a:srgbClr>
                </a:gs>
                <a:gs pos="42857">
                  <a:srgbClr val="FFBB00">
                    <a:alpha val="13379"/>
                  </a:srgbClr>
                </a:gs>
                <a:gs pos="57143">
                  <a:srgbClr val="FFBB00">
                    <a:alpha val="7650"/>
                  </a:srgbClr>
                </a:gs>
                <a:gs pos="71429">
                  <a:srgbClr val="FFBB00">
                    <a:alpha val="3657"/>
                  </a:srgbClr>
                </a:gs>
                <a:gs pos="85714">
                  <a:srgbClr val="FFBB00">
                    <a:alpha val="1462"/>
                  </a:srgbClr>
                </a:gs>
                <a:gs pos="100000">
                  <a:srgbClr val="FFBB00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1" name="Splat 1631"/>
            <p:cNvSpPr>
              <a:spLocks noGrp="1"/>
            </p:cNvSpPr>
            <p:nvPr/>
          </p:nvSpPr>
          <p:spPr>
            <a:xfrm rot="3543365">
              <a:off x="1505904" y="1322160"/>
              <a:ext cx="847452" cy="516768"/>
            </a:xfrm>
            <a:prstGeom prst="ellipse">
              <a:avLst/>
            </a:prstGeom>
            <a:gradFill>
              <a:gsLst>
                <a:gs pos="0">
                  <a:srgbClr val="6F0000">
                    <a:alpha val="32035"/>
                  </a:srgbClr>
                </a:gs>
                <a:gs pos="14286">
                  <a:srgbClr val="6F0000">
                    <a:alpha val="29878"/>
                  </a:srgbClr>
                </a:gs>
                <a:gs pos="28571">
                  <a:srgbClr val="6F0000">
                    <a:alpha val="24088"/>
                  </a:srgbClr>
                </a:gs>
                <a:gs pos="42857">
                  <a:srgbClr val="6F0000">
                    <a:alpha val="16537"/>
                  </a:srgbClr>
                </a:gs>
                <a:gs pos="57143">
                  <a:srgbClr val="6F0000">
                    <a:alpha val="9531"/>
                  </a:srgbClr>
                </a:gs>
                <a:gs pos="71429">
                  <a:srgbClr val="6F0000">
                    <a:alpha val="4580"/>
                  </a:srgbClr>
                </a:gs>
                <a:gs pos="85714">
                  <a:srgbClr val="6F0000">
                    <a:alpha val="1837"/>
                  </a:srgbClr>
                </a:gs>
                <a:gs pos="100000">
                  <a:srgbClr val="6F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2" name="Splat 1632"/>
            <p:cNvSpPr>
              <a:spLocks noGrp="1"/>
            </p:cNvSpPr>
            <p:nvPr/>
          </p:nvSpPr>
          <p:spPr>
            <a:xfrm rot="-9499252">
              <a:off x="1347585" y="1417342"/>
              <a:ext cx="833709" cy="420659"/>
            </a:xfrm>
            <a:prstGeom prst="ellipse">
              <a:avLst/>
            </a:prstGeom>
            <a:gradFill>
              <a:gsLst>
                <a:gs pos="0">
                  <a:srgbClr val="000000">
                    <a:alpha val="18536"/>
                  </a:srgbClr>
                </a:gs>
                <a:gs pos="14286">
                  <a:srgbClr val="000000">
                    <a:alpha val="17174"/>
                  </a:srgbClr>
                </a:gs>
                <a:gs pos="28571">
                  <a:srgbClr val="000000">
                    <a:alpha val="13611"/>
                  </a:srgbClr>
                </a:gs>
                <a:gs pos="42857">
                  <a:srgbClr val="000000">
                    <a:alpha val="9150"/>
                  </a:srgbClr>
                </a:gs>
                <a:gs pos="57143">
                  <a:srgbClr val="000000">
                    <a:alpha val="5179"/>
                  </a:srgbClr>
                </a:gs>
                <a:gs pos="71429">
                  <a:srgbClr val="000000">
                    <a:alpha val="2458"/>
                  </a:srgbClr>
                </a:gs>
                <a:gs pos="85714">
                  <a:srgbClr val="000000">
                    <a:alpha val="979"/>
                  </a:srgbClr>
                </a:gs>
                <a:gs pos="100000">
                  <a:srgbClr val="00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3" name="Splat 1633"/>
            <p:cNvSpPr>
              <a:spLocks noGrp="1"/>
            </p:cNvSpPr>
            <p:nvPr/>
          </p:nvSpPr>
          <p:spPr>
            <a:xfrm rot="4016220">
              <a:off x="1294588" y="1325798"/>
              <a:ext cx="804426" cy="479454"/>
            </a:xfrm>
            <a:prstGeom prst="ellipse">
              <a:avLst/>
            </a:prstGeom>
            <a:gradFill>
              <a:gsLst>
                <a:gs pos="0">
                  <a:srgbClr val="FFC000">
                    <a:alpha val="18548"/>
                  </a:srgbClr>
                </a:gs>
                <a:gs pos="14286">
                  <a:srgbClr val="FFC000">
                    <a:alpha val="17185"/>
                  </a:srgbClr>
                </a:gs>
                <a:gs pos="28571">
                  <a:srgbClr val="FFC000">
                    <a:alpha val="13620"/>
                  </a:srgbClr>
                </a:gs>
                <a:gs pos="42857">
                  <a:srgbClr val="FFC000">
                    <a:alpha val="9157"/>
                  </a:srgbClr>
                </a:gs>
                <a:gs pos="57143">
                  <a:srgbClr val="FFC000">
                    <a:alpha val="5182"/>
                  </a:srgbClr>
                </a:gs>
                <a:gs pos="71429">
                  <a:srgbClr val="FFC000">
                    <a:alpha val="2460"/>
                  </a:srgbClr>
                </a:gs>
                <a:gs pos="85714">
                  <a:srgbClr val="FFC000">
                    <a:alpha val="980"/>
                  </a:srgbClr>
                </a:gs>
                <a:gs pos="100000">
                  <a:srgbClr val="FFC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4" name="Splat 1634"/>
            <p:cNvSpPr>
              <a:spLocks noGrp="1"/>
            </p:cNvSpPr>
            <p:nvPr/>
          </p:nvSpPr>
          <p:spPr>
            <a:xfrm rot="-10327418">
              <a:off x="856192" y="1308146"/>
              <a:ext cx="882567" cy="475439"/>
            </a:xfrm>
            <a:prstGeom prst="ellipse">
              <a:avLst/>
            </a:prstGeom>
            <a:gradFill>
              <a:gsLst>
                <a:gs pos="0">
                  <a:srgbClr val="FF9E00">
                    <a:alpha val="13557"/>
                  </a:srgbClr>
                </a:gs>
                <a:gs pos="14286">
                  <a:srgbClr val="FF9E00">
                    <a:alpha val="12533"/>
                  </a:srgbClr>
                </a:gs>
                <a:gs pos="28571">
                  <a:srgbClr val="FF9E00">
                    <a:alpha val="9875"/>
                  </a:srgbClr>
                </a:gs>
                <a:gs pos="42857">
                  <a:srgbClr val="FF9E00">
                    <a:alpha val="6592"/>
                  </a:srgbClr>
                </a:gs>
                <a:gs pos="57143">
                  <a:srgbClr val="FF9E00">
                    <a:alpha val="3708"/>
                  </a:srgbClr>
                </a:gs>
                <a:gs pos="71429">
                  <a:srgbClr val="FF9E00">
                    <a:alpha val="1753"/>
                  </a:srgbClr>
                </a:gs>
                <a:gs pos="85714">
                  <a:srgbClr val="FF9E00">
                    <a:alpha val="697"/>
                  </a:srgbClr>
                </a:gs>
                <a:gs pos="100000">
                  <a:srgbClr val="FF9E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5" name="Splat 1635"/>
            <p:cNvSpPr>
              <a:spLocks noGrp="1"/>
            </p:cNvSpPr>
            <p:nvPr/>
          </p:nvSpPr>
          <p:spPr>
            <a:xfrm rot="9663030">
              <a:off x="705633" y="1353578"/>
              <a:ext cx="636837" cy="415652"/>
            </a:xfrm>
            <a:prstGeom prst="ellipse">
              <a:avLst/>
            </a:prstGeom>
            <a:gradFill>
              <a:gsLst>
                <a:gs pos="0">
                  <a:srgbClr val="720000">
                    <a:alpha val="21689"/>
                  </a:srgbClr>
                </a:gs>
                <a:gs pos="14286">
                  <a:srgbClr val="720000">
                    <a:alpha val="20125"/>
                  </a:srgbClr>
                </a:gs>
                <a:gs pos="28571">
                  <a:srgbClr val="720000">
                    <a:alpha val="16010"/>
                  </a:srgbClr>
                </a:gs>
                <a:gs pos="42857">
                  <a:srgbClr val="720000">
                    <a:alpha val="10813"/>
                  </a:srgbClr>
                </a:gs>
                <a:gs pos="57143">
                  <a:srgbClr val="720000">
                    <a:alpha val="6144"/>
                  </a:srgbClr>
                </a:gs>
                <a:gs pos="71429">
                  <a:srgbClr val="720000">
                    <a:alpha val="2925"/>
                  </a:srgbClr>
                </a:gs>
                <a:gs pos="85714">
                  <a:srgbClr val="720000">
                    <a:alpha val="1167"/>
                  </a:srgbClr>
                </a:gs>
                <a:gs pos="100000">
                  <a:srgbClr val="72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6" name="Splat 1636"/>
            <p:cNvSpPr>
              <a:spLocks noGrp="1"/>
            </p:cNvSpPr>
            <p:nvPr/>
          </p:nvSpPr>
          <p:spPr>
            <a:xfrm rot="-8295481">
              <a:off x="564134" y="1251751"/>
              <a:ext cx="720437" cy="579113"/>
            </a:xfrm>
            <a:prstGeom prst="ellipse">
              <a:avLst/>
            </a:prstGeom>
            <a:gradFill>
              <a:gsLst>
                <a:gs pos="0">
                  <a:srgbClr val="FF7900">
                    <a:alpha val="12118"/>
                  </a:srgbClr>
                </a:gs>
                <a:gs pos="14286">
                  <a:srgbClr val="FF7900">
                    <a:alpha val="11195"/>
                  </a:srgbClr>
                </a:gs>
                <a:gs pos="28571">
                  <a:srgbClr val="FF7900">
                    <a:alpha val="8806"/>
                  </a:srgbClr>
                </a:gs>
                <a:gs pos="42857">
                  <a:srgbClr val="FF7900">
                    <a:alpha val="5867"/>
                  </a:srgbClr>
                </a:gs>
                <a:gs pos="57143">
                  <a:srgbClr val="FF7900">
                    <a:alpha val="3295"/>
                  </a:srgbClr>
                </a:gs>
                <a:gs pos="71429">
                  <a:srgbClr val="FF7900">
                    <a:alpha val="1556"/>
                  </a:srgbClr>
                </a:gs>
                <a:gs pos="85714">
                  <a:srgbClr val="FF7900">
                    <a:alpha val="618"/>
                  </a:srgbClr>
                </a:gs>
                <a:gs pos="100000">
                  <a:srgbClr val="FF7900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7" name="Splat 1637"/>
            <p:cNvSpPr>
              <a:spLocks noGrp="1"/>
            </p:cNvSpPr>
            <p:nvPr/>
          </p:nvSpPr>
          <p:spPr>
            <a:xfrm rot="6062131">
              <a:off x="349420" y="1349278"/>
              <a:ext cx="721293" cy="408750"/>
            </a:xfrm>
            <a:prstGeom prst="ellipse">
              <a:avLst/>
            </a:prstGeom>
            <a:gradFill>
              <a:gsLst>
                <a:gs pos="0">
                  <a:srgbClr val="FFFF00">
                    <a:alpha val="3293"/>
                  </a:srgbClr>
                </a:gs>
                <a:gs pos="14286">
                  <a:srgbClr val="FFFF00">
                    <a:alpha val="3031"/>
                  </a:srgbClr>
                </a:gs>
                <a:gs pos="28571">
                  <a:srgbClr val="FFFF00">
                    <a:alpha val="2361"/>
                  </a:srgbClr>
                </a:gs>
                <a:gs pos="42857">
                  <a:srgbClr val="FFFF00">
                    <a:alpha val="1555"/>
                  </a:srgbClr>
                </a:gs>
                <a:gs pos="57143">
                  <a:srgbClr val="FFFF00">
                    <a:alpha val="865"/>
                  </a:srgbClr>
                </a:gs>
                <a:gs pos="71429">
                  <a:srgbClr val="FFFF00">
                    <a:alpha val="406"/>
                  </a:srgbClr>
                </a:gs>
                <a:gs pos="85714">
                  <a:srgbClr val="FFFF00">
                    <a:alpha val="161"/>
                  </a:srgbClr>
                </a:gs>
                <a:gs pos="100000">
                  <a:srgbClr val="FFFF00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8" name="Splat 1638"/>
            <p:cNvSpPr>
              <a:spLocks noGrp="1"/>
            </p:cNvSpPr>
            <p:nvPr/>
          </p:nvSpPr>
          <p:spPr>
            <a:xfrm rot="3571039">
              <a:off x="50453" y="1182767"/>
              <a:ext cx="918614" cy="444228"/>
            </a:xfrm>
            <a:prstGeom prst="ellipse">
              <a:avLst/>
            </a:prstGeom>
            <a:gradFill>
              <a:gsLst>
                <a:gs pos="0">
                  <a:srgbClr val="FFC900">
                    <a:alpha val="25229"/>
                  </a:srgbClr>
                </a:gs>
                <a:gs pos="14286">
                  <a:srgbClr val="FFC900">
                    <a:alpha val="23450"/>
                  </a:srgbClr>
                </a:gs>
                <a:gs pos="28571">
                  <a:srgbClr val="FFC900">
                    <a:alpha val="18737"/>
                  </a:srgbClr>
                </a:gs>
                <a:gs pos="42857">
                  <a:srgbClr val="FFC900">
                    <a:alpha val="12724"/>
                  </a:srgbClr>
                </a:gs>
                <a:gs pos="57143">
                  <a:srgbClr val="FFC900">
                    <a:alpha val="7264"/>
                  </a:srgbClr>
                </a:gs>
                <a:gs pos="71429">
                  <a:srgbClr val="FFC900">
                    <a:alpha val="3468"/>
                  </a:srgbClr>
                </a:gs>
                <a:gs pos="85714">
                  <a:srgbClr val="FFC900">
                    <a:alpha val="1386"/>
                  </a:srgbClr>
                </a:gs>
                <a:gs pos="100000">
                  <a:srgbClr val="FFC900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9" name="Splat 1639"/>
            <p:cNvSpPr>
              <a:spLocks noGrp="1"/>
            </p:cNvSpPr>
            <p:nvPr/>
          </p:nvSpPr>
          <p:spPr>
            <a:xfrm rot="6346783">
              <a:off x="-85192" y="1441490"/>
              <a:ext cx="867868" cy="363941"/>
            </a:xfrm>
            <a:prstGeom prst="ellipse">
              <a:avLst/>
            </a:prstGeom>
            <a:gradFill>
              <a:gsLst>
                <a:gs pos="0">
                  <a:srgbClr val="FF9800">
                    <a:alpha val="3787"/>
                  </a:srgbClr>
                </a:gs>
                <a:gs pos="14286">
                  <a:srgbClr val="FF9800">
                    <a:alpha val="3486"/>
                  </a:srgbClr>
                </a:gs>
                <a:gs pos="28571">
                  <a:srgbClr val="FF9800">
                    <a:alpha val="2717"/>
                  </a:srgbClr>
                </a:gs>
                <a:gs pos="42857">
                  <a:srgbClr val="FF9800">
                    <a:alpha val="1791"/>
                  </a:srgbClr>
                </a:gs>
                <a:gs pos="57143">
                  <a:srgbClr val="FF9800">
                    <a:alpha val="996"/>
                  </a:srgbClr>
                </a:gs>
                <a:gs pos="71429">
                  <a:srgbClr val="FF9800">
                    <a:alpha val="468"/>
                  </a:srgbClr>
                </a:gs>
                <a:gs pos="85714">
                  <a:srgbClr val="FF9800">
                    <a:alpha val="185"/>
                  </a:srgbClr>
                </a:gs>
                <a:gs pos="100000">
                  <a:srgbClr val="FF9800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0" name="Splat 1640"/>
            <p:cNvSpPr>
              <a:spLocks noGrp="1"/>
            </p:cNvSpPr>
            <p:nvPr/>
          </p:nvSpPr>
          <p:spPr>
            <a:xfrm rot="-10522133">
              <a:off x="-195915" y="1279252"/>
              <a:ext cx="859761" cy="468563"/>
            </a:xfrm>
            <a:prstGeom prst="ellipse">
              <a:avLst/>
            </a:prstGeom>
            <a:gradFill>
              <a:gsLst>
                <a:gs pos="0">
                  <a:srgbClr val="885300">
                    <a:alpha val="19197"/>
                  </a:srgbClr>
                </a:gs>
                <a:gs pos="14286">
                  <a:srgbClr val="885300">
                    <a:alpha val="17792"/>
                  </a:srgbClr>
                </a:gs>
                <a:gs pos="28571">
                  <a:srgbClr val="885300">
                    <a:alpha val="14111"/>
                  </a:srgbClr>
                </a:gs>
                <a:gs pos="42857">
                  <a:srgbClr val="885300">
                    <a:alpha val="9496"/>
                  </a:srgbClr>
                </a:gs>
                <a:gs pos="57143">
                  <a:srgbClr val="885300">
                    <a:alpha val="5379"/>
                  </a:srgbClr>
                </a:gs>
                <a:gs pos="71429">
                  <a:srgbClr val="885300">
                    <a:alpha val="2555"/>
                  </a:srgbClr>
                </a:gs>
                <a:gs pos="85714">
                  <a:srgbClr val="885300">
                    <a:alpha val="1018"/>
                  </a:srgbClr>
                </a:gs>
                <a:gs pos="100000">
                  <a:srgbClr val="8853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1" name="Splat 1641"/>
            <p:cNvSpPr>
              <a:spLocks noGrp="1"/>
            </p:cNvSpPr>
            <p:nvPr/>
          </p:nvSpPr>
          <p:spPr>
            <a:xfrm rot="-9199275">
              <a:off x="3264224" y="1175154"/>
              <a:ext cx="643346" cy="387492"/>
            </a:xfrm>
            <a:prstGeom prst="ellipse">
              <a:avLst/>
            </a:prstGeom>
            <a:gradFill>
              <a:gsLst>
                <a:gs pos="0">
                  <a:srgbClr val="000000">
                    <a:alpha val="32025"/>
                  </a:srgbClr>
                </a:gs>
                <a:gs pos="14286">
                  <a:srgbClr val="000000">
                    <a:alpha val="29869"/>
                  </a:srgbClr>
                </a:gs>
                <a:gs pos="28571">
                  <a:srgbClr val="000000">
                    <a:alpha val="24080"/>
                  </a:srgbClr>
                </a:gs>
                <a:gs pos="42857">
                  <a:srgbClr val="000000">
                    <a:alpha val="16531"/>
                  </a:srgbClr>
                </a:gs>
                <a:gs pos="57143">
                  <a:srgbClr val="000000">
                    <a:alpha val="9527"/>
                  </a:srgbClr>
                </a:gs>
                <a:gs pos="71429">
                  <a:srgbClr val="000000">
                    <a:alpha val="4579"/>
                  </a:srgbClr>
                </a:gs>
                <a:gs pos="85714">
                  <a:srgbClr val="000000">
                    <a:alpha val="1836"/>
                  </a:srgbClr>
                </a:gs>
                <a:gs pos="100000">
                  <a:srgbClr val="00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2" name="Splat 1642"/>
            <p:cNvSpPr>
              <a:spLocks noGrp="1"/>
            </p:cNvSpPr>
            <p:nvPr/>
          </p:nvSpPr>
          <p:spPr>
            <a:xfrm rot="-10195579">
              <a:off x="3120358" y="1147169"/>
              <a:ext cx="625836" cy="526633"/>
            </a:xfrm>
            <a:prstGeom prst="ellipse">
              <a:avLst/>
            </a:prstGeom>
            <a:gradFill>
              <a:gsLst>
                <a:gs pos="0">
                  <a:srgbClr val="000000">
                    <a:alpha val="5679"/>
                  </a:srgbClr>
                </a:gs>
                <a:gs pos="14286">
                  <a:srgbClr val="000000">
                    <a:alpha val="5232"/>
                  </a:srgbClr>
                </a:gs>
                <a:gs pos="28571">
                  <a:srgbClr val="000000">
                    <a:alpha val="4087"/>
                  </a:srgbClr>
                </a:gs>
                <a:gs pos="42857">
                  <a:srgbClr val="000000">
                    <a:alpha val="2700"/>
                  </a:srgbClr>
                </a:gs>
                <a:gs pos="57143">
                  <a:srgbClr val="000000">
                    <a:alpha val="1505"/>
                  </a:srgbClr>
                </a:gs>
                <a:gs pos="71429">
                  <a:srgbClr val="000000">
                    <a:alpha val="707"/>
                  </a:srgbClr>
                </a:gs>
                <a:gs pos="85714">
                  <a:srgbClr val="000000">
                    <a:alpha val="280"/>
                  </a:srgbClr>
                </a:gs>
                <a:gs pos="100000">
                  <a:srgbClr val="0000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3" name="Splat 1643"/>
            <p:cNvSpPr>
              <a:spLocks noGrp="1"/>
            </p:cNvSpPr>
            <p:nvPr/>
          </p:nvSpPr>
          <p:spPr>
            <a:xfrm rot="-9160492">
              <a:off x="2979132" y="1162911"/>
              <a:ext cx="623470" cy="451876"/>
            </a:xfrm>
            <a:prstGeom prst="ellipse">
              <a:avLst/>
            </a:prstGeom>
            <a:gradFill>
              <a:gsLst>
                <a:gs pos="0">
                  <a:srgbClr val="000000">
                    <a:alpha val="15848"/>
                  </a:srgbClr>
                </a:gs>
                <a:gs pos="14286">
                  <a:srgbClr val="000000">
                    <a:alpha val="14666"/>
                  </a:srgbClr>
                </a:gs>
                <a:gs pos="28571">
                  <a:srgbClr val="000000">
                    <a:alpha val="11586"/>
                  </a:srgbClr>
                </a:gs>
                <a:gs pos="42857">
                  <a:srgbClr val="000000">
                    <a:alpha val="7759"/>
                  </a:srgbClr>
                </a:gs>
                <a:gs pos="57143">
                  <a:srgbClr val="000000">
                    <a:alpha val="4377"/>
                  </a:srgbClr>
                </a:gs>
                <a:gs pos="71429">
                  <a:srgbClr val="000000">
                    <a:alpha val="2073"/>
                  </a:srgbClr>
                </a:gs>
                <a:gs pos="85714">
                  <a:srgbClr val="000000">
                    <a:alpha val="825"/>
                  </a:srgbClr>
                </a:gs>
                <a:gs pos="100000">
                  <a:srgbClr val="0000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4" name="Splat 1644"/>
            <p:cNvSpPr>
              <a:spLocks noGrp="1"/>
            </p:cNvSpPr>
            <p:nvPr/>
          </p:nvSpPr>
          <p:spPr>
            <a:xfrm rot="8551969">
              <a:off x="2746298" y="1105703"/>
              <a:ext cx="681954" cy="550050"/>
            </a:xfrm>
            <a:prstGeom prst="ellipse">
              <a:avLst/>
            </a:prstGeom>
            <a:gradFill>
              <a:gsLst>
                <a:gs pos="0">
                  <a:srgbClr val="000000">
                    <a:alpha val="11985"/>
                  </a:srgbClr>
                </a:gs>
                <a:gs pos="14286">
                  <a:srgbClr val="000000">
                    <a:alpha val="11072"/>
                  </a:srgbClr>
                </a:gs>
                <a:gs pos="28571">
                  <a:srgbClr val="000000">
                    <a:alpha val="8708"/>
                  </a:srgbClr>
                </a:gs>
                <a:gs pos="42857">
                  <a:srgbClr val="000000">
                    <a:alpha val="5801"/>
                  </a:srgbClr>
                </a:gs>
                <a:gs pos="57143">
                  <a:srgbClr val="000000">
                    <a:alpha val="3257"/>
                  </a:srgbClr>
                </a:gs>
                <a:gs pos="71429">
                  <a:srgbClr val="000000">
                    <a:alpha val="1538"/>
                  </a:srgbClr>
                </a:gs>
                <a:gs pos="85714">
                  <a:srgbClr val="000000">
                    <a:alpha val="611"/>
                  </a:srgbClr>
                </a:gs>
                <a:gs pos="100000">
                  <a:srgbClr val="000000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5" name="Splat 1645"/>
            <p:cNvSpPr>
              <a:spLocks noGrp="1"/>
            </p:cNvSpPr>
            <p:nvPr/>
          </p:nvSpPr>
          <p:spPr>
            <a:xfrm rot="-9840841">
              <a:off x="2604096" y="1222214"/>
              <a:ext cx="652510" cy="348265"/>
            </a:xfrm>
            <a:prstGeom prst="ellipse">
              <a:avLst/>
            </a:prstGeom>
            <a:gradFill>
              <a:gsLst>
                <a:gs pos="0">
                  <a:srgbClr val="000000">
                    <a:alpha val="9502"/>
                  </a:srgbClr>
                </a:gs>
                <a:gs pos="14286">
                  <a:srgbClr val="000000">
                    <a:alpha val="8768"/>
                  </a:srgbClr>
                </a:gs>
                <a:gs pos="28571">
                  <a:srgbClr val="000000">
                    <a:alpha val="6877"/>
                  </a:srgbClr>
                </a:gs>
                <a:gs pos="42857">
                  <a:srgbClr val="000000">
                    <a:alpha val="4566"/>
                  </a:srgbClr>
                </a:gs>
                <a:gs pos="57143">
                  <a:srgbClr val="000000">
                    <a:alpha val="2556"/>
                  </a:srgbClr>
                </a:gs>
                <a:gs pos="71429">
                  <a:srgbClr val="000000">
                    <a:alpha val="1205"/>
                  </a:srgbClr>
                </a:gs>
                <a:gs pos="85714">
                  <a:srgbClr val="000000">
                    <a:alpha val="478"/>
                  </a:srgbClr>
                </a:gs>
                <a:gs pos="100000">
                  <a:srgbClr val="000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6" name="Splat 1646"/>
            <p:cNvSpPr>
              <a:spLocks noGrp="1"/>
            </p:cNvSpPr>
            <p:nvPr/>
          </p:nvSpPr>
          <p:spPr>
            <a:xfrm rot="6638501">
              <a:off x="2286662" y="1244153"/>
              <a:ext cx="1022208" cy="304484"/>
            </a:xfrm>
            <a:prstGeom prst="ellipse">
              <a:avLst/>
            </a:prstGeom>
            <a:gradFill>
              <a:gsLst>
                <a:gs pos="0">
                  <a:srgbClr val="FF9100">
                    <a:alpha val="20777"/>
                  </a:srgbClr>
                </a:gs>
                <a:gs pos="14286">
                  <a:srgbClr val="FF9100">
                    <a:alpha val="19270"/>
                  </a:srgbClr>
                </a:gs>
                <a:gs pos="28571">
                  <a:srgbClr val="FF9100">
                    <a:alpha val="15313"/>
                  </a:srgbClr>
                </a:gs>
                <a:gs pos="42857">
                  <a:srgbClr val="FF9100">
                    <a:alpha val="10329"/>
                  </a:srgbClr>
                </a:gs>
                <a:gs pos="57143">
                  <a:srgbClr val="FF9100">
                    <a:alpha val="5862"/>
                  </a:srgbClr>
                </a:gs>
                <a:gs pos="71429">
                  <a:srgbClr val="FF9100">
                    <a:alpha val="2788"/>
                  </a:srgbClr>
                </a:gs>
                <a:gs pos="85714">
                  <a:srgbClr val="FF9100">
                    <a:alpha val="1112"/>
                  </a:srgbClr>
                </a:gs>
                <a:gs pos="100000">
                  <a:srgbClr val="FF91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7" name="Splat 1647"/>
            <p:cNvSpPr>
              <a:spLocks noGrp="1"/>
            </p:cNvSpPr>
            <p:nvPr/>
          </p:nvSpPr>
          <p:spPr>
            <a:xfrm rot="6247516">
              <a:off x="2168796" y="1269438"/>
              <a:ext cx="431414" cy="213798"/>
            </a:xfrm>
            <a:prstGeom prst="ellipse">
              <a:avLst/>
            </a:prstGeom>
            <a:gradFill>
              <a:gsLst>
                <a:gs pos="0">
                  <a:srgbClr val="550000">
                    <a:alpha val="32968"/>
                  </a:srgbClr>
                </a:gs>
                <a:gs pos="14286">
                  <a:srgbClr val="550000">
                    <a:alpha val="30764"/>
                  </a:srgbClr>
                </a:gs>
                <a:gs pos="28571">
                  <a:srgbClr val="550000">
                    <a:alpha val="24833"/>
                  </a:srgbClr>
                </a:gs>
                <a:gs pos="42857">
                  <a:srgbClr val="550000">
                    <a:alpha val="17075"/>
                  </a:srgbClr>
                </a:gs>
                <a:gs pos="57143">
                  <a:srgbClr val="550000">
                    <a:alpha val="9855"/>
                  </a:srgbClr>
                </a:gs>
                <a:gs pos="71429">
                  <a:srgbClr val="550000">
                    <a:alpha val="4740"/>
                  </a:srgbClr>
                </a:gs>
                <a:gs pos="85714">
                  <a:srgbClr val="550000">
                    <a:alpha val="1902"/>
                  </a:srgbClr>
                </a:gs>
                <a:gs pos="100000">
                  <a:srgbClr val="5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8" name="Splat 1648"/>
            <p:cNvSpPr>
              <a:spLocks noGrp="1"/>
            </p:cNvSpPr>
            <p:nvPr/>
          </p:nvSpPr>
          <p:spPr>
            <a:xfrm rot="7486040">
              <a:off x="1664944" y="1128595"/>
              <a:ext cx="682218" cy="490284"/>
            </a:xfrm>
            <a:prstGeom prst="ellipse">
              <a:avLst/>
            </a:prstGeom>
            <a:gradFill>
              <a:gsLst>
                <a:gs pos="0">
                  <a:srgbClr val="009600">
                    <a:alpha val="17123"/>
                  </a:srgbClr>
                </a:gs>
                <a:gs pos="14286">
                  <a:srgbClr val="009600">
                    <a:alpha val="15855"/>
                  </a:srgbClr>
                </a:gs>
                <a:gs pos="28571">
                  <a:srgbClr val="009600">
                    <a:alpha val="12544"/>
                  </a:srgbClr>
                </a:gs>
                <a:gs pos="42857">
                  <a:srgbClr val="009600">
                    <a:alpha val="8416"/>
                  </a:srgbClr>
                </a:gs>
                <a:gs pos="57143">
                  <a:srgbClr val="009600">
                    <a:alpha val="4755"/>
                  </a:srgbClr>
                </a:gs>
                <a:gs pos="71429">
                  <a:srgbClr val="009600">
                    <a:alpha val="2254"/>
                  </a:srgbClr>
                </a:gs>
                <a:gs pos="85714">
                  <a:srgbClr val="009600">
                    <a:alpha val="898"/>
                  </a:srgbClr>
                </a:gs>
                <a:gs pos="100000">
                  <a:srgbClr val="0096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9" name="Splat 1649"/>
            <p:cNvSpPr>
              <a:spLocks noGrp="1"/>
            </p:cNvSpPr>
            <p:nvPr/>
          </p:nvSpPr>
          <p:spPr>
            <a:xfrm rot="-9391428">
              <a:off x="1430014" y="1141325"/>
              <a:ext cx="846391" cy="508619"/>
            </a:xfrm>
            <a:prstGeom prst="ellipse">
              <a:avLst/>
            </a:prstGeom>
            <a:gradFill>
              <a:gsLst>
                <a:gs pos="0">
                  <a:srgbClr val="FF7300">
                    <a:alpha val="32956"/>
                  </a:srgbClr>
                </a:gs>
                <a:gs pos="14286">
                  <a:srgbClr val="FF7300">
                    <a:alpha val="30752"/>
                  </a:srgbClr>
                </a:gs>
                <a:gs pos="28571">
                  <a:srgbClr val="FF7300">
                    <a:alpha val="24823"/>
                  </a:srgbClr>
                </a:gs>
                <a:gs pos="42857">
                  <a:srgbClr val="FF7300">
                    <a:alpha val="17068"/>
                  </a:srgbClr>
                </a:gs>
                <a:gs pos="57143">
                  <a:srgbClr val="FF7300">
                    <a:alpha val="9851"/>
                  </a:srgbClr>
                </a:gs>
                <a:gs pos="71429">
                  <a:srgbClr val="FF7300">
                    <a:alpha val="4738"/>
                  </a:srgbClr>
                </a:gs>
                <a:gs pos="85714">
                  <a:srgbClr val="FF7300">
                    <a:alpha val="1901"/>
                  </a:srgbClr>
                </a:gs>
                <a:gs pos="100000">
                  <a:srgbClr val="FF7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0" name="Splat 1650"/>
            <p:cNvSpPr>
              <a:spLocks noGrp="1"/>
            </p:cNvSpPr>
            <p:nvPr/>
          </p:nvSpPr>
          <p:spPr>
            <a:xfrm rot="3950058">
              <a:off x="1395142" y="1136354"/>
              <a:ext cx="649912" cy="407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1" name="Splat 1651"/>
            <p:cNvSpPr>
              <a:spLocks noGrp="1"/>
            </p:cNvSpPr>
            <p:nvPr/>
          </p:nvSpPr>
          <p:spPr>
            <a:xfrm rot="8435422">
              <a:off x="1298968" y="1021220"/>
              <a:ext cx="684880" cy="534250"/>
            </a:xfrm>
            <a:prstGeom prst="ellipse">
              <a:avLst/>
            </a:prstGeom>
            <a:gradFill>
              <a:gsLst>
                <a:gs pos="0">
                  <a:srgbClr val="FF0000">
                    <a:alpha val="24330"/>
                  </a:srgbClr>
                </a:gs>
                <a:gs pos="14286">
                  <a:srgbClr val="FF0000">
                    <a:alpha val="22604"/>
                  </a:srgbClr>
                </a:gs>
                <a:gs pos="28571">
                  <a:srgbClr val="FF0000">
                    <a:alpha val="18041"/>
                  </a:srgbClr>
                </a:gs>
                <a:gs pos="42857">
                  <a:srgbClr val="FF0000">
                    <a:alpha val="12234"/>
                  </a:srgbClr>
                </a:gs>
                <a:gs pos="57143">
                  <a:srgbClr val="FF0000">
                    <a:alpha val="6976"/>
                  </a:srgbClr>
                </a:gs>
                <a:gs pos="71429">
                  <a:srgbClr val="FF0000">
                    <a:alpha val="3328"/>
                  </a:srgbClr>
                </a:gs>
                <a:gs pos="85714">
                  <a:srgbClr val="FF0000">
                    <a:alpha val="1330"/>
                  </a:srgbClr>
                </a:gs>
                <a:gs pos="100000">
                  <a:srgbClr val="FF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2" name="Splat 1652"/>
            <p:cNvSpPr>
              <a:spLocks noGrp="1"/>
            </p:cNvSpPr>
            <p:nvPr/>
          </p:nvSpPr>
          <p:spPr>
            <a:xfrm rot="9777759">
              <a:off x="1128839" y="1154396"/>
              <a:ext cx="816445" cy="396125"/>
            </a:xfrm>
            <a:prstGeom prst="ellipse">
              <a:avLst/>
            </a:prstGeom>
            <a:gradFill>
              <a:gsLst>
                <a:gs pos="0">
                  <a:srgbClr val="FFFF00">
                    <a:alpha val="17581"/>
                  </a:srgbClr>
                </a:gs>
                <a:gs pos="14286">
                  <a:srgbClr val="FFFF00">
                    <a:alpha val="16282"/>
                  </a:srgbClr>
                </a:gs>
                <a:gs pos="28571">
                  <a:srgbClr val="FFFF00">
                    <a:alpha val="12889"/>
                  </a:srgbClr>
                </a:gs>
                <a:gs pos="42857">
                  <a:srgbClr val="FFFF00">
                    <a:alpha val="8653"/>
                  </a:srgbClr>
                </a:gs>
                <a:gs pos="57143">
                  <a:srgbClr val="FFFF00">
                    <a:alpha val="4891"/>
                  </a:srgbClr>
                </a:gs>
                <a:gs pos="71429">
                  <a:srgbClr val="FFFF00">
                    <a:alpha val="2320"/>
                  </a:srgbClr>
                </a:gs>
                <a:gs pos="85714">
                  <a:srgbClr val="FFFF00">
                    <a:alpha val="924"/>
                  </a:srgbClr>
                </a:gs>
                <a:gs pos="100000">
                  <a:srgbClr val="FFFF0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3" name="Splat 1653"/>
            <p:cNvSpPr>
              <a:spLocks noGrp="1"/>
            </p:cNvSpPr>
            <p:nvPr/>
          </p:nvSpPr>
          <p:spPr>
            <a:xfrm rot="-10712118">
              <a:off x="880680" y="1109526"/>
              <a:ext cx="750917" cy="444006"/>
            </a:xfrm>
            <a:prstGeom prst="ellipse">
              <a:avLst/>
            </a:prstGeom>
            <a:gradFill>
              <a:gsLst>
                <a:gs pos="0">
                  <a:srgbClr val="FF1300">
                    <a:alpha val="14061"/>
                  </a:srgbClr>
                </a:gs>
                <a:gs pos="14286">
                  <a:srgbClr val="FF1300">
                    <a:alpha val="13001"/>
                  </a:srgbClr>
                </a:gs>
                <a:gs pos="28571">
                  <a:srgbClr val="FF1300">
                    <a:alpha val="10250"/>
                  </a:srgbClr>
                </a:gs>
                <a:gs pos="42857">
                  <a:srgbClr val="FF1300">
                    <a:alpha val="6847"/>
                  </a:srgbClr>
                </a:gs>
                <a:gs pos="57143">
                  <a:srgbClr val="FF1300">
                    <a:alpha val="3854"/>
                  </a:srgbClr>
                </a:gs>
                <a:gs pos="71429">
                  <a:srgbClr val="FF1300">
                    <a:alpha val="1823"/>
                  </a:srgbClr>
                </a:gs>
                <a:gs pos="85714">
                  <a:srgbClr val="FF1300">
                    <a:alpha val="725"/>
                  </a:srgbClr>
                </a:gs>
                <a:gs pos="100000">
                  <a:srgbClr val="FF13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4" name="Splat 1654"/>
            <p:cNvSpPr>
              <a:spLocks noGrp="1"/>
            </p:cNvSpPr>
            <p:nvPr/>
          </p:nvSpPr>
          <p:spPr>
            <a:xfrm rot="3265065">
              <a:off x="657967" y="1188158"/>
              <a:ext cx="706274" cy="294217"/>
            </a:xfrm>
            <a:prstGeom prst="ellipse">
              <a:avLst/>
            </a:prstGeom>
            <a:gradFill>
              <a:gsLst>
                <a:gs pos="0">
                  <a:srgbClr val="3E5100">
                    <a:alpha val="21128"/>
                  </a:srgbClr>
                </a:gs>
                <a:gs pos="14286">
                  <a:srgbClr val="3E5100">
                    <a:alpha val="19599"/>
                  </a:srgbClr>
                </a:gs>
                <a:gs pos="28571">
                  <a:srgbClr val="3E5100">
                    <a:alpha val="15581"/>
                  </a:srgbClr>
                </a:gs>
                <a:gs pos="42857">
                  <a:srgbClr val="3E5100">
                    <a:alpha val="10515"/>
                  </a:srgbClr>
                </a:gs>
                <a:gs pos="57143">
                  <a:srgbClr val="3E5100">
                    <a:alpha val="5970"/>
                  </a:srgbClr>
                </a:gs>
                <a:gs pos="71429">
                  <a:srgbClr val="3E5100">
                    <a:alpha val="2840"/>
                  </a:srgbClr>
                </a:gs>
                <a:gs pos="85714">
                  <a:srgbClr val="3E5100">
                    <a:alpha val="1133"/>
                  </a:srgbClr>
                </a:gs>
                <a:gs pos="100000">
                  <a:srgbClr val="3E51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5" name="Splat 1655"/>
            <p:cNvSpPr>
              <a:spLocks noGrp="1"/>
            </p:cNvSpPr>
            <p:nvPr/>
          </p:nvSpPr>
          <p:spPr>
            <a:xfrm rot="-10064156">
              <a:off x="601725" y="1145613"/>
              <a:ext cx="665561" cy="404839"/>
            </a:xfrm>
            <a:prstGeom prst="ellipse">
              <a:avLst/>
            </a:prstGeom>
            <a:gradFill>
              <a:gsLst>
                <a:gs pos="0">
                  <a:srgbClr val="E20000">
                    <a:alpha val="17295"/>
                  </a:srgbClr>
                </a:gs>
                <a:gs pos="14286">
                  <a:srgbClr val="E20000">
                    <a:alpha val="16015"/>
                  </a:srgbClr>
                </a:gs>
                <a:gs pos="28571">
                  <a:srgbClr val="E20000">
                    <a:alpha val="12673"/>
                  </a:srgbClr>
                </a:gs>
                <a:gs pos="42857">
                  <a:srgbClr val="E20000">
                    <a:alpha val="8505"/>
                  </a:srgbClr>
                </a:gs>
                <a:gs pos="57143">
                  <a:srgbClr val="E20000">
                    <a:alpha val="4806"/>
                  </a:srgbClr>
                </a:gs>
                <a:gs pos="71429">
                  <a:srgbClr val="E20000">
                    <a:alpha val="2279"/>
                  </a:srgbClr>
                </a:gs>
                <a:gs pos="85714">
                  <a:srgbClr val="E20000">
                    <a:alpha val="907"/>
                  </a:srgbClr>
                </a:gs>
                <a:gs pos="100000">
                  <a:srgbClr val="E2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6" name="Splat 1656"/>
            <p:cNvSpPr>
              <a:spLocks noGrp="1"/>
            </p:cNvSpPr>
            <p:nvPr/>
          </p:nvSpPr>
          <p:spPr>
            <a:xfrm rot="-10345581">
              <a:off x="485685" y="1238508"/>
              <a:ext cx="548706" cy="337737"/>
            </a:xfrm>
            <a:prstGeom prst="ellipse">
              <a:avLst/>
            </a:prstGeom>
            <a:gradFill>
              <a:gsLst>
                <a:gs pos="0">
                  <a:srgbClr val="BE0000">
                    <a:alpha val="24681"/>
                  </a:srgbClr>
                </a:gs>
                <a:gs pos="14286">
                  <a:srgbClr val="BE0000">
                    <a:alpha val="22934"/>
                  </a:srgbClr>
                </a:gs>
                <a:gs pos="28571">
                  <a:srgbClr val="BE0000">
                    <a:alpha val="18313"/>
                  </a:srgbClr>
                </a:gs>
                <a:gs pos="42857">
                  <a:srgbClr val="BE0000">
                    <a:alpha val="12425"/>
                  </a:srgbClr>
                </a:gs>
                <a:gs pos="57143">
                  <a:srgbClr val="BE0000">
                    <a:alpha val="7088"/>
                  </a:srgbClr>
                </a:gs>
                <a:gs pos="71429">
                  <a:srgbClr val="BE0000">
                    <a:alpha val="3383"/>
                  </a:srgbClr>
                </a:gs>
                <a:gs pos="85714">
                  <a:srgbClr val="BE0000">
                    <a:alpha val="1352"/>
                  </a:srgbClr>
                </a:gs>
                <a:gs pos="100000">
                  <a:srgbClr val="BE0000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7" name="Splat 1657"/>
            <p:cNvSpPr>
              <a:spLocks noGrp="1"/>
            </p:cNvSpPr>
            <p:nvPr/>
          </p:nvSpPr>
          <p:spPr>
            <a:xfrm rot="-9221959">
              <a:off x="181155" y="1175300"/>
              <a:ext cx="704645" cy="378254"/>
            </a:xfrm>
            <a:prstGeom prst="ellipse">
              <a:avLst/>
            </a:prstGeom>
            <a:gradFill>
              <a:gsLst>
                <a:gs pos="0">
                  <a:srgbClr val="730000">
                    <a:alpha val="25924"/>
                  </a:srgbClr>
                </a:gs>
                <a:gs pos="14286">
                  <a:srgbClr val="730000">
                    <a:alpha val="24104"/>
                  </a:srgbClr>
                </a:gs>
                <a:gs pos="28571">
                  <a:srgbClr val="730000">
                    <a:alpha val="19277"/>
                  </a:srgbClr>
                </a:gs>
                <a:gs pos="42857">
                  <a:srgbClr val="730000">
                    <a:alpha val="13105"/>
                  </a:srgbClr>
                </a:gs>
                <a:gs pos="57143">
                  <a:srgbClr val="730000">
                    <a:alpha val="7488"/>
                  </a:srgbClr>
                </a:gs>
                <a:gs pos="71429">
                  <a:srgbClr val="730000">
                    <a:alpha val="3578"/>
                  </a:srgbClr>
                </a:gs>
                <a:gs pos="85714">
                  <a:srgbClr val="730000">
                    <a:alpha val="1430"/>
                  </a:srgbClr>
                </a:gs>
                <a:gs pos="100000">
                  <a:srgbClr val="730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8" name="Splat 1658"/>
            <p:cNvSpPr>
              <a:spLocks noGrp="1"/>
            </p:cNvSpPr>
            <p:nvPr/>
          </p:nvSpPr>
          <p:spPr>
            <a:xfrm rot="2932566">
              <a:off x="103351" y="1222972"/>
              <a:ext cx="669590" cy="375237"/>
            </a:xfrm>
            <a:prstGeom prst="ellipse">
              <a:avLst/>
            </a:prstGeom>
            <a:gradFill>
              <a:gsLst>
                <a:gs pos="0">
                  <a:srgbClr val="390000">
                    <a:alpha val="31098"/>
                  </a:srgbClr>
                </a:gs>
                <a:gs pos="14286">
                  <a:srgbClr val="390000">
                    <a:alpha val="28991"/>
                  </a:srgbClr>
                </a:gs>
                <a:gs pos="28571">
                  <a:srgbClr val="390000">
                    <a:alpha val="23343"/>
                  </a:srgbClr>
                </a:gs>
                <a:gs pos="42857">
                  <a:srgbClr val="390000">
                    <a:alpha val="16001"/>
                  </a:srgbClr>
                </a:gs>
                <a:gs pos="57143">
                  <a:srgbClr val="390000">
                    <a:alpha val="9209"/>
                  </a:srgbClr>
                </a:gs>
                <a:gs pos="71429">
                  <a:srgbClr val="390000">
                    <a:alpha val="4422"/>
                  </a:srgbClr>
                </a:gs>
                <a:gs pos="85714">
                  <a:srgbClr val="390000">
                    <a:alpha val="1772"/>
                  </a:srgbClr>
                </a:gs>
                <a:gs pos="100000">
                  <a:srgbClr val="390000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9" name="Splat 1659"/>
            <p:cNvSpPr>
              <a:spLocks noGrp="1"/>
            </p:cNvSpPr>
            <p:nvPr/>
          </p:nvSpPr>
          <p:spPr>
            <a:xfrm rot="6946588">
              <a:off x="-133743" y="1085372"/>
              <a:ext cx="775171" cy="533074"/>
            </a:xfrm>
            <a:prstGeom prst="ellipse">
              <a:avLst/>
            </a:prstGeom>
            <a:gradFill>
              <a:gsLst>
                <a:gs pos="0">
                  <a:srgbClr val="FFFF00">
                    <a:alpha val="5687"/>
                  </a:srgbClr>
                </a:gs>
                <a:gs pos="14286">
                  <a:srgbClr val="FFFF00">
                    <a:alpha val="5240"/>
                  </a:srgbClr>
                </a:gs>
                <a:gs pos="28571">
                  <a:srgbClr val="FFFF00">
                    <a:alpha val="4093"/>
                  </a:srgbClr>
                </a:gs>
                <a:gs pos="42857">
                  <a:srgbClr val="FFFF00">
                    <a:alpha val="2704"/>
                  </a:srgbClr>
                </a:gs>
                <a:gs pos="57143">
                  <a:srgbClr val="FFFF00">
                    <a:alpha val="1507"/>
                  </a:srgbClr>
                </a:gs>
                <a:gs pos="71429">
                  <a:srgbClr val="FFFF00">
                    <a:alpha val="708"/>
                  </a:srgbClr>
                </a:gs>
                <a:gs pos="85714">
                  <a:srgbClr val="FFFF00">
                    <a:alpha val="281"/>
                  </a:srgbClr>
                </a:gs>
                <a:gs pos="100000">
                  <a:srgbClr val="FFFF0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0" name="Splat 1660"/>
            <p:cNvSpPr>
              <a:spLocks noGrp="1"/>
            </p:cNvSpPr>
            <p:nvPr/>
          </p:nvSpPr>
          <p:spPr>
            <a:xfrm rot="5231239">
              <a:off x="-334499" y="1158756"/>
              <a:ext cx="835063" cy="432567"/>
            </a:xfrm>
            <a:prstGeom prst="ellipse">
              <a:avLst/>
            </a:prstGeom>
            <a:gradFill>
              <a:gsLst>
                <a:gs pos="0">
                  <a:srgbClr val="000000">
                    <a:alpha val="10103"/>
                  </a:srgbClr>
                </a:gs>
                <a:gs pos="14286">
                  <a:srgbClr val="000000">
                    <a:alpha val="9325"/>
                  </a:srgbClr>
                </a:gs>
                <a:gs pos="28571">
                  <a:srgbClr val="000000">
                    <a:alpha val="7319"/>
                  </a:srgbClr>
                </a:gs>
                <a:gs pos="42857">
                  <a:srgbClr val="000000">
                    <a:alpha val="4863"/>
                  </a:srgbClr>
                </a:gs>
                <a:gs pos="57143">
                  <a:srgbClr val="000000">
                    <a:alpha val="2725"/>
                  </a:srgbClr>
                </a:gs>
                <a:gs pos="71429">
                  <a:srgbClr val="000000">
                    <a:alpha val="1285"/>
                  </a:srgbClr>
                </a:gs>
                <a:gs pos="85714">
                  <a:srgbClr val="000000">
                    <a:alpha val="510"/>
                  </a:srgbClr>
                </a:gs>
                <a:gs pos="100000">
                  <a:srgbClr val="0000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1" name="Splat 1661"/>
            <p:cNvSpPr>
              <a:spLocks noGrp="1"/>
            </p:cNvSpPr>
            <p:nvPr/>
          </p:nvSpPr>
          <p:spPr>
            <a:xfrm rot="-10797008">
              <a:off x="3182570" y="1039652"/>
              <a:ext cx="818946" cy="334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2" name="Splat 1662"/>
            <p:cNvSpPr>
              <a:spLocks noGrp="1"/>
            </p:cNvSpPr>
            <p:nvPr/>
          </p:nvSpPr>
          <p:spPr>
            <a:xfrm rot="10722556">
              <a:off x="3015996" y="1052789"/>
              <a:ext cx="824182" cy="331967"/>
            </a:xfrm>
            <a:prstGeom prst="ellipse">
              <a:avLst/>
            </a:prstGeom>
            <a:gradFill>
              <a:gsLst>
                <a:gs pos="0">
                  <a:srgbClr val="FFF1FF">
                    <a:alpha val="32968"/>
                  </a:srgbClr>
                </a:gs>
                <a:gs pos="14286">
                  <a:srgbClr val="FFF1FF">
                    <a:alpha val="30764"/>
                  </a:srgbClr>
                </a:gs>
                <a:gs pos="28571">
                  <a:srgbClr val="FFF1FF">
                    <a:alpha val="24833"/>
                  </a:srgbClr>
                </a:gs>
                <a:gs pos="42857">
                  <a:srgbClr val="FFF1FF">
                    <a:alpha val="17075"/>
                  </a:srgbClr>
                </a:gs>
                <a:gs pos="57143">
                  <a:srgbClr val="FFF1FF">
                    <a:alpha val="9855"/>
                  </a:srgbClr>
                </a:gs>
                <a:gs pos="71429">
                  <a:srgbClr val="FFF1FF">
                    <a:alpha val="4740"/>
                  </a:srgbClr>
                </a:gs>
                <a:gs pos="85714">
                  <a:srgbClr val="FFF1FF">
                    <a:alpha val="1902"/>
                  </a:srgbClr>
                </a:gs>
                <a:gs pos="100000">
                  <a:srgbClr val="FFF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3" name="Splat 1663"/>
            <p:cNvSpPr>
              <a:spLocks noGrp="1"/>
            </p:cNvSpPr>
            <p:nvPr/>
          </p:nvSpPr>
          <p:spPr>
            <a:xfrm rot="5701324">
              <a:off x="2799274" y="989494"/>
              <a:ext cx="766990" cy="541442"/>
            </a:xfrm>
            <a:prstGeom prst="ellipse">
              <a:avLst/>
            </a:prstGeom>
            <a:gradFill>
              <a:gsLst>
                <a:gs pos="0">
                  <a:srgbClr val="FF9900">
                    <a:alpha val="10140"/>
                  </a:srgbClr>
                </a:gs>
                <a:gs pos="14286">
                  <a:srgbClr val="FF9900">
                    <a:alpha val="9360"/>
                  </a:srgbClr>
                </a:gs>
                <a:gs pos="28571">
                  <a:srgbClr val="FF9900">
                    <a:alpha val="7346"/>
                  </a:srgbClr>
                </a:gs>
                <a:gs pos="42857">
                  <a:srgbClr val="FF9900">
                    <a:alpha val="4882"/>
                  </a:srgbClr>
                </a:gs>
                <a:gs pos="57143">
                  <a:srgbClr val="FF9900">
                    <a:alpha val="2735"/>
                  </a:srgbClr>
                </a:gs>
                <a:gs pos="71429">
                  <a:srgbClr val="FF9900">
                    <a:alpha val="1290"/>
                  </a:srgbClr>
                </a:gs>
                <a:gs pos="85714">
                  <a:srgbClr val="FF9900">
                    <a:alpha val="512"/>
                  </a:srgbClr>
                </a:gs>
                <a:gs pos="100000">
                  <a:srgbClr val="FF9900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4" name="Splat 1664"/>
            <p:cNvSpPr>
              <a:spLocks noGrp="1"/>
            </p:cNvSpPr>
            <p:nvPr/>
          </p:nvSpPr>
          <p:spPr>
            <a:xfrm rot="-10476971">
              <a:off x="2809765" y="914695"/>
              <a:ext cx="545524" cy="496797"/>
            </a:xfrm>
            <a:prstGeom prst="ellipse">
              <a:avLst/>
            </a:prstGeom>
            <a:gradFill>
              <a:gsLst>
                <a:gs pos="0">
                  <a:srgbClr val="FFFFFF">
                    <a:alpha val="22483"/>
                  </a:srgbClr>
                </a:gs>
                <a:gs pos="14286">
                  <a:srgbClr val="FFFFFF">
                    <a:alpha val="20869"/>
                  </a:srgbClr>
                </a:gs>
                <a:gs pos="28571">
                  <a:srgbClr val="FFFFFF">
                    <a:alpha val="16618"/>
                  </a:srgbClr>
                </a:gs>
                <a:gs pos="42857">
                  <a:srgbClr val="FFFFFF">
                    <a:alpha val="11238"/>
                  </a:srgbClr>
                </a:gs>
                <a:gs pos="57143">
                  <a:srgbClr val="FFFFFF">
                    <a:alpha val="6392"/>
                  </a:srgbClr>
                </a:gs>
                <a:gs pos="71429">
                  <a:srgbClr val="FFFFFF">
                    <a:alpha val="3045"/>
                  </a:srgbClr>
                </a:gs>
                <a:gs pos="85714">
                  <a:srgbClr val="FFFFFF">
                    <a:alpha val="1215"/>
                  </a:srgbClr>
                </a:gs>
                <a:gs pos="100000">
                  <a:srgbClr val="FFFF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5" name="Splat 1665"/>
            <p:cNvSpPr>
              <a:spLocks noGrp="1"/>
            </p:cNvSpPr>
            <p:nvPr/>
          </p:nvSpPr>
          <p:spPr>
            <a:xfrm rot="5204807">
              <a:off x="2158261" y="1013092"/>
              <a:ext cx="786408" cy="2535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6" name="Splat 1666"/>
            <p:cNvSpPr>
              <a:spLocks noGrp="1"/>
            </p:cNvSpPr>
            <p:nvPr/>
          </p:nvSpPr>
          <p:spPr>
            <a:xfrm rot="7304240">
              <a:off x="2099973" y="1030571"/>
              <a:ext cx="822433" cy="2408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7" name="Splat 1667"/>
            <p:cNvSpPr>
              <a:spLocks noGrp="1"/>
            </p:cNvSpPr>
            <p:nvPr/>
          </p:nvSpPr>
          <p:spPr>
            <a:xfrm rot="5985349">
              <a:off x="1852399" y="1021024"/>
              <a:ext cx="658390" cy="535068"/>
            </a:xfrm>
            <a:prstGeom prst="ellipse">
              <a:avLst/>
            </a:prstGeom>
            <a:gradFill>
              <a:gsLst>
                <a:gs pos="0">
                  <a:srgbClr val="FF8000">
                    <a:alpha val="26742"/>
                  </a:srgbClr>
                </a:gs>
                <a:gs pos="14286">
                  <a:srgbClr val="FF8000">
                    <a:alpha val="24875"/>
                  </a:srgbClr>
                </a:gs>
                <a:gs pos="28571">
                  <a:srgbClr val="FF8000">
                    <a:alpha val="19914"/>
                  </a:srgbClr>
                </a:gs>
                <a:gs pos="42857">
                  <a:srgbClr val="FF8000">
                    <a:alpha val="13555"/>
                  </a:srgbClr>
                </a:gs>
                <a:gs pos="57143">
                  <a:srgbClr val="FF8000">
                    <a:alpha val="7754"/>
                  </a:srgbClr>
                </a:gs>
                <a:gs pos="71429">
                  <a:srgbClr val="FF8000">
                    <a:alpha val="3708"/>
                  </a:srgbClr>
                </a:gs>
                <a:gs pos="85714">
                  <a:srgbClr val="FF8000">
                    <a:alpha val="1483"/>
                  </a:srgbClr>
                </a:gs>
                <a:gs pos="100000">
                  <a:srgbClr val="FF80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8" name="Splat 1668"/>
            <p:cNvSpPr>
              <a:spLocks noGrp="1"/>
            </p:cNvSpPr>
            <p:nvPr/>
          </p:nvSpPr>
          <p:spPr>
            <a:xfrm rot="-8517349">
              <a:off x="1848794" y="928115"/>
              <a:ext cx="516078" cy="472042"/>
            </a:xfrm>
            <a:prstGeom prst="ellipse">
              <a:avLst/>
            </a:prstGeom>
            <a:gradFill>
              <a:gsLst>
                <a:gs pos="0">
                  <a:srgbClr val="000000">
                    <a:alpha val="4737"/>
                  </a:srgbClr>
                </a:gs>
                <a:gs pos="14286">
                  <a:srgbClr val="000000">
                    <a:alpha val="4363"/>
                  </a:srgbClr>
                </a:gs>
                <a:gs pos="28571">
                  <a:srgbClr val="000000">
                    <a:alpha val="3404"/>
                  </a:srgbClr>
                </a:gs>
                <a:gs pos="42857">
                  <a:srgbClr val="000000">
                    <a:alpha val="2246"/>
                  </a:srgbClr>
                </a:gs>
                <a:gs pos="57143">
                  <a:srgbClr val="000000">
                    <a:alpha val="1251"/>
                  </a:srgbClr>
                </a:gs>
                <a:gs pos="71429">
                  <a:srgbClr val="000000">
                    <a:alpha val="588"/>
                  </a:srgbClr>
                </a:gs>
                <a:gs pos="85714">
                  <a:srgbClr val="000000">
                    <a:alpha val="233"/>
                  </a:srgbClr>
                </a:gs>
                <a:gs pos="100000">
                  <a:srgbClr val="0000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9" name="Splat 1669"/>
            <p:cNvSpPr>
              <a:spLocks noGrp="1"/>
            </p:cNvSpPr>
            <p:nvPr/>
          </p:nvSpPr>
          <p:spPr>
            <a:xfrm rot="3674021">
              <a:off x="1685391" y="964160"/>
              <a:ext cx="558790" cy="441213"/>
            </a:xfrm>
            <a:prstGeom prst="ellipse">
              <a:avLst/>
            </a:prstGeom>
            <a:gradFill>
              <a:gsLst>
                <a:gs pos="0">
                  <a:srgbClr val="FFC166">
                    <a:alpha val="17227"/>
                  </a:srgbClr>
                </a:gs>
                <a:gs pos="14286">
                  <a:srgbClr val="FFC166">
                    <a:alpha val="15951"/>
                  </a:srgbClr>
                </a:gs>
                <a:gs pos="28571">
                  <a:srgbClr val="FFC166">
                    <a:alpha val="12622"/>
                  </a:srgbClr>
                </a:gs>
                <a:gs pos="42857">
                  <a:srgbClr val="FFC166">
                    <a:alpha val="8470"/>
                  </a:srgbClr>
                </a:gs>
                <a:gs pos="57143">
                  <a:srgbClr val="FFC166">
                    <a:alpha val="4786"/>
                  </a:srgbClr>
                </a:gs>
                <a:gs pos="71429">
                  <a:srgbClr val="FFC166">
                    <a:alpha val="2269"/>
                  </a:srgbClr>
                </a:gs>
                <a:gs pos="85714">
                  <a:srgbClr val="FFC166">
                    <a:alpha val="904"/>
                  </a:srgbClr>
                </a:gs>
                <a:gs pos="100000">
                  <a:srgbClr val="FFC166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0" name="Splat 1670"/>
            <p:cNvSpPr>
              <a:spLocks noGrp="1"/>
            </p:cNvSpPr>
            <p:nvPr/>
          </p:nvSpPr>
          <p:spPr>
            <a:xfrm rot="3951804">
              <a:off x="1409725" y="1104012"/>
              <a:ext cx="611762" cy="247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1" name="Splat 1671"/>
            <p:cNvSpPr>
              <a:spLocks noGrp="1"/>
            </p:cNvSpPr>
            <p:nvPr/>
          </p:nvSpPr>
          <p:spPr>
            <a:xfrm rot="7023944">
              <a:off x="1243331" y="1068426"/>
              <a:ext cx="750269" cy="421974"/>
            </a:xfrm>
            <a:prstGeom prst="ellipse">
              <a:avLst/>
            </a:prstGeom>
            <a:gradFill>
              <a:gsLst>
                <a:gs pos="0">
                  <a:srgbClr val="000000">
                    <a:alpha val="18050"/>
                  </a:srgbClr>
                </a:gs>
                <a:gs pos="14286">
                  <a:srgbClr val="000000">
                    <a:alpha val="16720"/>
                  </a:srgbClr>
                </a:gs>
                <a:gs pos="28571">
                  <a:srgbClr val="000000">
                    <a:alpha val="13243"/>
                  </a:srgbClr>
                </a:gs>
                <a:gs pos="42857">
                  <a:srgbClr val="000000">
                    <a:alpha val="8897"/>
                  </a:srgbClr>
                </a:gs>
                <a:gs pos="57143">
                  <a:srgbClr val="000000">
                    <a:alpha val="5032"/>
                  </a:srgbClr>
                </a:gs>
                <a:gs pos="71429">
                  <a:srgbClr val="000000">
                    <a:alpha val="2388"/>
                  </a:srgbClr>
                </a:gs>
                <a:gs pos="85714">
                  <a:srgbClr val="000000">
                    <a:alpha val="951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2" name="Splat 1672"/>
            <p:cNvSpPr>
              <a:spLocks noGrp="1"/>
            </p:cNvSpPr>
            <p:nvPr/>
          </p:nvSpPr>
          <p:spPr>
            <a:xfrm rot="7325613">
              <a:off x="411960" y="970501"/>
              <a:ext cx="817341" cy="586501"/>
            </a:xfrm>
            <a:prstGeom prst="ellipse">
              <a:avLst/>
            </a:prstGeom>
            <a:gradFill>
              <a:gsLst>
                <a:gs pos="0">
                  <a:srgbClr val="449000">
                    <a:alpha val="13649"/>
                  </a:srgbClr>
                </a:gs>
                <a:gs pos="14286">
                  <a:srgbClr val="449000">
                    <a:alpha val="12618"/>
                  </a:srgbClr>
                </a:gs>
                <a:gs pos="28571">
                  <a:srgbClr val="449000">
                    <a:alpha val="9943"/>
                  </a:srgbClr>
                </a:gs>
                <a:gs pos="42857">
                  <a:srgbClr val="449000">
                    <a:alpha val="6639"/>
                  </a:srgbClr>
                </a:gs>
                <a:gs pos="57143">
                  <a:srgbClr val="449000">
                    <a:alpha val="3735"/>
                  </a:srgbClr>
                </a:gs>
                <a:gs pos="71429">
                  <a:srgbClr val="449000">
                    <a:alpha val="1766"/>
                  </a:srgbClr>
                </a:gs>
                <a:gs pos="85714">
                  <a:srgbClr val="449000">
                    <a:alpha val="702"/>
                  </a:srgbClr>
                </a:gs>
                <a:gs pos="100000">
                  <a:srgbClr val="449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3" name="Splat 1673"/>
            <p:cNvSpPr>
              <a:spLocks noGrp="1"/>
            </p:cNvSpPr>
            <p:nvPr/>
          </p:nvSpPr>
          <p:spPr>
            <a:xfrm rot="9478010">
              <a:off x="509617" y="1062632"/>
              <a:ext cx="460722" cy="297008"/>
            </a:xfrm>
            <a:prstGeom prst="ellipse">
              <a:avLst/>
            </a:prstGeom>
            <a:gradFill>
              <a:gsLst>
                <a:gs pos="0">
                  <a:srgbClr val="FFD2FF">
                    <a:alpha val="26001"/>
                  </a:srgbClr>
                </a:gs>
                <a:gs pos="14286">
                  <a:srgbClr val="FFD2FF">
                    <a:alpha val="24177"/>
                  </a:srgbClr>
                </a:gs>
                <a:gs pos="28571">
                  <a:srgbClr val="FFD2FF">
                    <a:alpha val="19337"/>
                  </a:srgbClr>
                </a:gs>
                <a:gs pos="42857">
                  <a:srgbClr val="FFD2FF">
                    <a:alpha val="13147"/>
                  </a:srgbClr>
                </a:gs>
                <a:gs pos="57143">
                  <a:srgbClr val="FFD2FF">
                    <a:alpha val="7513"/>
                  </a:srgbClr>
                </a:gs>
                <a:gs pos="71429">
                  <a:srgbClr val="FFD2FF">
                    <a:alpha val="3590"/>
                  </a:srgbClr>
                </a:gs>
                <a:gs pos="85714">
                  <a:srgbClr val="FFD2FF">
                    <a:alpha val="1435"/>
                  </a:srgbClr>
                </a:gs>
                <a:gs pos="100000">
                  <a:srgbClr val="FFD2FF">
                    <a:alpha val="4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4" name="Splat 1674"/>
            <p:cNvSpPr>
              <a:spLocks noGrp="1"/>
            </p:cNvSpPr>
            <p:nvPr/>
          </p:nvSpPr>
          <p:spPr>
            <a:xfrm rot="2798038">
              <a:off x="272417" y="997325"/>
              <a:ext cx="635276" cy="344301"/>
            </a:xfrm>
            <a:prstGeom prst="ellipse">
              <a:avLst/>
            </a:prstGeom>
            <a:gradFill>
              <a:gsLst>
                <a:gs pos="0">
                  <a:srgbClr val="FFD2A0">
                    <a:alpha val="24501"/>
                  </a:srgbClr>
                </a:gs>
                <a:gs pos="14286">
                  <a:srgbClr val="FFD2A0">
                    <a:alpha val="22765"/>
                  </a:srgbClr>
                </a:gs>
                <a:gs pos="28571">
                  <a:srgbClr val="FFD2A0">
                    <a:alpha val="18174"/>
                  </a:srgbClr>
                </a:gs>
                <a:gs pos="42857">
                  <a:srgbClr val="FFD2A0">
                    <a:alpha val="12327"/>
                  </a:srgbClr>
                </a:gs>
                <a:gs pos="57143">
                  <a:srgbClr val="FFD2A0">
                    <a:alpha val="7030"/>
                  </a:srgbClr>
                </a:gs>
                <a:gs pos="71429">
                  <a:srgbClr val="FFD2A0">
                    <a:alpha val="3355"/>
                  </a:srgbClr>
                </a:gs>
                <a:gs pos="85714">
                  <a:srgbClr val="FFD2A0">
                    <a:alpha val="1340"/>
                  </a:srgbClr>
                </a:gs>
                <a:gs pos="100000">
                  <a:srgbClr val="FFD2A0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5" name="Splat 1675"/>
            <p:cNvSpPr>
              <a:spLocks noGrp="1"/>
            </p:cNvSpPr>
            <p:nvPr/>
          </p:nvSpPr>
          <p:spPr>
            <a:xfrm rot="-10321164">
              <a:off x="133065" y="1062092"/>
              <a:ext cx="492218" cy="321925"/>
            </a:xfrm>
            <a:prstGeom prst="ellipse">
              <a:avLst/>
            </a:prstGeom>
            <a:gradFill>
              <a:gsLst>
                <a:gs pos="0">
                  <a:srgbClr val="460000">
                    <a:alpha val="32964"/>
                  </a:srgbClr>
                </a:gs>
                <a:gs pos="14286">
                  <a:srgbClr val="460000">
                    <a:alpha val="30760"/>
                  </a:srgbClr>
                </a:gs>
                <a:gs pos="28571">
                  <a:srgbClr val="460000">
                    <a:alpha val="24830"/>
                  </a:srgbClr>
                </a:gs>
                <a:gs pos="42857">
                  <a:srgbClr val="460000">
                    <a:alpha val="17073"/>
                  </a:srgbClr>
                </a:gs>
                <a:gs pos="57143">
                  <a:srgbClr val="460000">
                    <a:alpha val="9854"/>
                  </a:srgbClr>
                </a:gs>
                <a:gs pos="71429">
                  <a:srgbClr val="460000">
                    <a:alpha val="4740"/>
                  </a:srgbClr>
                </a:gs>
                <a:gs pos="85714">
                  <a:srgbClr val="460000">
                    <a:alpha val="1902"/>
                  </a:srgbClr>
                </a:gs>
                <a:gs pos="100000">
                  <a:srgbClr val="4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6" name="Splat 1676"/>
            <p:cNvSpPr>
              <a:spLocks noGrp="1"/>
            </p:cNvSpPr>
            <p:nvPr/>
          </p:nvSpPr>
          <p:spPr>
            <a:xfrm rot="6970687">
              <a:off x="-274585" y="818434"/>
              <a:ext cx="901949" cy="638400"/>
            </a:xfrm>
            <a:prstGeom prst="ellipse">
              <a:avLst/>
            </a:prstGeom>
            <a:gradFill>
              <a:gsLst>
                <a:gs pos="0">
                  <a:srgbClr val="FFFF00">
                    <a:alpha val="17371"/>
                  </a:srgbClr>
                </a:gs>
                <a:gs pos="14286">
                  <a:srgbClr val="FFFF00">
                    <a:alpha val="16086"/>
                  </a:srgbClr>
                </a:gs>
                <a:gs pos="28571">
                  <a:srgbClr val="FFFF00">
                    <a:alpha val="12731"/>
                  </a:srgbClr>
                </a:gs>
                <a:gs pos="42857">
                  <a:srgbClr val="FFFF00">
                    <a:alpha val="8545"/>
                  </a:srgbClr>
                </a:gs>
                <a:gs pos="57143">
                  <a:srgbClr val="FFFF00">
                    <a:alpha val="4829"/>
                  </a:srgbClr>
                </a:gs>
                <a:gs pos="71429">
                  <a:srgbClr val="FFFF00">
                    <a:alpha val="2290"/>
                  </a:srgbClr>
                </a:gs>
                <a:gs pos="85714">
                  <a:srgbClr val="FFFF00">
                    <a:alpha val="912"/>
                  </a:srgbClr>
                </a:gs>
                <a:gs pos="100000">
                  <a:srgbClr val="FFFF00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7" name="Splat 1677"/>
            <p:cNvSpPr>
              <a:spLocks noGrp="1"/>
            </p:cNvSpPr>
            <p:nvPr/>
          </p:nvSpPr>
          <p:spPr>
            <a:xfrm rot="3671964">
              <a:off x="-289351" y="928286"/>
              <a:ext cx="764329" cy="564446"/>
            </a:xfrm>
            <a:prstGeom prst="ellipse">
              <a:avLst/>
            </a:prstGeom>
            <a:gradFill>
              <a:gsLst>
                <a:gs pos="0">
                  <a:srgbClr val="420000">
                    <a:alpha val="31683"/>
                  </a:srgbClr>
                </a:gs>
                <a:gs pos="14286">
                  <a:srgbClr val="420000">
                    <a:alpha val="29545"/>
                  </a:srgbClr>
                </a:gs>
                <a:gs pos="28571">
                  <a:srgbClr val="420000">
                    <a:alpha val="23808"/>
                  </a:srgbClr>
                </a:gs>
                <a:gs pos="42857">
                  <a:srgbClr val="420000">
                    <a:alpha val="16335"/>
                  </a:srgbClr>
                </a:gs>
                <a:gs pos="57143">
                  <a:srgbClr val="420000">
                    <a:alpha val="9410"/>
                  </a:srgbClr>
                </a:gs>
                <a:gs pos="71429">
                  <a:srgbClr val="420000">
                    <a:alpha val="4521"/>
                  </a:srgbClr>
                </a:gs>
                <a:gs pos="85714">
                  <a:srgbClr val="420000">
                    <a:alpha val="1813"/>
                  </a:srgbClr>
                </a:gs>
                <a:gs pos="100000">
                  <a:srgbClr val="42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8" name="Splat 1678"/>
            <p:cNvSpPr>
              <a:spLocks noGrp="1"/>
            </p:cNvSpPr>
            <p:nvPr/>
          </p:nvSpPr>
          <p:spPr>
            <a:xfrm rot="-9603663">
              <a:off x="3340606" y="864771"/>
              <a:ext cx="548417" cy="377027"/>
            </a:xfrm>
            <a:prstGeom prst="ellipse">
              <a:avLst/>
            </a:prstGeom>
            <a:gradFill>
              <a:gsLst>
                <a:gs pos="0">
                  <a:srgbClr val="000000">
                    <a:alpha val="32813"/>
                  </a:srgbClr>
                </a:gs>
                <a:gs pos="14286">
                  <a:srgbClr val="000000">
                    <a:alpha val="30617"/>
                  </a:srgbClr>
                </a:gs>
                <a:gs pos="28571">
                  <a:srgbClr val="000000">
                    <a:alpha val="24709"/>
                  </a:srgbClr>
                </a:gs>
                <a:gs pos="42857">
                  <a:srgbClr val="000000">
                    <a:alpha val="16986"/>
                  </a:srgbClr>
                </a:gs>
                <a:gs pos="57143">
                  <a:srgbClr val="000000">
                    <a:alpha val="9801"/>
                  </a:srgbClr>
                </a:gs>
                <a:gs pos="71429">
                  <a:srgbClr val="000000">
                    <a:alpha val="4714"/>
                  </a:srgbClr>
                </a:gs>
                <a:gs pos="85714">
                  <a:srgbClr val="000000">
                    <a:alpha val="1891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9" name="Splat 1679"/>
            <p:cNvSpPr>
              <a:spLocks noGrp="1"/>
            </p:cNvSpPr>
            <p:nvPr/>
          </p:nvSpPr>
          <p:spPr>
            <a:xfrm rot="5730083">
              <a:off x="3080348" y="896480"/>
              <a:ext cx="692889" cy="438953"/>
            </a:xfrm>
            <a:prstGeom prst="ellipse">
              <a:avLst/>
            </a:prstGeom>
            <a:gradFill>
              <a:gsLst>
                <a:gs pos="0">
                  <a:srgbClr val="FFEAFF">
                    <a:alpha val="13298"/>
                  </a:srgbClr>
                </a:gs>
                <a:gs pos="14286">
                  <a:srgbClr val="FFEAFF">
                    <a:alpha val="12291"/>
                  </a:srgbClr>
                </a:gs>
                <a:gs pos="28571">
                  <a:srgbClr val="FFEAFF">
                    <a:alpha val="9682"/>
                  </a:srgbClr>
                </a:gs>
                <a:gs pos="42857">
                  <a:srgbClr val="FFEAFF">
                    <a:alpha val="6461"/>
                  </a:srgbClr>
                </a:gs>
                <a:gs pos="57143">
                  <a:srgbClr val="FFEAFF">
                    <a:alpha val="3633"/>
                  </a:srgbClr>
                </a:gs>
                <a:gs pos="71429">
                  <a:srgbClr val="FFEAFF">
                    <a:alpha val="1717"/>
                  </a:srgbClr>
                </a:gs>
                <a:gs pos="85714">
                  <a:srgbClr val="FFEAFF">
                    <a:alpha val="683"/>
                  </a:srgbClr>
                </a:gs>
                <a:gs pos="100000">
                  <a:srgbClr val="FFEAFF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0" name="Splat 1680"/>
            <p:cNvSpPr>
              <a:spLocks noGrp="1"/>
            </p:cNvSpPr>
            <p:nvPr/>
          </p:nvSpPr>
          <p:spPr>
            <a:xfrm rot="4124827">
              <a:off x="2803042" y="882141"/>
              <a:ext cx="562560" cy="401299"/>
            </a:xfrm>
            <a:prstGeom prst="ellipse">
              <a:avLst/>
            </a:prstGeom>
            <a:gradFill>
              <a:gsLst>
                <a:gs pos="0">
                  <a:srgbClr val="FFFFFF">
                    <a:alpha val="10548"/>
                  </a:srgbClr>
                </a:gs>
                <a:gs pos="14286">
                  <a:srgbClr val="FFFFFF">
                    <a:alpha val="9738"/>
                  </a:srgbClr>
                </a:gs>
                <a:gs pos="28571">
                  <a:srgbClr val="FFFFFF">
                    <a:alpha val="7646"/>
                  </a:srgbClr>
                </a:gs>
                <a:gs pos="42857">
                  <a:srgbClr val="FFFFFF">
                    <a:alpha val="5084"/>
                  </a:srgbClr>
                </a:gs>
                <a:gs pos="57143">
                  <a:srgbClr val="FFFFFF">
                    <a:alpha val="2850"/>
                  </a:srgbClr>
                </a:gs>
                <a:gs pos="71429">
                  <a:srgbClr val="FFFFFF">
                    <a:alpha val="1344"/>
                  </a:srgbClr>
                </a:gs>
                <a:gs pos="85714">
                  <a:srgbClr val="FFFFFF">
                    <a:alpha val="534"/>
                  </a:srgbClr>
                </a:gs>
                <a:gs pos="100000">
                  <a:srgbClr val="FFFFFF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1" name="Splat 1681"/>
            <p:cNvSpPr>
              <a:spLocks noGrp="1"/>
            </p:cNvSpPr>
            <p:nvPr/>
          </p:nvSpPr>
          <p:spPr>
            <a:xfrm rot="9178355">
              <a:off x="2167455" y="828586"/>
              <a:ext cx="916670" cy="4010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2" name="Splat 1682"/>
            <p:cNvSpPr>
              <a:spLocks noGrp="1"/>
            </p:cNvSpPr>
            <p:nvPr/>
          </p:nvSpPr>
          <p:spPr>
            <a:xfrm rot="4614250">
              <a:off x="2306109" y="943871"/>
              <a:ext cx="468714" cy="287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3" name="Splat 1683"/>
            <p:cNvSpPr>
              <a:spLocks noGrp="1"/>
            </p:cNvSpPr>
            <p:nvPr/>
          </p:nvSpPr>
          <p:spPr>
            <a:xfrm rot="8356523">
              <a:off x="2137631" y="911627"/>
              <a:ext cx="713194" cy="2769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4" name="Splat 1684"/>
            <p:cNvSpPr>
              <a:spLocks noGrp="1"/>
            </p:cNvSpPr>
            <p:nvPr/>
          </p:nvSpPr>
          <p:spPr>
            <a:xfrm rot="4759152">
              <a:off x="1910573" y="798194"/>
              <a:ext cx="725220" cy="431805"/>
            </a:xfrm>
            <a:prstGeom prst="ellipse">
              <a:avLst/>
            </a:prstGeom>
            <a:gradFill>
              <a:gsLst>
                <a:gs pos="0">
                  <a:srgbClr val="FFC400">
                    <a:alpha val="13743"/>
                  </a:srgbClr>
                </a:gs>
                <a:gs pos="14286">
                  <a:srgbClr val="FFC400">
                    <a:alpha val="12705"/>
                  </a:srgbClr>
                </a:gs>
                <a:gs pos="28571">
                  <a:srgbClr val="FFC400">
                    <a:alpha val="10013"/>
                  </a:srgbClr>
                </a:gs>
                <a:gs pos="42857">
                  <a:srgbClr val="FFC400">
                    <a:alpha val="6686"/>
                  </a:srgbClr>
                </a:gs>
                <a:gs pos="57143">
                  <a:srgbClr val="FFC400">
                    <a:alpha val="3762"/>
                  </a:srgbClr>
                </a:gs>
                <a:gs pos="71429">
                  <a:srgbClr val="FFC400">
                    <a:alpha val="1779"/>
                  </a:srgbClr>
                </a:gs>
                <a:gs pos="85714">
                  <a:srgbClr val="FFC400">
                    <a:alpha val="707"/>
                  </a:srgbClr>
                </a:gs>
                <a:gs pos="100000">
                  <a:srgbClr val="FFC400">
                    <a:alpha val="2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5" name="Splat 1685"/>
            <p:cNvSpPr>
              <a:spLocks noGrp="1"/>
            </p:cNvSpPr>
            <p:nvPr/>
          </p:nvSpPr>
          <p:spPr>
            <a:xfrm rot="2857052">
              <a:off x="1762276" y="788321"/>
              <a:ext cx="619218" cy="479152"/>
            </a:xfrm>
            <a:prstGeom prst="ellipse">
              <a:avLst/>
            </a:prstGeom>
            <a:gradFill>
              <a:gsLst>
                <a:gs pos="0">
                  <a:srgbClr val="340000">
                    <a:alpha val="9843"/>
                  </a:srgbClr>
                </a:gs>
                <a:gs pos="14286">
                  <a:srgbClr val="340000">
                    <a:alpha val="9084"/>
                  </a:srgbClr>
                </a:gs>
                <a:gs pos="28571">
                  <a:srgbClr val="340000">
                    <a:alpha val="7128"/>
                  </a:srgbClr>
                </a:gs>
                <a:gs pos="42857">
                  <a:srgbClr val="340000">
                    <a:alpha val="4734"/>
                  </a:srgbClr>
                </a:gs>
                <a:gs pos="57143">
                  <a:srgbClr val="340000">
                    <a:alpha val="2652"/>
                  </a:srgbClr>
                </a:gs>
                <a:gs pos="71429">
                  <a:srgbClr val="340000">
                    <a:alpha val="1250"/>
                  </a:srgbClr>
                </a:gs>
                <a:gs pos="85714">
                  <a:srgbClr val="340000">
                    <a:alpha val="496"/>
                  </a:srgbClr>
                </a:gs>
                <a:gs pos="100000">
                  <a:srgbClr val="34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6" name="Splat 1686"/>
            <p:cNvSpPr>
              <a:spLocks noGrp="1"/>
            </p:cNvSpPr>
            <p:nvPr/>
          </p:nvSpPr>
          <p:spPr>
            <a:xfrm rot="4510869">
              <a:off x="1583300" y="868867"/>
              <a:ext cx="652160" cy="411235"/>
            </a:xfrm>
            <a:prstGeom prst="ellipse">
              <a:avLst/>
            </a:prstGeom>
            <a:gradFill>
              <a:gsLst>
                <a:gs pos="0">
                  <a:srgbClr val="FFBB42">
                    <a:alpha val="22267"/>
                  </a:srgbClr>
                </a:gs>
                <a:gs pos="14286">
                  <a:srgbClr val="FFBB42">
                    <a:alpha val="20667"/>
                  </a:srgbClr>
                </a:gs>
                <a:gs pos="28571">
                  <a:srgbClr val="FFBB42">
                    <a:alpha val="16453"/>
                  </a:srgbClr>
                </a:gs>
                <a:gs pos="42857">
                  <a:srgbClr val="FFBB42">
                    <a:alpha val="11122"/>
                  </a:srgbClr>
                </a:gs>
                <a:gs pos="57143">
                  <a:srgbClr val="FFBB42">
                    <a:alpha val="6324"/>
                  </a:srgbClr>
                </a:gs>
                <a:gs pos="71429">
                  <a:srgbClr val="FFBB42">
                    <a:alpha val="3012"/>
                  </a:srgbClr>
                </a:gs>
                <a:gs pos="85714">
                  <a:srgbClr val="FFBB42">
                    <a:alpha val="1202"/>
                  </a:srgbClr>
                </a:gs>
                <a:gs pos="100000">
                  <a:srgbClr val="FFBB42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7" name="Splat 1687"/>
            <p:cNvSpPr>
              <a:spLocks noGrp="1"/>
            </p:cNvSpPr>
            <p:nvPr/>
          </p:nvSpPr>
          <p:spPr>
            <a:xfrm rot="5553954">
              <a:off x="1320885" y="969717"/>
              <a:ext cx="708576" cy="268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8" name="Splat 1688"/>
            <p:cNvSpPr>
              <a:spLocks noGrp="1"/>
            </p:cNvSpPr>
            <p:nvPr/>
          </p:nvSpPr>
          <p:spPr>
            <a:xfrm rot="9937715">
              <a:off x="502079" y="766234"/>
              <a:ext cx="862733" cy="654778"/>
            </a:xfrm>
            <a:prstGeom prst="ellipse">
              <a:avLst/>
            </a:prstGeom>
            <a:gradFill>
              <a:gsLst>
                <a:gs pos="0">
                  <a:srgbClr val="FF0000">
                    <a:alpha val="12321"/>
                  </a:srgbClr>
                </a:gs>
                <a:gs pos="14286">
                  <a:srgbClr val="FF0000">
                    <a:alpha val="11384"/>
                  </a:srgbClr>
                </a:gs>
                <a:gs pos="28571">
                  <a:srgbClr val="FF0000">
                    <a:alpha val="8957"/>
                  </a:srgbClr>
                </a:gs>
                <a:gs pos="42857">
                  <a:srgbClr val="FF0000">
                    <a:alpha val="5969"/>
                  </a:srgbClr>
                </a:gs>
                <a:gs pos="57143">
                  <a:srgbClr val="FF0000">
                    <a:alpha val="3353"/>
                  </a:srgbClr>
                </a:gs>
                <a:gs pos="71429">
                  <a:srgbClr val="FF0000">
                    <a:alpha val="1584"/>
                  </a:srgbClr>
                </a:gs>
                <a:gs pos="85714">
                  <a:srgbClr val="FF0000">
                    <a:alpha val="629"/>
                  </a:srgbClr>
                </a:gs>
                <a:gs pos="100000">
                  <a:srgbClr val="FF00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9" name="Splat 1689"/>
            <p:cNvSpPr>
              <a:spLocks noGrp="1"/>
            </p:cNvSpPr>
            <p:nvPr/>
          </p:nvSpPr>
          <p:spPr>
            <a:xfrm rot="-8459338">
              <a:off x="330347" y="844663"/>
              <a:ext cx="761561" cy="471118"/>
            </a:xfrm>
            <a:prstGeom prst="ellipse">
              <a:avLst/>
            </a:prstGeom>
            <a:gradFill>
              <a:gsLst>
                <a:gs pos="0">
                  <a:srgbClr val="FFB600">
                    <a:alpha val="18044"/>
                  </a:srgbClr>
                </a:gs>
                <a:gs pos="14286">
                  <a:srgbClr val="FFB600">
                    <a:alpha val="16715"/>
                  </a:srgbClr>
                </a:gs>
                <a:gs pos="28571">
                  <a:srgbClr val="FFB600">
                    <a:alpha val="13239"/>
                  </a:srgbClr>
                </a:gs>
                <a:gs pos="42857">
                  <a:srgbClr val="FFB600">
                    <a:alpha val="8894"/>
                  </a:srgbClr>
                </a:gs>
                <a:gs pos="57143">
                  <a:srgbClr val="FFB600">
                    <a:alpha val="5030"/>
                  </a:srgbClr>
                </a:gs>
                <a:gs pos="71429">
                  <a:srgbClr val="FFB600">
                    <a:alpha val="2387"/>
                  </a:srgbClr>
                </a:gs>
                <a:gs pos="85714">
                  <a:srgbClr val="FFB600">
                    <a:alpha val="951"/>
                  </a:srgbClr>
                </a:gs>
                <a:gs pos="100000">
                  <a:srgbClr val="FFB6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0" name="Splat 1690"/>
            <p:cNvSpPr>
              <a:spLocks noGrp="1"/>
            </p:cNvSpPr>
            <p:nvPr/>
          </p:nvSpPr>
          <p:spPr>
            <a:xfrm rot="7421044">
              <a:off x="315812" y="890954"/>
              <a:ext cx="617459" cy="340621"/>
            </a:xfrm>
            <a:prstGeom prst="ellipse">
              <a:avLst/>
            </a:prstGeom>
            <a:gradFill>
              <a:gsLst>
                <a:gs pos="0">
                  <a:srgbClr val="FFD8E3">
                    <a:alpha val="19055"/>
                  </a:srgbClr>
                </a:gs>
                <a:gs pos="14286">
                  <a:srgbClr val="FFD8E3">
                    <a:alpha val="17659"/>
                  </a:srgbClr>
                </a:gs>
                <a:gs pos="28571">
                  <a:srgbClr val="FFD8E3">
                    <a:alpha val="14004"/>
                  </a:srgbClr>
                </a:gs>
                <a:gs pos="42857">
                  <a:srgbClr val="FFD8E3">
                    <a:alpha val="9422"/>
                  </a:srgbClr>
                </a:gs>
                <a:gs pos="57143">
                  <a:srgbClr val="FFD8E3">
                    <a:alpha val="5336"/>
                  </a:srgbClr>
                </a:gs>
                <a:gs pos="71429">
                  <a:srgbClr val="FFD8E3">
                    <a:alpha val="2534"/>
                  </a:srgbClr>
                </a:gs>
                <a:gs pos="85714">
                  <a:srgbClr val="FFD8E3">
                    <a:alpha val="1010"/>
                  </a:srgbClr>
                </a:gs>
                <a:gs pos="100000">
                  <a:srgbClr val="FFD8E3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1" name="Splat 1691"/>
            <p:cNvSpPr>
              <a:spLocks noGrp="1"/>
            </p:cNvSpPr>
            <p:nvPr/>
          </p:nvSpPr>
          <p:spPr>
            <a:xfrm rot="7140944">
              <a:off x="100617" y="774878"/>
              <a:ext cx="634844" cy="408833"/>
            </a:xfrm>
            <a:prstGeom prst="ellipse">
              <a:avLst/>
            </a:prstGeom>
            <a:gradFill>
              <a:gsLst>
                <a:gs pos="0">
                  <a:srgbClr val="E60000">
                    <a:alpha val="8411"/>
                  </a:srgbClr>
                </a:gs>
                <a:gs pos="14286">
                  <a:srgbClr val="E60000">
                    <a:alpha val="7758"/>
                  </a:srgbClr>
                </a:gs>
                <a:gs pos="28571">
                  <a:srgbClr val="E60000">
                    <a:alpha val="6077"/>
                  </a:srgbClr>
                </a:gs>
                <a:gs pos="42857">
                  <a:srgbClr val="E60000">
                    <a:alpha val="4029"/>
                  </a:srgbClr>
                </a:gs>
                <a:gs pos="57143">
                  <a:srgbClr val="E60000">
                    <a:alpha val="2253"/>
                  </a:srgbClr>
                </a:gs>
                <a:gs pos="71429">
                  <a:srgbClr val="E60000">
                    <a:alpha val="1061"/>
                  </a:srgbClr>
                </a:gs>
                <a:gs pos="85714">
                  <a:srgbClr val="E60000">
                    <a:alpha val="421"/>
                  </a:srgbClr>
                </a:gs>
                <a:gs pos="100000">
                  <a:srgbClr val="E60000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2" name="Splat 1692"/>
            <p:cNvSpPr>
              <a:spLocks noGrp="1"/>
            </p:cNvSpPr>
            <p:nvPr/>
          </p:nvSpPr>
          <p:spPr>
            <a:xfrm rot="9680783">
              <a:off x="-215072" y="746797"/>
              <a:ext cx="814696" cy="516355"/>
            </a:xfrm>
            <a:prstGeom prst="ellipse">
              <a:avLst/>
            </a:prstGeom>
            <a:gradFill>
              <a:gsLst>
                <a:gs pos="0">
                  <a:srgbClr val="700000">
                    <a:alpha val="14277"/>
                  </a:srgbClr>
                </a:gs>
                <a:gs pos="14286">
                  <a:srgbClr val="700000">
                    <a:alpha val="13203"/>
                  </a:srgbClr>
                </a:gs>
                <a:gs pos="28571">
                  <a:srgbClr val="700000">
                    <a:alpha val="10411"/>
                  </a:srgbClr>
                </a:gs>
                <a:gs pos="42857">
                  <a:srgbClr val="700000">
                    <a:alpha val="6957"/>
                  </a:srgbClr>
                </a:gs>
                <a:gs pos="57143">
                  <a:srgbClr val="700000">
                    <a:alpha val="3917"/>
                  </a:srgbClr>
                </a:gs>
                <a:gs pos="71429">
                  <a:srgbClr val="700000">
                    <a:alpha val="1853"/>
                  </a:srgbClr>
                </a:gs>
                <a:gs pos="85714">
                  <a:srgbClr val="700000">
                    <a:alpha val="737"/>
                  </a:srgbClr>
                </a:gs>
                <a:gs pos="100000">
                  <a:srgbClr val="70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3" name="Splat 1693"/>
            <p:cNvSpPr>
              <a:spLocks noGrp="1"/>
            </p:cNvSpPr>
            <p:nvPr/>
          </p:nvSpPr>
          <p:spPr>
            <a:xfrm rot="7213104">
              <a:off x="-319364" y="859850"/>
              <a:ext cx="705483" cy="373017"/>
            </a:xfrm>
            <a:prstGeom prst="ellipse">
              <a:avLst/>
            </a:prstGeom>
            <a:gradFill>
              <a:gsLst>
                <a:gs pos="0">
                  <a:srgbClr val="000000">
                    <a:alpha val="24563"/>
                  </a:srgbClr>
                </a:gs>
                <a:gs pos="14286">
                  <a:srgbClr val="000000">
                    <a:alpha val="22823"/>
                  </a:srgbClr>
                </a:gs>
                <a:gs pos="28571">
                  <a:srgbClr val="000000">
                    <a:alpha val="18221"/>
                  </a:srgbClr>
                </a:gs>
                <a:gs pos="42857">
                  <a:srgbClr val="000000">
                    <a:alpha val="12361"/>
                  </a:srgbClr>
                </a:gs>
                <a:gs pos="57143">
                  <a:srgbClr val="000000">
                    <a:alpha val="7050"/>
                  </a:srgbClr>
                </a:gs>
                <a:gs pos="71429">
                  <a:srgbClr val="000000">
                    <a:alpha val="3364"/>
                  </a:srgbClr>
                </a:gs>
                <a:gs pos="85714">
                  <a:srgbClr val="000000">
                    <a:alpha val="1344"/>
                  </a:srgbClr>
                </a:gs>
                <a:gs pos="100000">
                  <a:srgbClr val="000000">
                    <a:alpha val="4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4" name="Splat 1694"/>
            <p:cNvSpPr>
              <a:spLocks noGrp="1"/>
            </p:cNvSpPr>
            <p:nvPr/>
          </p:nvSpPr>
          <p:spPr>
            <a:xfrm rot="7794317">
              <a:off x="3140610" y="539848"/>
              <a:ext cx="837115" cy="727974"/>
            </a:xfrm>
            <a:prstGeom prst="ellipse">
              <a:avLst/>
            </a:prstGeom>
            <a:gradFill>
              <a:gsLst>
                <a:gs pos="0">
                  <a:srgbClr val="D00000">
                    <a:alpha val="32890"/>
                  </a:srgbClr>
                </a:gs>
                <a:gs pos="14286">
                  <a:srgbClr val="D00000">
                    <a:alpha val="30689"/>
                  </a:srgbClr>
                </a:gs>
                <a:gs pos="28571">
                  <a:srgbClr val="D00000">
                    <a:alpha val="24770"/>
                  </a:srgbClr>
                </a:gs>
                <a:gs pos="42857">
                  <a:srgbClr val="D00000">
                    <a:alpha val="17030"/>
                  </a:srgbClr>
                </a:gs>
                <a:gs pos="57143">
                  <a:srgbClr val="D00000">
                    <a:alpha val="9827"/>
                  </a:srgbClr>
                </a:gs>
                <a:gs pos="71429">
                  <a:srgbClr val="D00000">
                    <a:alpha val="4727"/>
                  </a:srgbClr>
                </a:gs>
                <a:gs pos="85714">
                  <a:srgbClr val="D00000">
                    <a:alpha val="1897"/>
                  </a:srgbClr>
                </a:gs>
                <a:gs pos="100000">
                  <a:srgbClr val="D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5" name="Splat 1695"/>
            <p:cNvSpPr>
              <a:spLocks noGrp="1"/>
            </p:cNvSpPr>
            <p:nvPr/>
          </p:nvSpPr>
          <p:spPr>
            <a:xfrm rot="-9009264">
              <a:off x="2981050" y="531408"/>
              <a:ext cx="821766" cy="692078"/>
            </a:xfrm>
            <a:prstGeom prst="ellipse">
              <a:avLst/>
            </a:prstGeom>
            <a:gradFill>
              <a:gsLst>
                <a:gs pos="0">
                  <a:srgbClr val="000000">
                    <a:alpha val="26653"/>
                  </a:srgbClr>
                </a:gs>
                <a:gs pos="14286">
                  <a:srgbClr val="000000">
                    <a:alpha val="24790"/>
                  </a:srgbClr>
                </a:gs>
                <a:gs pos="28571">
                  <a:srgbClr val="000000">
                    <a:alpha val="19845"/>
                  </a:srgbClr>
                </a:gs>
                <a:gs pos="42857">
                  <a:srgbClr val="000000">
                    <a:alpha val="13506"/>
                  </a:srgbClr>
                </a:gs>
                <a:gs pos="57143">
                  <a:srgbClr val="000000">
                    <a:alpha val="7725"/>
                  </a:srgbClr>
                </a:gs>
                <a:gs pos="71429">
                  <a:srgbClr val="000000">
                    <a:alpha val="3693"/>
                  </a:srgbClr>
                </a:gs>
                <a:gs pos="85714">
                  <a:srgbClr val="000000">
                    <a:alpha val="1477"/>
                  </a:srgbClr>
                </a:gs>
                <a:gs pos="100000">
                  <a:srgbClr val="000000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6" name="Splat 1696"/>
            <p:cNvSpPr>
              <a:spLocks noGrp="1"/>
            </p:cNvSpPr>
            <p:nvPr/>
          </p:nvSpPr>
          <p:spPr>
            <a:xfrm rot="7045914">
              <a:off x="2957275" y="738312"/>
              <a:ext cx="639077" cy="397287"/>
            </a:xfrm>
            <a:prstGeom prst="ellipse">
              <a:avLst/>
            </a:prstGeom>
            <a:gradFill>
              <a:gsLst>
                <a:gs pos="0">
                  <a:srgbClr val="000000">
                    <a:alpha val="32532"/>
                  </a:srgbClr>
                </a:gs>
                <a:gs pos="14286">
                  <a:srgbClr val="000000">
                    <a:alpha val="30350"/>
                  </a:srgbClr>
                </a:gs>
                <a:gs pos="28571">
                  <a:srgbClr val="000000">
                    <a:alpha val="24485"/>
                  </a:srgbClr>
                </a:gs>
                <a:gs pos="42857">
                  <a:srgbClr val="000000">
                    <a:alpha val="16823"/>
                  </a:srgbClr>
                </a:gs>
                <a:gs pos="57143">
                  <a:srgbClr val="000000">
                    <a:alpha val="9703"/>
                  </a:srgbClr>
                </a:gs>
                <a:gs pos="71429">
                  <a:srgbClr val="000000">
                    <a:alpha val="4665"/>
                  </a:srgbClr>
                </a:gs>
                <a:gs pos="85714">
                  <a:srgbClr val="000000">
                    <a:alpha val="1872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7" name="Splat 1697"/>
            <p:cNvSpPr>
              <a:spLocks noGrp="1"/>
            </p:cNvSpPr>
            <p:nvPr/>
          </p:nvSpPr>
          <p:spPr>
            <a:xfrm rot="6845806">
              <a:off x="2842987" y="602731"/>
              <a:ext cx="592983" cy="483017"/>
            </a:xfrm>
            <a:prstGeom prst="ellipse">
              <a:avLst/>
            </a:prstGeom>
            <a:gradFill>
              <a:gsLst>
                <a:gs pos="0">
                  <a:srgbClr val="E6F8FF">
                    <a:alpha val="28940"/>
                  </a:srgbClr>
                </a:gs>
                <a:gs pos="14286">
                  <a:srgbClr val="E6F8FF">
                    <a:alpha val="26949"/>
                  </a:srgbClr>
                </a:gs>
                <a:gs pos="28571">
                  <a:srgbClr val="E6F8FF">
                    <a:alpha val="21637"/>
                  </a:srgbClr>
                </a:gs>
                <a:gs pos="42857">
                  <a:srgbClr val="E6F8FF">
                    <a:alpha val="14779"/>
                  </a:srgbClr>
                </a:gs>
                <a:gs pos="57143">
                  <a:srgbClr val="E6F8FF">
                    <a:alpha val="8480"/>
                  </a:srgbClr>
                </a:gs>
                <a:gs pos="71429">
                  <a:srgbClr val="E6F8FF">
                    <a:alpha val="4063"/>
                  </a:srgbClr>
                </a:gs>
                <a:gs pos="85714">
                  <a:srgbClr val="E6F8FF">
                    <a:alpha val="1627"/>
                  </a:srgbClr>
                </a:gs>
                <a:gs pos="100000">
                  <a:srgbClr val="E6F8FF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8" name="Splat 1698"/>
            <p:cNvSpPr>
              <a:spLocks noGrp="1"/>
            </p:cNvSpPr>
            <p:nvPr/>
          </p:nvSpPr>
          <p:spPr>
            <a:xfrm rot="5855391">
              <a:off x="2346064" y="729090"/>
              <a:ext cx="977752" cy="435485"/>
            </a:xfrm>
            <a:prstGeom prst="ellipse">
              <a:avLst/>
            </a:prstGeom>
            <a:gradFill>
              <a:gsLst>
                <a:gs pos="0">
                  <a:srgbClr val="FF0000">
                    <a:alpha val="13011"/>
                  </a:srgbClr>
                </a:gs>
                <a:gs pos="14286">
                  <a:srgbClr val="FF0000">
                    <a:alpha val="12025"/>
                  </a:srgbClr>
                </a:gs>
                <a:gs pos="28571">
                  <a:srgbClr val="FF0000">
                    <a:alpha val="9469"/>
                  </a:srgbClr>
                </a:gs>
                <a:gs pos="42857">
                  <a:srgbClr val="FF0000">
                    <a:alpha val="6317"/>
                  </a:srgbClr>
                </a:gs>
                <a:gs pos="57143">
                  <a:srgbClr val="FF0000">
                    <a:alpha val="3551"/>
                  </a:srgbClr>
                </a:gs>
                <a:gs pos="71429">
                  <a:srgbClr val="FF0000">
                    <a:alpha val="1678"/>
                  </a:srgbClr>
                </a:gs>
                <a:gs pos="85714">
                  <a:srgbClr val="FF0000">
                    <a:alpha val="667"/>
                  </a:srgbClr>
                </a:gs>
                <a:gs pos="100000">
                  <a:srgbClr val="FF00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9" name="Splat 1699"/>
            <p:cNvSpPr>
              <a:spLocks noGrp="1"/>
            </p:cNvSpPr>
            <p:nvPr/>
          </p:nvSpPr>
          <p:spPr>
            <a:xfrm rot="10768094">
              <a:off x="2529600" y="847253"/>
              <a:ext cx="441988" cy="1362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0" name="Splat 1700"/>
            <p:cNvSpPr>
              <a:spLocks noGrp="1"/>
            </p:cNvSpPr>
            <p:nvPr/>
          </p:nvSpPr>
          <p:spPr>
            <a:xfrm rot="5433932">
              <a:off x="2159792" y="851580"/>
              <a:ext cx="817144" cy="201198"/>
            </a:xfrm>
            <a:prstGeom prst="ellipse">
              <a:avLst/>
            </a:prstGeom>
            <a:gradFill>
              <a:gsLst>
                <a:gs pos="0">
                  <a:srgbClr val="000000">
                    <a:alpha val="28180"/>
                  </a:srgbClr>
                </a:gs>
                <a:gs pos="14286">
                  <a:srgbClr val="000000">
                    <a:alpha val="26231"/>
                  </a:srgbClr>
                </a:gs>
                <a:gs pos="28571">
                  <a:srgbClr val="000000">
                    <a:alpha val="21040"/>
                  </a:srgbClr>
                </a:gs>
                <a:gs pos="42857">
                  <a:srgbClr val="000000">
                    <a:alpha val="14354"/>
                  </a:srgbClr>
                </a:gs>
                <a:gs pos="57143">
                  <a:srgbClr val="000000">
                    <a:alpha val="8227"/>
                  </a:srgbClr>
                </a:gs>
                <a:gs pos="71429">
                  <a:srgbClr val="000000">
                    <a:alpha val="3939"/>
                  </a:srgbClr>
                </a:gs>
                <a:gs pos="85714">
                  <a:srgbClr val="000000">
                    <a:alpha val="1577"/>
                  </a:srgbClr>
                </a:gs>
                <a:gs pos="100000">
                  <a:srgbClr val="00000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1" name="Splat 1701"/>
            <p:cNvSpPr>
              <a:spLocks noGrp="1"/>
            </p:cNvSpPr>
            <p:nvPr/>
          </p:nvSpPr>
          <p:spPr>
            <a:xfrm rot="5863682">
              <a:off x="1958888" y="769913"/>
              <a:ext cx="563669" cy="375700"/>
            </a:xfrm>
            <a:prstGeom prst="ellipse">
              <a:avLst/>
            </a:prstGeom>
            <a:gradFill>
              <a:gsLst>
                <a:gs pos="0">
                  <a:srgbClr val="FFBCB9">
                    <a:alpha val="23120"/>
                  </a:srgbClr>
                </a:gs>
                <a:gs pos="14286">
                  <a:srgbClr val="FFBCB9">
                    <a:alpha val="21467"/>
                  </a:srgbClr>
                </a:gs>
                <a:gs pos="28571">
                  <a:srgbClr val="FFBCB9">
                    <a:alpha val="17108"/>
                  </a:srgbClr>
                </a:gs>
                <a:gs pos="42857">
                  <a:srgbClr val="FFBCB9">
                    <a:alpha val="11580"/>
                  </a:srgbClr>
                </a:gs>
                <a:gs pos="57143">
                  <a:srgbClr val="FFBCB9">
                    <a:alpha val="6592"/>
                  </a:srgbClr>
                </a:gs>
                <a:gs pos="71429">
                  <a:srgbClr val="FFBCB9">
                    <a:alpha val="3142"/>
                  </a:srgbClr>
                </a:gs>
                <a:gs pos="85714">
                  <a:srgbClr val="FFBCB9">
                    <a:alpha val="1254"/>
                  </a:srgbClr>
                </a:gs>
                <a:gs pos="100000">
                  <a:srgbClr val="FFBCB9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2" name="Splat 1702"/>
            <p:cNvSpPr>
              <a:spLocks noGrp="1"/>
            </p:cNvSpPr>
            <p:nvPr/>
          </p:nvSpPr>
          <p:spPr>
            <a:xfrm rot="6518431">
              <a:off x="1796557" y="637899"/>
              <a:ext cx="714627" cy="505500"/>
            </a:xfrm>
            <a:prstGeom prst="ellipse">
              <a:avLst/>
            </a:prstGeom>
            <a:gradFill>
              <a:gsLst>
                <a:gs pos="0">
                  <a:srgbClr val="FFDF00">
                    <a:alpha val="5877"/>
                  </a:srgbClr>
                </a:gs>
                <a:gs pos="14286">
                  <a:srgbClr val="FFDF00">
                    <a:alpha val="5414"/>
                  </a:srgbClr>
                </a:gs>
                <a:gs pos="28571">
                  <a:srgbClr val="FFDF00">
                    <a:alpha val="4230"/>
                  </a:srgbClr>
                </a:gs>
                <a:gs pos="42857">
                  <a:srgbClr val="FFDF00">
                    <a:alpha val="2795"/>
                  </a:srgbClr>
                </a:gs>
                <a:gs pos="57143">
                  <a:srgbClr val="FFDF00">
                    <a:alpha val="1559"/>
                  </a:srgbClr>
                </a:gs>
                <a:gs pos="71429">
                  <a:srgbClr val="FFDF00">
                    <a:alpha val="733"/>
                  </a:srgbClr>
                </a:gs>
                <a:gs pos="85714">
                  <a:srgbClr val="FFDF00">
                    <a:alpha val="290"/>
                  </a:srgbClr>
                </a:gs>
                <a:gs pos="100000">
                  <a:srgbClr val="FFDF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3" name="Splat 1703"/>
            <p:cNvSpPr>
              <a:spLocks noGrp="1"/>
            </p:cNvSpPr>
            <p:nvPr/>
          </p:nvSpPr>
          <p:spPr>
            <a:xfrm rot="10464389">
              <a:off x="1135274" y="810964"/>
              <a:ext cx="751694" cy="2920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4" name="Splat 1704"/>
            <p:cNvSpPr>
              <a:spLocks noGrp="1"/>
            </p:cNvSpPr>
            <p:nvPr/>
          </p:nvSpPr>
          <p:spPr>
            <a:xfrm rot="6940486">
              <a:off x="1114716" y="764688"/>
              <a:ext cx="596754" cy="3287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5" name="Splat 1705"/>
            <p:cNvSpPr>
              <a:spLocks noGrp="1"/>
            </p:cNvSpPr>
            <p:nvPr/>
          </p:nvSpPr>
          <p:spPr>
            <a:xfrm rot="4168783">
              <a:off x="818188" y="893638"/>
              <a:ext cx="629683" cy="1202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6" name="Splat 1706"/>
            <p:cNvSpPr>
              <a:spLocks noGrp="1"/>
            </p:cNvSpPr>
            <p:nvPr/>
          </p:nvSpPr>
          <p:spPr>
            <a:xfrm rot="4672189">
              <a:off x="562991" y="719220"/>
              <a:ext cx="765201" cy="334740"/>
            </a:xfrm>
            <a:prstGeom prst="ellipse">
              <a:avLst/>
            </a:prstGeom>
            <a:gradFill>
              <a:gsLst>
                <a:gs pos="0">
                  <a:srgbClr val="FFFF00">
                    <a:alpha val="15966"/>
                  </a:srgbClr>
                </a:gs>
                <a:gs pos="14286">
                  <a:srgbClr val="FFFF00">
                    <a:alpha val="14775"/>
                  </a:srgbClr>
                </a:gs>
                <a:gs pos="28571">
                  <a:srgbClr val="FFFF00">
                    <a:alpha val="11674"/>
                  </a:srgbClr>
                </a:gs>
                <a:gs pos="42857">
                  <a:srgbClr val="FFFF00">
                    <a:alpha val="7820"/>
                  </a:srgbClr>
                </a:gs>
                <a:gs pos="57143">
                  <a:srgbClr val="FFFF00">
                    <a:alpha val="4411"/>
                  </a:srgbClr>
                </a:gs>
                <a:gs pos="71429">
                  <a:srgbClr val="FFFF00">
                    <a:alpha val="2090"/>
                  </a:srgbClr>
                </a:gs>
                <a:gs pos="85714">
                  <a:srgbClr val="FFFF00">
                    <a:alpha val="832"/>
                  </a:srgbClr>
                </a:gs>
                <a:gs pos="100000">
                  <a:srgbClr val="FFFF00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7" name="Splat 1707"/>
            <p:cNvSpPr>
              <a:spLocks noGrp="1"/>
            </p:cNvSpPr>
            <p:nvPr/>
          </p:nvSpPr>
          <p:spPr>
            <a:xfrm rot="3031757">
              <a:off x="435463" y="716299"/>
              <a:ext cx="679694" cy="231399"/>
            </a:xfrm>
            <a:prstGeom prst="ellipse">
              <a:avLst/>
            </a:prstGeom>
            <a:gradFill>
              <a:gsLst>
                <a:gs pos="0">
                  <a:srgbClr val="9D4700">
                    <a:alpha val="31807"/>
                  </a:srgbClr>
                </a:gs>
                <a:gs pos="14286">
                  <a:srgbClr val="9D4700">
                    <a:alpha val="29662"/>
                  </a:srgbClr>
                </a:gs>
                <a:gs pos="28571">
                  <a:srgbClr val="9D4700">
                    <a:alpha val="23906"/>
                  </a:srgbClr>
                </a:gs>
                <a:gs pos="42857">
                  <a:srgbClr val="9D4700">
                    <a:alpha val="16406"/>
                  </a:srgbClr>
                </a:gs>
                <a:gs pos="57143">
                  <a:srgbClr val="9D4700">
                    <a:alpha val="9452"/>
                  </a:srgbClr>
                </a:gs>
                <a:gs pos="71429">
                  <a:srgbClr val="9D4700">
                    <a:alpha val="4542"/>
                  </a:srgbClr>
                </a:gs>
                <a:gs pos="85714">
                  <a:srgbClr val="9D4700">
                    <a:alpha val="1821"/>
                  </a:srgbClr>
                </a:gs>
                <a:gs pos="100000">
                  <a:srgbClr val="9D47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8" name="Splat 1708"/>
            <p:cNvSpPr>
              <a:spLocks noGrp="1"/>
            </p:cNvSpPr>
            <p:nvPr/>
          </p:nvSpPr>
          <p:spPr>
            <a:xfrm rot="8603307">
              <a:off x="223201" y="618112"/>
              <a:ext cx="654427" cy="428599"/>
            </a:xfrm>
            <a:prstGeom prst="ellipse">
              <a:avLst/>
            </a:prstGeom>
            <a:gradFill>
              <a:gsLst>
                <a:gs pos="0">
                  <a:srgbClr val="5A0000">
                    <a:alpha val="15745"/>
                  </a:srgbClr>
                </a:gs>
                <a:gs pos="14286">
                  <a:srgbClr val="5A0000">
                    <a:alpha val="14569"/>
                  </a:srgbClr>
                </a:gs>
                <a:gs pos="28571">
                  <a:srgbClr val="5A0000">
                    <a:alpha val="11508"/>
                  </a:srgbClr>
                </a:gs>
                <a:gs pos="42857">
                  <a:srgbClr val="5A0000">
                    <a:alpha val="7706"/>
                  </a:srgbClr>
                </a:gs>
                <a:gs pos="57143">
                  <a:srgbClr val="5A0000">
                    <a:alpha val="4346"/>
                  </a:srgbClr>
                </a:gs>
                <a:gs pos="71429">
                  <a:srgbClr val="5A0000">
                    <a:alpha val="2059"/>
                  </a:srgbClr>
                </a:gs>
                <a:gs pos="85714">
                  <a:srgbClr val="5A0000">
                    <a:alpha val="819"/>
                  </a:srgbClr>
                </a:gs>
                <a:gs pos="100000">
                  <a:srgbClr val="5A0000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9" name="Splat 1709"/>
            <p:cNvSpPr>
              <a:spLocks noGrp="1"/>
            </p:cNvSpPr>
            <p:nvPr/>
          </p:nvSpPr>
          <p:spPr>
            <a:xfrm rot="7168237">
              <a:off x="180404" y="678271"/>
              <a:ext cx="571596" cy="432768"/>
            </a:xfrm>
            <a:prstGeom prst="ellipse">
              <a:avLst/>
            </a:prstGeom>
            <a:gradFill>
              <a:gsLst>
                <a:gs pos="0">
                  <a:srgbClr val="000000">
                    <a:alpha val="29379"/>
                  </a:srgbClr>
                </a:gs>
                <a:gs pos="14286">
                  <a:srgbClr val="000000">
                    <a:alpha val="27363"/>
                  </a:srgbClr>
                </a:gs>
                <a:gs pos="28571">
                  <a:srgbClr val="000000">
                    <a:alpha val="21982"/>
                  </a:srgbClr>
                </a:gs>
                <a:gs pos="42857">
                  <a:srgbClr val="000000">
                    <a:alpha val="15026"/>
                  </a:srgbClr>
                </a:gs>
                <a:gs pos="57143">
                  <a:srgbClr val="000000">
                    <a:alpha val="8627"/>
                  </a:srgbClr>
                </a:gs>
                <a:gs pos="71429">
                  <a:srgbClr val="000000">
                    <a:alpha val="4135"/>
                  </a:srgbClr>
                </a:gs>
                <a:gs pos="85714">
                  <a:srgbClr val="000000">
                    <a:alpha val="1656"/>
                  </a:srgbClr>
                </a:gs>
                <a:gs pos="100000">
                  <a:srgbClr val="0000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0" name="Splat 1710"/>
            <p:cNvSpPr>
              <a:spLocks noGrp="1"/>
            </p:cNvSpPr>
            <p:nvPr/>
          </p:nvSpPr>
          <p:spPr>
            <a:xfrm rot="8974460">
              <a:off x="-242083" y="643174"/>
              <a:ext cx="684331" cy="362257"/>
            </a:xfrm>
            <a:prstGeom prst="ellipse">
              <a:avLst/>
            </a:prstGeom>
            <a:gradFill>
              <a:gsLst>
                <a:gs pos="0">
                  <a:srgbClr val="B9A9FF">
                    <a:alpha val="16220"/>
                  </a:srgbClr>
                </a:gs>
                <a:gs pos="14286">
                  <a:srgbClr val="B9A9FF">
                    <a:alpha val="15012"/>
                  </a:srgbClr>
                </a:gs>
                <a:gs pos="28571">
                  <a:srgbClr val="B9A9FF">
                    <a:alpha val="11865"/>
                  </a:srgbClr>
                </a:gs>
                <a:gs pos="42857">
                  <a:srgbClr val="B9A9FF">
                    <a:alpha val="7950"/>
                  </a:srgbClr>
                </a:gs>
                <a:gs pos="57143">
                  <a:srgbClr val="B9A9FF">
                    <a:alpha val="4486"/>
                  </a:srgbClr>
                </a:gs>
                <a:gs pos="71429">
                  <a:srgbClr val="B9A9FF">
                    <a:alpha val="2126"/>
                  </a:srgbClr>
                </a:gs>
                <a:gs pos="85714">
                  <a:srgbClr val="B9A9FF">
                    <a:alpha val="846"/>
                  </a:srgbClr>
                </a:gs>
                <a:gs pos="100000">
                  <a:srgbClr val="B9A9FF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1" name="Splat 1711"/>
            <p:cNvSpPr>
              <a:spLocks noGrp="1"/>
            </p:cNvSpPr>
            <p:nvPr/>
          </p:nvSpPr>
          <p:spPr>
            <a:xfrm rot="6730606">
              <a:off x="3167929" y="487761"/>
              <a:ext cx="856286" cy="648065"/>
            </a:xfrm>
            <a:prstGeom prst="ellipse">
              <a:avLst/>
            </a:prstGeom>
            <a:gradFill>
              <a:gsLst>
                <a:gs pos="0">
                  <a:srgbClr val="63F5E5">
                    <a:alpha val="32968"/>
                  </a:srgbClr>
                </a:gs>
                <a:gs pos="14286">
                  <a:srgbClr val="63F5E5">
                    <a:alpha val="30764"/>
                  </a:srgbClr>
                </a:gs>
                <a:gs pos="28571">
                  <a:srgbClr val="63F5E5">
                    <a:alpha val="24833"/>
                  </a:srgbClr>
                </a:gs>
                <a:gs pos="42857">
                  <a:srgbClr val="63F5E5">
                    <a:alpha val="17075"/>
                  </a:srgbClr>
                </a:gs>
                <a:gs pos="57143">
                  <a:srgbClr val="63F5E5">
                    <a:alpha val="9855"/>
                  </a:srgbClr>
                </a:gs>
                <a:gs pos="71429">
                  <a:srgbClr val="63F5E5">
                    <a:alpha val="4740"/>
                  </a:srgbClr>
                </a:gs>
                <a:gs pos="85714">
                  <a:srgbClr val="63F5E5">
                    <a:alpha val="1902"/>
                  </a:srgbClr>
                </a:gs>
                <a:gs pos="100000">
                  <a:srgbClr val="63F5E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2" name="Splat 1712"/>
            <p:cNvSpPr>
              <a:spLocks noGrp="1"/>
            </p:cNvSpPr>
            <p:nvPr/>
          </p:nvSpPr>
          <p:spPr>
            <a:xfrm rot="-9377693">
              <a:off x="3001270" y="483748"/>
              <a:ext cx="808359" cy="553317"/>
            </a:xfrm>
            <a:prstGeom prst="ellipse">
              <a:avLst/>
            </a:prstGeom>
            <a:gradFill>
              <a:gsLst>
                <a:gs pos="0">
                  <a:srgbClr val="00000F">
                    <a:alpha val="14797"/>
                  </a:srgbClr>
                </a:gs>
                <a:gs pos="14286">
                  <a:srgbClr val="00000F">
                    <a:alpha val="13686"/>
                  </a:srgbClr>
                </a:gs>
                <a:gs pos="28571">
                  <a:srgbClr val="00000F">
                    <a:alpha val="10799"/>
                  </a:srgbClr>
                </a:gs>
                <a:gs pos="42857">
                  <a:srgbClr val="00000F">
                    <a:alpha val="7222"/>
                  </a:srgbClr>
                </a:gs>
                <a:gs pos="57143">
                  <a:srgbClr val="00000F">
                    <a:alpha val="4068"/>
                  </a:srgbClr>
                </a:gs>
                <a:gs pos="71429">
                  <a:srgbClr val="00000F">
                    <a:alpha val="1925"/>
                  </a:srgbClr>
                </a:gs>
                <a:gs pos="85714">
                  <a:srgbClr val="00000F">
                    <a:alpha val="766"/>
                  </a:srgbClr>
                </a:gs>
                <a:gs pos="100000">
                  <a:srgbClr val="00000F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3" name="Splat 1713"/>
            <p:cNvSpPr>
              <a:spLocks noGrp="1"/>
            </p:cNvSpPr>
            <p:nvPr/>
          </p:nvSpPr>
          <p:spPr>
            <a:xfrm rot="9571094">
              <a:off x="2767664" y="536488"/>
              <a:ext cx="484609" cy="462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4" name="Splat 1714"/>
            <p:cNvSpPr>
              <a:spLocks noGrp="1"/>
            </p:cNvSpPr>
            <p:nvPr/>
          </p:nvSpPr>
          <p:spPr>
            <a:xfrm rot="3520446">
              <a:off x="2484719" y="597698"/>
              <a:ext cx="795692" cy="352027"/>
            </a:xfrm>
            <a:prstGeom prst="ellipse">
              <a:avLst/>
            </a:prstGeom>
            <a:gradFill>
              <a:gsLst>
                <a:gs pos="0">
                  <a:srgbClr val="FFFFB5">
                    <a:alpha val="28610"/>
                  </a:srgbClr>
                </a:gs>
                <a:gs pos="14286">
                  <a:srgbClr val="FFFFB5">
                    <a:alpha val="26637"/>
                  </a:srgbClr>
                </a:gs>
                <a:gs pos="28571">
                  <a:srgbClr val="FFFFB5">
                    <a:alpha val="21377"/>
                  </a:srgbClr>
                </a:gs>
                <a:gs pos="42857">
                  <a:srgbClr val="FFFFB5">
                    <a:alpha val="14594"/>
                  </a:srgbClr>
                </a:gs>
                <a:gs pos="57143">
                  <a:srgbClr val="FFFFB5">
                    <a:alpha val="8370"/>
                  </a:srgbClr>
                </a:gs>
                <a:gs pos="71429">
                  <a:srgbClr val="FFFFB5">
                    <a:alpha val="4009"/>
                  </a:srgbClr>
                </a:gs>
                <a:gs pos="85714">
                  <a:srgbClr val="FFFFB5">
                    <a:alpha val="1605"/>
                  </a:srgbClr>
                </a:gs>
                <a:gs pos="100000">
                  <a:srgbClr val="FFFFB5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5" name="Splat 1715"/>
            <p:cNvSpPr>
              <a:spLocks noGrp="1"/>
            </p:cNvSpPr>
            <p:nvPr/>
          </p:nvSpPr>
          <p:spPr>
            <a:xfrm rot="9265349">
              <a:off x="2343319" y="637924"/>
              <a:ext cx="747440" cy="253514"/>
            </a:xfrm>
            <a:prstGeom prst="ellipse">
              <a:avLst/>
            </a:prstGeom>
            <a:gradFill>
              <a:gsLst>
                <a:gs pos="0">
                  <a:srgbClr val="FFD5A4">
                    <a:alpha val="29186"/>
                  </a:srgbClr>
                </a:gs>
                <a:gs pos="14286">
                  <a:srgbClr val="FFD5A4">
                    <a:alpha val="27182"/>
                  </a:srgbClr>
                </a:gs>
                <a:gs pos="28571">
                  <a:srgbClr val="FFD5A4">
                    <a:alpha val="21830"/>
                  </a:srgbClr>
                </a:gs>
                <a:gs pos="42857">
                  <a:srgbClr val="FFD5A4">
                    <a:alpha val="14917"/>
                  </a:srgbClr>
                </a:gs>
                <a:gs pos="57143">
                  <a:srgbClr val="FFD5A4">
                    <a:alpha val="8562"/>
                  </a:srgbClr>
                </a:gs>
                <a:gs pos="71429">
                  <a:srgbClr val="FFD5A4">
                    <a:alpha val="4103"/>
                  </a:srgbClr>
                </a:gs>
                <a:gs pos="85714">
                  <a:srgbClr val="FFD5A4">
                    <a:alpha val="1643"/>
                  </a:srgbClr>
                </a:gs>
                <a:gs pos="100000">
                  <a:srgbClr val="FFD5A4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6" name="Splat 1716"/>
            <p:cNvSpPr>
              <a:spLocks noGrp="1"/>
            </p:cNvSpPr>
            <p:nvPr/>
          </p:nvSpPr>
          <p:spPr>
            <a:xfrm rot="-10454889">
              <a:off x="2160612" y="549684"/>
              <a:ext cx="532319" cy="408807"/>
            </a:xfrm>
            <a:prstGeom prst="ellipse">
              <a:avLst/>
            </a:prstGeom>
            <a:gradFill>
              <a:gsLst>
                <a:gs pos="0">
                  <a:srgbClr val="FF6F00">
                    <a:alpha val="11209"/>
                  </a:srgbClr>
                </a:gs>
                <a:gs pos="14286">
                  <a:srgbClr val="FF6F00">
                    <a:alpha val="10351"/>
                  </a:srgbClr>
                </a:gs>
                <a:gs pos="28571">
                  <a:srgbClr val="FF6F00">
                    <a:alpha val="8134"/>
                  </a:srgbClr>
                </a:gs>
                <a:gs pos="42857">
                  <a:srgbClr val="FF6F00">
                    <a:alpha val="5413"/>
                  </a:srgbClr>
                </a:gs>
                <a:gs pos="57143">
                  <a:srgbClr val="FF6F00">
                    <a:alpha val="3037"/>
                  </a:srgbClr>
                </a:gs>
                <a:gs pos="71429">
                  <a:srgbClr val="FF6F00">
                    <a:alpha val="1433"/>
                  </a:srgbClr>
                </a:gs>
                <a:gs pos="85714">
                  <a:srgbClr val="FF6F00">
                    <a:alpha val="569"/>
                  </a:srgbClr>
                </a:gs>
                <a:gs pos="100000">
                  <a:srgbClr val="FF6F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7" name="Splat 1717"/>
            <p:cNvSpPr>
              <a:spLocks noGrp="1"/>
            </p:cNvSpPr>
            <p:nvPr/>
          </p:nvSpPr>
          <p:spPr>
            <a:xfrm rot="7253436">
              <a:off x="1874515" y="505415"/>
              <a:ext cx="729146" cy="416838"/>
            </a:xfrm>
            <a:prstGeom prst="ellipse">
              <a:avLst/>
            </a:prstGeom>
            <a:gradFill>
              <a:gsLst>
                <a:gs pos="0">
                  <a:srgbClr val="FF9100">
                    <a:alpha val="17034"/>
                  </a:srgbClr>
                </a:gs>
                <a:gs pos="14286">
                  <a:srgbClr val="FF9100">
                    <a:alpha val="15772"/>
                  </a:srgbClr>
                </a:gs>
                <a:gs pos="28571">
                  <a:srgbClr val="FF9100">
                    <a:alpha val="12477"/>
                  </a:srgbClr>
                </a:gs>
                <a:gs pos="42857">
                  <a:srgbClr val="FF9100">
                    <a:alpha val="8370"/>
                  </a:srgbClr>
                </a:gs>
                <a:gs pos="57143">
                  <a:srgbClr val="FF9100">
                    <a:alpha val="4728"/>
                  </a:srgbClr>
                </a:gs>
                <a:gs pos="71429">
                  <a:srgbClr val="FF9100">
                    <a:alpha val="2242"/>
                  </a:srgbClr>
                </a:gs>
                <a:gs pos="85714">
                  <a:srgbClr val="FF9100">
                    <a:alpha val="893"/>
                  </a:srgbClr>
                </a:gs>
                <a:gs pos="100000">
                  <a:srgbClr val="FF91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8" name="Splat 1718"/>
            <p:cNvSpPr>
              <a:spLocks noGrp="1"/>
            </p:cNvSpPr>
            <p:nvPr/>
          </p:nvSpPr>
          <p:spPr>
            <a:xfrm rot="4968877">
              <a:off x="1682286" y="347732"/>
              <a:ext cx="758399" cy="582892"/>
            </a:xfrm>
            <a:prstGeom prst="ellipse">
              <a:avLst/>
            </a:prstGeom>
            <a:gradFill>
              <a:gsLst>
                <a:gs pos="0">
                  <a:srgbClr val="FF0000">
                    <a:alpha val="9469"/>
                  </a:srgbClr>
                </a:gs>
                <a:gs pos="14286">
                  <a:srgbClr val="FF0000">
                    <a:alpha val="8737"/>
                  </a:srgbClr>
                </a:gs>
                <a:gs pos="28571">
                  <a:srgbClr val="FF0000">
                    <a:alpha val="6853"/>
                  </a:srgbClr>
                </a:gs>
                <a:gs pos="42857">
                  <a:srgbClr val="FF0000">
                    <a:alpha val="4550"/>
                  </a:srgbClr>
                </a:gs>
                <a:gs pos="57143">
                  <a:srgbClr val="FF0000">
                    <a:alpha val="2547"/>
                  </a:srgbClr>
                </a:gs>
                <a:gs pos="71429">
                  <a:srgbClr val="FF0000">
                    <a:alpha val="1200"/>
                  </a:srgbClr>
                </a:gs>
                <a:gs pos="85714">
                  <a:srgbClr val="FF0000">
                    <a:alpha val="476"/>
                  </a:srgbClr>
                </a:gs>
                <a:gs pos="100000">
                  <a:srgbClr val="FF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9" name="Splat 1719"/>
            <p:cNvSpPr>
              <a:spLocks noGrp="1"/>
            </p:cNvSpPr>
            <p:nvPr/>
          </p:nvSpPr>
          <p:spPr>
            <a:xfrm rot="-8976655">
              <a:off x="1598818" y="634769"/>
              <a:ext cx="746670" cy="226806"/>
            </a:xfrm>
            <a:prstGeom prst="ellipse">
              <a:avLst/>
            </a:prstGeom>
            <a:gradFill>
              <a:gsLst>
                <a:gs pos="0">
                  <a:srgbClr val="FFFFFF">
                    <a:alpha val="16941"/>
                  </a:srgbClr>
                </a:gs>
                <a:gs pos="14286">
                  <a:srgbClr val="FFFFFF">
                    <a:alpha val="15685"/>
                  </a:srgbClr>
                </a:gs>
                <a:gs pos="28571">
                  <a:srgbClr val="FFFFFF">
                    <a:alpha val="12407"/>
                  </a:srgbClr>
                </a:gs>
                <a:gs pos="42857">
                  <a:srgbClr val="FFFFFF">
                    <a:alpha val="8322"/>
                  </a:srgbClr>
                </a:gs>
                <a:gs pos="57143">
                  <a:srgbClr val="FFFFFF">
                    <a:alpha val="4700"/>
                  </a:srgbClr>
                </a:gs>
                <a:gs pos="71429">
                  <a:srgbClr val="FFFFFF">
                    <a:alpha val="2228"/>
                  </a:srgbClr>
                </a:gs>
                <a:gs pos="85714">
                  <a:srgbClr val="FFFFFF">
                    <a:alpha val="887"/>
                  </a:srgbClr>
                </a:gs>
                <a:gs pos="100000">
                  <a:srgbClr val="FFFFFF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0" name="Splat 1720"/>
            <p:cNvSpPr>
              <a:spLocks noGrp="1"/>
            </p:cNvSpPr>
            <p:nvPr/>
          </p:nvSpPr>
          <p:spPr>
            <a:xfrm rot="3545785">
              <a:off x="1516854" y="541541"/>
              <a:ext cx="478961" cy="310949"/>
            </a:xfrm>
            <a:prstGeom prst="ellipse">
              <a:avLst/>
            </a:prstGeom>
            <a:gradFill>
              <a:gsLst>
                <a:gs pos="0">
                  <a:srgbClr val="FF7D00">
                    <a:alpha val="26878"/>
                  </a:srgbClr>
                </a:gs>
                <a:gs pos="14286">
                  <a:srgbClr val="FF7D00">
                    <a:alpha val="25003"/>
                  </a:srgbClr>
                </a:gs>
                <a:gs pos="28571">
                  <a:srgbClr val="FF7D00">
                    <a:alpha val="20020"/>
                  </a:srgbClr>
                </a:gs>
                <a:gs pos="42857">
                  <a:srgbClr val="FF7D00">
                    <a:alpha val="13630"/>
                  </a:srgbClr>
                </a:gs>
                <a:gs pos="57143">
                  <a:srgbClr val="FF7D00">
                    <a:alpha val="7799"/>
                  </a:srgbClr>
                </a:gs>
                <a:gs pos="71429">
                  <a:srgbClr val="FF7D00">
                    <a:alpha val="3729"/>
                  </a:srgbClr>
                </a:gs>
                <a:gs pos="85714">
                  <a:srgbClr val="FF7D00">
                    <a:alpha val="1492"/>
                  </a:srgbClr>
                </a:gs>
                <a:gs pos="100000">
                  <a:srgbClr val="FF7D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1" name="Splat 1721"/>
            <p:cNvSpPr>
              <a:spLocks noGrp="1"/>
            </p:cNvSpPr>
            <p:nvPr/>
          </p:nvSpPr>
          <p:spPr>
            <a:xfrm rot="3496817">
              <a:off x="487045" y="510988"/>
              <a:ext cx="881619" cy="555216"/>
            </a:xfrm>
            <a:prstGeom prst="ellipse">
              <a:avLst/>
            </a:prstGeom>
            <a:gradFill>
              <a:gsLst>
                <a:gs pos="0">
                  <a:srgbClr val="FF0000">
                    <a:alpha val="13331"/>
                  </a:srgbClr>
                </a:gs>
                <a:gs pos="14286">
                  <a:srgbClr val="FF0000">
                    <a:alpha val="12322"/>
                  </a:srgbClr>
                </a:gs>
                <a:gs pos="28571">
                  <a:srgbClr val="FF0000">
                    <a:alpha val="9706"/>
                  </a:srgbClr>
                </a:gs>
                <a:gs pos="42857">
                  <a:srgbClr val="FF0000">
                    <a:alpha val="6478"/>
                  </a:srgbClr>
                </a:gs>
                <a:gs pos="57143">
                  <a:srgbClr val="FF0000">
                    <a:alpha val="3643"/>
                  </a:srgbClr>
                </a:gs>
                <a:gs pos="71429">
                  <a:srgbClr val="FF0000">
                    <a:alpha val="1722"/>
                  </a:srgbClr>
                </a:gs>
                <a:gs pos="85714">
                  <a:srgbClr val="FF0000">
                    <a:alpha val="685"/>
                  </a:srgbClr>
                </a:gs>
                <a:gs pos="100000">
                  <a:srgbClr val="FF0000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2" name="Splat 1722"/>
            <p:cNvSpPr>
              <a:spLocks noGrp="1"/>
            </p:cNvSpPr>
            <p:nvPr/>
          </p:nvSpPr>
          <p:spPr>
            <a:xfrm rot="10366540">
              <a:off x="249589" y="528012"/>
              <a:ext cx="629452" cy="442615"/>
            </a:xfrm>
            <a:prstGeom prst="ellipse">
              <a:avLst/>
            </a:prstGeom>
            <a:gradFill>
              <a:gsLst>
                <a:gs pos="0">
                  <a:srgbClr val="890000">
                    <a:alpha val="8011"/>
                  </a:srgbClr>
                </a:gs>
                <a:gs pos="14286">
                  <a:srgbClr val="890000">
                    <a:alpha val="7388"/>
                  </a:srgbClr>
                </a:gs>
                <a:gs pos="28571">
                  <a:srgbClr val="890000">
                    <a:alpha val="5785"/>
                  </a:srgbClr>
                </a:gs>
                <a:gs pos="42857">
                  <a:srgbClr val="890000">
                    <a:alpha val="3833"/>
                  </a:srgbClr>
                </a:gs>
                <a:gs pos="57143">
                  <a:srgbClr val="890000">
                    <a:alpha val="2143"/>
                  </a:srgbClr>
                </a:gs>
                <a:gs pos="71429">
                  <a:srgbClr val="890000">
                    <a:alpha val="1009"/>
                  </a:srgbClr>
                </a:gs>
                <a:gs pos="85714">
                  <a:srgbClr val="890000">
                    <a:alpha val="400"/>
                  </a:srgbClr>
                </a:gs>
                <a:gs pos="100000">
                  <a:srgbClr val="890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3" name="Splat 1723"/>
            <p:cNvSpPr>
              <a:spLocks noGrp="1"/>
            </p:cNvSpPr>
            <p:nvPr/>
          </p:nvSpPr>
          <p:spPr>
            <a:xfrm rot="8239971">
              <a:off x="94269" y="527757"/>
              <a:ext cx="766771" cy="414287"/>
            </a:xfrm>
            <a:prstGeom prst="ellipse">
              <a:avLst/>
            </a:prstGeom>
            <a:gradFill>
              <a:gsLst>
                <a:gs pos="0">
                  <a:srgbClr val="A39000">
                    <a:alpha val="7998"/>
                  </a:srgbClr>
                </a:gs>
                <a:gs pos="14286">
                  <a:srgbClr val="A39000">
                    <a:alpha val="7376"/>
                  </a:srgbClr>
                </a:gs>
                <a:gs pos="28571">
                  <a:srgbClr val="A39000">
                    <a:alpha val="5776"/>
                  </a:srgbClr>
                </a:gs>
                <a:gs pos="42857">
                  <a:srgbClr val="A39000">
                    <a:alpha val="3827"/>
                  </a:srgbClr>
                </a:gs>
                <a:gs pos="57143">
                  <a:srgbClr val="A39000">
                    <a:alpha val="2139"/>
                  </a:srgbClr>
                </a:gs>
                <a:gs pos="71429">
                  <a:srgbClr val="A39000">
                    <a:alpha val="1007"/>
                  </a:srgbClr>
                </a:gs>
                <a:gs pos="85714">
                  <a:srgbClr val="A39000">
                    <a:alpha val="399"/>
                  </a:srgbClr>
                </a:gs>
                <a:gs pos="100000">
                  <a:srgbClr val="A39000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4" name="Splat 1724"/>
            <p:cNvSpPr>
              <a:spLocks noGrp="1"/>
            </p:cNvSpPr>
            <p:nvPr/>
          </p:nvSpPr>
          <p:spPr>
            <a:xfrm rot="4451192">
              <a:off x="-60276" y="553008"/>
              <a:ext cx="713089" cy="416478"/>
            </a:xfrm>
            <a:prstGeom prst="ellipse">
              <a:avLst/>
            </a:prstGeom>
            <a:gradFill>
              <a:gsLst>
                <a:gs pos="0">
                  <a:srgbClr val="A04900">
                    <a:alpha val="32968"/>
                  </a:srgbClr>
                </a:gs>
                <a:gs pos="14286">
                  <a:srgbClr val="A04900">
                    <a:alpha val="30764"/>
                  </a:srgbClr>
                </a:gs>
                <a:gs pos="28571">
                  <a:srgbClr val="A04900">
                    <a:alpha val="24833"/>
                  </a:srgbClr>
                </a:gs>
                <a:gs pos="42857">
                  <a:srgbClr val="A04900">
                    <a:alpha val="17075"/>
                  </a:srgbClr>
                </a:gs>
                <a:gs pos="57143">
                  <a:srgbClr val="A04900">
                    <a:alpha val="9855"/>
                  </a:srgbClr>
                </a:gs>
                <a:gs pos="71429">
                  <a:srgbClr val="A04900">
                    <a:alpha val="4740"/>
                  </a:srgbClr>
                </a:gs>
                <a:gs pos="85714">
                  <a:srgbClr val="A04900">
                    <a:alpha val="1902"/>
                  </a:srgbClr>
                </a:gs>
                <a:gs pos="100000">
                  <a:srgbClr val="A04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5" name="Splat 1725"/>
            <p:cNvSpPr>
              <a:spLocks noGrp="1"/>
            </p:cNvSpPr>
            <p:nvPr/>
          </p:nvSpPr>
          <p:spPr>
            <a:xfrm rot="-9958317">
              <a:off x="-174581" y="566802"/>
              <a:ext cx="561746" cy="408800"/>
            </a:xfrm>
            <a:prstGeom prst="ellipse">
              <a:avLst/>
            </a:prstGeom>
            <a:gradFill>
              <a:gsLst>
                <a:gs pos="0">
                  <a:srgbClr val="FFFFFF">
                    <a:alpha val="31308"/>
                  </a:srgbClr>
                </a:gs>
                <a:gs pos="14286">
                  <a:srgbClr val="FFFFFF">
                    <a:alpha val="29189"/>
                  </a:srgbClr>
                </a:gs>
                <a:gs pos="28571">
                  <a:srgbClr val="FFFFFF">
                    <a:alpha val="23509"/>
                  </a:srgbClr>
                </a:gs>
                <a:gs pos="42857">
                  <a:srgbClr val="FFFFFF">
                    <a:alpha val="16120"/>
                  </a:srgbClr>
                </a:gs>
                <a:gs pos="57143">
                  <a:srgbClr val="FFFFFF">
                    <a:alpha val="9281"/>
                  </a:srgbClr>
                </a:gs>
                <a:gs pos="71429">
                  <a:srgbClr val="FFFFFF">
                    <a:alpha val="4457"/>
                  </a:srgbClr>
                </a:gs>
                <a:gs pos="85714">
                  <a:srgbClr val="FFFFFF">
                    <a:alpha val="1787"/>
                  </a:srgbClr>
                </a:gs>
                <a:gs pos="100000">
                  <a:srgbClr val="FFFFFF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6" name="Splat 1726"/>
            <p:cNvSpPr>
              <a:spLocks noGrp="1"/>
            </p:cNvSpPr>
            <p:nvPr/>
          </p:nvSpPr>
          <p:spPr>
            <a:xfrm rot="-10146139">
              <a:off x="3215416" y="315109"/>
              <a:ext cx="804035" cy="485494"/>
            </a:xfrm>
            <a:prstGeom prst="ellipse">
              <a:avLst/>
            </a:prstGeom>
            <a:gradFill>
              <a:gsLst>
                <a:gs pos="0">
                  <a:srgbClr val="000045">
                    <a:alpha val="8698"/>
                  </a:srgbClr>
                </a:gs>
                <a:gs pos="14286">
                  <a:srgbClr val="000045">
                    <a:alpha val="8023"/>
                  </a:srgbClr>
                </a:gs>
                <a:gs pos="28571">
                  <a:srgbClr val="000045">
                    <a:alpha val="6287"/>
                  </a:srgbClr>
                </a:gs>
                <a:gs pos="42857">
                  <a:srgbClr val="000045">
                    <a:alpha val="4170"/>
                  </a:srgbClr>
                </a:gs>
                <a:gs pos="57143">
                  <a:srgbClr val="000045">
                    <a:alpha val="2332"/>
                  </a:srgbClr>
                </a:gs>
                <a:gs pos="71429">
                  <a:srgbClr val="000045">
                    <a:alpha val="1099"/>
                  </a:srgbClr>
                </a:gs>
                <a:gs pos="85714">
                  <a:srgbClr val="000045">
                    <a:alpha val="436"/>
                  </a:srgbClr>
                </a:gs>
                <a:gs pos="100000">
                  <a:srgbClr val="000045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7" name="Splat 1727"/>
            <p:cNvSpPr>
              <a:spLocks noGrp="1"/>
            </p:cNvSpPr>
            <p:nvPr/>
          </p:nvSpPr>
          <p:spPr>
            <a:xfrm rot="7933439">
              <a:off x="2923728" y="178023"/>
              <a:ext cx="805113" cy="616644"/>
            </a:xfrm>
            <a:prstGeom prst="ellipse">
              <a:avLst/>
            </a:prstGeom>
            <a:gradFill>
              <a:gsLst>
                <a:gs pos="0">
                  <a:srgbClr val="00924D">
                    <a:alpha val="17815"/>
                  </a:srgbClr>
                </a:gs>
                <a:gs pos="14286">
                  <a:srgbClr val="00924D">
                    <a:alpha val="16500"/>
                  </a:srgbClr>
                </a:gs>
                <a:gs pos="28571">
                  <a:srgbClr val="00924D">
                    <a:alpha val="13066"/>
                  </a:srgbClr>
                </a:gs>
                <a:gs pos="42857">
                  <a:srgbClr val="00924D">
                    <a:alpha val="8775"/>
                  </a:srgbClr>
                </a:gs>
                <a:gs pos="57143">
                  <a:srgbClr val="00924D">
                    <a:alpha val="4962"/>
                  </a:srgbClr>
                </a:gs>
                <a:gs pos="71429">
                  <a:srgbClr val="00924D">
                    <a:alpha val="2354"/>
                  </a:srgbClr>
                </a:gs>
                <a:gs pos="85714">
                  <a:srgbClr val="00924D">
                    <a:alpha val="938"/>
                  </a:srgbClr>
                </a:gs>
                <a:gs pos="100000">
                  <a:srgbClr val="00924D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8" name="Splat 1728"/>
            <p:cNvSpPr>
              <a:spLocks noGrp="1"/>
            </p:cNvSpPr>
            <p:nvPr/>
          </p:nvSpPr>
          <p:spPr>
            <a:xfrm rot="10003771">
              <a:off x="2719915" y="287909"/>
              <a:ext cx="900985" cy="551497"/>
            </a:xfrm>
            <a:prstGeom prst="ellipse">
              <a:avLst/>
            </a:prstGeom>
            <a:gradFill>
              <a:gsLst>
                <a:gs pos="0">
                  <a:srgbClr val="A000FF">
                    <a:alpha val="8979"/>
                  </a:srgbClr>
                </a:gs>
                <a:gs pos="14286">
                  <a:srgbClr val="A000FF">
                    <a:alpha val="8284"/>
                  </a:srgbClr>
                </a:gs>
                <a:gs pos="28571">
                  <a:srgbClr val="A000FF">
                    <a:alpha val="6494"/>
                  </a:srgbClr>
                </a:gs>
                <a:gs pos="42857">
                  <a:srgbClr val="A000FF">
                    <a:alpha val="4308"/>
                  </a:srgbClr>
                </a:gs>
                <a:gs pos="57143">
                  <a:srgbClr val="A000FF">
                    <a:alpha val="2411"/>
                  </a:srgbClr>
                </a:gs>
                <a:gs pos="71429">
                  <a:srgbClr val="A000FF">
                    <a:alpha val="1136"/>
                  </a:srgbClr>
                </a:gs>
                <a:gs pos="85714">
                  <a:srgbClr val="A000FF">
                    <a:alpha val="451"/>
                  </a:srgbClr>
                </a:gs>
                <a:gs pos="100000">
                  <a:srgbClr val="A000FF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9" name="Splat 1729"/>
            <p:cNvSpPr>
              <a:spLocks noGrp="1"/>
            </p:cNvSpPr>
            <p:nvPr/>
          </p:nvSpPr>
          <p:spPr>
            <a:xfrm rot="10561685">
              <a:off x="2815042" y="392167"/>
              <a:ext cx="528372" cy="3578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0" name="Splat 1730"/>
            <p:cNvSpPr>
              <a:spLocks noGrp="1"/>
            </p:cNvSpPr>
            <p:nvPr/>
          </p:nvSpPr>
          <p:spPr>
            <a:xfrm rot="7639690">
              <a:off x="2748585" y="504349"/>
              <a:ext cx="391488" cy="149093"/>
            </a:xfrm>
            <a:prstGeom prst="ellipse">
              <a:avLst/>
            </a:prstGeom>
            <a:gradFill>
              <a:gsLst>
                <a:gs pos="0">
                  <a:srgbClr val="000013">
                    <a:alpha val="24235"/>
                  </a:srgbClr>
                </a:gs>
                <a:gs pos="14286">
                  <a:srgbClr val="000013">
                    <a:alpha val="22515"/>
                  </a:srgbClr>
                </a:gs>
                <a:gs pos="28571">
                  <a:srgbClr val="000013">
                    <a:alpha val="17968"/>
                  </a:srgbClr>
                </a:gs>
                <a:gs pos="42857">
                  <a:srgbClr val="000013">
                    <a:alpha val="12183"/>
                  </a:srgbClr>
                </a:gs>
                <a:gs pos="57143">
                  <a:srgbClr val="000013">
                    <a:alpha val="6945"/>
                  </a:srgbClr>
                </a:gs>
                <a:gs pos="71429">
                  <a:srgbClr val="000013">
                    <a:alpha val="3313"/>
                  </a:srgbClr>
                </a:gs>
                <a:gs pos="85714">
                  <a:srgbClr val="000013">
                    <a:alpha val="1324"/>
                  </a:srgbClr>
                </a:gs>
                <a:gs pos="100000">
                  <a:srgbClr val="000013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1" name="Splat 1731"/>
            <p:cNvSpPr>
              <a:spLocks noGrp="1"/>
            </p:cNvSpPr>
            <p:nvPr/>
          </p:nvSpPr>
          <p:spPr>
            <a:xfrm rot="6293308">
              <a:off x="2423308" y="308464"/>
              <a:ext cx="647838" cy="488435"/>
            </a:xfrm>
            <a:prstGeom prst="ellipse">
              <a:avLst/>
            </a:prstGeom>
            <a:gradFill>
              <a:gsLst>
                <a:gs pos="0">
                  <a:srgbClr val="FF1700">
                    <a:alpha val="13813"/>
                  </a:srgbClr>
                </a:gs>
                <a:gs pos="14286">
                  <a:srgbClr val="FF1700">
                    <a:alpha val="12770"/>
                  </a:srgbClr>
                </a:gs>
                <a:gs pos="28571">
                  <a:srgbClr val="FF1700">
                    <a:alpha val="10065"/>
                  </a:srgbClr>
                </a:gs>
                <a:gs pos="42857">
                  <a:srgbClr val="FF1700">
                    <a:alpha val="6722"/>
                  </a:srgbClr>
                </a:gs>
                <a:gs pos="57143">
                  <a:srgbClr val="FF1700">
                    <a:alpha val="3782"/>
                  </a:srgbClr>
                </a:gs>
                <a:gs pos="71429">
                  <a:srgbClr val="FF1700">
                    <a:alpha val="1789"/>
                  </a:srgbClr>
                </a:gs>
                <a:gs pos="85714">
                  <a:srgbClr val="FF1700">
                    <a:alpha val="711"/>
                  </a:srgbClr>
                </a:gs>
                <a:gs pos="100000">
                  <a:srgbClr val="FF17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2" name="Splat 1732"/>
            <p:cNvSpPr>
              <a:spLocks noGrp="1"/>
            </p:cNvSpPr>
            <p:nvPr/>
          </p:nvSpPr>
          <p:spPr>
            <a:xfrm rot="-10691580">
              <a:off x="2143155" y="404338"/>
              <a:ext cx="534593" cy="332432"/>
            </a:xfrm>
            <a:prstGeom prst="ellipse">
              <a:avLst/>
            </a:prstGeom>
            <a:gradFill>
              <a:gsLst>
                <a:gs pos="0">
                  <a:srgbClr val="5D0000">
                    <a:alpha val="17040"/>
                  </a:srgbClr>
                </a:gs>
                <a:gs pos="14286">
                  <a:srgbClr val="5D0000">
                    <a:alpha val="15776"/>
                  </a:srgbClr>
                </a:gs>
                <a:gs pos="28571">
                  <a:srgbClr val="5D0000">
                    <a:alpha val="12481"/>
                  </a:srgbClr>
                </a:gs>
                <a:gs pos="42857">
                  <a:srgbClr val="5D0000">
                    <a:alpha val="8373"/>
                  </a:srgbClr>
                </a:gs>
                <a:gs pos="57143">
                  <a:srgbClr val="5D0000">
                    <a:alpha val="4730"/>
                  </a:srgbClr>
                </a:gs>
                <a:gs pos="71429">
                  <a:srgbClr val="5D0000">
                    <a:alpha val="2242"/>
                  </a:srgbClr>
                </a:gs>
                <a:gs pos="85714">
                  <a:srgbClr val="5D0000">
                    <a:alpha val="893"/>
                  </a:srgbClr>
                </a:gs>
                <a:gs pos="100000">
                  <a:srgbClr val="5D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3" name="Splat 1733"/>
            <p:cNvSpPr>
              <a:spLocks noGrp="1"/>
            </p:cNvSpPr>
            <p:nvPr/>
          </p:nvSpPr>
          <p:spPr>
            <a:xfrm rot="8522111">
              <a:off x="1848469" y="421913"/>
              <a:ext cx="437387" cy="286417"/>
            </a:xfrm>
            <a:prstGeom prst="ellipse">
              <a:avLst/>
            </a:prstGeom>
            <a:gradFill>
              <a:gsLst>
                <a:gs pos="0">
                  <a:srgbClr val="000000">
                    <a:alpha val="15897"/>
                  </a:srgbClr>
                </a:gs>
                <a:gs pos="14286">
                  <a:srgbClr val="000000">
                    <a:alpha val="14711"/>
                  </a:srgbClr>
                </a:gs>
                <a:gs pos="28571">
                  <a:srgbClr val="000000">
                    <a:alpha val="11622"/>
                  </a:srgbClr>
                </a:gs>
                <a:gs pos="42857">
                  <a:srgbClr val="000000">
                    <a:alpha val="7784"/>
                  </a:srgbClr>
                </a:gs>
                <a:gs pos="57143">
                  <a:srgbClr val="000000">
                    <a:alpha val="4391"/>
                  </a:srgbClr>
                </a:gs>
                <a:gs pos="71429">
                  <a:srgbClr val="000000">
                    <a:alpha val="2080"/>
                  </a:srgbClr>
                </a:gs>
                <a:gs pos="85714">
                  <a:srgbClr val="000000">
                    <a:alpha val="828"/>
                  </a:srgbClr>
                </a:gs>
                <a:gs pos="100000">
                  <a:srgbClr val="00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4" name="Splat 1734"/>
            <p:cNvSpPr>
              <a:spLocks noGrp="1"/>
            </p:cNvSpPr>
            <p:nvPr/>
          </p:nvSpPr>
          <p:spPr>
            <a:xfrm rot="4784439">
              <a:off x="1476207" y="352681"/>
              <a:ext cx="642147" cy="471814"/>
            </a:xfrm>
            <a:prstGeom prst="ellipse">
              <a:avLst/>
            </a:prstGeom>
            <a:gradFill>
              <a:gsLst>
                <a:gs pos="0">
                  <a:srgbClr val="FF9200">
                    <a:alpha val="30270"/>
                  </a:srgbClr>
                </a:gs>
                <a:gs pos="14286">
                  <a:srgbClr val="FF9200">
                    <a:alpha val="28207"/>
                  </a:srgbClr>
                </a:gs>
                <a:gs pos="28571">
                  <a:srgbClr val="FF9200">
                    <a:alpha val="22686"/>
                  </a:srgbClr>
                </a:gs>
                <a:gs pos="42857">
                  <a:srgbClr val="FF9200">
                    <a:alpha val="15529"/>
                  </a:srgbClr>
                </a:gs>
                <a:gs pos="57143">
                  <a:srgbClr val="FF9200">
                    <a:alpha val="8928"/>
                  </a:srgbClr>
                </a:gs>
                <a:gs pos="71429">
                  <a:srgbClr val="FF9200">
                    <a:alpha val="4283"/>
                  </a:srgbClr>
                </a:gs>
                <a:gs pos="85714">
                  <a:srgbClr val="FF9200">
                    <a:alpha val="1716"/>
                  </a:srgbClr>
                </a:gs>
                <a:gs pos="100000">
                  <a:srgbClr val="FF92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5" name="Splat 1735"/>
            <p:cNvSpPr>
              <a:spLocks noGrp="1"/>
            </p:cNvSpPr>
            <p:nvPr/>
          </p:nvSpPr>
          <p:spPr>
            <a:xfrm rot="5417816">
              <a:off x="1395904" y="473188"/>
              <a:ext cx="703730" cy="298205"/>
            </a:xfrm>
            <a:prstGeom prst="ellipse">
              <a:avLst/>
            </a:prstGeom>
            <a:gradFill>
              <a:gsLst>
                <a:gs pos="0">
                  <a:srgbClr val="240000">
                    <a:alpha val="32968"/>
                  </a:srgbClr>
                </a:gs>
                <a:gs pos="14286">
                  <a:srgbClr val="240000">
                    <a:alpha val="30764"/>
                  </a:srgbClr>
                </a:gs>
                <a:gs pos="28571">
                  <a:srgbClr val="240000">
                    <a:alpha val="24833"/>
                  </a:srgbClr>
                </a:gs>
                <a:gs pos="42857">
                  <a:srgbClr val="240000">
                    <a:alpha val="17075"/>
                  </a:srgbClr>
                </a:gs>
                <a:gs pos="57143">
                  <a:srgbClr val="240000">
                    <a:alpha val="9855"/>
                  </a:srgbClr>
                </a:gs>
                <a:gs pos="71429">
                  <a:srgbClr val="240000">
                    <a:alpha val="4740"/>
                  </a:srgbClr>
                </a:gs>
                <a:gs pos="85714">
                  <a:srgbClr val="240000">
                    <a:alpha val="1902"/>
                  </a:srgbClr>
                </a:gs>
                <a:gs pos="100000">
                  <a:srgbClr val="2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6" name="Splat 1736"/>
            <p:cNvSpPr>
              <a:spLocks noGrp="1"/>
            </p:cNvSpPr>
            <p:nvPr/>
          </p:nvSpPr>
          <p:spPr>
            <a:xfrm rot="8922813">
              <a:off x="545022" y="296970"/>
              <a:ext cx="794628" cy="501044"/>
            </a:xfrm>
            <a:prstGeom prst="ellipse">
              <a:avLst/>
            </a:prstGeom>
            <a:gradFill>
              <a:gsLst>
                <a:gs pos="0">
                  <a:srgbClr val="FF9600">
                    <a:alpha val="11818"/>
                  </a:srgbClr>
                </a:gs>
                <a:gs pos="14286">
                  <a:srgbClr val="FF9600">
                    <a:alpha val="10916"/>
                  </a:srgbClr>
                </a:gs>
                <a:gs pos="28571">
                  <a:srgbClr val="FF9600">
                    <a:alpha val="8584"/>
                  </a:srgbClr>
                </a:gs>
                <a:gs pos="42857">
                  <a:srgbClr val="FF9600">
                    <a:alpha val="5717"/>
                  </a:srgbClr>
                </a:gs>
                <a:gs pos="57143">
                  <a:srgbClr val="FF9600">
                    <a:alpha val="3209"/>
                  </a:srgbClr>
                </a:gs>
                <a:gs pos="71429">
                  <a:srgbClr val="FF9600">
                    <a:alpha val="1515"/>
                  </a:srgbClr>
                </a:gs>
                <a:gs pos="85714">
                  <a:srgbClr val="FF9600">
                    <a:alpha val="602"/>
                  </a:srgbClr>
                </a:gs>
                <a:gs pos="100000">
                  <a:srgbClr val="FF9600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7" name="Splat 1737"/>
            <p:cNvSpPr>
              <a:spLocks noGrp="1"/>
            </p:cNvSpPr>
            <p:nvPr/>
          </p:nvSpPr>
          <p:spPr>
            <a:xfrm rot="3174432">
              <a:off x="382164" y="315879"/>
              <a:ext cx="697218" cy="546504"/>
            </a:xfrm>
            <a:prstGeom prst="ellipse">
              <a:avLst/>
            </a:prstGeom>
            <a:gradFill>
              <a:gsLst>
                <a:gs pos="0">
                  <a:srgbClr val="FF0000">
                    <a:alpha val="1731"/>
                  </a:srgbClr>
                </a:gs>
                <a:gs pos="14286">
                  <a:srgbClr val="FF0000">
                    <a:alpha val="1592"/>
                  </a:srgbClr>
                </a:gs>
                <a:gs pos="28571">
                  <a:srgbClr val="FF0000">
                    <a:alpha val="1239"/>
                  </a:srgbClr>
                </a:gs>
                <a:gs pos="42857">
                  <a:srgbClr val="FF0000">
                    <a:alpha val="814"/>
                  </a:srgbClr>
                </a:gs>
                <a:gs pos="57143">
                  <a:srgbClr val="FF0000">
                    <a:alpha val="452"/>
                  </a:srgbClr>
                </a:gs>
                <a:gs pos="71429">
                  <a:srgbClr val="FF0000">
                    <a:alpha val="212"/>
                  </a:srgbClr>
                </a:gs>
                <a:gs pos="85714">
                  <a:srgbClr val="FF0000">
                    <a:alpha val="84"/>
                  </a:srgbClr>
                </a:gs>
                <a:gs pos="100000">
                  <a:srgbClr val="FF000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8" name="Splat 1738"/>
            <p:cNvSpPr>
              <a:spLocks noGrp="1"/>
            </p:cNvSpPr>
            <p:nvPr/>
          </p:nvSpPr>
          <p:spPr>
            <a:xfrm rot="5654428">
              <a:off x="-12909" y="312206"/>
              <a:ext cx="755462" cy="395623"/>
            </a:xfrm>
            <a:prstGeom prst="ellipse">
              <a:avLst/>
            </a:prstGeom>
            <a:gradFill>
              <a:gsLst>
                <a:gs pos="0">
                  <a:srgbClr val="FFFF00">
                    <a:alpha val="12511"/>
                  </a:srgbClr>
                </a:gs>
                <a:gs pos="14286">
                  <a:srgbClr val="FFFF00">
                    <a:alpha val="11560"/>
                  </a:srgbClr>
                </a:gs>
                <a:gs pos="28571">
                  <a:srgbClr val="FFFF00">
                    <a:alpha val="9098"/>
                  </a:srgbClr>
                </a:gs>
                <a:gs pos="42857">
                  <a:srgbClr val="FFFF00">
                    <a:alpha val="6065"/>
                  </a:srgbClr>
                </a:gs>
                <a:gs pos="57143">
                  <a:srgbClr val="FFFF00">
                    <a:alpha val="3407"/>
                  </a:srgbClr>
                </a:gs>
                <a:gs pos="71429">
                  <a:srgbClr val="FFFF00">
                    <a:alpha val="1610"/>
                  </a:srgbClr>
                </a:gs>
                <a:gs pos="85714">
                  <a:srgbClr val="FFFF00">
                    <a:alpha val="640"/>
                  </a:srgbClr>
                </a:gs>
                <a:gs pos="100000">
                  <a:srgbClr val="FFFF0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9" name="Splat 1739"/>
            <p:cNvSpPr>
              <a:spLocks noGrp="1"/>
            </p:cNvSpPr>
            <p:nvPr/>
          </p:nvSpPr>
          <p:spPr>
            <a:xfrm rot="9820028">
              <a:off x="-188906" y="309510"/>
              <a:ext cx="792970" cy="499569"/>
            </a:xfrm>
            <a:prstGeom prst="ellipse">
              <a:avLst/>
            </a:prstGeom>
            <a:gradFill>
              <a:gsLst>
                <a:gs pos="0">
                  <a:srgbClr val="C7E1FF">
                    <a:alpha val="11689"/>
                  </a:srgbClr>
                </a:gs>
                <a:gs pos="14286">
                  <a:srgbClr val="C7E1FF">
                    <a:alpha val="10797"/>
                  </a:srgbClr>
                </a:gs>
                <a:gs pos="28571">
                  <a:srgbClr val="C7E1FF">
                    <a:alpha val="8489"/>
                  </a:srgbClr>
                </a:gs>
                <a:gs pos="42857">
                  <a:srgbClr val="C7E1FF">
                    <a:alpha val="5653"/>
                  </a:srgbClr>
                </a:gs>
                <a:gs pos="57143">
                  <a:srgbClr val="C7E1FF">
                    <a:alpha val="3173"/>
                  </a:srgbClr>
                </a:gs>
                <a:gs pos="71429">
                  <a:srgbClr val="C7E1FF">
                    <a:alpha val="1498"/>
                  </a:srgbClr>
                </a:gs>
                <a:gs pos="85714">
                  <a:srgbClr val="C7E1FF">
                    <a:alpha val="595"/>
                  </a:srgbClr>
                </a:gs>
                <a:gs pos="100000">
                  <a:srgbClr val="C7E1FF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0" name="Splat 1740"/>
            <p:cNvSpPr>
              <a:spLocks noGrp="1"/>
            </p:cNvSpPr>
            <p:nvPr/>
          </p:nvSpPr>
          <p:spPr>
            <a:xfrm rot="3842608">
              <a:off x="-233460" y="365246"/>
              <a:ext cx="631662" cy="469070"/>
            </a:xfrm>
            <a:prstGeom prst="ellipse">
              <a:avLst/>
            </a:prstGeom>
            <a:gradFill>
              <a:gsLst>
                <a:gs pos="0">
                  <a:srgbClr val="FFF5FF">
                    <a:alpha val="30098"/>
                  </a:srgbClr>
                </a:gs>
                <a:gs pos="14286">
                  <a:srgbClr val="FFF5FF">
                    <a:alpha val="28044"/>
                  </a:srgbClr>
                </a:gs>
                <a:gs pos="28571">
                  <a:srgbClr val="FFF5FF">
                    <a:alpha val="22550"/>
                  </a:srgbClr>
                </a:gs>
                <a:gs pos="42857">
                  <a:srgbClr val="FFF5FF">
                    <a:alpha val="15432"/>
                  </a:srgbClr>
                </a:gs>
                <a:gs pos="57143">
                  <a:srgbClr val="FFF5FF">
                    <a:alpha val="8869"/>
                  </a:srgbClr>
                </a:gs>
                <a:gs pos="71429">
                  <a:srgbClr val="FFF5FF">
                    <a:alpha val="4254"/>
                  </a:srgbClr>
                </a:gs>
                <a:gs pos="85714">
                  <a:srgbClr val="FFF5FF">
                    <a:alpha val="1704"/>
                  </a:srgbClr>
                </a:gs>
                <a:gs pos="100000">
                  <a:srgbClr val="FFF5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1" name="Splat 1741"/>
            <p:cNvSpPr>
              <a:spLocks noGrp="1"/>
            </p:cNvSpPr>
            <p:nvPr/>
          </p:nvSpPr>
          <p:spPr>
            <a:xfrm rot="6631130">
              <a:off x="2956194" y="-2488"/>
              <a:ext cx="884362" cy="651807"/>
            </a:xfrm>
            <a:prstGeom prst="ellipse">
              <a:avLst/>
            </a:prstGeom>
            <a:gradFill>
              <a:gsLst>
                <a:gs pos="0">
                  <a:srgbClr val="FF0000">
                    <a:alpha val="8971"/>
                  </a:srgbClr>
                </a:gs>
                <a:gs pos="14286">
                  <a:srgbClr val="FF0000">
                    <a:alpha val="8276"/>
                  </a:srgbClr>
                </a:gs>
                <a:gs pos="28571">
                  <a:srgbClr val="FF0000">
                    <a:alpha val="6487"/>
                  </a:srgbClr>
                </a:gs>
                <a:gs pos="42857">
                  <a:srgbClr val="FF0000">
                    <a:alpha val="4304"/>
                  </a:srgbClr>
                </a:gs>
                <a:gs pos="57143">
                  <a:srgbClr val="FF0000">
                    <a:alpha val="2408"/>
                  </a:srgbClr>
                </a:gs>
                <a:gs pos="71429">
                  <a:srgbClr val="FF0000">
                    <a:alpha val="1135"/>
                  </a:srgbClr>
                </a:gs>
                <a:gs pos="85714">
                  <a:srgbClr val="FF0000">
                    <a:alpha val="450"/>
                  </a:srgbClr>
                </a:gs>
                <a:gs pos="100000">
                  <a:srgbClr val="FF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2" name="Splat 1742"/>
            <p:cNvSpPr>
              <a:spLocks noGrp="1"/>
            </p:cNvSpPr>
            <p:nvPr/>
          </p:nvSpPr>
          <p:spPr>
            <a:xfrm rot="6969612">
              <a:off x="2733061" y="358327"/>
              <a:ext cx="484087" cy="1766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3" name="Splat 1743"/>
            <p:cNvSpPr>
              <a:spLocks noGrp="1"/>
            </p:cNvSpPr>
            <p:nvPr/>
          </p:nvSpPr>
          <p:spPr>
            <a:xfrm rot="9562535">
              <a:off x="2396288" y="222640"/>
              <a:ext cx="703188" cy="388394"/>
            </a:xfrm>
            <a:prstGeom prst="ellipse">
              <a:avLst/>
            </a:prstGeom>
            <a:gradFill>
              <a:gsLst>
                <a:gs pos="0">
                  <a:srgbClr val="FFCA00">
                    <a:alpha val="9344"/>
                  </a:srgbClr>
                </a:gs>
                <a:gs pos="14286">
                  <a:srgbClr val="FFCA00">
                    <a:alpha val="8622"/>
                  </a:srgbClr>
                </a:gs>
                <a:gs pos="28571">
                  <a:srgbClr val="FFCA00">
                    <a:alpha val="6761"/>
                  </a:srgbClr>
                </a:gs>
                <a:gs pos="42857">
                  <a:srgbClr val="FFCA00">
                    <a:alpha val="4488"/>
                  </a:srgbClr>
                </a:gs>
                <a:gs pos="57143">
                  <a:srgbClr val="FFCA00">
                    <a:alpha val="2512"/>
                  </a:srgbClr>
                </a:gs>
                <a:gs pos="71429">
                  <a:srgbClr val="FFCA00">
                    <a:alpha val="1184"/>
                  </a:srgbClr>
                </a:gs>
                <a:gs pos="85714">
                  <a:srgbClr val="FFCA00">
                    <a:alpha val="470"/>
                  </a:srgbClr>
                </a:gs>
                <a:gs pos="100000">
                  <a:srgbClr val="FFCA00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4" name="Splat 1744"/>
            <p:cNvSpPr>
              <a:spLocks noGrp="1"/>
            </p:cNvSpPr>
            <p:nvPr/>
          </p:nvSpPr>
          <p:spPr>
            <a:xfrm rot="7631632">
              <a:off x="1771436" y="272167"/>
              <a:ext cx="703669" cy="192712"/>
            </a:xfrm>
            <a:prstGeom prst="ellipse">
              <a:avLst/>
            </a:prstGeom>
            <a:gradFill>
              <a:gsLst>
                <a:gs pos="0">
                  <a:srgbClr val="1A0000">
                    <a:alpha val="27596"/>
                  </a:srgbClr>
                </a:gs>
                <a:gs pos="14286">
                  <a:srgbClr val="1A0000">
                    <a:alpha val="25680"/>
                  </a:srgbClr>
                </a:gs>
                <a:gs pos="28571">
                  <a:srgbClr val="1A0000">
                    <a:alpha val="20582"/>
                  </a:srgbClr>
                </a:gs>
                <a:gs pos="42857">
                  <a:srgbClr val="1A0000">
                    <a:alpha val="14028"/>
                  </a:srgbClr>
                </a:gs>
                <a:gs pos="57143">
                  <a:srgbClr val="1A0000">
                    <a:alpha val="8034"/>
                  </a:srgbClr>
                </a:gs>
                <a:gs pos="71429">
                  <a:srgbClr val="1A0000">
                    <a:alpha val="3845"/>
                  </a:srgbClr>
                </a:gs>
                <a:gs pos="85714">
                  <a:srgbClr val="1A0000">
                    <a:alpha val="1538"/>
                  </a:srgbClr>
                </a:gs>
                <a:gs pos="100000">
                  <a:srgbClr val="1A0000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5" name="Splat 1745"/>
            <p:cNvSpPr>
              <a:spLocks noGrp="1"/>
            </p:cNvSpPr>
            <p:nvPr/>
          </p:nvSpPr>
          <p:spPr>
            <a:xfrm rot="7140529">
              <a:off x="1611007" y="150024"/>
              <a:ext cx="629681" cy="380236"/>
            </a:xfrm>
            <a:prstGeom prst="ellipse">
              <a:avLst/>
            </a:prstGeom>
            <a:gradFill>
              <a:gsLst>
                <a:gs pos="0">
                  <a:srgbClr val="FF0000">
                    <a:alpha val="4140"/>
                  </a:srgbClr>
                </a:gs>
                <a:gs pos="14286">
                  <a:srgbClr val="FF0000">
                    <a:alpha val="3812"/>
                  </a:srgbClr>
                </a:gs>
                <a:gs pos="28571">
                  <a:srgbClr val="FF0000">
                    <a:alpha val="2972"/>
                  </a:srgbClr>
                </a:gs>
                <a:gs pos="42857">
                  <a:srgbClr val="FF0000">
                    <a:alpha val="1960"/>
                  </a:srgbClr>
                </a:gs>
                <a:gs pos="57143">
                  <a:srgbClr val="FF0000">
                    <a:alpha val="1091"/>
                  </a:srgbClr>
                </a:gs>
                <a:gs pos="71429">
                  <a:srgbClr val="FF0000">
                    <a:alpha val="512"/>
                  </a:srgbClr>
                </a:gs>
                <a:gs pos="85714">
                  <a:srgbClr val="FF0000">
                    <a:alpha val="203"/>
                  </a:srgbClr>
                </a:gs>
                <a:gs pos="100000">
                  <a:srgbClr val="FF000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6" name="Splat 1746"/>
            <p:cNvSpPr>
              <a:spLocks noGrp="1"/>
            </p:cNvSpPr>
            <p:nvPr/>
          </p:nvSpPr>
          <p:spPr>
            <a:xfrm rot="4592535">
              <a:off x="1392022" y="187759"/>
              <a:ext cx="629950" cy="492105"/>
            </a:xfrm>
            <a:prstGeom prst="ellipse">
              <a:avLst/>
            </a:prstGeom>
            <a:gradFill>
              <a:gsLst>
                <a:gs pos="0">
                  <a:srgbClr val="FF0000">
                    <a:alpha val="3049"/>
                  </a:srgbClr>
                </a:gs>
                <a:gs pos="14286">
                  <a:srgbClr val="FF0000">
                    <a:alpha val="2806"/>
                  </a:srgbClr>
                </a:gs>
                <a:gs pos="28571">
                  <a:srgbClr val="FF0000">
                    <a:alpha val="2186"/>
                  </a:srgbClr>
                </a:gs>
                <a:gs pos="42857">
                  <a:srgbClr val="FF0000">
                    <a:alpha val="1439"/>
                  </a:srgbClr>
                </a:gs>
                <a:gs pos="57143">
                  <a:srgbClr val="FF0000">
                    <a:alpha val="800"/>
                  </a:srgbClr>
                </a:gs>
                <a:gs pos="71429">
                  <a:srgbClr val="FF0000">
                    <a:alpha val="375"/>
                  </a:srgbClr>
                </a:gs>
                <a:gs pos="85714">
                  <a:srgbClr val="FF0000">
                    <a:alpha val="149"/>
                  </a:srgbClr>
                </a:gs>
                <a:gs pos="100000">
                  <a:srgbClr val="FF00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7" name="Splat 1747"/>
            <p:cNvSpPr>
              <a:spLocks noGrp="1"/>
            </p:cNvSpPr>
            <p:nvPr/>
          </p:nvSpPr>
          <p:spPr>
            <a:xfrm rot="9378638">
              <a:off x="1185447" y="257630"/>
              <a:ext cx="793219" cy="468500"/>
            </a:xfrm>
            <a:prstGeom prst="ellipse">
              <a:avLst/>
            </a:prstGeom>
            <a:gradFill>
              <a:gsLst>
                <a:gs pos="0">
                  <a:srgbClr val="FFAD00">
                    <a:alpha val="8736"/>
                  </a:srgbClr>
                </a:gs>
                <a:gs pos="14286">
                  <a:srgbClr val="FFAD00">
                    <a:alpha val="8059"/>
                  </a:srgbClr>
                </a:gs>
                <a:gs pos="28571">
                  <a:srgbClr val="FFAD00">
                    <a:alpha val="6315"/>
                  </a:srgbClr>
                </a:gs>
                <a:gs pos="42857">
                  <a:srgbClr val="FFAD00">
                    <a:alpha val="4189"/>
                  </a:srgbClr>
                </a:gs>
                <a:gs pos="57143">
                  <a:srgbClr val="FFAD00">
                    <a:alpha val="2343"/>
                  </a:srgbClr>
                </a:gs>
                <a:gs pos="71429">
                  <a:srgbClr val="FFAD00">
                    <a:alpha val="1104"/>
                  </a:srgbClr>
                </a:gs>
                <a:gs pos="85714">
                  <a:srgbClr val="FFAD00">
                    <a:alpha val="438"/>
                  </a:srgbClr>
                </a:gs>
                <a:gs pos="100000">
                  <a:srgbClr val="FFAD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8" name="Splat 1748"/>
            <p:cNvSpPr>
              <a:spLocks noGrp="1"/>
            </p:cNvSpPr>
            <p:nvPr/>
          </p:nvSpPr>
          <p:spPr>
            <a:xfrm rot="3902848">
              <a:off x="1095178" y="247262"/>
              <a:ext cx="686128" cy="369834"/>
            </a:xfrm>
            <a:prstGeom prst="ellipse">
              <a:avLst/>
            </a:prstGeom>
            <a:gradFill>
              <a:gsLst>
                <a:gs pos="0">
                  <a:srgbClr val="AA0000">
                    <a:alpha val="8537"/>
                  </a:srgbClr>
                </a:gs>
                <a:gs pos="14286">
                  <a:srgbClr val="AA0000">
                    <a:alpha val="7874"/>
                  </a:srgbClr>
                </a:gs>
                <a:gs pos="28571">
                  <a:srgbClr val="AA0000">
                    <a:alpha val="6169"/>
                  </a:srgbClr>
                </a:gs>
                <a:gs pos="42857">
                  <a:srgbClr val="AA0000">
                    <a:alpha val="4091"/>
                  </a:srgbClr>
                </a:gs>
                <a:gs pos="57143">
                  <a:srgbClr val="AA0000">
                    <a:alpha val="2288"/>
                  </a:srgbClr>
                </a:gs>
                <a:gs pos="71429">
                  <a:srgbClr val="AA0000">
                    <a:alpha val="1078"/>
                  </a:srgbClr>
                </a:gs>
                <a:gs pos="85714">
                  <a:srgbClr val="AA0000">
                    <a:alpha val="427"/>
                  </a:srgbClr>
                </a:gs>
                <a:gs pos="100000">
                  <a:srgbClr val="AA0000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9" name="Splat 1749"/>
            <p:cNvSpPr>
              <a:spLocks noGrp="1"/>
            </p:cNvSpPr>
            <p:nvPr/>
          </p:nvSpPr>
          <p:spPr>
            <a:xfrm rot="10402473">
              <a:off x="890715" y="197249"/>
              <a:ext cx="771786" cy="487509"/>
            </a:xfrm>
            <a:prstGeom prst="ellipse">
              <a:avLst/>
            </a:prstGeom>
            <a:gradFill>
              <a:gsLst>
                <a:gs pos="0">
                  <a:srgbClr val="FF8200">
                    <a:alpha val="15402"/>
                  </a:srgbClr>
                </a:gs>
                <a:gs pos="14286">
                  <a:srgbClr val="FF8200">
                    <a:alpha val="14250"/>
                  </a:srgbClr>
                </a:gs>
                <a:gs pos="28571">
                  <a:srgbClr val="FF8200">
                    <a:alpha val="11252"/>
                  </a:srgbClr>
                </a:gs>
                <a:gs pos="42857">
                  <a:srgbClr val="FF8200">
                    <a:alpha val="7531"/>
                  </a:srgbClr>
                </a:gs>
                <a:gs pos="57143">
                  <a:srgbClr val="FF8200">
                    <a:alpha val="4246"/>
                  </a:srgbClr>
                </a:gs>
                <a:gs pos="71429">
                  <a:srgbClr val="FF8200">
                    <a:alpha val="2010"/>
                  </a:srgbClr>
                </a:gs>
                <a:gs pos="85714">
                  <a:srgbClr val="FF8200">
                    <a:alpha val="800"/>
                  </a:srgbClr>
                </a:gs>
                <a:gs pos="100000">
                  <a:srgbClr val="FF82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0" name="Splat 1750"/>
            <p:cNvSpPr>
              <a:spLocks noGrp="1"/>
            </p:cNvSpPr>
            <p:nvPr/>
          </p:nvSpPr>
          <p:spPr>
            <a:xfrm rot="9975353">
              <a:off x="705036" y="121013"/>
              <a:ext cx="743258" cy="560706"/>
            </a:xfrm>
            <a:prstGeom prst="ellipse">
              <a:avLst/>
            </a:prstGeom>
            <a:gradFill>
              <a:gsLst>
                <a:gs pos="0">
                  <a:srgbClr val="FF0000">
                    <a:alpha val="1964"/>
                  </a:srgbClr>
                </a:gs>
                <a:gs pos="14286">
                  <a:srgbClr val="FF0000">
                    <a:alpha val="1807"/>
                  </a:srgbClr>
                </a:gs>
                <a:gs pos="28571">
                  <a:srgbClr val="FF0000">
                    <a:alpha val="1406"/>
                  </a:srgbClr>
                </a:gs>
                <a:gs pos="42857">
                  <a:srgbClr val="FF0000">
                    <a:alpha val="924"/>
                  </a:srgbClr>
                </a:gs>
                <a:gs pos="57143">
                  <a:srgbClr val="FF0000">
                    <a:alpha val="513"/>
                  </a:srgbClr>
                </a:gs>
                <a:gs pos="71429">
                  <a:srgbClr val="FF0000">
                    <a:alpha val="241"/>
                  </a:srgbClr>
                </a:gs>
                <a:gs pos="85714">
                  <a:srgbClr val="FF0000">
                    <a:alpha val="95"/>
                  </a:srgbClr>
                </a:gs>
                <a:gs pos="100000">
                  <a:srgbClr val="FF00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1" name="Splat 1751"/>
            <p:cNvSpPr>
              <a:spLocks noGrp="1"/>
            </p:cNvSpPr>
            <p:nvPr/>
          </p:nvSpPr>
          <p:spPr>
            <a:xfrm rot="-10059617">
              <a:off x="548534" y="218317"/>
              <a:ext cx="694800" cy="414970"/>
            </a:xfrm>
            <a:prstGeom prst="ellipse">
              <a:avLst/>
            </a:prstGeom>
            <a:gradFill>
              <a:gsLst>
                <a:gs pos="0">
                  <a:srgbClr val="653D00">
                    <a:alpha val="29547"/>
                  </a:srgbClr>
                </a:gs>
                <a:gs pos="14286">
                  <a:srgbClr val="653D00">
                    <a:alpha val="27523"/>
                  </a:srgbClr>
                </a:gs>
                <a:gs pos="28571">
                  <a:srgbClr val="653D00">
                    <a:alpha val="22115"/>
                  </a:srgbClr>
                </a:gs>
                <a:gs pos="42857">
                  <a:srgbClr val="653D00">
                    <a:alpha val="15121"/>
                  </a:srgbClr>
                </a:gs>
                <a:gs pos="57143">
                  <a:srgbClr val="653D00">
                    <a:alpha val="8684"/>
                  </a:srgbClr>
                </a:gs>
                <a:gs pos="71429">
                  <a:srgbClr val="653D00">
                    <a:alpha val="4163"/>
                  </a:srgbClr>
                </a:gs>
                <a:gs pos="85714">
                  <a:srgbClr val="653D00">
                    <a:alpha val="1667"/>
                  </a:srgbClr>
                </a:gs>
                <a:gs pos="100000">
                  <a:srgbClr val="653D00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2" name="Splat 1752"/>
            <p:cNvSpPr>
              <a:spLocks noGrp="1"/>
            </p:cNvSpPr>
            <p:nvPr/>
          </p:nvSpPr>
          <p:spPr>
            <a:xfrm rot="5713280">
              <a:off x="365296" y="288006"/>
              <a:ext cx="579721" cy="294177"/>
            </a:xfrm>
            <a:prstGeom prst="ellipse">
              <a:avLst/>
            </a:prstGeom>
            <a:gradFill>
              <a:gsLst>
                <a:gs pos="0">
                  <a:srgbClr val="280000">
                    <a:alpha val="32618"/>
                  </a:srgbClr>
                </a:gs>
                <a:gs pos="14286">
                  <a:srgbClr val="280000">
                    <a:alpha val="30431"/>
                  </a:srgbClr>
                </a:gs>
                <a:gs pos="28571">
                  <a:srgbClr val="280000">
                    <a:alpha val="24553"/>
                  </a:srgbClr>
                </a:gs>
                <a:gs pos="42857">
                  <a:srgbClr val="280000">
                    <a:alpha val="16873"/>
                  </a:srgbClr>
                </a:gs>
                <a:gs pos="57143">
                  <a:srgbClr val="280000">
                    <a:alpha val="9733"/>
                  </a:srgbClr>
                </a:gs>
                <a:gs pos="71429">
                  <a:srgbClr val="280000">
                    <a:alpha val="4680"/>
                  </a:srgbClr>
                </a:gs>
                <a:gs pos="85714">
                  <a:srgbClr val="280000">
                    <a:alpha val="1878"/>
                  </a:srgbClr>
                </a:gs>
                <a:gs pos="100000">
                  <a:srgbClr val="28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3" name="Splat 1753"/>
            <p:cNvSpPr>
              <a:spLocks noGrp="1"/>
            </p:cNvSpPr>
            <p:nvPr/>
          </p:nvSpPr>
          <p:spPr>
            <a:xfrm rot="-8596642">
              <a:off x="243201" y="242184"/>
              <a:ext cx="701051" cy="396009"/>
            </a:xfrm>
            <a:prstGeom prst="ellipse">
              <a:avLst/>
            </a:prstGeom>
            <a:gradFill>
              <a:gsLst>
                <a:gs pos="0">
                  <a:srgbClr val="FFDA71">
                    <a:alpha val="21210"/>
                  </a:srgbClr>
                </a:gs>
                <a:gs pos="14286">
                  <a:srgbClr val="FFDA71">
                    <a:alpha val="19676"/>
                  </a:srgbClr>
                </a:gs>
                <a:gs pos="28571">
                  <a:srgbClr val="FFDA71">
                    <a:alpha val="15643"/>
                  </a:srgbClr>
                </a:gs>
                <a:gs pos="42857">
                  <a:srgbClr val="FFDA71">
                    <a:alpha val="10558"/>
                  </a:srgbClr>
                </a:gs>
                <a:gs pos="57143">
                  <a:srgbClr val="FFDA71">
                    <a:alpha val="5996"/>
                  </a:srgbClr>
                </a:gs>
                <a:gs pos="71429">
                  <a:srgbClr val="FFDA71">
                    <a:alpha val="2853"/>
                  </a:srgbClr>
                </a:gs>
                <a:gs pos="85714">
                  <a:srgbClr val="FFDA71">
                    <a:alpha val="1138"/>
                  </a:srgbClr>
                </a:gs>
                <a:gs pos="100000">
                  <a:srgbClr val="FFDA71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4" name="Splat 1754"/>
            <p:cNvSpPr>
              <a:spLocks noGrp="1"/>
            </p:cNvSpPr>
            <p:nvPr/>
          </p:nvSpPr>
          <p:spPr>
            <a:xfrm rot="6832169">
              <a:off x="-6254" y="140904"/>
              <a:ext cx="732966" cy="494750"/>
            </a:xfrm>
            <a:prstGeom prst="ellipse">
              <a:avLst/>
            </a:prstGeom>
            <a:gradFill>
              <a:gsLst>
                <a:gs pos="0">
                  <a:srgbClr val="FF0000">
                    <a:alpha val="11166"/>
                  </a:srgbClr>
                </a:gs>
                <a:gs pos="14286">
                  <a:srgbClr val="FF0000">
                    <a:alpha val="10311"/>
                  </a:srgbClr>
                </a:gs>
                <a:gs pos="28571">
                  <a:srgbClr val="FF0000">
                    <a:alpha val="8102"/>
                  </a:srgbClr>
                </a:gs>
                <a:gs pos="42857">
                  <a:srgbClr val="FF0000">
                    <a:alpha val="5391"/>
                  </a:srgbClr>
                </a:gs>
                <a:gs pos="57143">
                  <a:srgbClr val="FF0000">
                    <a:alpha val="3024"/>
                  </a:srgbClr>
                </a:gs>
                <a:gs pos="71429">
                  <a:srgbClr val="FF0000">
                    <a:alpha val="1427"/>
                  </a:srgbClr>
                </a:gs>
                <a:gs pos="85714">
                  <a:srgbClr val="FF0000">
                    <a:alpha val="567"/>
                  </a:srgbClr>
                </a:gs>
                <a:gs pos="100000">
                  <a:srgbClr val="FF00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5" name="Splat 1755"/>
            <p:cNvSpPr>
              <a:spLocks noGrp="1"/>
            </p:cNvSpPr>
            <p:nvPr/>
          </p:nvSpPr>
          <p:spPr>
            <a:xfrm rot="7972786">
              <a:off x="20718" y="278868"/>
              <a:ext cx="529591" cy="306264"/>
            </a:xfrm>
            <a:prstGeom prst="ellipse">
              <a:avLst/>
            </a:prstGeom>
            <a:gradFill>
              <a:gsLst>
                <a:gs pos="0">
                  <a:srgbClr val="000000">
                    <a:alpha val="19726"/>
                  </a:srgbClr>
                </a:gs>
                <a:gs pos="14286">
                  <a:srgbClr val="000000">
                    <a:alpha val="18286"/>
                  </a:srgbClr>
                </a:gs>
                <a:gs pos="28571">
                  <a:srgbClr val="000000">
                    <a:alpha val="14513"/>
                  </a:srgbClr>
                </a:gs>
                <a:gs pos="42857">
                  <a:srgbClr val="000000">
                    <a:alpha val="9774"/>
                  </a:srgbClr>
                </a:gs>
                <a:gs pos="57143">
                  <a:srgbClr val="000000">
                    <a:alpha val="5540"/>
                  </a:srgbClr>
                </a:gs>
                <a:gs pos="71429">
                  <a:srgbClr val="000000">
                    <a:alpha val="2632"/>
                  </a:srgbClr>
                </a:gs>
                <a:gs pos="85714">
                  <a:srgbClr val="000000">
                    <a:alpha val="1049"/>
                  </a:srgbClr>
                </a:gs>
                <a:gs pos="100000">
                  <a:srgbClr val="000000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6" name="Splat 1756"/>
            <p:cNvSpPr>
              <a:spLocks noGrp="1"/>
            </p:cNvSpPr>
            <p:nvPr/>
          </p:nvSpPr>
          <p:spPr>
            <a:xfrm rot="5708042">
              <a:off x="-301879" y="173703"/>
              <a:ext cx="628746" cy="566877"/>
            </a:xfrm>
            <a:prstGeom prst="ellipse">
              <a:avLst/>
            </a:prstGeom>
            <a:gradFill>
              <a:gsLst>
                <a:gs pos="0">
                  <a:srgbClr val="FFF4FF">
                    <a:alpha val="32968"/>
                  </a:srgbClr>
                </a:gs>
                <a:gs pos="14286">
                  <a:srgbClr val="FFF4FF">
                    <a:alpha val="30764"/>
                  </a:srgbClr>
                </a:gs>
                <a:gs pos="28571">
                  <a:srgbClr val="FFF4FF">
                    <a:alpha val="24833"/>
                  </a:srgbClr>
                </a:gs>
                <a:gs pos="42857">
                  <a:srgbClr val="FFF4FF">
                    <a:alpha val="17075"/>
                  </a:srgbClr>
                </a:gs>
                <a:gs pos="57143">
                  <a:srgbClr val="FFF4FF">
                    <a:alpha val="9855"/>
                  </a:srgbClr>
                </a:gs>
                <a:gs pos="71429">
                  <a:srgbClr val="FFF4FF">
                    <a:alpha val="4740"/>
                  </a:srgbClr>
                </a:gs>
                <a:gs pos="85714">
                  <a:srgbClr val="FFF4FF">
                    <a:alpha val="1902"/>
                  </a:srgbClr>
                </a:gs>
                <a:gs pos="100000">
                  <a:srgbClr val="FFF4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7" name="Splat 1757"/>
            <p:cNvSpPr>
              <a:spLocks noGrp="1"/>
            </p:cNvSpPr>
            <p:nvPr/>
          </p:nvSpPr>
          <p:spPr>
            <a:xfrm rot="4688706">
              <a:off x="3159328" y="-145228"/>
              <a:ext cx="977493" cy="6869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8" name="Splat 1758"/>
            <p:cNvSpPr>
              <a:spLocks noGrp="1"/>
            </p:cNvSpPr>
            <p:nvPr/>
          </p:nvSpPr>
          <p:spPr>
            <a:xfrm rot="5428644">
              <a:off x="2988080" y="-96311"/>
              <a:ext cx="844675" cy="596718"/>
            </a:xfrm>
            <a:prstGeom prst="ellipse">
              <a:avLst/>
            </a:prstGeom>
            <a:gradFill>
              <a:gsLst>
                <a:gs pos="0">
                  <a:srgbClr val="000000">
                    <a:alpha val="25557"/>
                  </a:srgbClr>
                </a:gs>
                <a:gs pos="14286">
                  <a:srgbClr val="000000">
                    <a:alpha val="23758"/>
                  </a:srgbClr>
                </a:gs>
                <a:gs pos="28571">
                  <a:srgbClr val="000000">
                    <a:alpha val="18992"/>
                  </a:srgbClr>
                </a:gs>
                <a:gs pos="42857">
                  <a:srgbClr val="000000">
                    <a:alpha val="12903"/>
                  </a:srgbClr>
                </a:gs>
                <a:gs pos="57143">
                  <a:srgbClr val="000000">
                    <a:alpha val="7369"/>
                  </a:srgbClr>
                </a:gs>
                <a:gs pos="71429">
                  <a:srgbClr val="000000">
                    <a:alpha val="3520"/>
                  </a:srgbClr>
                </a:gs>
                <a:gs pos="85714">
                  <a:srgbClr val="000000">
                    <a:alpha val="1407"/>
                  </a:srgbClr>
                </a:gs>
                <a:gs pos="100000">
                  <a:srgbClr val="000000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9" name="Splat 1759"/>
            <p:cNvSpPr>
              <a:spLocks noGrp="1"/>
            </p:cNvSpPr>
            <p:nvPr/>
          </p:nvSpPr>
          <p:spPr>
            <a:xfrm rot="7349131">
              <a:off x="2799610" y="5866"/>
              <a:ext cx="920571" cy="404546"/>
            </a:xfrm>
            <a:prstGeom prst="ellipse">
              <a:avLst/>
            </a:prstGeom>
            <a:gradFill>
              <a:gsLst>
                <a:gs pos="0">
                  <a:srgbClr val="000000">
                    <a:alpha val="24078"/>
                  </a:srgbClr>
                </a:gs>
                <a:gs pos="14286">
                  <a:srgbClr val="000000">
                    <a:alpha val="22368"/>
                  </a:srgbClr>
                </a:gs>
                <a:gs pos="28571">
                  <a:srgbClr val="000000">
                    <a:alpha val="17847"/>
                  </a:srgbClr>
                </a:gs>
                <a:gs pos="42857">
                  <a:srgbClr val="000000">
                    <a:alpha val="12098"/>
                  </a:srgbClr>
                </a:gs>
                <a:gs pos="57143">
                  <a:srgbClr val="000000">
                    <a:alpha val="6896"/>
                  </a:srgbClr>
                </a:gs>
                <a:gs pos="71429">
                  <a:srgbClr val="000000">
                    <a:alpha val="3289"/>
                  </a:srgbClr>
                </a:gs>
                <a:gs pos="85714">
                  <a:srgbClr val="000000">
                    <a:alpha val="1314"/>
                  </a:srgbClr>
                </a:gs>
                <a:gs pos="100000">
                  <a:srgbClr val="0000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0" name="Splat 1760"/>
            <p:cNvSpPr>
              <a:spLocks noGrp="1"/>
            </p:cNvSpPr>
            <p:nvPr/>
          </p:nvSpPr>
          <p:spPr>
            <a:xfrm rot="8079732">
              <a:off x="2695108" y="26637"/>
              <a:ext cx="993914" cy="255214"/>
            </a:xfrm>
            <a:prstGeom prst="ellipse">
              <a:avLst/>
            </a:prstGeom>
            <a:gradFill>
              <a:gsLst>
                <a:gs pos="0">
                  <a:srgbClr val="000000">
                    <a:alpha val="29783"/>
                  </a:srgbClr>
                </a:gs>
                <a:gs pos="14286">
                  <a:srgbClr val="000000">
                    <a:alpha val="27746"/>
                  </a:srgbClr>
                </a:gs>
                <a:gs pos="28571">
                  <a:srgbClr val="000000">
                    <a:alpha val="22301"/>
                  </a:srgbClr>
                </a:gs>
                <a:gs pos="42857">
                  <a:srgbClr val="000000">
                    <a:alpha val="15254"/>
                  </a:srgbClr>
                </a:gs>
                <a:gs pos="57143">
                  <a:srgbClr val="000000">
                    <a:alpha val="8763"/>
                  </a:srgbClr>
                </a:gs>
                <a:gs pos="71429">
                  <a:srgbClr val="000000">
                    <a:alpha val="4202"/>
                  </a:srgbClr>
                </a:gs>
                <a:gs pos="85714">
                  <a:srgbClr val="000000">
                    <a:alpha val="1683"/>
                  </a:srgbClr>
                </a:gs>
                <a:gs pos="100000">
                  <a:srgbClr val="0000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1" name="Splat 1761"/>
            <p:cNvSpPr>
              <a:spLocks noGrp="1"/>
            </p:cNvSpPr>
            <p:nvPr/>
          </p:nvSpPr>
          <p:spPr>
            <a:xfrm rot="4493854">
              <a:off x="2591899" y="215312"/>
              <a:ext cx="628560" cy="226115"/>
            </a:xfrm>
            <a:prstGeom prst="ellipse">
              <a:avLst/>
            </a:prstGeom>
            <a:gradFill>
              <a:gsLst>
                <a:gs pos="0">
                  <a:srgbClr val="980000">
                    <a:alpha val="22163"/>
                  </a:srgbClr>
                </a:gs>
                <a:gs pos="14286">
                  <a:srgbClr val="980000">
                    <a:alpha val="20570"/>
                  </a:srgbClr>
                </a:gs>
                <a:gs pos="28571">
                  <a:srgbClr val="980000">
                    <a:alpha val="16373"/>
                  </a:srgbClr>
                </a:gs>
                <a:gs pos="42857">
                  <a:srgbClr val="980000">
                    <a:alpha val="11067"/>
                  </a:srgbClr>
                </a:gs>
                <a:gs pos="57143">
                  <a:srgbClr val="980000">
                    <a:alpha val="6292"/>
                  </a:srgbClr>
                </a:gs>
                <a:gs pos="71429">
                  <a:srgbClr val="980000">
                    <a:alpha val="2996"/>
                  </a:srgbClr>
                </a:gs>
                <a:gs pos="85714">
                  <a:srgbClr val="980000">
                    <a:alpha val="1196"/>
                  </a:srgbClr>
                </a:gs>
                <a:gs pos="100000">
                  <a:srgbClr val="980000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2" name="Splat 1762"/>
            <p:cNvSpPr>
              <a:spLocks noGrp="1"/>
            </p:cNvSpPr>
            <p:nvPr/>
          </p:nvSpPr>
          <p:spPr>
            <a:xfrm rot="6411985">
              <a:off x="2472861" y="116284"/>
              <a:ext cx="589838" cy="371531"/>
            </a:xfrm>
            <a:prstGeom prst="ellipse">
              <a:avLst/>
            </a:prstGeom>
            <a:gradFill>
              <a:gsLst>
                <a:gs pos="0">
                  <a:srgbClr val="DBAFFF">
                    <a:alpha val="6381"/>
                  </a:srgbClr>
                </a:gs>
                <a:gs pos="14286">
                  <a:srgbClr val="DBAFFF">
                    <a:alpha val="5881"/>
                  </a:srgbClr>
                </a:gs>
                <a:gs pos="28571">
                  <a:srgbClr val="DBAFFF">
                    <a:alpha val="4597"/>
                  </a:srgbClr>
                </a:gs>
                <a:gs pos="42857">
                  <a:srgbClr val="DBAFFF">
                    <a:alpha val="3039"/>
                  </a:srgbClr>
                </a:gs>
                <a:gs pos="57143">
                  <a:srgbClr val="DBAFFF">
                    <a:alpha val="1696"/>
                  </a:srgbClr>
                </a:gs>
                <a:gs pos="71429">
                  <a:srgbClr val="DBAFFF">
                    <a:alpha val="797"/>
                  </a:srgbClr>
                </a:gs>
                <a:gs pos="85714">
                  <a:srgbClr val="DBAFFF">
                    <a:alpha val="316"/>
                  </a:srgbClr>
                </a:gs>
                <a:gs pos="100000">
                  <a:srgbClr val="DBAFFF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3" name="Splat 1763"/>
            <p:cNvSpPr>
              <a:spLocks noGrp="1"/>
            </p:cNvSpPr>
            <p:nvPr/>
          </p:nvSpPr>
          <p:spPr>
            <a:xfrm rot="10086625">
              <a:off x="2331725" y="87557"/>
              <a:ext cx="515669" cy="339126"/>
            </a:xfrm>
            <a:prstGeom prst="ellipse">
              <a:avLst/>
            </a:prstGeom>
            <a:gradFill>
              <a:gsLst>
                <a:gs pos="0">
                  <a:srgbClr val="C78400">
                    <a:alpha val="15446"/>
                  </a:srgbClr>
                </a:gs>
                <a:gs pos="14286">
                  <a:srgbClr val="C78400">
                    <a:alpha val="14291"/>
                  </a:srgbClr>
                </a:gs>
                <a:gs pos="28571">
                  <a:srgbClr val="C78400">
                    <a:alpha val="11285"/>
                  </a:srgbClr>
                </a:gs>
                <a:gs pos="42857">
                  <a:srgbClr val="C78400">
                    <a:alpha val="7553"/>
                  </a:srgbClr>
                </a:gs>
                <a:gs pos="57143">
                  <a:srgbClr val="C78400">
                    <a:alpha val="4259"/>
                  </a:srgbClr>
                </a:gs>
                <a:gs pos="71429">
                  <a:srgbClr val="C78400">
                    <a:alpha val="2016"/>
                  </a:srgbClr>
                </a:gs>
                <a:gs pos="85714">
                  <a:srgbClr val="C78400">
                    <a:alpha val="802"/>
                  </a:srgbClr>
                </a:gs>
                <a:gs pos="100000">
                  <a:srgbClr val="C784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4" name="Splat 1764"/>
            <p:cNvSpPr>
              <a:spLocks noGrp="1"/>
            </p:cNvSpPr>
            <p:nvPr/>
          </p:nvSpPr>
          <p:spPr>
            <a:xfrm rot="8138555">
              <a:off x="2122471" y="80993"/>
              <a:ext cx="556709" cy="423480"/>
            </a:xfrm>
            <a:prstGeom prst="ellipse">
              <a:avLst/>
            </a:prstGeom>
            <a:gradFill>
              <a:gsLst>
                <a:gs pos="0">
                  <a:srgbClr val="300000">
                    <a:alpha val="25732"/>
                  </a:srgbClr>
                </a:gs>
                <a:gs pos="14286">
                  <a:srgbClr val="300000">
                    <a:alpha val="23923"/>
                  </a:srgbClr>
                </a:gs>
                <a:gs pos="28571">
                  <a:srgbClr val="300000">
                    <a:alpha val="19128"/>
                  </a:srgbClr>
                </a:gs>
                <a:gs pos="42857">
                  <a:srgbClr val="300000">
                    <a:alpha val="12999"/>
                  </a:srgbClr>
                </a:gs>
                <a:gs pos="57143">
                  <a:srgbClr val="300000">
                    <a:alpha val="7426"/>
                  </a:srgbClr>
                </a:gs>
                <a:gs pos="71429">
                  <a:srgbClr val="300000">
                    <a:alpha val="3547"/>
                  </a:srgbClr>
                </a:gs>
                <a:gs pos="85714">
                  <a:srgbClr val="300000">
                    <a:alpha val="1418"/>
                  </a:srgbClr>
                </a:gs>
                <a:gs pos="100000">
                  <a:srgbClr val="300000">
                    <a:alpha val="4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5" name="Splat 1765"/>
            <p:cNvSpPr>
              <a:spLocks noGrp="1"/>
            </p:cNvSpPr>
            <p:nvPr/>
          </p:nvSpPr>
          <p:spPr>
            <a:xfrm rot="4940648">
              <a:off x="1932948" y="46696"/>
              <a:ext cx="656135" cy="440450"/>
            </a:xfrm>
            <a:prstGeom prst="ellipse">
              <a:avLst/>
            </a:prstGeom>
            <a:gradFill>
              <a:gsLst>
                <a:gs pos="0">
                  <a:srgbClr val="FF5800">
                    <a:alpha val="4291"/>
                  </a:srgbClr>
                </a:gs>
                <a:gs pos="14286">
                  <a:srgbClr val="FF5800">
                    <a:alpha val="3951"/>
                  </a:srgbClr>
                </a:gs>
                <a:gs pos="28571">
                  <a:srgbClr val="FF5800">
                    <a:alpha val="3081"/>
                  </a:srgbClr>
                </a:gs>
                <a:gs pos="42857">
                  <a:srgbClr val="FF5800">
                    <a:alpha val="2032"/>
                  </a:srgbClr>
                </a:gs>
                <a:gs pos="57143">
                  <a:srgbClr val="FF5800">
                    <a:alpha val="1131"/>
                  </a:srgbClr>
                </a:gs>
                <a:gs pos="71429">
                  <a:srgbClr val="FF5800">
                    <a:alpha val="531"/>
                  </a:srgbClr>
                </a:gs>
                <a:gs pos="85714">
                  <a:srgbClr val="FF5800">
                    <a:alpha val="210"/>
                  </a:srgbClr>
                </a:gs>
                <a:gs pos="100000">
                  <a:srgbClr val="FF58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6" name="Splat 1766"/>
            <p:cNvSpPr>
              <a:spLocks noGrp="1"/>
            </p:cNvSpPr>
            <p:nvPr/>
          </p:nvSpPr>
          <p:spPr>
            <a:xfrm rot="9389931">
              <a:off x="926349" y="-89701"/>
              <a:ext cx="604359" cy="583299"/>
            </a:xfrm>
            <a:prstGeom prst="ellipse">
              <a:avLst/>
            </a:prstGeom>
            <a:gradFill>
              <a:gsLst>
                <a:gs pos="0">
                  <a:srgbClr val="FF0000">
                    <a:alpha val="6051"/>
                  </a:srgbClr>
                </a:gs>
                <a:gs pos="14286">
                  <a:srgbClr val="FF0000">
                    <a:alpha val="5576"/>
                  </a:srgbClr>
                </a:gs>
                <a:gs pos="28571">
                  <a:srgbClr val="FF0000">
                    <a:alpha val="4357"/>
                  </a:srgbClr>
                </a:gs>
                <a:gs pos="42857">
                  <a:srgbClr val="FF0000">
                    <a:alpha val="2880"/>
                  </a:srgbClr>
                </a:gs>
                <a:gs pos="57143">
                  <a:srgbClr val="FF0000">
                    <a:alpha val="1606"/>
                  </a:srgbClr>
                </a:gs>
                <a:gs pos="71429">
                  <a:srgbClr val="FF0000">
                    <a:alpha val="755"/>
                  </a:srgbClr>
                </a:gs>
                <a:gs pos="85714">
                  <a:srgbClr val="FF0000">
                    <a:alpha val="299"/>
                  </a:srgbClr>
                </a:gs>
                <a:gs pos="100000">
                  <a:srgbClr val="FF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7" name="Splat 1767"/>
            <p:cNvSpPr>
              <a:spLocks noGrp="1"/>
            </p:cNvSpPr>
            <p:nvPr/>
          </p:nvSpPr>
          <p:spPr>
            <a:xfrm rot="8334492">
              <a:off x="482184" y="-63241"/>
              <a:ext cx="788709" cy="520208"/>
            </a:xfrm>
            <a:prstGeom prst="ellipse">
              <a:avLst/>
            </a:prstGeom>
            <a:gradFill>
              <a:gsLst>
                <a:gs pos="0">
                  <a:srgbClr val="FFBE00">
                    <a:alpha val="9027"/>
                  </a:srgbClr>
                </a:gs>
                <a:gs pos="14286">
                  <a:srgbClr val="FFBE00">
                    <a:alpha val="8328"/>
                  </a:srgbClr>
                </a:gs>
                <a:gs pos="28571">
                  <a:srgbClr val="FFBE00">
                    <a:alpha val="6529"/>
                  </a:srgbClr>
                </a:gs>
                <a:gs pos="42857">
                  <a:srgbClr val="FFBE00">
                    <a:alpha val="4332"/>
                  </a:srgbClr>
                </a:gs>
                <a:gs pos="57143">
                  <a:srgbClr val="FFBE00">
                    <a:alpha val="2424"/>
                  </a:srgbClr>
                </a:gs>
                <a:gs pos="71429">
                  <a:srgbClr val="FFBE00">
                    <a:alpha val="1142"/>
                  </a:srgbClr>
                </a:gs>
                <a:gs pos="85714">
                  <a:srgbClr val="FFBE00">
                    <a:alpha val="453"/>
                  </a:srgbClr>
                </a:gs>
                <a:gs pos="100000">
                  <a:srgbClr val="FFBE00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8" name="Splat 1768"/>
            <p:cNvSpPr>
              <a:spLocks noGrp="1"/>
            </p:cNvSpPr>
            <p:nvPr/>
          </p:nvSpPr>
          <p:spPr>
            <a:xfrm rot="4391928">
              <a:off x="353489" y="-14834"/>
              <a:ext cx="779421" cy="457525"/>
            </a:xfrm>
            <a:prstGeom prst="ellipse">
              <a:avLst/>
            </a:prstGeom>
            <a:gradFill>
              <a:gsLst>
                <a:gs pos="0">
                  <a:srgbClr val="FF0000">
                    <a:alpha val="6634"/>
                  </a:srgbClr>
                </a:gs>
                <a:gs pos="14286">
                  <a:srgbClr val="FF0000">
                    <a:alpha val="6114"/>
                  </a:srgbClr>
                </a:gs>
                <a:gs pos="28571">
                  <a:srgbClr val="FF0000">
                    <a:alpha val="4780"/>
                  </a:srgbClr>
                </a:gs>
                <a:gs pos="42857">
                  <a:srgbClr val="FF0000">
                    <a:alpha val="3162"/>
                  </a:srgbClr>
                </a:gs>
                <a:gs pos="57143">
                  <a:srgbClr val="FF0000">
                    <a:alpha val="1765"/>
                  </a:srgbClr>
                </a:gs>
                <a:gs pos="71429">
                  <a:srgbClr val="FF0000">
                    <a:alpha val="830"/>
                  </a:srgbClr>
                </a:gs>
                <a:gs pos="85714">
                  <a:srgbClr val="FF0000">
                    <a:alpha val="329"/>
                  </a:srgbClr>
                </a:gs>
                <a:gs pos="100000">
                  <a:srgbClr val="FF0000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9" name="Splat 1769"/>
            <p:cNvSpPr>
              <a:spLocks noGrp="1"/>
            </p:cNvSpPr>
            <p:nvPr/>
          </p:nvSpPr>
          <p:spPr>
            <a:xfrm rot="8981995">
              <a:off x="128540" y="-50614"/>
              <a:ext cx="839142" cy="547907"/>
            </a:xfrm>
            <a:prstGeom prst="ellipse">
              <a:avLst/>
            </a:prstGeom>
            <a:gradFill>
              <a:gsLst>
                <a:gs pos="0">
                  <a:srgbClr val="FFFF00">
                    <a:alpha val="9986"/>
                  </a:srgbClr>
                </a:gs>
                <a:gs pos="14286">
                  <a:srgbClr val="FFFF00">
                    <a:alpha val="9217"/>
                  </a:srgbClr>
                </a:gs>
                <a:gs pos="28571">
                  <a:srgbClr val="FFFF00">
                    <a:alpha val="7233"/>
                  </a:srgbClr>
                </a:gs>
                <a:gs pos="42857">
                  <a:srgbClr val="FFFF00">
                    <a:alpha val="4805"/>
                  </a:srgbClr>
                </a:gs>
                <a:gs pos="57143">
                  <a:srgbClr val="FFFF00">
                    <a:alpha val="2692"/>
                  </a:srgbClr>
                </a:gs>
                <a:gs pos="71429">
                  <a:srgbClr val="FFFF00">
                    <a:alpha val="1269"/>
                  </a:srgbClr>
                </a:gs>
                <a:gs pos="85714">
                  <a:srgbClr val="FFFF00">
                    <a:alpha val="504"/>
                  </a:srgbClr>
                </a:gs>
                <a:gs pos="100000">
                  <a:srgbClr val="FFFF00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0" name="Splat 1770"/>
            <p:cNvSpPr>
              <a:spLocks noGrp="1"/>
            </p:cNvSpPr>
            <p:nvPr/>
          </p:nvSpPr>
          <p:spPr>
            <a:xfrm rot="5932148">
              <a:off x="112470" y="29016"/>
              <a:ext cx="493160" cy="423046"/>
            </a:xfrm>
            <a:prstGeom prst="ellipse">
              <a:avLst/>
            </a:prstGeom>
            <a:gradFill>
              <a:gsLst>
                <a:gs pos="0">
                  <a:srgbClr val="000000">
                    <a:alpha val="28343"/>
                  </a:srgbClr>
                </a:gs>
                <a:gs pos="14286">
                  <a:srgbClr val="000000">
                    <a:alpha val="26385"/>
                  </a:srgbClr>
                </a:gs>
                <a:gs pos="28571">
                  <a:srgbClr val="000000">
                    <a:alpha val="21168"/>
                  </a:srgbClr>
                </a:gs>
                <a:gs pos="42857">
                  <a:srgbClr val="000000">
                    <a:alpha val="14445"/>
                  </a:srgbClr>
                </a:gs>
                <a:gs pos="57143">
                  <a:srgbClr val="000000">
                    <a:alpha val="8281"/>
                  </a:srgbClr>
                </a:gs>
                <a:gs pos="71429">
                  <a:srgbClr val="000000">
                    <a:alpha val="3966"/>
                  </a:srgbClr>
                </a:gs>
                <a:gs pos="85714">
                  <a:srgbClr val="000000">
                    <a:alpha val="1587"/>
                  </a:srgbClr>
                </a:gs>
                <a:gs pos="100000">
                  <a:srgbClr val="000000">
                    <a:alpha val="5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1" name="Splat 1771"/>
            <p:cNvSpPr>
              <a:spLocks noGrp="1"/>
            </p:cNvSpPr>
            <p:nvPr/>
          </p:nvSpPr>
          <p:spPr>
            <a:xfrm rot="5953289">
              <a:off x="-42376" y="24643"/>
              <a:ext cx="543798" cy="380378"/>
            </a:xfrm>
            <a:prstGeom prst="ellipse">
              <a:avLst/>
            </a:prstGeom>
            <a:gradFill>
              <a:gsLst>
                <a:gs pos="0">
                  <a:srgbClr val="00FFFF">
                    <a:alpha val="2153"/>
                  </a:srgbClr>
                </a:gs>
                <a:gs pos="14286">
                  <a:srgbClr val="00FFFF">
                    <a:alpha val="1981"/>
                  </a:srgbClr>
                </a:gs>
                <a:gs pos="28571">
                  <a:srgbClr val="00FFFF">
                    <a:alpha val="1541"/>
                  </a:srgbClr>
                </a:gs>
                <a:gs pos="42857">
                  <a:srgbClr val="00FFFF">
                    <a:alpha val="1014"/>
                  </a:srgbClr>
                </a:gs>
                <a:gs pos="57143">
                  <a:srgbClr val="00FFFF">
                    <a:alpha val="563"/>
                  </a:srgbClr>
                </a:gs>
                <a:gs pos="71429">
                  <a:srgbClr val="00FFFF">
                    <a:alpha val="264"/>
                  </a:srgbClr>
                </a:gs>
                <a:gs pos="85714">
                  <a:srgbClr val="00FFFF">
                    <a:alpha val="104"/>
                  </a:srgbClr>
                </a:gs>
                <a:gs pos="100000">
                  <a:srgbClr val="00FFFF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2" name="Splat 1772"/>
            <p:cNvSpPr>
              <a:spLocks noGrp="1"/>
            </p:cNvSpPr>
            <p:nvPr/>
          </p:nvSpPr>
          <p:spPr>
            <a:xfrm rot="8369651">
              <a:off x="-205523" y="21393"/>
              <a:ext cx="595617" cy="502218"/>
            </a:xfrm>
            <a:prstGeom prst="ellipse">
              <a:avLst/>
            </a:prstGeom>
            <a:gradFill>
              <a:gsLst>
                <a:gs pos="0">
                  <a:srgbClr val="E5E4FF">
                    <a:alpha val="31509"/>
                  </a:srgbClr>
                </a:gs>
                <a:gs pos="14286">
                  <a:srgbClr val="E5E4FF">
                    <a:alpha val="29380"/>
                  </a:srgbClr>
                </a:gs>
                <a:gs pos="28571">
                  <a:srgbClr val="E5E4FF">
                    <a:alpha val="23669"/>
                  </a:srgbClr>
                </a:gs>
                <a:gs pos="42857">
                  <a:srgbClr val="E5E4FF">
                    <a:alpha val="16235"/>
                  </a:srgbClr>
                </a:gs>
                <a:gs pos="57143">
                  <a:srgbClr val="E5E4FF">
                    <a:alpha val="9350"/>
                  </a:srgbClr>
                </a:gs>
                <a:gs pos="71429">
                  <a:srgbClr val="E5E4FF">
                    <a:alpha val="4491"/>
                  </a:srgbClr>
                </a:gs>
                <a:gs pos="85714">
                  <a:srgbClr val="E5E4FF">
                    <a:alpha val="1801"/>
                  </a:srgbClr>
                </a:gs>
                <a:gs pos="100000">
                  <a:srgbClr val="E5E4FF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3" name="Splat 1773"/>
            <p:cNvSpPr>
              <a:spLocks noGrp="1"/>
            </p:cNvSpPr>
            <p:nvPr/>
          </p:nvSpPr>
          <p:spPr>
            <a:xfrm rot="-10725431">
              <a:off x="3123254" y="-296138"/>
              <a:ext cx="934346" cy="603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4" name="Splat 1774"/>
            <p:cNvSpPr>
              <a:spLocks noGrp="1"/>
            </p:cNvSpPr>
            <p:nvPr/>
          </p:nvSpPr>
          <p:spPr>
            <a:xfrm rot="-10521560">
              <a:off x="3037561" y="-194194"/>
              <a:ext cx="936251" cy="3883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5" name="Splat 1775"/>
            <p:cNvSpPr>
              <a:spLocks noGrp="1"/>
            </p:cNvSpPr>
            <p:nvPr/>
          </p:nvSpPr>
          <p:spPr>
            <a:xfrm rot="10687296">
              <a:off x="2915949" y="-173517"/>
              <a:ext cx="915732" cy="347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6" name="Splat 1776"/>
            <p:cNvSpPr>
              <a:spLocks noGrp="1"/>
            </p:cNvSpPr>
            <p:nvPr/>
          </p:nvSpPr>
          <p:spPr>
            <a:xfrm rot="8696194">
              <a:off x="2557445" y="-245551"/>
              <a:ext cx="799781" cy="606360"/>
            </a:xfrm>
            <a:prstGeom prst="ellipse">
              <a:avLst/>
            </a:prstGeom>
            <a:gradFill>
              <a:gsLst>
                <a:gs pos="0">
                  <a:srgbClr val="FFDDFF">
                    <a:alpha val="25531"/>
                  </a:srgbClr>
                </a:gs>
                <a:gs pos="14286">
                  <a:srgbClr val="FFDDFF">
                    <a:alpha val="23734"/>
                  </a:srgbClr>
                </a:gs>
                <a:gs pos="28571">
                  <a:srgbClr val="FFDDFF">
                    <a:alpha val="18972"/>
                  </a:srgbClr>
                </a:gs>
                <a:gs pos="42857">
                  <a:srgbClr val="FFDDFF">
                    <a:alpha val="12889"/>
                  </a:srgbClr>
                </a:gs>
                <a:gs pos="57143">
                  <a:srgbClr val="FFDDFF">
                    <a:alpha val="7361"/>
                  </a:srgbClr>
                </a:gs>
                <a:gs pos="71429">
                  <a:srgbClr val="FFDDFF">
                    <a:alpha val="3516"/>
                  </a:srgbClr>
                </a:gs>
                <a:gs pos="85714">
                  <a:srgbClr val="FFDDFF">
                    <a:alpha val="1405"/>
                  </a:srgbClr>
                </a:gs>
                <a:gs pos="100000">
                  <a:srgbClr val="FFDDFF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7" name="Splat 1777"/>
            <p:cNvSpPr>
              <a:spLocks noGrp="1"/>
            </p:cNvSpPr>
            <p:nvPr/>
          </p:nvSpPr>
          <p:spPr>
            <a:xfrm rot="6217101">
              <a:off x="2294807" y="-99873"/>
              <a:ext cx="800973" cy="345628"/>
            </a:xfrm>
            <a:prstGeom prst="ellipse">
              <a:avLst/>
            </a:prstGeom>
            <a:gradFill>
              <a:gsLst>
                <a:gs pos="0">
                  <a:srgbClr val="FFDBC9">
                    <a:alpha val="26868"/>
                  </a:srgbClr>
                </a:gs>
                <a:gs pos="14286">
                  <a:srgbClr val="FFDBC9">
                    <a:alpha val="24993"/>
                  </a:srgbClr>
                </a:gs>
                <a:gs pos="28571">
                  <a:srgbClr val="FFDBC9">
                    <a:alpha val="20012"/>
                  </a:srgbClr>
                </a:gs>
                <a:gs pos="42857">
                  <a:srgbClr val="FFDBC9">
                    <a:alpha val="13625"/>
                  </a:srgbClr>
                </a:gs>
                <a:gs pos="57143">
                  <a:srgbClr val="FFDBC9">
                    <a:alpha val="7795"/>
                  </a:srgbClr>
                </a:gs>
                <a:gs pos="71429">
                  <a:srgbClr val="FFDBC9">
                    <a:alpha val="3728"/>
                  </a:srgbClr>
                </a:gs>
                <a:gs pos="85714">
                  <a:srgbClr val="FFDBC9">
                    <a:alpha val="1491"/>
                  </a:srgbClr>
                </a:gs>
                <a:gs pos="100000">
                  <a:srgbClr val="FFDBC9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8" name="Splat 1778"/>
            <p:cNvSpPr>
              <a:spLocks noGrp="1"/>
            </p:cNvSpPr>
            <p:nvPr/>
          </p:nvSpPr>
          <p:spPr>
            <a:xfrm rot="10315330">
              <a:off x="2291235" y="-56570"/>
              <a:ext cx="661520" cy="301865"/>
            </a:xfrm>
            <a:prstGeom prst="ellipse">
              <a:avLst/>
            </a:prstGeom>
            <a:gradFill>
              <a:gsLst>
                <a:gs pos="0">
                  <a:srgbClr val="3C0000">
                    <a:alpha val="29783"/>
                  </a:srgbClr>
                </a:gs>
                <a:gs pos="14286">
                  <a:srgbClr val="3C0000">
                    <a:alpha val="27746"/>
                  </a:srgbClr>
                </a:gs>
                <a:gs pos="28571">
                  <a:srgbClr val="3C0000">
                    <a:alpha val="22301"/>
                  </a:srgbClr>
                </a:gs>
                <a:gs pos="42857">
                  <a:srgbClr val="3C0000">
                    <a:alpha val="15254"/>
                  </a:srgbClr>
                </a:gs>
                <a:gs pos="57143">
                  <a:srgbClr val="3C0000">
                    <a:alpha val="8763"/>
                  </a:srgbClr>
                </a:gs>
                <a:gs pos="71429">
                  <a:srgbClr val="3C0000">
                    <a:alpha val="4202"/>
                  </a:srgbClr>
                </a:gs>
                <a:gs pos="85714">
                  <a:srgbClr val="3C0000">
                    <a:alpha val="1683"/>
                  </a:srgbClr>
                </a:gs>
                <a:gs pos="100000">
                  <a:srgbClr val="3C00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9" name="Splat 1779"/>
            <p:cNvSpPr>
              <a:spLocks noGrp="1"/>
            </p:cNvSpPr>
            <p:nvPr/>
          </p:nvSpPr>
          <p:spPr>
            <a:xfrm rot="8300592">
              <a:off x="2086152" y="-112175"/>
              <a:ext cx="617656" cy="392878"/>
            </a:xfrm>
            <a:prstGeom prst="ellipse">
              <a:avLst/>
            </a:prstGeom>
            <a:gradFill>
              <a:gsLst>
                <a:gs pos="0">
                  <a:srgbClr val="6F0000">
                    <a:alpha val="12028"/>
                  </a:srgbClr>
                </a:gs>
                <a:gs pos="14286">
                  <a:srgbClr val="6F0000">
                    <a:alpha val="11112"/>
                  </a:srgbClr>
                </a:gs>
                <a:gs pos="28571">
                  <a:srgbClr val="6F0000">
                    <a:alpha val="8740"/>
                  </a:srgbClr>
                </a:gs>
                <a:gs pos="42857">
                  <a:srgbClr val="6F0000">
                    <a:alpha val="5823"/>
                  </a:srgbClr>
                </a:gs>
                <a:gs pos="57143">
                  <a:srgbClr val="6F0000">
                    <a:alpha val="3269"/>
                  </a:srgbClr>
                </a:gs>
                <a:gs pos="71429">
                  <a:srgbClr val="6F0000">
                    <a:alpha val="1544"/>
                  </a:srgbClr>
                </a:gs>
                <a:gs pos="85714">
                  <a:srgbClr val="6F0000">
                    <a:alpha val="613"/>
                  </a:srgbClr>
                </a:gs>
                <a:gs pos="100000">
                  <a:srgbClr val="6F0000">
                    <a:alpha val="2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0" name="Splat 1780"/>
            <p:cNvSpPr>
              <a:spLocks noGrp="1"/>
            </p:cNvSpPr>
            <p:nvPr/>
          </p:nvSpPr>
          <p:spPr>
            <a:xfrm rot="5615091">
              <a:off x="1726787" y="-178229"/>
              <a:ext cx="713823" cy="481423"/>
            </a:xfrm>
            <a:prstGeom prst="ellipse">
              <a:avLst/>
            </a:prstGeom>
            <a:gradFill>
              <a:gsLst>
                <a:gs pos="0">
                  <a:srgbClr val="FF0000">
                    <a:alpha val="5873"/>
                  </a:srgbClr>
                </a:gs>
                <a:gs pos="14286">
                  <a:srgbClr val="FF0000">
                    <a:alpha val="5411"/>
                  </a:srgbClr>
                </a:gs>
                <a:gs pos="28571">
                  <a:srgbClr val="FF0000">
                    <a:alpha val="4227"/>
                  </a:srgbClr>
                </a:gs>
                <a:gs pos="42857">
                  <a:srgbClr val="FF0000">
                    <a:alpha val="2793"/>
                  </a:srgbClr>
                </a:gs>
                <a:gs pos="57143">
                  <a:srgbClr val="FF0000">
                    <a:alpha val="1557"/>
                  </a:srgbClr>
                </a:gs>
                <a:gs pos="71429">
                  <a:srgbClr val="FF0000">
                    <a:alpha val="732"/>
                  </a:srgbClr>
                </a:gs>
                <a:gs pos="85714">
                  <a:srgbClr val="FF0000">
                    <a:alpha val="290"/>
                  </a:srgbClr>
                </a:gs>
                <a:gs pos="100000">
                  <a:srgbClr val="FF0000">
                    <a:alpha val="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1" name="Splat 1781"/>
            <p:cNvSpPr>
              <a:spLocks noGrp="1"/>
            </p:cNvSpPr>
            <p:nvPr/>
          </p:nvSpPr>
          <p:spPr>
            <a:xfrm rot="9153718">
              <a:off x="1594875" y="-50163"/>
              <a:ext cx="717519" cy="162631"/>
            </a:xfrm>
            <a:prstGeom prst="ellipse">
              <a:avLst/>
            </a:prstGeom>
            <a:gradFill>
              <a:gsLst>
                <a:gs pos="0">
                  <a:srgbClr val="000000">
                    <a:alpha val="22830"/>
                  </a:srgbClr>
                </a:gs>
                <a:gs pos="14286">
                  <a:srgbClr val="000000">
                    <a:alpha val="21195"/>
                  </a:srgbClr>
                </a:gs>
                <a:gs pos="28571">
                  <a:srgbClr val="000000">
                    <a:alpha val="16885"/>
                  </a:srgbClr>
                </a:gs>
                <a:gs pos="42857">
                  <a:srgbClr val="000000">
                    <a:alpha val="11424"/>
                  </a:srgbClr>
                </a:gs>
                <a:gs pos="57143">
                  <a:srgbClr val="000000">
                    <a:alpha val="6501"/>
                  </a:srgbClr>
                </a:gs>
                <a:gs pos="71429">
                  <a:srgbClr val="000000">
                    <a:alpha val="3097"/>
                  </a:srgbClr>
                </a:gs>
                <a:gs pos="85714">
                  <a:srgbClr val="000000">
                    <a:alpha val="1236"/>
                  </a:srgbClr>
                </a:gs>
                <a:gs pos="100000">
                  <a:srgbClr val="000000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2" name="Splat 1782"/>
            <p:cNvSpPr>
              <a:spLocks noGrp="1"/>
            </p:cNvSpPr>
            <p:nvPr/>
          </p:nvSpPr>
          <p:spPr>
            <a:xfrm rot="2879729">
              <a:off x="1387281" y="-154886"/>
              <a:ext cx="609079" cy="309771"/>
            </a:xfrm>
            <a:prstGeom prst="ellipse">
              <a:avLst/>
            </a:prstGeom>
            <a:gradFill>
              <a:gsLst>
                <a:gs pos="0">
                  <a:srgbClr val="000000">
                    <a:alpha val="15086"/>
                  </a:srgbClr>
                </a:gs>
                <a:gs pos="14286">
                  <a:srgbClr val="000000">
                    <a:alpha val="13955"/>
                  </a:srgbClr>
                </a:gs>
                <a:gs pos="28571">
                  <a:srgbClr val="000000">
                    <a:alpha val="11015"/>
                  </a:srgbClr>
                </a:gs>
                <a:gs pos="42857">
                  <a:srgbClr val="000000">
                    <a:alpha val="7369"/>
                  </a:srgbClr>
                </a:gs>
                <a:gs pos="57143">
                  <a:srgbClr val="000000">
                    <a:alpha val="4153"/>
                  </a:srgbClr>
                </a:gs>
                <a:gs pos="71429">
                  <a:srgbClr val="000000">
                    <a:alpha val="1966"/>
                  </a:srgbClr>
                </a:gs>
                <a:gs pos="85714">
                  <a:srgbClr val="000000">
                    <a:alpha val="782"/>
                  </a:srgbClr>
                </a:gs>
                <a:gs pos="100000">
                  <a:srgbClr val="0000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3" name="Splat 1783"/>
            <p:cNvSpPr>
              <a:spLocks noGrp="1"/>
            </p:cNvSpPr>
            <p:nvPr/>
          </p:nvSpPr>
          <p:spPr>
            <a:xfrm rot="3824574">
              <a:off x="1064551" y="-102894"/>
              <a:ext cx="680852" cy="279975"/>
            </a:xfrm>
            <a:prstGeom prst="ellipse">
              <a:avLst/>
            </a:prstGeom>
            <a:gradFill>
              <a:gsLst>
                <a:gs pos="0">
                  <a:srgbClr val="580000">
                    <a:alpha val="9162"/>
                  </a:srgbClr>
                </a:gs>
                <a:gs pos="14286">
                  <a:srgbClr val="580000">
                    <a:alpha val="8453"/>
                  </a:srgbClr>
                </a:gs>
                <a:gs pos="28571">
                  <a:srgbClr val="580000">
                    <a:alpha val="6627"/>
                  </a:srgbClr>
                </a:gs>
                <a:gs pos="42857">
                  <a:srgbClr val="580000">
                    <a:alpha val="4398"/>
                  </a:srgbClr>
                </a:gs>
                <a:gs pos="57143">
                  <a:srgbClr val="580000">
                    <a:alpha val="2461"/>
                  </a:srgbClr>
                </a:gs>
                <a:gs pos="71429">
                  <a:srgbClr val="580000">
                    <a:alpha val="1160"/>
                  </a:srgbClr>
                </a:gs>
                <a:gs pos="85714">
                  <a:srgbClr val="580000">
                    <a:alpha val="460"/>
                  </a:srgbClr>
                </a:gs>
                <a:gs pos="100000">
                  <a:srgbClr val="580000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4" name="Splat 1784"/>
            <p:cNvSpPr>
              <a:spLocks noGrp="1"/>
            </p:cNvSpPr>
            <p:nvPr/>
          </p:nvSpPr>
          <p:spPr>
            <a:xfrm rot="10242514">
              <a:off x="795795" y="-280010"/>
              <a:ext cx="748775" cy="606147"/>
            </a:xfrm>
            <a:prstGeom prst="ellipse">
              <a:avLst/>
            </a:prstGeom>
            <a:gradFill>
              <a:gsLst>
                <a:gs pos="0">
                  <a:srgbClr val="FF1600">
                    <a:alpha val="7665"/>
                  </a:srgbClr>
                </a:gs>
                <a:gs pos="14286">
                  <a:srgbClr val="FF1600">
                    <a:alpha val="7067"/>
                  </a:srgbClr>
                </a:gs>
                <a:gs pos="28571">
                  <a:srgbClr val="FF1600">
                    <a:alpha val="5532"/>
                  </a:srgbClr>
                </a:gs>
                <a:gs pos="42857">
                  <a:srgbClr val="FF1600">
                    <a:alpha val="3664"/>
                  </a:srgbClr>
                </a:gs>
                <a:gs pos="57143">
                  <a:srgbClr val="FF1600">
                    <a:alpha val="2047"/>
                  </a:srgbClr>
                </a:gs>
                <a:gs pos="71429">
                  <a:srgbClr val="FF1600">
                    <a:alpha val="964"/>
                  </a:srgbClr>
                </a:gs>
                <a:gs pos="85714">
                  <a:srgbClr val="FF1600">
                    <a:alpha val="382"/>
                  </a:srgbClr>
                </a:gs>
                <a:gs pos="100000">
                  <a:srgbClr val="FF16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5" name="Splat 1785"/>
            <p:cNvSpPr>
              <a:spLocks noGrp="1"/>
            </p:cNvSpPr>
            <p:nvPr/>
          </p:nvSpPr>
          <p:spPr>
            <a:xfrm rot="6766532">
              <a:off x="594761" y="-159364"/>
              <a:ext cx="668595" cy="383218"/>
            </a:xfrm>
            <a:prstGeom prst="ellipse">
              <a:avLst/>
            </a:prstGeom>
            <a:gradFill>
              <a:gsLst>
                <a:gs pos="0">
                  <a:srgbClr val="FF00FF">
                    <a:alpha val="1502"/>
                  </a:srgbClr>
                </a:gs>
                <a:gs pos="14286">
                  <a:srgbClr val="FF00FF">
                    <a:alpha val="1381"/>
                  </a:srgbClr>
                </a:gs>
                <a:gs pos="28571">
                  <a:srgbClr val="FF00FF">
                    <a:alpha val="1074"/>
                  </a:srgbClr>
                </a:gs>
                <a:gs pos="42857">
                  <a:srgbClr val="FF00FF">
                    <a:alpha val="706"/>
                  </a:srgbClr>
                </a:gs>
                <a:gs pos="57143">
                  <a:srgbClr val="FF00FF">
                    <a:alpha val="392"/>
                  </a:srgbClr>
                </a:gs>
                <a:gs pos="71429">
                  <a:srgbClr val="FF00FF">
                    <a:alpha val="184"/>
                  </a:srgbClr>
                </a:gs>
                <a:gs pos="85714">
                  <a:srgbClr val="FF00FF">
                    <a:alpha val="73"/>
                  </a:srgbClr>
                </a:gs>
                <a:gs pos="100000">
                  <a:srgbClr val="FF00FF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6" name="Splat 1786"/>
            <p:cNvSpPr>
              <a:spLocks noGrp="1"/>
            </p:cNvSpPr>
            <p:nvPr/>
          </p:nvSpPr>
          <p:spPr>
            <a:xfrm rot="8391319">
              <a:off x="474771" y="-64305"/>
              <a:ext cx="473979" cy="343069"/>
            </a:xfrm>
            <a:prstGeom prst="ellipse">
              <a:avLst/>
            </a:prstGeom>
            <a:gradFill>
              <a:gsLst>
                <a:gs pos="0">
                  <a:srgbClr val="FFF2D9">
                    <a:alpha val="18289"/>
                  </a:srgbClr>
                </a:gs>
                <a:gs pos="14286">
                  <a:srgbClr val="FFF2D9">
                    <a:alpha val="16943"/>
                  </a:srgbClr>
                </a:gs>
                <a:gs pos="28571">
                  <a:srgbClr val="FFF2D9">
                    <a:alpha val="13423"/>
                  </a:srgbClr>
                </a:gs>
                <a:gs pos="42857">
                  <a:srgbClr val="FFF2D9">
                    <a:alpha val="9021"/>
                  </a:srgbClr>
                </a:gs>
                <a:gs pos="57143">
                  <a:srgbClr val="FFF2D9">
                    <a:alpha val="5104"/>
                  </a:srgbClr>
                </a:gs>
                <a:gs pos="71429">
                  <a:srgbClr val="FFF2D9">
                    <a:alpha val="2422"/>
                  </a:srgbClr>
                </a:gs>
                <a:gs pos="85714">
                  <a:srgbClr val="FFF2D9">
                    <a:alpha val="965"/>
                  </a:srgbClr>
                </a:gs>
                <a:gs pos="100000">
                  <a:srgbClr val="FFF2D9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7" name="Splat 1787"/>
            <p:cNvSpPr>
              <a:spLocks noGrp="1"/>
            </p:cNvSpPr>
            <p:nvPr/>
          </p:nvSpPr>
          <p:spPr>
            <a:xfrm rot="6379291">
              <a:off x="243987" y="-177749"/>
              <a:ext cx="619214" cy="524832"/>
            </a:xfrm>
            <a:prstGeom prst="ellipse">
              <a:avLst/>
            </a:prstGeom>
            <a:gradFill>
              <a:gsLst>
                <a:gs pos="0">
                  <a:srgbClr val="710000">
                    <a:alpha val="32968"/>
                  </a:srgbClr>
                </a:gs>
                <a:gs pos="14286">
                  <a:srgbClr val="710000">
                    <a:alpha val="30764"/>
                  </a:srgbClr>
                </a:gs>
                <a:gs pos="28571">
                  <a:srgbClr val="710000">
                    <a:alpha val="24833"/>
                  </a:srgbClr>
                </a:gs>
                <a:gs pos="42857">
                  <a:srgbClr val="710000">
                    <a:alpha val="17075"/>
                  </a:srgbClr>
                </a:gs>
                <a:gs pos="57143">
                  <a:srgbClr val="710000">
                    <a:alpha val="9855"/>
                  </a:srgbClr>
                </a:gs>
                <a:gs pos="71429">
                  <a:srgbClr val="710000">
                    <a:alpha val="4740"/>
                  </a:srgbClr>
                </a:gs>
                <a:gs pos="85714">
                  <a:srgbClr val="710000">
                    <a:alpha val="1902"/>
                  </a:srgbClr>
                </a:gs>
                <a:gs pos="100000">
                  <a:srgbClr val="7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8" name="Splat 1788"/>
            <p:cNvSpPr>
              <a:spLocks noGrp="1"/>
            </p:cNvSpPr>
            <p:nvPr/>
          </p:nvSpPr>
          <p:spPr>
            <a:xfrm rot="9440722">
              <a:off x="97515" y="-100750"/>
              <a:ext cx="732431" cy="395391"/>
            </a:xfrm>
            <a:prstGeom prst="ellipse">
              <a:avLst/>
            </a:prstGeom>
            <a:gradFill>
              <a:gsLst>
                <a:gs pos="0">
                  <a:srgbClr val="000000">
                    <a:alpha val="3140"/>
                  </a:srgbClr>
                </a:gs>
                <a:gs pos="14286">
                  <a:srgbClr val="000000">
                    <a:alpha val="2890"/>
                  </a:srgbClr>
                </a:gs>
                <a:gs pos="28571">
                  <a:srgbClr val="000000">
                    <a:alpha val="2251"/>
                  </a:srgbClr>
                </a:gs>
                <a:gs pos="42857">
                  <a:srgbClr val="000000">
                    <a:alpha val="1482"/>
                  </a:srgbClr>
                </a:gs>
                <a:gs pos="57143">
                  <a:srgbClr val="000000">
                    <a:alpha val="824"/>
                  </a:srgbClr>
                </a:gs>
                <a:gs pos="71429">
                  <a:srgbClr val="000000">
                    <a:alpha val="387"/>
                  </a:srgbClr>
                </a:gs>
                <a:gs pos="85714">
                  <a:srgbClr val="000000">
                    <a:alpha val="153"/>
                  </a:srgbClr>
                </a:gs>
                <a:gs pos="100000">
                  <a:srgbClr val="000000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9" name="Splat 1789"/>
            <p:cNvSpPr>
              <a:spLocks noGrp="1"/>
            </p:cNvSpPr>
            <p:nvPr/>
          </p:nvSpPr>
          <p:spPr>
            <a:xfrm rot="5903367">
              <a:off x="-162836" y="-99812"/>
              <a:ext cx="769735" cy="343751"/>
            </a:xfrm>
            <a:prstGeom prst="ellipse">
              <a:avLst/>
            </a:prstGeom>
            <a:gradFill>
              <a:gsLst>
                <a:gs pos="0">
                  <a:srgbClr val="FFFAFF">
                    <a:alpha val="22268"/>
                  </a:srgbClr>
                </a:gs>
                <a:gs pos="14286">
                  <a:srgbClr val="FFFAFF">
                    <a:alpha val="20668"/>
                  </a:srgbClr>
                </a:gs>
                <a:gs pos="28571">
                  <a:srgbClr val="FFFAFF">
                    <a:alpha val="16454"/>
                  </a:srgbClr>
                </a:gs>
                <a:gs pos="42857">
                  <a:srgbClr val="FFFAFF">
                    <a:alpha val="11123"/>
                  </a:srgbClr>
                </a:gs>
                <a:gs pos="57143">
                  <a:srgbClr val="FFFAFF">
                    <a:alpha val="6325"/>
                  </a:srgbClr>
                </a:gs>
                <a:gs pos="71429">
                  <a:srgbClr val="FFFAFF">
                    <a:alpha val="3012"/>
                  </a:srgbClr>
                </a:gs>
                <a:gs pos="85714">
                  <a:srgbClr val="FFFAFF">
                    <a:alpha val="1202"/>
                  </a:srgbClr>
                </a:gs>
                <a:gs pos="100000">
                  <a:srgbClr val="FFFA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0" name="Splat 1790"/>
            <p:cNvSpPr>
              <a:spLocks noGrp="1"/>
            </p:cNvSpPr>
            <p:nvPr/>
          </p:nvSpPr>
          <p:spPr>
            <a:xfrm rot="9232364">
              <a:off x="-260777" y="-255138"/>
              <a:ext cx="669160" cy="591722"/>
            </a:xfrm>
            <a:prstGeom prst="ellipse">
              <a:avLst/>
            </a:prstGeom>
            <a:gradFill>
              <a:gsLst>
                <a:gs pos="0">
                  <a:srgbClr val="40A591">
                    <a:alpha val="8459"/>
                  </a:srgbClr>
                </a:gs>
                <a:gs pos="14286">
                  <a:srgbClr val="40A591">
                    <a:alpha val="7802"/>
                  </a:srgbClr>
                </a:gs>
                <a:gs pos="28571">
                  <a:srgbClr val="40A591">
                    <a:alpha val="6112"/>
                  </a:srgbClr>
                </a:gs>
                <a:gs pos="42857">
                  <a:srgbClr val="40A591">
                    <a:alpha val="4053"/>
                  </a:srgbClr>
                </a:gs>
                <a:gs pos="57143">
                  <a:srgbClr val="40A591">
                    <a:alpha val="2266"/>
                  </a:srgbClr>
                </a:gs>
                <a:gs pos="71429">
                  <a:srgbClr val="40A591">
                    <a:alpha val="1067"/>
                  </a:srgbClr>
                </a:gs>
                <a:gs pos="85714">
                  <a:srgbClr val="40A591">
                    <a:alpha val="423"/>
                  </a:srgbClr>
                </a:gs>
                <a:gs pos="100000">
                  <a:srgbClr val="40A591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2026-08-03T00:11:42Z</dcterms:created>
  <dcterms:modified xsi:type="dcterms:W3CDTF">2026-08-03T00:11:42Z</dcterms:modified>
</cp:coreProperties>
</file>