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905000" cy="19050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1905000" cy="1905000"/>
          <a:chOff x="0" y="0"/>
          <a:chExt cx="1905000" cy="19050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1905000" cy="1905000"/>
            <a:chOff x="0" y="0"/>
            <a:chExt cx="1905000" cy="19050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1905000" cy="1905000"/>
            </a:xfrm>
            <a:prstGeom prst="rect">
              <a:avLst/>
            </a:prstGeom>
            <a:solidFill>
              <a:srgbClr val="9A9A9A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399968">
              <a:off x="445841" y="434029"/>
              <a:ext cx="21919" cy="21811"/>
            </a:xfrm>
            <a:prstGeom prst="ellipse">
              <a:avLst/>
            </a:prstGeom>
            <a:gradFill>
              <a:gsLst>
                <a:gs pos="0">
                  <a:srgbClr val="FFFFFF">
                    <a:alpha val="24415"/>
                  </a:srgbClr>
                </a:gs>
                <a:gs pos="14286">
                  <a:srgbClr val="FFFFFF">
                    <a:alpha val="22684"/>
                  </a:srgbClr>
                </a:gs>
                <a:gs pos="28571">
                  <a:srgbClr val="FFFFFF">
                    <a:alpha val="18107"/>
                  </a:srgbClr>
                </a:gs>
                <a:gs pos="42857">
                  <a:srgbClr val="FFFFFF">
                    <a:alpha val="12280"/>
                  </a:srgbClr>
                </a:gs>
                <a:gs pos="57143">
                  <a:srgbClr val="FFFFFF">
                    <a:alpha val="7003"/>
                  </a:srgbClr>
                </a:gs>
                <a:gs pos="71429">
                  <a:srgbClr val="FFFFFF">
                    <a:alpha val="3341"/>
                  </a:srgbClr>
                </a:gs>
                <a:gs pos="85714">
                  <a:srgbClr val="FFFFFF">
                    <a:alpha val="1335"/>
                  </a:srgbClr>
                </a:gs>
                <a:gs pos="100000">
                  <a:srgbClr val="FFFFFF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5399948">
              <a:off x="1628958" y="1427347"/>
              <a:ext cx="18749" cy="18348"/>
            </a:xfrm>
            <a:prstGeom prst="ellipse">
              <a:avLst/>
            </a:prstGeom>
            <a:gradFill>
              <a:gsLst>
                <a:gs pos="0">
                  <a:srgbClr val="FFFFFF">
                    <a:alpha val="25390"/>
                  </a:srgbClr>
                </a:gs>
                <a:gs pos="14286">
                  <a:srgbClr val="FFFFFF">
                    <a:alpha val="23601"/>
                  </a:srgbClr>
                </a:gs>
                <a:gs pos="28571">
                  <a:srgbClr val="FFFFFF">
                    <a:alpha val="18862"/>
                  </a:srgbClr>
                </a:gs>
                <a:gs pos="42857">
                  <a:srgbClr val="FFFFFF">
                    <a:alpha val="12812"/>
                  </a:srgbClr>
                </a:gs>
                <a:gs pos="57143">
                  <a:srgbClr val="FFFFFF">
                    <a:alpha val="7316"/>
                  </a:srgbClr>
                </a:gs>
                <a:gs pos="71429">
                  <a:srgbClr val="FFFFFF">
                    <a:alpha val="3494"/>
                  </a:srgbClr>
                </a:gs>
                <a:gs pos="85714">
                  <a:srgbClr val="FFFFFF">
                    <a:alpha val="1396"/>
                  </a:srgbClr>
                </a:gs>
                <a:gs pos="100000">
                  <a:srgbClr val="FFFFFF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8178466">
              <a:off x="224816" y="450727"/>
              <a:ext cx="40378" cy="11881"/>
            </a:xfrm>
            <a:prstGeom prst="ellipse">
              <a:avLst/>
            </a:prstGeom>
            <a:gradFill>
              <a:gsLst>
                <a:gs pos="0">
                  <a:srgbClr val="FFFFFF">
                    <a:alpha val="24583"/>
                  </a:srgbClr>
                </a:gs>
                <a:gs pos="14286">
                  <a:srgbClr val="FFFFFF">
                    <a:alpha val="22842"/>
                  </a:srgbClr>
                </a:gs>
                <a:gs pos="28571">
                  <a:srgbClr val="FFFFFF">
                    <a:alpha val="18237"/>
                  </a:srgbClr>
                </a:gs>
                <a:gs pos="42857">
                  <a:srgbClr val="FFFFFF">
                    <a:alpha val="12371"/>
                  </a:srgbClr>
                </a:gs>
                <a:gs pos="57143">
                  <a:srgbClr val="FFFFFF">
                    <a:alpha val="7056"/>
                  </a:srgbClr>
                </a:gs>
                <a:gs pos="71429">
                  <a:srgbClr val="FFFFFF">
                    <a:alpha val="3367"/>
                  </a:srgbClr>
                </a:gs>
                <a:gs pos="85714">
                  <a:srgbClr val="FFFFFF">
                    <a:alpha val="1345"/>
                  </a:srgbClr>
                </a:gs>
                <a:gs pos="100000">
                  <a:srgbClr val="FFFFFF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2841661">
              <a:off x="701016" y="1400866"/>
              <a:ext cx="43092" cy="12502"/>
            </a:xfrm>
            <a:prstGeom prst="ellipse">
              <a:avLst/>
            </a:prstGeom>
            <a:gradFill>
              <a:gsLst>
                <a:gs pos="0">
                  <a:srgbClr val="FFFFFF">
                    <a:alpha val="24178"/>
                  </a:srgbClr>
                </a:gs>
                <a:gs pos="14286">
                  <a:srgbClr val="FFFFFF">
                    <a:alpha val="22462"/>
                  </a:srgbClr>
                </a:gs>
                <a:gs pos="28571">
                  <a:srgbClr val="FFFFFF">
                    <a:alpha val="17924"/>
                  </a:srgbClr>
                </a:gs>
                <a:gs pos="42857">
                  <a:srgbClr val="FFFFFF">
                    <a:alpha val="12152"/>
                  </a:srgbClr>
                </a:gs>
                <a:gs pos="57143">
                  <a:srgbClr val="FFFFFF">
                    <a:alpha val="6927"/>
                  </a:srgbClr>
                </a:gs>
                <a:gs pos="71429">
                  <a:srgbClr val="FFFFFF">
                    <a:alpha val="3305"/>
                  </a:srgbClr>
                </a:gs>
                <a:gs pos="85714">
                  <a:srgbClr val="FFFFFF">
                    <a:alpha val="1320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10743009">
              <a:off x="1385820" y="653899"/>
              <a:ext cx="169975" cy="69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7429031">
              <a:off x="1087822" y="458139"/>
              <a:ext cx="148464" cy="84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10069133">
              <a:off x="440469" y="1094640"/>
              <a:ext cx="151715" cy="116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10393167">
              <a:off x="333962" y="1170449"/>
              <a:ext cx="175612" cy="68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9182535">
              <a:off x="1632319" y="1332648"/>
              <a:ext cx="138891" cy="1153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4209322">
              <a:off x="1621988" y="1176651"/>
              <a:ext cx="135247" cy="94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-9389049">
              <a:off x="606710" y="1598523"/>
              <a:ext cx="144008" cy="82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8874238">
              <a:off x="442007" y="1108695"/>
              <a:ext cx="122620" cy="1014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476496">
              <a:off x="166075" y="1346330"/>
              <a:ext cx="169531" cy="61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461360">
              <a:off x="1558720" y="1462867"/>
              <a:ext cx="177000" cy="52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6002221">
              <a:off x="360232" y="1183343"/>
              <a:ext cx="161498" cy="104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4443525">
              <a:off x="1623508" y="692256"/>
              <a:ext cx="143780" cy="117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7551010">
              <a:off x="1380527" y="631523"/>
              <a:ext cx="138034" cy="89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10626037">
              <a:off x="1385389" y="1122558"/>
              <a:ext cx="178249" cy="81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10434169">
              <a:off x="829791" y="413296"/>
              <a:ext cx="150690" cy="741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10169524">
              <a:off x="199322" y="1364697"/>
              <a:ext cx="157313" cy="765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-10571353">
              <a:off x="1628566" y="215204"/>
              <a:ext cx="166413" cy="82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5572527">
              <a:off x="1005205" y="1001138"/>
              <a:ext cx="318118" cy="849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699382">
              <a:off x="1387234" y="920801"/>
              <a:ext cx="212004" cy="169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5320598">
              <a:off x="526155" y="1511476"/>
              <a:ext cx="330321" cy="66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3909089">
              <a:off x="528237" y="1609653"/>
              <a:ext cx="351801" cy="77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5514184">
              <a:off x="560055" y="1746355"/>
              <a:ext cx="380782" cy="146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5009421">
              <a:off x="1490227" y="1431074"/>
              <a:ext cx="225751" cy="158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5636347">
              <a:off x="1480460" y="1467346"/>
              <a:ext cx="285348" cy="113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639686">
              <a:off x="1590099" y="707624"/>
              <a:ext cx="262731" cy="1719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10768645">
              <a:off x="1426656" y="1408158"/>
              <a:ext cx="287105" cy="97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004478">
              <a:off x="1615117" y="1259792"/>
              <a:ext cx="220554" cy="1825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5442334">
              <a:off x="297821" y="255217"/>
              <a:ext cx="252478" cy="1366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524868">
              <a:off x="206123" y="1160445"/>
              <a:ext cx="182797" cy="1653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10775296">
              <a:off x="893075" y="926884"/>
              <a:ext cx="313195" cy="982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-10414168">
              <a:off x="980866" y="919572"/>
              <a:ext cx="261222" cy="165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5461430">
              <a:off x="299847" y="308036"/>
              <a:ext cx="312592" cy="54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10620442">
              <a:off x="901929" y="1049764"/>
              <a:ext cx="254810" cy="167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813311">
              <a:off x="531438" y="1616763"/>
              <a:ext cx="351496" cy="804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10722921">
              <a:off x="1393737" y="570329"/>
              <a:ext cx="169746" cy="163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9941649">
              <a:off x="679239" y="330931"/>
              <a:ext cx="171671" cy="167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10586538">
              <a:off x="1358341" y="1105399"/>
              <a:ext cx="307012" cy="102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5394815">
              <a:off x="107962" y="1257254"/>
              <a:ext cx="314199" cy="97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5409805">
              <a:off x="567434" y="313057"/>
              <a:ext cx="328437" cy="76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10095839">
              <a:off x="4537" y="1057827"/>
              <a:ext cx="291913" cy="149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10712988">
              <a:off x="1202766" y="843299"/>
              <a:ext cx="273838" cy="1293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491213">
              <a:off x="507526" y="1767066"/>
              <a:ext cx="485410" cy="1479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10692964">
              <a:off x="422370" y="1541561"/>
              <a:ext cx="322003" cy="148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10743397">
              <a:off x="20053" y="1400160"/>
              <a:ext cx="277528" cy="124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-10505674">
              <a:off x="1451908" y="580409"/>
              <a:ext cx="253642" cy="153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10700416">
              <a:off x="-62728" y="1518394"/>
              <a:ext cx="339014" cy="172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5975139">
              <a:off x="785580" y="309337"/>
              <a:ext cx="208441" cy="177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972409">
              <a:off x="1504511" y="551759"/>
              <a:ext cx="190421" cy="186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552350">
              <a:off x="1565165" y="754027"/>
              <a:ext cx="311415" cy="169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5076553">
              <a:off x="420452" y="1041041"/>
              <a:ext cx="202167" cy="161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10798641">
              <a:off x="1398601" y="1622267"/>
              <a:ext cx="306082" cy="50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4947576">
              <a:off x="495554" y="1461930"/>
              <a:ext cx="319944" cy="160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5450452">
              <a:off x="1344169" y="956962"/>
              <a:ext cx="249922" cy="1400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6238963">
              <a:off x="1492584" y="496152"/>
              <a:ext cx="308935" cy="58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5234539">
              <a:off x="1110590" y="310641"/>
              <a:ext cx="251202" cy="1548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4865175">
              <a:off x="1132296" y="315923"/>
              <a:ext cx="214556" cy="166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5906913">
              <a:off x="1122914" y="229882"/>
              <a:ext cx="223438" cy="1543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477155">
              <a:off x="1079489" y="754777"/>
              <a:ext cx="322574" cy="150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5246380">
              <a:off x="654603" y="1176377"/>
              <a:ext cx="225779" cy="162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3186831">
              <a:off x="918935" y="906882"/>
              <a:ext cx="312524" cy="308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10719300">
              <a:off x="192251" y="212793"/>
              <a:ext cx="313218" cy="129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10799982">
              <a:off x="1618149" y="1142785"/>
              <a:ext cx="39565" cy="39561"/>
            </a:xfrm>
            <a:prstGeom prst="ellipse">
              <a:avLst/>
            </a:prstGeom>
            <a:gradFill>
              <a:gsLst>
                <a:gs pos="0">
                  <a:srgbClr val="FFFFFF">
                    <a:alpha val="22249"/>
                  </a:srgbClr>
                </a:gs>
                <a:gs pos="14286">
                  <a:srgbClr val="FFFFFF">
                    <a:alpha val="20650"/>
                  </a:srgbClr>
                </a:gs>
                <a:gs pos="28571">
                  <a:srgbClr val="FFFFFF">
                    <a:alpha val="16439"/>
                  </a:srgbClr>
                </a:gs>
                <a:gs pos="42857">
                  <a:srgbClr val="FFFFFF">
                    <a:alpha val="11113"/>
                  </a:srgbClr>
                </a:gs>
                <a:gs pos="57143">
                  <a:srgbClr val="FFFFFF">
                    <a:alpha val="6319"/>
                  </a:srgbClr>
                </a:gs>
                <a:gs pos="71429">
                  <a:srgbClr val="FFFFFF">
                    <a:alpha val="3009"/>
                  </a:srgbClr>
                </a:gs>
                <a:gs pos="85714">
                  <a:srgbClr val="FFFFFF">
                    <a:alpha val="1201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5399987">
              <a:off x="1617450" y="476570"/>
              <a:ext cx="42509" cy="42504"/>
            </a:xfrm>
            <a:prstGeom prst="ellipse">
              <a:avLst/>
            </a:prstGeom>
            <a:gradFill>
              <a:gsLst>
                <a:gs pos="0">
                  <a:srgbClr val="FFFFFF">
                    <a:alpha val="21533"/>
                  </a:srgbClr>
                </a:gs>
                <a:gs pos="14286">
                  <a:srgbClr val="FFFFFF">
                    <a:alpha val="19979"/>
                  </a:srgbClr>
                </a:gs>
                <a:gs pos="28571">
                  <a:srgbClr val="FFFFFF">
                    <a:alpha val="15890"/>
                  </a:srgbClr>
                </a:gs>
                <a:gs pos="42857">
                  <a:srgbClr val="FFFFFF">
                    <a:alpha val="10730"/>
                  </a:srgbClr>
                </a:gs>
                <a:gs pos="57143">
                  <a:srgbClr val="FFFFFF">
                    <a:alpha val="6096"/>
                  </a:srgbClr>
                </a:gs>
                <a:gs pos="71429">
                  <a:srgbClr val="FFFFFF">
                    <a:alpha val="2901"/>
                  </a:srgbClr>
                </a:gs>
                <a:gs pos="85714">
                  <a:srgbClr val="FFFFFF">
                    <a:alpha val="1157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8197984">
              <a:off x="842966" y="209613"/>
              <a:ext cx="135620" cy="117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10799992">
              <a:off x="1377339" y="1378747"/>
              <a:ext cx="46022" cy="46022"/>
            </a:xfrm>
            <a:prstGeom prst="ellipse">
              <a:avLst/>
            </a:prstGeom>
            <a:gradFill>
              <a:gsLst>
                <a:gs pos="0">
                  <a:srgbClr val="FFFFFF">
                    <a:alpha val="20671"/>
                  </a:srgbClr>
                </a:gs>
                <a:gs pos="14286">
                  <a:srgbClr val="FFFFFF">
                    <a:alpha val="19171"/>
                  </a:srgbClr>
                </a:gs>
                <a:gs pos="28571">
                  <a:srgbClr val="FFFFFF">
                    <a:alpha val="15233"/>
                  </a:srgbClr>
                </a:gs>
                <a:gs pos="42857">
                  <a:srgbClr val="FFFFFF">
                    <a:alpha val="10273"/>
                  </a:srgbClr>
                </a:gs>
                <a:gs pos="57143">
                  <a:srgbClr val="FFFFFF">
                    <a:alpha val="5829"/>
                  </a:srgbClr>
                </a:gs>
                <a:gs pos="71429">
                  <a:srgbClr val="FFFFFF">
                    <a:alpha val="2772"/>
                  </a:srgbClr>
                </a:gs>
                <a:gs pos="85714">
                  <a:srgbClr val="FFFFFF">
                    <a:alpha val="1106"/>
                  </a:srgbClr>
                </a:gs>
                <a:gs pos="100000">
                  <a:srgbClr val="FF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5400025">
              <a:off x="1422517" y="949971"/>
              <a:ext cx="47774" cy="47768"/>
            </a:xfrm>
            <a:prstGeom prst="ellipse">
              <a:avLst/>
            </a:prstGeom>
            <a:gradFill>
              <a:gsLst>
                <a:gs pos="0">
                  <a:srgbClr val="FFFFFF">
                    <a:alpha val="20241"/>
                  </a:srgbClr>
                </a:gs>
                <a:gs pos="14286">
                  <a:srgbClr val="FFFFFF">
                    <a:alpha val="18769"/>
                  </a:srgbClr>
                </a:gs>
                <a:gs pos="28571">
                  <a:srgbClr val="FFFFFF">
                    <a:alpha val="14905"/>
                  </a:srgbClr>
                </a:gs>
                <a:gs pos="42857">
                  <a:srgbClr val="FFFFFF">
                    <a:alpha val="10046"/>
                  </a:srgbClr>
                </a:gs>
                <a:gs pos="57143">
                  <a:srgbClr val="FFFFFF">
                    <a:alpha val="5697"/>
                  </a:srgbClr>
                </a:gs>
                <a:gs pos="71429">
                  <a:srgbClr val="FFFFFF">
                    <a:alpha val="2709"/>
                  </a:srgbClr>
                </a:gs>
                <a:gs pos="85714">
                  <a:srgbClr val="FFFFFF">
                    <a:alpha val="1080"/>
                  </a:srgbClr>
                </a:gs>
                <a:gs pos="100000">
                  <a:srgbClr val="FFFFF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8748925">
              <a:off x="1394271" y="1404629"/>
              <a:ext cx="149660" cy="129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4196019">
              <a:off x="1381265" y="932499"/>
              <a:ext cx="156136" cy="1193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10329411">
              <a:off x="1063745" y="447621"/>
              <a:ext cx="153369" cy="1157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3302357">
              <a:off x="924322" y="618068"/>
              <a:ext cx="118379" cy="1106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4304463">
              <a:off x="357730" y="835278"/>
              <a:ext cx="140712" cy="137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5219629">
              <a:off x="545857" y="579954"/>
              <a:ext cx="269188" cy="100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4848360">
              <a:off x="881810" y="1011667"/>
              <a:ext cx="263786" cy="1891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4250953">
              <a:off x="441042" y="1204921"/>
              <a:ext cx="46947" cy="13550"/>
            </a:xfrm>
            <a:prstGeom prst="ellipse">
              <a:avLst/>
            </a:prstGeom>
            <a:gradFill>
              <a:gsLst>
                <a:gs pos="0">
                  <a:srgbClr val="FEFDFA">
                    <a:alpha val="23566"/>
                  </a:srgbClr>
                </a:gs>
                <a:gs pos="14286">
                  <a:srgbClr val="FEFDFA">
                    <a:alpha val="21886"/>
                  </a:srgbClr>
                </a:gs>
                <a:gs pos="28571">
                  <a:srgbClr val="FEFDFA">
                    <a:alpha val="17451"/>
                  </a:srgbClr>
                </a:gs>
                <a:gs pos="42857">
                  <a:srgbClr val="FEFDFA">
                    <a:alpha val="11820"/>
                  </a:srgbClr>
                </a:gs>
                <a:gs pos="57143">
                  <a:srgbClr val="FEFDFA">
                    <a:alpha val="6733"/>
                  </a:srgbClr>
                </a:gs>
                <a:gs pos="71429">
                  <a:srgbClr val="FEFDFA">
                    <a:alpha val="3210"/>
                  </a:srgbClr>
                </a:gs>
                <a:gs pos="85714">
                  <a:srgbClr val="FEFDFA">
                    <a:alpha val="1282"/>
                  </a:srgbClr>
                </a:gs>
                <a:gs pos="100000">
                  <a:srgbClr val="FEFDFA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4473870">
              <a:off x="441840" y="1680298"/>
              <a:ext cx="46903" cy="13523"/>
            </a:xfrm>
            <a:prstGeom prst="ellipse">
              <a:avLst/>
            </a:prstGeom>
            <a:gradFill>
              <a:gsLst>
                <a:gs pos="0">
                  <a:srgbClr val="FDFCFC">
                    <a:alpha val="23521"/>
                  </a:srgbClr>
                </a:gs>
                <a:gs pos="14286">
                  <a:srgbClr val="FDFCFC">
                    <a:alpha val="21844"/>
                  </a:srgbClr>
                </a:gs>
                <a:gs pos="28571">
                  <a:srgbClr val="FDFCFC">
                    <a:alpha val="17417"/>
                  </a:srgbClr>
                </a:gs>
                <a:gs pos="42857">
                  <a:srgbClr val="FDFCFC">
                    <a:alpha val="11796"/>
                  </a:srgbClr>
                </a:gs>
                <a:gs pos="57143">
                  <a:srgbClr val="FDFCFC">
                    <a:alpha val="6719"/>
                  </a:srgbClr>
                </a:gs>
                <a:gs pos="71429">
                  <a:srgbClr val="FDFCFC">
                    <a:alpha val="3203"/>
                  </a:srgbClr>
                </a:gs>
                <a:gs pos="85714">
                  <a:srgbClr val="FDFCFC">
                    <a:alpha val="1279"/>
                  </a:srgbClr>
                </a:gs>
                <a:gs pos="100000">
                  <a:srgbClr val="FDFCFC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10736729">
              <a:off x="148574" y="1422671"/>
              <a:ext cx="50384" cy="14326"/>
            </a:xfrm>
            <a:prstGeom prst="ellipse">
              <a:avLst/>
            </a:prstGeom>
            <a:gradFill>
              <a:gsLst>
                <a:gs pos="0">
                  <a:srgbClr val="F8F8F8">
                    <a:alpha val="23031"/>
                  </a:srgbClr>
                </a:gs>
                <a:gs pos="14286">
                  <a:srgbClr val="F8F8F8">
                    <a:alpha val="21384"/>
                  </a:srgbClr>
                </a:gs>
                <a:gs pos="28571">
                  <a:srgbClr val="F8F8F8">
                    <a:alpha val="17040"/>
                  </a:srgbClr>
                </a:gs>
                <a:gs pos="42857">
                  <a:srgbClr val="F8F8F8">
                    <a:alpha val="11532"/>
                  </a:srgbClr>
                </a:gs>
                <a:gs pos="57143">
                  <a:srgbClr val="F8F8F8">
                    <a:alpha val="6564"/>
                  </a:srgbClr>
                </a:gs>
                <a:gs pos="71429">
                  <a:srgbClr val="F8F8F8">
                    <a:alpha val="3128"/>
                  </a:srgbClr>
                </a:gs>
                <a:gs pos="85714">
                  <a:srgbClr val="F8F8F8">
                    <a:alpha val="1249"/>
                  </a:srgbClr>
                </a:gs>
                <a:gs pos="100000">
                  <a:srgbClr val="F8F8F8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5362095">
              <a:off x="1405790" y="1533412"/>
              <a:ext cx="51099" cy="14595"/>
            </a:xfrm>
            <a:prstGeom prst="ellipse">
              <a:avLst/>
            </a:prstGeom>
            <a:gradFill>
              <a:gsLst>
                <a:gs pos="0">
                  <a:srgbClr val="F5F5F5">
                    <a:alpha val="22844"/>
                  </a:srgbClr>
                </a:gs>
                <a:gs pos="14286">
                  <a:srgbClr val="F5F5F5">
                    <a:alpha val="21208"/>
                  </a:srgbClr>
                </a:gs>
                <a:gs pos="28571">
                  <a:srgbClr val="F5F5F5">
                    <a:alpha val="16896"/>
                  </a:srgbClr>
                </a:gs>
                <a:gs pos="42857">
                  <a:srgbClr val="F5F5F5">
                    <a:alpha val="11432"/>
                  </a:srgbClr>
                </a:gs>
                <a:gs pos="57143">
                  <a:srgbClr val="F5F5F5">
                    <a:alpha val="6505"/>
                  </a:srgbClr>
                </a:gs>
                <a:gs pos="71429">
                  <a:srgbClr val="F5F5F5">
                    <a:alpha val="3100"/>
                  </a:srgbClr>
                </a:gs>
                <a:gs pos="85714">
                  <a:srgbClr val="F5F5F5">
                    <a:alpha val="1237"/>
                  </a:srgbClr>
                </a:gs>
                <a:gs pos="100000">
                  <a:srgbClr val="F5F5F5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5438609">
              <a:off x="212557" y="1212999"/>
              <a:ext cx="50996" cy="13885"/>
            </a:xfrm>
            <a:prstGeom prst="ellipse">
              <a:avLst/>
            </a:prstGeom>
            <a:gradFill>
              <a:gsLst>
                <a:gs pos="0">
                  <a:srgbClr val="F5F6F6">
                    <a:alpha val="22900"/>
                  </a:srgbClr>
                </a:gs>
                <a:gs pos="14286">
                  <a:srgbClr val="F5F6F6">
                    <a:alpha val="21261"/>
                  </a:srgbClr>
                </a:gs>
                <a:gs pos="28571">
                  <a:srgbClr val="F5F6F6">
                    <a:alpha val="16939"/>
                  </a:srgbClr>
                </a:gs>
                <a:gs pos="42857">
                  <a:srgbClr val="F5F6F6">
                    <a:alpha val="11462"/>
                  </a:srgbClr>
                </a:gs>
                <a:gs pos="57143">
                  <a:srgbClr val="F5F6F6">
                    <a:alpha val="6523"/>
                  </a:srgbClr>
                </a:gs>
                <a:gs pos="71429">
                  <a:srgbClr val="F5F6F6">
                    <a:alpha val="3108"/>
                  </a:srgbClr>
                </a:gs>
                <a:gs pos="85714">
                  <a:srgbClr val="F5F6F6">
                    <a:alpha val="1241"/>
                  </a:srgbClr>
                </a:gs>
                <a:gs pos="100000">
                  <a:srgbClr val="F5F6F6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10799872">
              <a:off x="556724" y="1174128"/>
              <a:ext cx="52622" cy="13905"/>
            </a:xfrm>
            <a:prstGeom prst="ellipse">
              <a:avLst/>
            </a:prstGeom>
            <a:gradFill>
              <a:gsLst>
                <a:gs pos="0">
                  <a:srgbClr val="F0EFEE">
                    <a:alpha val="22635"/>
                  </a:srgbClr>
                </a:gs>
                <a:gs pos="14286">
                  <a:srgbClr val="F0EFEE">
                    <a:alpha val="21012"/>
                  </a:srgbClr>
                </a:gs>
                <a:gs pos="28571">
                  <a:srgbClr val="F0EFEE">
                    <a:alpha val="16735"/>
                  </a:srgbClr>
                </a:gs>
                <a:gs pos="42857">
                  <a:srgbClr val="F0EFEE">
                    <a:alpha val="11319"/>
                  </a:srgbClr>
                </a:gs>
                <a:gs pos="57143">
                  <a:srgbClr val="F0EFEE">
                    <a:alpha val="6440"/>
                  </a:srgbClr>
                </a:gs>
                <a:gs pos="71429">
                  <a:srgbClr val="F0EFEE">
                    <a:alpha val="3068"/>
                  </a:srgbClr>
                </a:gs>
                <a:gs pos="85714">
                  <a:srgbClr val="F0EFEE">
                    <a:alpha val="1225"/>
                  </a:srgbClr>
                </a:gs>
                <a:gs pos="100000">
                  <a:srgbClr val="F0EFEE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5387221">
              <a:off x="1403248" y="28176"/>
              <a:ext cx="51654" cy="14464"/>
            </a:xfrm>
            <a:prstGeom prst="ellipse">
              <a:avLst/>
            </a:prstGeom>
            <a:gradFill>
              <a:gsLst>
                <a:gs pos="0">
                  <a:srgbClr val="F4F3F2">
                    <a:alpha val="22812"/>
                  </a:srgbClr>
                </a:gs>
                <a:gs pos="14286">
                  <a:srgbClr val="F4F3F2">
                    <a:alpha val="21178"/>
                  </a:srgbClr>
                </a:gs>
                <a:gs pos="28571">
                  <a:srgbClr val="F4F3F2">
                    <a:alpha val="16871"/>
                  </a:srgbClr>
                </a:gs>
                <a:gs pos="42857">
                  <a:srgbClr val="F4F3F2">
                    <a:alpha val="11414"/>
                  </a:srgbClr>
                </a:gs>
                <a:gs pos="57143">
                  <a:srgbClr val="F4F3F2">
                    <a:alpha val="6495"/>
                  </a:srgbClr>
                </a:gs>
                <a:gs pos="71429">
                  <a:srgbClr val="F4F3F2">
                    <a:alpha val="3095"/>
                  </a:srgbClr>
                </a:gs>
                <a:gs pos="85714">
                  <a:srgbClr val="F4F3F2">
                    <a:alpha val="1235"/>
                  </a:srgbClr>
                </a:gs>
                <a:gs pos="100000">
                  <a:srgbClr val="F4F3F2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5399777">
              <a:off x="689681" y="1784985"/>
              <a:ext cx="50339" cy="14204"/>
            </a:xfrm>
            <a:prstGeom prst="ellipse">
              <a:avLst/>
            </a:prstGeom>
            <a:gradFill>
              <a:gsLst>
                <a:gs pos="0">
                  <a:srgbClr val="F8F8F8">
                    <a:alpha val="23033"/>
                  </a:srgbClr>
                </a:gs>
                <a:gs pos="14286">
                  <a:srgbClr val="F8F8F8">
                    <a:alpha val="21386"/>
                  </a:srgbClr>
                </a:gs>
                <a:gs pos="28571">
                  <a:srgbClr val="F8F8F8">
                    <a:alpha val="17041"/>
                  </a:srgbClr>
                </a:gs>
                <a:gs pos="42857">
                  <a:srgbClr val="F8F8F8">
                    <a:alpha val="11533"/>
                  </a:srgbClr>
                </a:gs>
                <a:gs pos="57143">
                  <a:srgbClr val="F8F8F8">
                    <a:alpha val="6565"/>
                  </a:srgbClr>
                </a:gs>
                <a:gs pos="71429">
                  <a:srgbClr val="F8F8F8">
                    <a:alpha val="3128"/>
                  </a:srgbClr>
                </a:gs>
                <a:gs pos="85714">
                  <a:srgbClr val="F8F8F8">
                    <a:alpha val="1249"/>
                  </a:srgbClr>
                </a:gs>
                <a:gs pos="100000">
                  <a:srgbClr val="F8F8F8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079942">
              <a:off x="929539" y="1147303"/>
              <a:ext cx="50765" cy="14488"/>
            </a:xfrm>
            <a:prstGeom prst="ellipse">
              <a:avLst/>
            </a:prstGeom>
            <a:gradFill>
              <a:gsLst>
                <a:gs pos="0">
                  <a:srgbClr val="F6F6F5">
                    <a:alpha val="22856"/>
                  </a:srgbClr>
                </a:gs>
                <a:gs pos="14286">
                  <a:srgbClr val="F6F6F5">
                    <a:alpha val="21220"/>
                  </a:srgbClr>
                </a:gs>
                <a:gs pos="28571">
                  <a:srgbClr val="F6F6F5">
                    <a:alpha val="16906"/>
                  </a:srgbClr>
                </a:gs>
                <a:gs pos="42857">
                  <a:srgbClr val="F6F6F5">
                    <a:alpha val="11438"/>
                  </a:srgbClr>
                </a:gs>
                <a:gs pos="57143">
                  <a:srgbClr val="F6F6F5">
                    <a:alpha val="6509"/>
                  </a:srgbClr>
                </a:gs>
                <a:gs pos="71429">
                  <a:srgbClr val="F6F6F5">
                    <a:alpha val="3102"/>
                  </a:srgbClr>
                </a:gs>
                <a:gs pos="85714">
                  <a:srgbClr val="F6F6F5">
                    <a:alpha val="1238"/>
                  </a:srgbClr>
                </a:gs>
                <a:gs pos="100000">
                  <a:srgbClr val="F6F6F5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-10651470">
              <a:off x="1871258" y="233221"/>
              <a:ext cx="47352" cy="13624"/>
            </a:xfrm>
            <a:prstGeom prst="ellipse">
              <a:avLst/>
            </a:prstGeom>
            <a:gradFill>
              <a:gsLst>
                <a:gs pos="0">
                  <a:srgbClr val="FFFFFF">
                    <a:alpha val="23527"/>
                  </a:srgbClr>
                </a:gs>
                <a:gs pos="14286">
                  <a:srgbClr val="FFFFFF">
                    <a:alpha val="21850"/>
                  </a:srgbClr>
                </a:gs>
                <a:gs pos="28571">
                  <a:srgbClr val="FFFFFF">
                    <a:alpha val="17422"/>
                  </a:srgbClr>
                </a:gs>
                <a:gs pos="42857">
                  <a:srgbClr val="FFFFFF">
                    <a:alpha val="11800"/>
                  </a:srgbClr>
                </a:gs>
                <a:gs pos="57143">
                  <a:srgbClr val="FFFFFF">
                    <a:alpha val="6721"/>
                  </a:srgbClr>
                </a:gs>
                <a:gs pos="71429">
                  <a:srgbClr val="FFFFFF">
                    <a:alpha val="3204"/>
                  </a:srgbClr>
                </a:gs>
                <a:gs pos="85714">
                  <a:srgbClr val="FFFFFF">
                    <a:alpha val="1280"/>
                  </a:srgbClr>
                </a:gs>
                <a:gs pos="100000">
                  <a:srgbClr val="FFFFFF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5462787">
              <a:off x="1402071" y="543045"/>
              <a:ext cx="50815" cy="14411"/>
            </a:xfrm>
            <a:prstGeom prst="ellipse">
              <a:avLst/>
            </a:prstGeom>
            <a:gradFill>
              <a:gsLst>
                <a:gs pos="0">
                  <a:srgbClr val="F7F6F5">
                    <a:alpha val="22954"/>
                  </a:srgbClr>
                </a:gs>
                <a:gs pos="14286">
                  <a:srgbClr val="F7F6F5">
                    <a:alpha val="21312"/>
                  </a:srgbClr>
                </a:gs>
                <a:gs pos="28571">
                  <a:srgbClr val="F7F6F5">
                    <a:alpha val="16981"/>
                  </a:srgbClr>
                </a:gs>
                <a:gs pos="42857">
                  <a:srgbClr val="F7F6F5">
                    <a:alpha val="11491"/>
                  </a:srgbClr>
                </a:gs>
                <a:gs pos="57143">
                  <a:srgbClr val="F7F6F5">
                    <a:alpha val="6540"/>
                  </a:srgbClr>
                </a:gs>
                <a:gs pos="71429">
                  <a:srgbClr val="F7F6F5">
                    <a:alpha val="3116"/>
                  </a:srgbClr>
                </a:gs>
                <a:gs pos="85714">
                  <a:srgbClr val="F7F6F5">
                    <a:alpha val="1244"/>
                  </a:srgbClr>
                </a:gs>
                <a:gs pos="100000">
                  <a:srgbClr val="F7F6F5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4479991">
              <a:off x="1636845" y="490576"/>
              <a:ext cx="46098" cy="13664"/>
            </a:xfrm>
            <a:prstGeom prst="ellipse">
              <a:avLst/>
            </a:prstGeom>
            <a:gradFill>
              <a:gsLst>
                <a:gs pos="0">
                  <a:srgbClr val="F5F6F5">
                    <a:alpha val="23143"/>
                  </a:srgbClr>
                </a:gs>
                <a:gs pos="14286">
                  <a:srgbClr val="F5F6F5">
                    <a:alpha val="21489"/>
                  </a:srgbClr>
                </a:gs>
                <a:gs pos="28571">
                  <a:srgbClr val="F5F6F5">
                    <a:alpha val="17126"/>
                  </a:srgbClr>
                </a:gs>
                <a:gs pos="42857">
                  <a:srgbClr val="F5F6F5">
                    <a:alpha val="11593"/>
                  </a:srgbClr>
                </a:gs>
                <a:gs pos="57143">
                  <a:srgbClr val="F5F6F5">
                    <a:alpha val="6600"/>
                  </a:srgbClr>
                </a:gs>
                <a:gs pos="71429">
                  <a:srgbClr val="F5F6F5">
                    <a:alpha val="3145"/>
                  </a:srgbClr>
                </a:gs>
                <a:gs pos="85714">
                  <a:srgbClr val="F5F6F5">
                    <a:alpha val="1256"/>
                  </a:srgbClr>
                </a:gs>
                <a:gs pos="100000">
                  <a:srgbClr val="F5F6F5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10693635">
              <a:off x="1319427" y="1410691"/>
              <a:ext cx="49771" cy="14199"/>
            </a:xfrm>
            <a:prstGeom prst="ellipse">
              <a:avLst/>
            </a:prstGeom>
            <a:gradFill>
              <a:gsLst>
                <a:gs pos="0">
                  <a:srgbClr val="FBFAF9">
                    <a:alpha val="23134"/>
                  </a:srgbClr>
                </a:gs>
                <a:gs pos="14286">
                  <a:srgbClr val="FBFAF9">
                    <a:alpha val="21481"/>
                  </a:srgbClr>
                </a:gs>
                <a:gs pos="28571">
                  <a:srgbClr val="FBFAF9">
                    <a:alpha val="17119"/>
                  </a:srgbClr>
                </a:gs>
                <a:gs pos="42857">
                  <a:srgbClr val="FBFAF9">
                    <a:alpha val="11588"/>
                  </a:srgbClr>
                </a:gs>
                <a:gs pos="57143">
                  <a:srgbClr val="FBFAF9">
                    <a:alpha val="6597"/>
                  </a:srgbClr>
                </a:gs>
                <a:gs pos="71429">
                  <a:srgbClr val="FBFAF9">
                    <a:alpha val="3144"/>
                  </a:srgbClr>
                </a:gs>
                <a:gs pos="85714">
                  <a:srgbClr val="FBFAF9">
                    <a:alpha val="1255"/>
                  </a:srgbClr>
                </a:gs>
                <a:gs pos="100000">
                  <a:srgbClr val="FBFAF9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5430402">
              <a:off x="690434" y="1699596"/>
              <a:ext cx="47871" cy="13144"/>
            </a:xfrm>
            <a:prstGeom prst="ellipse">
              <a:avLst/>
            </a:prstGeom>
            <a:gradFill>
              <a:gsLst>
                <a:gs pos="0">
                  <a:srgbClr val="FFFFFE">
                    <a:alpha val="23449"/>
                  </a:srgbClr>
                </a:gs>
                <a:gs pos="14286">
                  <a:srgbClr val="FFFFFE">
                    <a:alpha val="21776"/>
                  </a:srgbClr>
                </a:gs>
                <a:gs pos="28571">
                  <a:srgbClr val="FFFFFE">
                    <a:alpha val="17361"/>
                  </a:srgbClr>
                </a:gs>
                <a:gs pos="42857">
                  <a:srgbClr val="FFFFFE">
                    <a:alpha val="11757"/>
                  </a:srgbClr>
                </a:gs>
                <a:gs pos="57143">
                  <a:srgbClr val="FFFFFE">
                    <a:alpha val="6696"/>
                  </a:srgbClr>
                </a:gs>
                <a:gs pos="71429">
                  <a:srgbClr val="FFFFFE">
                    <a:alpha val="3192"/>
                  </a:srgbClr>
                </a:gs>
                <a:gs pos="85714">
                  <a:srgbClr val="FFFFFE">
                    <a:alpha val="1275"/>
                  </a:srgbClr>
                </a:gs>
                <a:gs pos="100000">
                  <a:srgbClr val="FFFFFE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10799964">
              <a:off x="1739149" y="708275"/>
              <a:ext cx="50884" cy="12258"/>
            </a:xfrm>
            <a:prstGeom prst="ellipse">
              <a:avLst/>
            </a:prstGeom>
            <a:gradFill>
              <a:gsLst>
                <a:gs pos="0">
                  <a:srgbClr val="F6F6F5">
                    <a:alpha val="22937"/>
                  </a:srgbClr>
                </a:gs>
                <a:gs pos="14286">
                  <a:srgbClr val="F6F6F5">
                    <a:alpha val="21296"/>
                  </a:srgbClr>
                </a:gs>
                <a:gs pos="28571">
                  <a:srgbClr val="F6F6F5">
                    <a:alpha val="16968"/>
                  </a:srgbClr>
                </a:gs>
                <a:gs pos="42857">
                  <a:srgbClr val="F6F6F5">
                    <a:alpha val="11482"/>
                  </a:srgbClr>
                </a:gs>
                <a:gs pos="57143">
                  <a:srgbClr val="F6F6F5">
                    <a:alpha val="6535"/>
                  </a:srgbClr>
                </a:gs>
                <a:gs pos="71429">
                  <a:srgbClr val="F6F6F5">
                    <a:alpha val="3114"/>
                  </a:srgbClr>
                </a:gs>
                <a:gs pos="85714">
                  <a:srgbClr val="F6F6F5">
                    <a:alpha val="1243"/>
                  </a:srgbClr>
                </a:gs>
                <a:gs pos="100000">
                  <a:srgbClr val="F6F6F5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5398515">
              <a:off x="441782" y="1734763"/>
              <a:ext cx="50573" cy="14134"/>
            </a:xfrm>
            <a:prstGeom prst="ellipse">
              <a:avLst/>
            </a:prstGeom>
            <a:gradFill>
              <a:gsLst>
                <a:gs pos="0">
                  <a:srgbClr val="F8F8F7">
                    <a:alpha val="22989"/>
                  </a:srgbClr>
                </a:gs>
                <a:gs pos="14286">
                  <a:srgbClr val="F8F8F7">
                    <a:alpha val="21345"/>
                  </a:srgbClr>
                </a:gs>
                <a:gs pos="28571">
                  <a:srgbClr val="F8F8F7">
                    <a:alpha val="17007"/>
                  </a:srgbClr>
                </a:gs>
                <a:gs pos="42857">
                  <a:srgbClr val="F8F8F7">
                    <a:alpha val="11510"/>
                  </a:srgbClr>
                </a:gs>
                <a:gs pos="57143">
                  <a:srgbClr val="F8F8F7">
                    <a:alpha val="6551"/>
                  </a:srgbClr>
                </a:gs>
                <a:gs pos="71429">
                  <a:srgbClr val="F8F8F7">
                    <a:alpha val="3122"/>
                  </a:srgbClr>
                </a:gs>
                <a:gs pos="85714">
                  <a:srgbClr val="F8F8F7">
                    <a:alpha val="1246"/>
                  </a:srgbClr>
                </a:gs>
                <a:gs pos="100000">
                  <a:srgbClr val="F8F8F7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10795374">
              <a:off x="1329305" y="936481"/>
              <a:ext cx="51183" cy="14415"/>
            </a:xfrm>
            <a:prstGeom prst="ellipse">
              <a:avLst/>
            </a:prstGeom>
            <a:gradFill>
              <a:gsLst>
                <a:gs pos="0">
                  <a:srgbClr val="F5F5F5">
                    <a:alpha val="22890"/>
                  </a:srgbClr>
                </a:gs>
                <a:gs pos="14286">
                  <a:srgbClr val="F5F5F5">
                    <a:alpha val="21251"/>
                  </a:srgbClr>
                </a:gs>
                <a:gs pos="28571">
                  <a:srgbClr val="F5F5F5">
                    <a:alpha val="16931"/>
                  </a:srgbClr>
                </a:gs>
                <a:gs pos="42857">
                  <a:srgbClr val="F5F5F5">
                    <a:alpha val="11456"/>
                  </a:srgbClr>
                </a:gs>
                <a:gs pos="57143">
                  <a:srgbClr val="F5F5F5">
                    <a:alpha val="6520"/>
                  </a:srgbClr>
                </a:gs>
                <a:gs pos="71429">
                  <a:srgbClr val="F5F5F5">
                    <a:alpha val="3107"/>
                  </a:srgbClr>
                </a:gs>
                <a:gs pos="85714">
                  <a:srgbClr val="F5F5F5">
                    <a:alpha val="1240"/>
                  </a:srgbClr>
                </a:gs>
                <a:gs pos="100000">
                  <a:srgbClr val="F5F5F5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5388303">
              <a:off x="914819" y="814767"/>
              <a:ext cx="51977" cy="14793"/>
            </a:xfrm>
            <a:prstGeom prst="ellipse">
              <a:avLst/>
            </a:prstGeom>
            <a:gradFill>
              <a:gsLst>
                <a:gs pos="0">
                  <a:srgbClr val="F2F2F1">
                    <a:alpha val="22719"/>
                  </a:srgbClr>
                </a:gs>
                <a:gs pos="14286">
                  <a:srgbClr val="F2F2F1">
                    <a:alpha val="21091"/>
                  </a:srgbClr>
                </a:gs>
                <a:gs pos="28571">
                  <a:srgbClr val="F2F2F1">
                    <a:alpha val="16800"/>
                  </a:srgbClr>
                </a:gs>
                <a:gs pos="42857">
                  <a:srgbClr val="F2F2F1">
                    <a:alpha val="11364"/>
                  </a:srgbClr>
                </a:gs>
                <a:gs pos="57143">
                  <a:srgbClr val="F2F2F1">
                    <a:alpha val="6466"/>
                  </a:srgbClr>
                </a:gs>
                <a:gs pos="71429">
                  <a:srgbClr val="F2F2F1">
                    <a:alpha val="3081"/>
                  </a:srgbClr>
                </a:gs>
                <a:gs pos="85714">
                  <a:srgbClr val="F2F2F1">
                    <a:alpha val="1230"/>
                  </a:srgbClr>
                </a:gs>
                <a:gs pos="100000">
                  <a:srgbClr val="F2F2F1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-10733498">
              <a:off x="1669410" y="462153"/>
              <a:ext cx="50393" cy="14395"/>
            </a:xfrm>
            <a:prstGeom prst="ellipse">
              <a:avLst/>
            </a:prstGeom>
            <a:gradFill>
              <a:gsLst>
                <a:gs pos="0">
                  <a:srgbClr val="F6F7F7">
                    <a:alpha val="22958"/>
                  </a:srgbClr>
                </a:gs>
                <a:gs pos="14286">
                  <a:srgbClr val="F6F7F7">
                    <a:alpha val="21315"/>
                  </a:srgbClr>
                </a:gs>
                <a:gs pos="28571">
                  <a:srgbClr val="F6F7F7">
                    <a:alpha val="16983"/>
                  </a:srgbClr>
                </a:gs>
                <a:gs pos="42857">
                  <a:srgbClr val="F6F7F7">
                    <a:alpha val="11493"/>
                  </a:srgbClr>
                </a:gs>
                <a:gs pos="57143">
                  <a:srgbClr val="F6F7F7">
                    <a:alpha val="6541"/>
                  </a:srgbClr>
                </a:gs>
                <a:gs pos="71429">
                  <a:srgbClr val="F6F7F7">
                    <a:alpha val="3117"/>
                  </a:srgbClr>
                </a:gs>
                <a:gs pos="85714">
                  <a:srgbClr val="F6F7F7">
                    <a:alpha val="1244"/>
                  </a:srgbClr>
                </a:gs>
                <a:gs pos="100000">
                  <a:srgbClr val="F6F7F7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10796905">
              <a:off x="373682" y="459704"/>
              <a:ext cx="49896" cy="13837"/>
            </a:xfrm>
            <a:prstGeom prst="ellipse">
              <a:avLst/>
            </a:prstGeom>
            <a:gradFill>
              <a:gsLst>
                <a:gs pos="0">
                  <a:srgbClr val="FAFAF9">
                    <a:alpha val="23105"/>
                  </a:srgbClr>
                </a:gs>
                <a:gs pos="14286">
                  <a:srgbClr val="FAFAF9">
                    <a:alpha val="21454"/>
                  </a:srgbClr>
                </a:gs>
                <a:gs pos="28571">
                  <a:srgbClr val="FAFAF9">
                    <a:alpha val="17097"/>
                  </a:srgbClr>
                </a:gs>
                <a:gs pos="42857">
                  <a:srgbClr val="FAFAF9">
                    <a:alpha val="11572"/>
                  </a:srgbClr>
                </a:gs>
                <a:gs pos="57143">
                  <a:srgbClr val="FAFAF9">
                    <a:alpha val="6588"/>
                  </a:srgbClr>
                </a:gs>
                <a:gs pos="71429">
                  <a:srgbClr val="FAFAF9">
                    <a:alpha val="3140"/>
                  </a:srgbClr>
                </a:gs>
                <a:gs pos="85714">
                  <a:srgbClr val="FAFAF9">
                    <a:alpha val="1253"/>
                  </a:srgbClr>
                </a:gs>
                <a:gs pos="100000">
                  <a:srgbClr val="FAFAF9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5393832">
              <a:off x="688886" y="368012"/>
              <a:ext cx="50194" cy="14079"/>
            </a:xfrm>
            <a:prstGeom prst="ellipse">
              <a:avLst/>
            </a:prstGeom>
            <a:gradFill>
              <a:gsLst>
                <a:gs pos="0">
                  <a:srgbClr val="F9F9F9">
                    <a:alpha val="23065"/>
                  </a:srgbClr>
                </a:gs>
                <a:gs pos="14286">
                  <a:srgbClr val="F9F9F9">
                    <a:alpha val="21416"/>
                  </a:srgbClr>
                </a:gs>
                <a:gs pos="28571">
                  <a:srgbClr val="F9F9F9">
                    <a:alpha val="17066"/>
                  </a:srgbClr>
                </a:gs>
                <a:gs pos="42857">
                  <a:srgbClr val="F9F9F9">
                    <a:alpha val="11550"/>
                  </a:srgbClr>
                </a:gs>
                <a:gs pos="57143">
                  <a:srgbClr val="F9F9F9">
                    <a:alpha val="6575"/>
                  </a:srgbClr>
                </a:gs>
                <a:gs pos="71429">
                  <a:srgbClr val="F9F9F9">
                    <a:alpha val="3133"/>
                  </a:srgbClr>
                </a:gs>
                <a:gs pos="85714">
                  <a:srgbClr val="F9F9F9">
                    <a:alpha val="1251"/>
                  </a:srgbClr>
                </a:gs>
                <a:gs pos="100000">
                  <a:srgbClr val="F9F9F9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10723162">
              <a:off x="1013524" y="943026"/>
              <a:ext cx="49957" cy="14270"/>
            </a:xfrm>
            <a:prstGeom prst="ellipse">
              <a:avLst/>
            </a:prstGeom>
            <a:gradFill>
              <a:gsLst>
                <a:gs pos="0">
                  <a:srgbClr val="F9F9F8">
                    <a:alpha val="23069"/>
                  </a:srgbClr>
                </a:gs>
                <a:gs pos="14286">
                  <a:srgbClr val="F9F9F8">
                    <a:alpha val="21420"/>
                  </a:srgbClr>
                </a:gs>
                <a:gs pos="28571">
                  <a:srgbClr val="F9F9F8">
                    <a:alpha val="17069"/>
                  </a:srgbClr>
                </a:gs>
                <a:gs pos="42857">
                  <a:srgbClr val="F9F9F8">
                    <a:alpha val="11553"/>
                  </a:srgbClr>
                </a:gs>
                <a:gs pos="57143">
                  <a:srgbClr val="F9F9F8">
                    <a:alpha val="6576"/>
                  </a:srgbClr>
                </a:gs>
                <a:gs pos="71429">
                  <a:srgbClr val="F9F9F8">
                    <a:alpha val="3134"/>
                  </a:srgbClr>
                </a:gs>
                <a:gs pos="85714">
                  <a:srgbClr val="F9F9F8">
                    <a:alpha val="1251"/>
                  </a:srgbClr>
                </a:gs>
                <a:gs pos="100000">
                  <a:srgbClr val="F9F9F8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4478808">
              <a:off x="440907" y="729505"/>
              <a:ext cx="50295" cy="14390"/>
            </a:xfrm>
            <a:prstGeom prst="ellipse">
              <a:avLst/>
            </a:prstGeom>
            <a:gradFill>
              <a:gsLst>
                <a:gs pos="0">
                  <a:srgbClr val="F3F2F1">
                    <a:alpha val="22928"/>
                  </a:srgbClr>
                </a:gs>
                <a:gs pos="14286">
                  <a:srgbClr val="F3F2F1">
                    <a:alpha val="21287"/>
                  </a:srgbClr>
                </a:gs>
                <a:gs pos="28571">
                  <a:srgbClr val="F3F2F1">
                    <a:alpha val="16960"/>
                  </a:srgbClr>
                </a:gs>
                <a:gs pos="42857">
                  <a:srgbClr val="F3F2F1">
                    <a:alpha val="11477"/>
                  </a:srgbClr>
                </a:gs>
                <a:gs pos="57143">
                  <a:srgbClr val="F3F2F1">
                    <a:alpha val="6532"/>
                  </a:srgbClr>
                </a:gs>
                <a:gs pos="71429">
                  <a:srgbClr val="F3F2F1">
                    <a:alpha val="3112"/>
                  </a:srgbClr>
                </a:gs>
                <a:gs pos="85714">
                  <a:srgbClr val="F3F2F1">
                    <a:alpha val="1243"/>
                  </a:srgbClr>
                </a:gs>
                <a:gs pos="100000">
                  <a:srgbClr val="F3F2F1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10799920">
              <a:off x="1461488" y="1176489"/>
              <a:ext cx="50663" cy="14458"/>
            </a:xfrm>
            <a:prstGeom prst="ellipse">
              <a:avLst/>
            </a:prstGeom>
            <a:gradFill>
              <a:gsLst>
                <a:gs pos="0">
                  <a:srgbClr val="F7F7F6">
                    <a:alpha val="22945"/>
                  </a:srgbClr>
                </a:gs>
                <a:gs pos="14286">
                  <a:srgbClr val="F7F7F6">
                    <a:alpha val="21303"/>
                  </a:srgbClr>
                </a:gs>
                <a:gs pos="28571">
                  <a:srgbClr val="F7F7F6">
                    <a:alpha val="16973"/>
                  </a:srgbClr>
                </a:gs>
                <a:gs pos="42857">
                  <a:srgbClr val="F7F7F6">
                    <a:alpha val="11486"/>
                  </a:srgbClr>
                </a:gs>
                <a:gs pos="57143">
                  <a:srgbClr val="F7F7F6">
                    <a:alpha val="6537"/>
                  </a:srgbClr>
                </a:gs>
                <a:gs pos="71429">
                  <a:srgbClr val="F7F7F6">
                    <a:alpha val="3115"/>
                  </a:srgbClr>
                </a:gs>
                <a:gs pos="85714">
                  <a:srgbClr val="F7F7F6">
                    <a:alpha val="1244"/>
                  </a:srgbClr>
                </a:gs>
                <a:gs pos="100000">
                  <a:srgbClr val="F7F7F6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497073">
              <a:off x="915946" y="1755381"/>
              <a:ext cx="49485" cy="14176"/>
            </a:xfrm>
            <a:prstGeom prst="ellipse">
              <a:avLst/>
            </a:prstGeom>
            <a:gradFill>
              <a:gsLst>
                <a:gs pos="0">
                  <a:srgbClr val="FBFBFA">
                    <a:alpha val="23145"/>
                  </a:srgbClr>
                </a:gs>
                <a:gs pos="14286">
                  <a:srgbClr val="FBFBFA">
                    <a:alpha val="21491"/>
                  </a:srgbClr>
                </a:gs>
                <a:gs pos="28571">
                  <a:srgbClr val="FBFBFA">
                    <a:alpha val="17128"/>
                  </a:srgbClr>
                </a:gs>
                <a:gs pos="42857">
                  <a:srgbClr val="FBFBFA">
                    <a:alpha val="11594"/>
                  </a:srgbClr>
                </a:gs>
                <a:gs pos="57143">
                  <a:srgbClr val="FBFBFA">
                    <a:alpha val="6600"/>
                  </a:srgbClr>
                </a:gs>
                <a:gs pos="71429">
                  <a:srgbClr val="FBFBFA">
                    <a:alpha val="3146"/>
                  </a:srgbClr>
                </a:gs>
                <a:gs pos="85714">
                  <a:srgbClr val="FBFBFA">
                    <a:alpha val="1256"/>
                  </a:srgbClr>
                </a:gs>
                <a:gs pos="100000">
                  <a:srgbClr val="FBFBFA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5513029">
              <a:off x="1162473" y="1298087"/>
              <a:ext cx="51783" cy="14698"/>
            </a:xfrm>
            <a:prstGeom prst="ellipse">
              <a:avLst/>
            </a:prstGeom>
            <a:gradFill>
              <a:gsLst>
                <a:gs pos="0">
                  <a:srgbClr val="F3F2F2">
                    <a:alpha val="22729"/>
                  </a:srgbClr>
                </a:gs>
                <a:gs pos="14286">
                  <a:srgbClr val="F3F2F2">
                    <a:alpha val="21101"/>
                  </a:srgbClr>
                </a:gs>
                <a:gs pos="28571">
                  <a:srgbClr val="F3F2F2">
                    <a:alpha val="16808"/>
                  </a:srgbClr>
                </a:gs>
                <a:gs pos="42857">
                  <a:srgbClr val="F3F2F2">
                    <a:alpha val="11370"/>
                  </a:srgbClr>
                </a:gs>
                <a:gs pos="57143">
                  <a:srgbClr val="F3F2F2">
                    <a:alpha val="6469"/>
                  </a:srgbClr>
                </a:gs>
                <a:gs pos="71429">
                  <a:srgbClr val="F3F2F2">
                    <a:alpha val="3082"/>
                  </a:srgbClr>
                </a:gs>
                <a:gs pos="85714">
                  <a:srgbClr val="F3F2F2">
                    <a:alpha val="1230"/>
                  </a:srgbClr>
                </a:gs>
                <a:gs pos="100000">
                  <a:srgbClr val="F3F2F2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529948">
              <a:off x="453394" y="1097141"/>
              <a:ext cx="50563" cy="14452"/>
            </a:xfrm>
            <a:prstGeom prst="ellipse">
              <a:avLst/>
            </a:prstGeom>
            <a:gradFill>
              <a:gsLst>
                <a:gs pos="0">
                  <a:srgbClr val="F7F7F7">
                    <a:alpha val="22963"/>
                  </a:srgbClr>
                </a:gs>
                <a:gs pos="14286">
                  <a:srgbClr val="F7F7F7">
                    <a:alpha val="21320"/>
                  </a:srgbClr>
                </a:gs>
                <a:gs pos="28571">
                  <a:srgbClr val="F7F7F7">
                    <a:alpha val="16988"/>
                  </a:srgbClr>
                </a:gs>
                <a:gs pos="42857">
                  <a:srgbClr val="F7F7F7">
                    <a:alpha val="11496"/>
                  </a:srgbClr>
                </a:gs>
                <a:gs pos="57143">
                  <a:srgbClr val="F7F7F7">
                    <a:alpha val="6543"/>
                  </a:srgbClr>
                </a:gs>
                <a:gs pos="71429">
                  <a:srgbClr val="F7F7F7">
                    <a:alpha val="3118"/>
                  </a:srgbClr>
                </a:gs>
                <a:gs pos="85714">
                  <a:srgbClr val="F7F7F7">
                    <a:alpha val="1245"/>
                  </a:srgbClr>
                </a:gs>
                <a:gs pos="100000">
                  <a:srgbClr val="F7F7F7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-10792267">
              <a:off x="165663" y="698696"/>
              <a:ext cx="51240" cy="12249"/>
            </a:xfrm>
            <a:prstGeom prst="ellipse">
              <a:avLst/>
            </a:prstGeom>
            <a:gradFill>
              <a:gsLst>
                <a:gs pos="0">
                  <a:srgbClr val="F6F5F5">
                    <a:alpha val="22873"/>
                  </a:srgbClr>
                </a:gs>
                <a:gs pos="14286">
                  <a:srgbClr val="F6F5F5">
                    <a:alpha val="21236"/>
                  </a:srgbClr>
                </a:gs>
                <a:gs pos="28571">
                  <a:srgbClr val="F6F5F5">
                    <a:alpha val="16918"/>
                  </a:srgbClr>
                </a:gs>
                <a:gs pos="42857">
                  <a:srgbClr val="F6F5F5">
                    <a:alpha val="11447"/>
                  </a:srgbClr>
                </a:gs>
                <a:gs pos="57143">
                  <a:srgbClr val="F6F5F5">
                    <a:alpha val="6514"/>
                  </a:srgbClr>
                </a:gs>
                <a:gs pos="71429">
                  <a:srgbClr val="F6F5F5">
                    <a:alpha val="3104"/>
                  </a:srgbClr>
                </a:gs>
                <a:gs pos="85714">
                  <a:srgbClr val="F6F5F5">
                    <a:alpha val="1239"/>
                  </a:srgbClr>
                </a:gs>
                <a:gs pos="100000">
                  <a:srgbClr val="F6F5F5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4454528">
              <a:off x="1390482" y="1677295"/>
              <a:ext cx="53486" cy="15188"/>
            </a:xfrm>
            <a:prstGeom prst="ellipse">
              <a:avLst/>
            </a:prstGeom>
            <a:gradFill>
              <a:gsLst>
                <a:gs pos="0">
                  <a:srgbClr val="E6E5E4">
                    <a:alpha val="22377"/>
                  </a:srgbClr>
                </a:gs>
                <a:gs pos="14286">
                  <a:srgbClr val="E6E5E4">
                    <a:alpha val="20771"/>
                  </a:srgbClr>
                </a:gs>
                <a:gs pos="28571">
                  <a:srgbClr val="E6E5E4">
                    <a:alpha val="16538"/>
                  </a:srgbClr>
                </a:gs>
                <a:gs pos="42857">
                  <a:srgbClr val="E6E5E4">
                    <a:alpha val="11181"/>
                  </a:srgbClr>
                </a:gs>
                <a:gs pos="57143">
                  <a:srgbClr val="E6E5E4">
                    <a:alpha val="6359"/>
                  </a:srgbClr>
                </a:gs>
                <a:gs pos="71429">
                  <a:srgbClr val="E6E5E4">
                    <a:alpha val="3029"/>
                  </a:srgbClr>
                </a:gs>
                <a:gs pos="85714">
                  <a:srgbClr val="E6E5E4">
                    <a:alpha val="1209"/>
                  </a:srgbClr>
                </a:gs>
                <a:gs pos="100000">
                  <a:srgbClr val="E6E5E4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10682380">
              <a:off x="392376" y="1181759"/>
              <a:ext cx="48759" cy="13952"/>
            </a:xfrm>
            <a:prstGeom prst="ellipse">
              <a:avLst/>
            </a:prstGeom>
            <a:gradFill>
              <a:gsLst>
                <a:gs pos="0">
                  <a:srgbClr val="FDFCFC">
                    <a:alpha val="23284"/>
                  </a:srgbClr>
                </a:gs>
                <a:gs pos="14286">
                  <a:srgbClr val="FDFCFC">
                    <a:alpha val="21622"/>
                  </a:srgbClr>
                </a:gs>
                <a:gs pos="28571">
                  <a:srgbClr val="FDFCFC">
                    <a:alpha val="17234"/>
                  </a:srgbClr>
                </a:gs>
                <a:gs pos="42857">
                  <a:srgbClr val="FDFCFC">
                    <a:alpha val="11668"/>
                  </a:srgbClr>
                </a:gs>
                <a:gs pos="57143">
                  <a:srgbClr val="FDFCFC">
                    <a:alpha val="6644"/>
                  </a:srgbClr>
                </a:gs>
                <a:gs pos="71429">
                  <a:srgbClr val="FDFCFC">
                    <a:alpha val="3167"/>
                  </a:srgbClr>
                </a:gs>
                <a:gs pos="85714">
                  <a:srgbClr val="FDFCFC">
                    <a:alpha val="1264"/>
                  </a:srgbClr>
                </a:gs>
                <a:gs pos="100000">
                  <a:srgbClr val="FDFCFC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4977288">
              <a:off x="644440" y="1184990"/>
              <a:ext cx="306253" cy="225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6862882">
              <a:off x="1130237" y="706422"/>
              <a:ext cx="322493" cy="261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-10797543">
              <a:off x="1616244" y="1147147"/>
              <a:ext cx="405534" cy="310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5261399">
              <a:off x="251863" y="1457330"/>
              <a:ext cx="632131" cy="616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4834632">
              <a:off x="1160546" y="697000"/>
              <a:ext cx="315116" cy="2740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8973263">
              <a:off x="1603381" y="1617285"/>
              <a:ext cx="496119" cy="378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5382468">
              <a:off x="166280" y="1637520"/>
              <a:ext cx="396719" cy="284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7741301">
              <a:off x="744721" y="36298"/>
              <a:ext cx="661326" cy="604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7565006">
              <a:off x="1411909" y="801527"/>
              <a:ext cx="646182" cy="573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9821114">
              <a:off x="-58529" y="432691"/>
              <a:ext cx="352404" cy="301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5425547">
              <a:off x="428601" y="1382929"/>
              <a:ext cx="317440" cy="3087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-10603420">
              <a:off x="-189562" y="423876"/>
              <a:ext cx="473275" cy="314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9729842">
              <a:off x="1607188" y="183597"/>
              <a:ext cx="498179" cy="3298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7953636">
              <a:off x="910407" y="1400012"/>
              <a:ext cx="326657" cy="279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4060798">
              <a:off x="224906" y="242917"/>
              <a:ext cx="301090" cy="256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7379153">
              <a:off x="15331" y="794326"/>
              <a:ext cx="648818" cy="5993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5384969">
              <a:off x="1150860" y="688685"/>
              <a:ext cx="317965" cy="2801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-8226775">
              <a:off x="413611" y="927089"/>
              <a:ext cx="332247" cy="279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6498652">
              <a:off x="596952" y="1640293"/>
              <a:ext cx="435962" cy="305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3707218">
              <a:off x="5203" y="1210814"/>
              <a:ext cx="665950" cy="624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-10168489">
              <a:off x="1618501" y="678716"/>
              <a:ext cx="459871" cy="317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-9693336">
              <a:off x="1610433" y="1168857"/>
              <a:ext cx="340887" cy="285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5795244">
              <a:off x="-110909" y="-105842"/>
              <a:ext cx="449509" cy="3389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5405296">
              <a:off x="450615" y="428429"/>
              <a:ext cx="309250" cy="296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3947350">
              <a:off x="201922" y="212752"/>
              <a:ext cx="300779" cy="288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-8108555">
              <a:off x="414522" y="917877"/>
              <a:ext cx="325312" cy="2824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8109118">
              <a:off x="910126" y="1411946"/>
              <a:ext cx="323497" cy="280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-8872057">
              <a:off x="1394372" y="1402182"/>
              <a:ext cx="284966" cy="266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086912">
              <a:off x="690037" y="1159045"/>
              <a:ext cx="297990" cy="279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5357479">
              <a:off x="36075" y="999475"/>
              <a:ext cx="319621" cy="132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5627657">
              <a:off x="148671" y="722494"/>
              <a:ext cx="312649" cy="188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5335050">
              <a:off x="1170141" y="1768171"/>
              <a:ext cx="445190" cy="102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3098093">
              <a:off x="1375302" y="448592"/>
              <a:ext cx="298480" cy="274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2955802">
              <a:off x="525297" y="288584"/>
              <a:ext cx="618791" cy="573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5447880">
              <a:off x="1152107" y="692283"/>
              <a:ext cx="315255" cy="280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461058">
              <a:off x="1322718" y="-106325"/>
              <a:ext cx="464412" cy="311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-10792939">
              <a:off x="659371" y="693024"/>
              <a:ext cx="351255" cy="73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-9708135">
              <a:off x="1598509" y="227319"/>
              <a:ext cx="365817" cy="3008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-8462724">
              <a:off x="905144" y="451905"/>
              <a:ext cx="325601" cy="268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4143845">
              <a:off x="427152" y="126169"/>
              <a:ext cx="171358" cy="122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4305494">
              <a:off x="1627903" y="1172927"/>
              <a:ext cx="134019" cy="112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8134874">
              <a:off x="1621246" y="1323737"/>
              <a:ext cx="165553" cy="122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10765645">
              <a:off x="665937" y="392551"/>
              <a:ext cx="322387" cy="95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10712116">
              <a:off x="1625095" y="1173787"/>
              <a:ext cx="167151" cy="62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5254045">
              <a:off x="1548897" y="481834"/>
              <a:ext cx="171187" cy="877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4462692">
              <a:off x="171871" y="232688"/>
              <a:ext cx="170093" cy="89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5399912">
              <a:off x="237576" y="1390669"/>
              <a:ext cx="22583" cy="22561"/>
            </a:xfrm>
            <a:prstGeom prst="ellipse">
              <a:avLst/>
            </a:prstGeom>
            <a:gradFill>
              <a:gsLst>
                <a:gs pos="0">
                  <a:srgbClr val="FFFFFF">
                    <a:alpha val="24269"/>
                  </a:srgbClr>
                </a:gs>
                <a:gs pos="14286">
                  <a:srgbClr val="FFFFFF">
                    <a:alpha val="22547"/>
                  </a:srgbClr>
                </a:gs>
                <a:gs pos="28571">
                  <a:srgbClr val="FFFFFF">
                    <a:alpha val="17995"/>
                  </a:srgbClr>
                </a:gs>
                <a:gs pos="42857">
                  <a:srgbClr val="FFFFFF">
                    <a:alpha val="12201"/>
                  </a:srgbClr>
                </a:gs>
                <a:gs pos="57143">
                  <a:srgbClr val="FFFFFF">
                    <a:alpha val="6956"/>
                  </a:srgbClr>
                </a:gs>
                <a:gs pos="71429">
                  <a:srgbClr val="FFFFFF">
                    <a:alpha val="3319"/>
                  </a:srgbClr>
                </a:gs>
                <a:gs pos="85714">
                  <a:srgbClr val="FFFFFF">
                    <a:alpha val="1326"/>
                  </a:srgbClr>
                </a:gs>
                <a:gs pos="100000">
                  <a:srgbClr val="FFFF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5370440">
              <a:off x="1280874" y="546538"/>
              <a:ext cx="328586" cy="74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-9970960">
              <a:off x="96585" y="931385"/>
              <a:ext cx="170147" cy="103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5362303">
              <a:off x="1050527" y="305729"/>
              <a:ext cx="328046" cy="963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10661758">
              <a:off x="-107683" y="439828"/>
              <a:ext cx="363964" cy="159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4582560">
              <a:off x="505873" y="1003669"/>
              <a:ext cx="300047" cy="164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5233791">
              <a:off x="1522561" y="1551589"/>
              <a:ext cx="244964" cy="594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2713758">
              <a:off x="-89947" y="1216666"/>
              <a:ext cx="811933" cy="99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5308507">
              <a:off x="1459132" y="1024246"/>
              <a:ext cx="339375" cy="103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10799965">
              <a:off x="1373726" y="244980"/>
              <a:ext cx="48252" cy="48245"/>
            </a:xfrm>
            <a:prstGeom prst="ellipse">
              <a:avLst/>
            </a:prstGeom>
            <a:gradFill>
              <a:gsLst>
                <a:gs pos="0">
                  <a:srgbClr val="FFFFFF">
                    <a:alpha val="20113"/>
                  </a:srgbClr>
                </a:gs>
                <a:gs pos="14286">
                  <a:srgbClr val="FFFFFF">
                    <a:alpha val="18649"/>
                  </a:srgbClr>
                </a:gs>
                <a:gs pos="28571">
                  <a:srgbClr val="FFFFFF">
                    <a:alpha val="14807"/>
                  </a:srgbClr>
                </a:gs>
                <a:gs pos="42857">
                  <a:srgbClr val="FFFFFF">
                    <a:alpha val="9978"/>
                  </a:srgbClr>
                </a:gs>
                <a:gs pos="57143">
                  <a:srgbClr val="FFFFFF">
                    <a:alpha val="5658"/>
                  </a:srgbClr>
                </a:gs>
                <a:gs pos="71429">
                  <a:srgbClr val="FFFFFF">
                    <a:alpha val="2690"/>
                  </a:srgbClr>
                </a:gs>
                <a:gs pos="85714">
                  <a:srgbClr val="FFFFFF">
                    <a:alpha val="1072"/>
                  </a:srgbClr>
                </a:gs>
                <a:gs pos="100000">
                  <a:srgbClr val="FFFFF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6182541">
              <a:off x="631410" y="227192"/>
              <a:ext cx="290910" cy="1817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8802997">
              <a:off x="921359" y="1402740"/>
              <a:ext cx="143752" cy="1204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10722123">
              <a:off x="431975" y="1394924"/>
              <a:ext cx="179131" cy="1272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10461080">
              <a:off x="1129177" y="1283251"/>
              <a:ext cx="301461" cy="168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10741791">
              <a:off x="705831" y="688956"/>
              <a:ext cx="305402" cy="95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10744100">
              <a:off x="1187687" y="851503"/>
              <a:ext cx="291118" cy="120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-9653048">
              <a:off x="1072449" y="425177"/>
              <a:ext cx="644726" cy="73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8095791">
              <a:off x="465224" y="749690"/>
              <a:ext cx="779943" cy="106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8844651">
              <a:off x="836346" y="1327265"/>
              <a:ext cx="138661" cy="113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5039396">
              <a:off x="885314" y="1080061"/>
              <a:ext cx="190498" cy="1077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5278769">
              <a:off x="1373547" y="1422177"/>
              <a:ext cx="174253" cy="1151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5115788">
              <a:off x="895765" y="604083"/>
              <a:ext cx="174341" cy="106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4778177">
              <a:off x="1122745" y="708491"/>
              <a:ext cx="196873" cy="111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4939151">
              <a:off x="1134111" y="1176417"/>
              <a:ext cx="184921" cy="132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4308488">
              <a:off x="984635" y="922440"/>
              <a:ext cx="263032" cy="221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5865400">
              <a:off x="1132030" y="1169447"/>
              <a:ext cx="243461" cy="199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10760816">
              <a:off x="654765" y="685800"/>
              <a:ext cx="257744" cy="131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2727941">
              <a:off x="518452" y="1340831"/>
              <a:ext cx="779074" cy="81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10799905">
              <a:off x="238414" y="1658388"/>
              <a:ext cx="52670" cy="52662"/>
            </a:xfrm>
            <a:prstGeom prst="ellipse">
              <a:avLst/>
            </a:prstGeom>
            <a:gradFill>
              <a:gsLst>
                <a:gs pos="0">
                  <a:srgbClr val="FFFFFF">
                    <a:alpha val="19029"/>
                  </a:srgbClr>
                </a:gs>
                <a:gs pos="14286">
                  <a:srgbClr val="FFFFFF">
                    <a:alpha val="17635"/>
                  </a:srgbClr>
                </a:gs>
                <a:gs pos="28571">
                  <a:srgbClr val="FFFFFF">
                    <a:alpha val="13984"/>
                  </a:srgbClr>
                </a:gs>
                <a:gs pos="42857">
                  <a:srgbClr val="FFFFFF">
                    <a:alpha val="9408"/>
                  </a:srgbClr>
                </a:gs>
                <a:gs pos="57143">
                  <a:srgbClr val="FFFFFF">
                    <a:alpha val="5328"/>
                  </a:srgbClr>
                </a:gs>
                <a:gs pos="71429">
                  <a:srgbClr val="FFFFFF">
                    <a:alpha val="2530"/>
                  </a:srgbClr>
                </a:gs>
                <a:gs pos="85714">
                  <a:srgbClr val="FFFFFF">
                    <a:alpha val="1008"/>
                  </a:srgbClr>
                </a:gs>
                <a:gs pos="100000">
                  <a:srgbClr val="FF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5260096">
              <a:off x="1601701" y="231939"/>
              <a:ext cx="185120" cy="109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-10799345">
              <a:off x="1054063" y="141388"/>
              <a:ext cx="162058" cy="112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896942">
              <a:off x="102361" y="1424565"/>
              <a:ext cx="194176" cy="115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8329188">
              <a:off x="1369294" y="325881"/>
              <a:ext cx="777777" cy="122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10559415">
              <a:off x="1623727" y="1170042"/>
              <a:ext cx="194847" cy="108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10738840">
              <a:off x="561074" y="1404430"/>
              <a:ext cx="180963" cy="84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10799981">
              <a:off x="1158076" y="1151042"/>
              <a:ext cx="22874" cy="22872"/>
            </a:xfrm>
            <a:prstGeom prst="ellipse">
              <a:avLst/>
            </a:prstGeom>
            <a:gradFill>
              <a:gsLst>
                <a:gs pos="0">
                  <a:srgbClr val="FFFFFF">
                    <a:alpha val="24159"/>
                  </a:srgbClr>
                </a:gs>
                <a:gs pos="14286">
                  <a:srgbClr val="FFFFFF">
                    <a:alpha val="22444"/>
                  </a:srgbClr>
                </a:gs>
                <a:gs pos="28571">
                  <a:srgbClr val="FFFFFF">
                    <a:alpha val="17909"/>
                  </a:srgbClr>
                </a:gs>
                <a:gs pos="42857">
                  <a:srgbClr val="FFFFFF">
                    <a:alpha val="12141"/>
                  </a:srgbClr>
                </a:gs>
                <a:gs pos="57143">
                  <a:srgbClr val="FFFFFF">
                    <a:alpha val="6921"/>
                  </a:srgbClr>
                </a:gs>
                <a:gs pos="71429">
                  <a:srgbClr val="FFFFFF">
                    <a:alpha val="3302"/>
                  </a:srgbClr>
                </a:gs>
                <a:gs pos="85714">
                  <a:srgbClr val="FFFFFF">
                    <a:alpha val="1319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10751195">
              <a:off x="1606080" y="1166075"/>
              <a:ext cx="43318" cy="12502"/>
            </a:xfrm>
            <a:prstGeom prst="ellipse">
              <a:avLst/>
            </a:prstGeom>
            <a:gradFill>
              <a:gsLst>
                <a:gs pos="0">
                  <a:srgbClr val="FFFFFF">
                    <a:alpha val="24221"/>
                  </a:srgbClr>
                </a:gs>
                <a:gs pos="14286">
                  <a:srgbClr val="FFFFFF">
                    <a:alpha val="22501"/>
                  </a:srgbClr>
                </a:gs>
                <a:gs pos="28571">
                  <a:srgbClr val="FFFFFF">
                    <a:alpha val="17957"/>
                  </a:srgbClr>
                </a:gs>
                <a:gs pos="42857">
                  <a:srgbClr val="FFFFFF">
                    <a:alpha val="12175"/>
                  </a:srgbClr>
                </a:gs>
                <a:gs pos="57143">
                  <a:srgbClr val="FFFFFF">
                    <a:alpha val="6941"/>
                  </a:srgbClr>
                </a:gs>
                <a:gs pos="71429">
                  <a:srgbClr val="FFFFFF">
                    <a:alpha val="3311"/>
                  </a:srgbClr>
                </a:gs>
                <a:gs pos="85714">
                  <a:srgbClr val="FFFFFF">
                    <a:alpha val="1323"/>
                  </a:srgbClr>
                </a:gs>
                <a:gs pos="100000">
                  <a:srgbClr val="FFFFFF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4879946">
              <a:off x="1566469" y="284649"/>
              <a:ext cx="306302" cy="176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10017409">
              <a:off x="494950" y="98363"/>
              <a:ext cx="263358" cy="159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5020504">
              <a:off x="1344104" y="218323"/>
              <a:ext cx="109360" cy="91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5000072">
              <a:off x="884291" y="952266"/>
              <a:ext cx="171779" cy="83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358187">
              <a:off x="98116" y="775328"/>
              <a:ext cx="324235" cy="867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10111183">
              <a:off x="1410048" y="923679"/>
              <a:ext cx="292059" cy="151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2852493">
              <a:off x="1405892" y="687615"/>
              <a:ext cx="45323" cy="13333"/>
            </a:xfrm>
            <a:prstGeom prst="ellipse">
              <a:avLst/>
            </a:prstGeom>
            <a:gradFill>
              <a:gsLst>
                <a:gs pos="0">
                  <a:srgbClr val="FBFBFB">
                    <a:alpha val="23588"/>
                  </a:srgbClr>
                </a:gs>
                <a:gs pos="14286">
                  <a:srgbClr val="FBFBFB">
                    <a:alpha val="21907"/>
                  </a:srgbClr>
                </a:gs>
                <a:gs pos="28571">
                  <a:srgbClr val="FBFBFB">
                    <a:alpha val="17469"/>
                  </a:srgbClr>
                </a:gs>
                <a:gs pos="42857">
                  <a:srgbClr val="FBFBFB">
                    <a:alpha val="11833"/>
                  </a:srgbClr>
                </a:gs>
                <a:gs pos="57143">
                  <a:srgbClr val="FBFBFB">
                    <a:alpha val="6740"/>
                  </a:srgbClr>
                </a:gs>
                <a:gs pos="71429">
                  <a:srgbClr val="FBFBFB">
                    <a:alpha val="3214"/>
                  </a:srgbClr>
                </a:gs>
                <a:gs pos="85714">
                  <a:srgbClr val="FBFBFB">
                    <a:alpha val="1283"/>
                  </a:srgbClr>
                </a:gs>
                <a:gs pos="100000">
                  <a:srgbClr val="FBFBFB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2849702">
              <a:off x="1633987" y="1432818"/>
              <a:ext cx="42327" cy="12498"/>
            </a:xfrm>
            <a:prstGeom prst="ellipse">
              <a:avLst/>
            </a:prstGeom>
            <a:gradFill>
              <a:gsLst>
                <a:gs pos="0">
                  <a:srgbClr val="FFFFFF">
                    <a:alpha val="24082"/>
                  </a:srgbClr>
                </a:gs>
                <a:gs pos="14286">
                  <a:srgbClr val="FFFFFF">
                    <a:alpha val="22371"/>
                  </a:srgbClr>
                </a:gs>
                <a:gs pos="28571">
                  <a:srgbClr val="FFFFFF">
                    <a:alpha val="17850"/>
                  </a:srgbClr>
                </a:gs>
                <a:gs pos="42857">
                  <a:srgbClr val="FFFFFF">
                    <a:alpha val="12100"/>
                  </a:srgbClr>
                </a:gs>
                <a:gs pos="57143">
                  <a:srgbClr val="FFFFFF">
                    <a:alpha val="6897"/>
                  </a:srgbClr>
                </a:gs>
                <a:gs pos="71429">
                  <a:srgbClr val="FFFFFF">
                    <a:alpha val="3290"/>
                  </a:srgbClr>
                </a:gs>
                <a:gs pos="85714">
                  <a:srgbClr val="FFFFFF">
                    <a:alpha val="1314"/>
                  </a:srgbClr>
                </a:gs>
                <a:gs pos="100000">
                  <a:srgbClr val="FFFF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8228334">
              <a:off x="1168155" y="1192291"/>
              <a:ext cx="42789" cy="13346"/>
            </a:xfrm>
            <a:prstGeom prst="ellipse">
              <a:avLst/>
            </a:prstGeom>
            <a:gradFill>
              <a:gsLst>
                <a:gs pos="0">
                  <a:srgbClr val="F9F9F9">
                    <a:alpha val="23497"/>
                  </a:srgbClr>
                </a:gs>
                <a:gs pos="14286">
                  <a:srgbClr val="F9F9F9">
                    <a:alpha val="21821"/>
                  </a:srgbClr>
                </a:gs>
                <a:gs pos="28571">
                  <a:srgbClr val="F9F9F9">
                    <a:alpha val="17398"/>
                  </a:srgbClr>
                </a:gs>
                <a:gs pos="42857">
                  <a:srgbClr val="F9F9F9">
                    <a:alpha val="11783"/>
                  </a:srgbClr>
                </a:gs>
                <a:gs pos="57143">
                  <a:srgbClr val="F9F9F9">
                    <a:alpha val="6711"/>
                  </a:srgbClr>
                </a:gs>
                <a:gs pos="71429">
                  <a:srgbClr val="F9F9F9">
                    <a:alpha val="3200"/>
                  </a:srgbClr>
                </a:gs>
                <a:gs pos="85714">
                  <a:srgbClr val="F9F9F9">
                    <a:alpha val="1278"/>
                  </a:srgbClr>
                </a:gs>
                <a:gs pos="100000">
                  <a:srgbClr val="F9F9F9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7944050">
              <a:off x="1153447" y="212990"/>
              <a:ext cx="49345" cy="15278"/>
            </a:xfrm>
            <a:prstGeom prst="ellipse">
              <a:avLst/>
            </a:prstGeom>
            <a:gradFill>
              <a:gsLst>
                <a:gs pos="0">
                  <a:srgbClr val="E3E5E4">
                    <a:alpha val="22363"/>
                  </a:srgbClr>
                </a:gs>
                <a:gs pos="14286">
                  <a:srgbClr val="E3E5E4">
                    <a:alpha val="20757"/>
                  </a:srgbClr>
                </a:gs>
                <a:gs pos="28571">
                  <a:srgbClr val="E3E5E4">
                    <a:alpha val="16526"/>
                  </a:srgbClr>
                </a:gs>
                <a:gs pos="42857">
                  <a:srgbClr val="E3E5E4">
                    <a:alpha val="11174"/>
                  </a:srgbClr>
                </a:gs>
                <a:gs pos="57143">
                  <a:srgbClr val="E3E5E4">
                    <a:alpha val="6354"/>
                  </a:srgbClr>
                </a:gs>
                <a:gs pos="71429">
                  <a:srgbClr val="E3E5E4">
                    <a:alpha val="3026"/>
                  </a:srgbClr>
                </a:gs>
                <a:gs pos="85714">
                  <a:srgbClr val="E3E5E4">
                    <a:alpha val="1208"/>
                  </a:srgbClr>
                </a:gs>
                <a:gs pos="100000">
                  <a:srgbClr val="E3E5E4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400247">
              <a:off x="1279197" y="550172"/>
              <a:ext cx="330988" cy="72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5480778">
              <a:off x="123277" y="762325"/>
              <a:ext cx="316082" cy="136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5874709">
              <a:off x="582477" y="313855"/>
              <a:ext cx="318362" cy="999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5025575">
              <a:off x="831251" y="519208"/>
              <a:ext cx="313115" cy="1203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10629238">
              <a:off x="-74945" y="-26825"/>
              <a:ext cx="360459" cy="306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4265879">
              <a:off x="208301" y="673935"/>
              <a:ext cx="300591" cy="283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10797409">
              <a:off x="298588" y="217741"/>
              <a:ext cx="193874" cy="74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10113745">
              <a:off x="200143" y="1164027"/>
              <a:ext cx="177387" cy="123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9551449">
              <a:off x="1509466" y="1408248"/>
              <a:ext cx="192289" cy="1234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5922519">
              <a:off x="1282183" y="1287890"/>
              <a:ext cx="183962" cy="160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937581">
              <a:off x="1035976" y="918380"/>
              <a:ext cx="194078" cy="162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10577428">
              <a:off x="668407" y="687708"/>
              <a:ext cx="185537" cy="107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5666041">
              <a:off x="999057" y="1029202"/>
              <a:ext cx="296201" cy="132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8205881">
              <a:off x="1383814" y="938752"/>
              <a:ext cx="305918" cy="286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8087449">
              <a:off x="227704" y="1471478"/>
              <a:ext cx="741057" cy="123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10799963">
              <a:off x="174364" y="1599960"/>
              <a:ext cx="56506" cy="56501"/>
            </a:xfrm>
            <a:prstGeom prst="ellipse">
              <a:avLst/>
            </a:prstGeom>
            <a:gradFill>
              <a:gsLst>
                <a:gs pos="0">
                  <a:srgbClr val="FFFFFF">
                    <a:alpha val="18053"/>
                  </a:srgbClr>
                </a:gs>
                <a:gs pos="14286">
                  <a:srgbClr val="FFFFFF">
                    <a:alpha val="16722"/>
                  </a:srgbClr>
                </a:gs>
                <a:gs pos="28571">
                  <a:srgbClr val="FFFFFF">
                    <a:alpha val="13245"/>
                  </a:srgbClr>
                </a:gs>
                <a:gs pos="42857">
                  <a:srgbClr val="FFFFFF">
                    <a:alpha val="8898"/>
                  </a:srgbClr>
                </a:gs>
                <a:gs pos="57143">
                  <a:srgbClr val="FFFFFF">
                    <a:alpha val="5033"/>
                  </a:srgbClr>
                </a:gs>
                <a:gs pos="71429">
                  <a:srgbClr val="FFFFFF">
                    <a:alpha val="2388"/>
                  </a:srgbClr>
                </a:gs>
                <a:gs pos="85714">
                  <a:srgbClr val="FFFFFF">
                    <a:alpha val="951"/>
                  </a:srgbClr>
                </a:gs>
                <a:gs pos="100000">
                  <a:srgbClr val="FFFF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5399981">
              <a:off x="1668811" y="886815"/>
              <a:ext cx="58667" cy="58666"/>
            </a:xfrm>
            <a:prstGeom prst="ellipse">
              <a:avLst/>
            </a:prstGeom>
            <a:gradFill>
              <a:gsLst>
                <a:gs pos="0">
                  <a:srgbClr val="FFFFFF">
                    <a:alpha val="17513"/>
                  </a:srgbClr>
                </a:gs>
                <a:gs pos="14286">
                  <a:srgbClr val="FFFFFF">
                    <a:alpha val="16218"/>
                  </a:srgbClr>
                </a:gs>
                <a:gs pos="28571">
                  <a:srgbClr val="FFFFFF">
                    <a:alpha val="12837"/>
                  </a:srgbClr>
                </a:gs>
                <a:gs pos="42857">
                  <a:srgbClr val="FFFFFF">
                    <a:alpha val="8618"/>
                  </a:srgbClr>
                </a:gs>
                <a:gs pos="57143">
                  <a:srgbClr val="FFFFFF">
                    <a:alpha val="4871"/>
                  </a:srgbClr>
                </a:gs>
                <a:gs pos="71429">
                  <a:srgbClr val="FFFFFF">
                    <a:alpha val="2310"/>
                  </a:srgbClr>
                </a:gs>
                <a:gs pos="85714">
                  <a:srgbClr val="FFFFFF">
                    <a:alpha val="920"/>
                  </a:srgbClr>
                </a:gs>
                <a:gs pos="100000">
                  <a:srgbClr val="FFFF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6102139">
              <a:off x="1608288" y="1318129"/>
              <a:ext cx="178273" cy="115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-8118611">
              <a:off x="1367430" y="454275"/>
              <a:ext cx="166911" cy="89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4981043">
              <a:off x="1218757" y="772685"/>
              <a:ext cx="316419" cy="138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5426038">
              <a:off x="327677" y="1028006"/>
              <a:ext cx="337021" cy="908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5059112">
              <a:off x="28283" y="506559"/>
              <a:ext cx="306601" cy="155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5291034">
              <a:off x="1546027" y="499822"/>
              <a:ext cx="183307" cy="814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10364307">
              <a:off x="433049" y="637941"/>
              <a:ext cx="172752" cy="92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5338150">
              <a:off x="174562" y="237786"/>
              <a:ext cx="190440" cy="122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10769032">
              <a:off x="315038" y="213534"/>
              <a:ext cx="189051" cy="105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10162487">
              <a:off x="1274584" y="204524"/>
              <a:ext cx="182244" cy="146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-10548154">
              <a:off x="1178729" y="207268"/>
              <a:ext cx="301359" cy="1465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5486210">
              <a:off x="178464" y="1303543"/>
              <a:ext cx="183968" cy="117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5982132">
              <a:off x="176318" y="773246"/>
              <a:ext cx="243541" cy="1751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8154293">
              <a:off x="-151516" y="400026"/>
              <a:ext cx="794382" cy="1140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10581682">
              <a:off x="1494608" y="1408497"/>
              <a:ext cx="200423" cy="96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5769297">
              <a:off x="1125376" y="232973"/>
              <a:ext cx="197655" cy="124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10689791">
              <a:off x="787679" y="380007"/>
              <a:ext cx="196082" cy="110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784401">
              <a:off x="784192" y="1164034"/>
              <a:ext cx="203122" cy="107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-10791035">
              <a:off x="893958" y="926027"/>
              <a:ext cx="306841" cy="1041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-10796523">
              <a:off x="220361" y="397963"/>
              <a:ext cx="309373" cy="947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-8113971">
              <a:off x="680710" y="1036101"/>
              <a:ext cx="832870" cy="116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5971594">
              <a:off x="819466" y="1304911"/>
              <a:ext cx="179065" cy="115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5720172">
              <a:off x="1113972" y="354169"/>
              <a:ext cx="212654" cy="112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5970263">
              <a:off x="1297995" y="711504"/>
              <a:ext cx="191158" cy="97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4513747">
              <a:off x="484779" y="1415477"/>
              <a:ext cx="309826" cy="198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5318473">
              <a:off x="276671" y="303736"/>
              <a:ext cx="291847" cy="1419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4745374">
              <a:off x="599918" y="1400404"/>
              <a:ext cx="695263" cy="45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10657387">
              <a:off x="1387576" y="589250"/>
              <a:ext cx="310098" cy="142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9898582">
              <a:off x="440907" y="122575"/>
              <a:ext cx="184445" cy="138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-9875304">
              <a:off x="1154449" y="1636340"/>
              <a:ext cx="184076" cy="130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5388341">
              <a:off x="102322" y="475341"/>
              <a:ext cx="190289" cy="116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10351885">
              <a:off x="1607890" y="1167417"/>
              <a:ext cx="313835" cy="147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5399953">
              <a:off x="1373606" y="1679022"/>
              <a:ext cx="55363" cy="55351"/>
            </a:xfrm>
            <a:prstGeom prst="ellipse">
              <a:avLst/>
            </a:prstGeom>
            <a:gradFill>
              <a:gsLst>
                <a:gs pos="0">
                  <a:srgbClr val="FFFFFF">
                    <a:alpha val="18344"/>
                  </a:srgbClr>
                </a:gs>
                <a:gs pos="14286">
                  <a:srgbClr val="FFFFFF">
                    <a:alpha val="16995"/>
                  </a:srgbClr>
                </a:gs>
                <a:gs pos="28571">
                  <a:srgbClr val="FFFFFF">
                    <a:alpha val="13465"/>
                  </a:srgbClr>
                </a:gs>
                <a:gs pos="42857">
                  <a:srgbClr val="FFFFFF">
                    <a:alpha val="9050"/>
                  </a:srgbClr>
                </a:gs>
                <a:gs pos="57143">
                  <a:srgbClr val="FFFFFF">
                    <a:alpha val="5121"/>
                  </a:srgbClr>
                </a:gs>
                <a:gs pos="71429">
                  <a:srgbClr val="FFFFFF">
                    <a:alpha val="2430"/>
                  </a:srgbClr>
                </a:gs>
                <a:gs pos="85714">
                  <a:srgbClr val="FFFFFF">
                    <a:alpha val="968"/>
                  </a:srgbClr>
                </a:gs>
                <a:gs pos="100000">
                  <a:srgbClr val="FFFFFF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945550">
              <a:off x="908283" y="103897"/>
              <a:ext cx="168765" cy="147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10400231">
              <a:off x="996824" y="1538084"/>
              <a:ext cx="234455" cy="1521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10678967">
              <a:off x="201083" y="217270"/>
              <a:ext cx="185195" cy="846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10283786">
              <a:off x="-39811" y="1049890"/>
              <a:ext cx="323270" cy="161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353228">
              <a:off x="223925" y="431340"/>
              <a:ext cx="45503" cy="13072"/>
            </a:xfrm>
            <a:prstGeom prst="ellipse">
              <a:avLst/>
            </a:prstGeom>
            <a:gradFill>
              <a:gsLst>
                <a:gs pos="0">
                  <a:srgbClr val="FFFFFF">
                    <a:alpha val="23815"/>
                  </a:srgbClr>
                </a:gs>
                <a:gs pos="14286">
                  <a:srgbClr val="FFFFFF">
                    <a:alpha val="22120"/>
                  </a:srgbClr>
                </a:gs>
                <a:gs pos="28571">
                  <a:srgbClr val="FFFFFF">
                    <a:alpha val="17643"/>
                  </a:srgbClr>
                </a:gs>
                <a:gs pos="42857">
                  <a:srgbClr val="FFFFFF">
                    <a:alpha val="11955"/>
                  </a:srgbClr>
                </a:gs>
                <a:gs pos="57143">
                  <a:srgbClr val="FFFFFF">
                    <a:alpha val="6812"/>
                  </a:srgbClr>
                </a:gs>
                <a:gs pos="71429">
                  <a:srgbClr val="FFFFFF">
                    <a:alpha val="3248"/>
                  </a:srgbClr>
                </a:gs>
                <a:gs pos="85714">
                  <a:srgbClr val="FFFFFF">
                    <a:alpha val="1297"/>
                  </a:srgbClr>
                </a:gs>
                <a:gs pos="100000">
                  <a:srgbClr val="FFFFFF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10351413">
              <a:off x="666372" y="1622424"/>
              <a:ext cx="330701" cy="2165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444476">
              <a:off x="832902" y="1484932"/>
              <a:ext cx="309209" cy="123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3951876">
              <a:off x="68636" y="562435"/>
              <a:ext cx="231599" cy="146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-10799999">
              <a:off x="435089" y="236728"/>
              <a:ext cx="25051" cy="25038"/>
            </a:xfrm>
            <a:prstGeom prst="ellipse">
              <a:avLst/>
            </a:prstGeom>
            <a:gradFill>
              <a:gsLst>
                <a:gs pos="0">
                  <a:srgbClr val="FFFFFF">
                    <a:alpha val="23442"/>
                  </a:srgbClr>
                </a:gs>
                <a:gs pos="14286">
                  <a:srgbClr val="FFFFFF">
                    <a:alpha val="21770"/>
                  </a:srgbClr>
                </a:gs>
                <a:gs pos="28571">
                  <a:srgbClr val="FFFFFF">
                    <a:alpha val="17356"/>
                  </a:srgbClr>
                </a:gs>
                <a:gs pos="42857">
                  <a:srgbClr val="FFFFFF">
                    <a:alpha val="11754"/>
                  </a:srgbClr>
                </a:gs>
                <a:gs pos="57143">
                  <a:srgbClr val="FFFFFF">
                    <a:alpha val="6694"/>
                  </a:srgbClr>
                </a:gs>
                <a:gs pos="71429">
                  <a:srgbClr val="FFFFFF">
                    <a:alpha val="3191"/>
                  </a:srgbClr>
                </a:gs>
                <a:gs pos="85714">
                  <a:srgbClr val="FFFFFF">
                    <a:alpha val="1274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10799969">
              <a:off x="1145790" y="1635665"/>
              <a:ext cx="25668" cy="25641"/>
            </a:xfrm>
            <a:prstGeom prst="ellipse">
              <a:avLst/>
            </a:prstGeom>
            <a:gradFill>
              <a:gsLst>
                <a:gs pos="0">
                  <a:srgbClr val="FFFFFF">
                    <a:alpha val="23214"/>
                  </a:srgbClr>
                </a:gs>
                <a:gs pos="14286">
                  <a:srgbClr val="FFFFFF">
                    <a:alpha val="21555"/>
                  </a:srgbClr>
                </a:gs>
                <a:gs pos="28571">
                  <a:srgbClr val="FFFFFF">
                    <a:alpha val="17180"/>
                  </a:srgbClr>
                </a:gs>
                <a:gs pos="42857">
                  <a:srgbClr val="FFFFFF">
                    <a:alpha val="11630"/>
                  </a:srgbClr>
                </a:gs>
                <a:gs pos="57143">
                  <a:srgbClr val="FFFFFF">
                    <a:alpha val="6622"/>
                  </a:srgbClr>
                </a:gs>
                <a:gs pos="71429">
                  <a:srgbClr val="FFFFFF">
                    <a:alpha val="3156"/>
                  </a:srgbClr>
                </a:gs>
                <a:gs pos="85714">
                  <a:srgbClr val="FFFFFF">
                    <a:alpha val="1260"/>
                  </a:srgbClr>
                </a:gs>
                <a:gs pos="100000">
                  <a:srgbClr val="FFFFFF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8095657">
              <a:off x="479002" y="270631"/>
              <a:ext cx="745791" cy="1084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6012185">
              <a:off x="195596" y="212505"/>
              <a:ext cx="299937" cy="289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400053">
              <a:off x="233906" y="719296"/>
              <a:ext cx="24410" cy="24400"/>
            </a:xfrm>
            <a:prstGeom prst="ellipse">
              <a:avLst/>
            </a:prstGeom>
            <a:gradFill>
              <a:gsLst>
                <a:gs pos="0">
                  <a:srgbClr val="FFFFFF">
                    <a:alpha val="23655"/>
                  </a:srgbClr>
                </a:gs>
                <a:gs pos="14286">
                  <a:srgbClr val="FFFFFF">
                    <a:alpha val="21970"/>
                  </a:srgbClr>
                </a:gs>
                <a:gs pos="28571">
                  <a:srgbClr val="FFFFFF">
                    <a:alpha val="17520"/>
                  </a:srgbClr>
                </a:gs>
                <a:gs pos="42857">
                  <a:srgbClr val="FFFFFF">
                    <a:alpha val="11869"/>
                  </a:srgbClr>
                </a:gs>
                <a:gs pos="57143">
                  <a:srgbClr val="FFFFFF">
                    <a:alpha val="6761"/>
                  </a:srgbClr>
                </a:gs>
                <a:gs pos="71429">
                  <a:srgbClr val="FFFFFF">
                    <a:alpha val="3224"/>
                  </a:srgbClr>
                </a:gs>
                <a:gs pos="85714">
                  <a:srgbClr val="FFFFFF">
                    <a:alpha val="1287"/>
                  </a:srgbClr>
                </a:gs>
                <a:gs pos="100000">
                  <a:srgbClr val="FFFF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400036">
              <a:off x="1189900" y="242351"/>
              <a:ext cx="24526" cy="24518"/>
            </a:xfrm>
            <a:prstGeom prst="ellipse">
              <a:avLst/>
            </a:prstGeom>
            <a:gradFill>
              <a:gsLst>
                <a:gs pos="0">
                  <a:srgbClr val="FFFFFF">
                    <a:alpha val="23649"/>
                  </a:srgbClr>
                </a:gs>
                <a:gs pos="14286">
                  <a:srgbClr val="FFFFFF">
                    <a:alpha val="21965"/>
                  </a:srgbClr>
                </a:gs>
                <a:gs pos="28571">
                  <a:srgbClr val="FFFFFF">
                    <a:alpha val="17516"/>
                  </a:srgbClr>
                </a:gs>
                <a:gs pos="42857">
                  <a:srgbClr val="FFFFFF">
                    <a:alpha val="11866"/>
                  </a:srgbClr>
                </a:gs>
                <a:gs pos="57143">
                  <a:srgbClr val="FFFFFF">
                    <a:alpha val="6759"/>
                  </a:srgbClr>
                </a:gs>
                <a:gs pos="71429">
                  <a:srgbClr val="FFFFFF">
                    <a:alpha val="3223"/>
                  </a:srgbClr>
                </a:gs>
                <a:gs pos="85714">
                  <a:srgbClr val="FFFFFF">
                    <a:alpha val="1287"/>
                  </a:srgbClr>
                </a:gs>
                <a:gs pos="100000">
                  <a:srgbClr val="FFFF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5055833">
              <a:off x="656884" y="227454"/>
              <a:ext cx="162838" cy="104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5943218">
              <a:off x="1081809" y="1573544"/>
              <a:ext cx="158421" cy="87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399992">
              <a:off x="1398849" y="435094"/>
              <a:ext cx="24655" cy="24650"/>
            </a:xfrm>
            <a:prstGeom prst="ellipse">
              <a:avLst/>
            </a:prstGeom>
            <a:gradFill>
              <a:gsLst>
                <a:gs pos="0">
                  <a:srgbClr val="FFFFFF">
                    <a:alpha val="23548"/>
                  </a:srgbClr>
                </a:gs>
                <a:gs pos="14286">
                  <a:srgbClr val="FFFFFF">
                    <a:alpha val="21870"/>
                  </a:srgbClr>
                </a:gs>
                <a:gs pos="28571">
                  <a:srgbClr val="FFFFFF">
                    <a:alpha val="17438"/>
                  </a:srgbClr>
                </a:gs>
                <a:gs pos="42857">
                  <a:srgbClr val="FFFFFF">
                    <a:alpha val="11811"/>
                  </a:srgbClr>
                </a:gs>
                <a:gs pos="57143">
                  <a:srgbClr val="FFFFFF">
                    <a:alpha val="6728"/>
                  </a:srgbClr>
                </a:gs>
                <a:gs pos="71429">
                  <a:srgbClr val="FFFFFF">
                    <a:alpha val="3207"/>
                  </a:srgbClr>
                </a:gs>
                <a:gs pos="85714">
                  <a:srgbClr val="FFFFFF">
                    <a:alpha val="1281"/>
                  </a:srgbClr>
                </a:gs>
                <a:gs pos="100000">
                  <a:srgbClr val="FFFFFF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5088598">
              <a:off x="593376" y="1428091"/>
              <a:ext cx="177237" cy="92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5104297">
              <a:off x="642186" y="803497"/>
              <a:ext cx="232246" cy="145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313758">
              <a:off x="292452" y="723866"/>
              <a:ext cx="273024" cy="132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5738448">
              <a:off x="868607" y="1440202"/>
              <a:ext cx="240404" cy="121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8126342">
              <a:off x="458116" y="1194739"/>
              <a:ext cx="804978" cy="614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4824340">
              <a:off x="458242" y="446135"/>
              <a:ext cx="314762" cy="258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400000">
              <a:off x="1633464" y="198242"/>
              <a:ext cx="24638" cy="24628"/>
            </a:xfrm>
            <a:prstGeom prst="ellipse">
              <a:avLst/>
            </a:prstGeom>
            <a:gradFill>
              <a:gsLst>
                <a:gs pos="0">
                  <a:srgbClr val="FFFFFF">
                    <a:alpha val="23557"/>
                  </a:srgbClr>
                </a:gs>
                <a:gs pos="14286">
                  <a:srgbClr val="FFFFFF">
                    <a:alpha val="21878"/>
                  </a:srgbClr>
                </a:gs>
                <a:gs pos="28571">
                  <a:srgbClr val="FFFFFF">
                    <a:alpha val="17445"/>
                  </a:srgbClr>
                </a:gs>
                <a:gs pos="42857">
                  <a:srgbClr val="FFFFFF">
                    <a:alpha val="11816"/>
                  </a:srgbClr>
                </a:gs>
                <a:gs pos="57143">
                  <a:srgbClr val="FFFFFF">
                    <a:alpha val="6730"/>
                  </a:srgbClr>
                </a:gs>
                <a:gs pos="71429">
                  <a:srgbClr val="FFFFFF">
                    <a:alpha val="3209"/>
                  </a:srgbClr>
                </a:gs>
                <a:gs pos="85714">
                  <a:srgbClr val="FFFFFF">
                    <a:alpha val="1281"/>
                  </a:srgbClr>
                </a:gs>
                <a:gs pos="100000">
                  <a:srgbClr val="FFFFFF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8557801">
              <a:off x="1624567" y="1633384"/>
              <a:ext cx="209246" cy="1790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10799976">
              <a:off x="471213" y="194177"/>
              <a:ext cx="26224" cy="26223"/>
            </a:xfrm>
            <a:prstGeom prst="ellipse">
              <a:avLst/>
            </a:prstGeom>
            <a:gradFill>
              <a:gsLst>
                <a:gs pos="0">
                  <a:srgbClr val="FFFFFF">
                    <a:alpha val="23048"/>
                  </a:srgbClr>
                </a:gs>
                <a:gs pos="14286">
                  <a:srgbClr val="FFFFFF">
                    <a:alpha val="21399"/>
                  </a:srgbClr>
                </a:gs>
                <a:gs pos="28571">
                  <a:srgbClr val="FFFFFF">
                    <a:alpha val="17052"/>
                  </a:srgbClr>
                </a:gs>
                <a:gs pos="42857">
                  <a:srgbClr val="FFFFFF">
                    <a:alpha val="11541"/>
                  </a:srgbClr>
                </a:gs>
                <a:gs pos="57143">
                  <a:srgbClr val="FFFFFF">
                    <a:alpha val="6569"/>
                  </a:srgbClr>
                </a:gs>
                <a:gs pos="71429">
                  <a:srgbClr val="FFFFFF">
                    <a:alpha val="3131"/>
                  </a:srgbClr>
                </a:gs>
                <a:gs pos="85714">
                  <a:srgbClr val="FFFFFF">
                    <a:alpha val="1250"/>
                  </a:srgbClr>
                </a:gs>
                <a:gs pos="100000">
                  <a:srgbClr val="FFFF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5184999">
              <a:off x="417012" y="144409"/>
              <a:ext cx="161815" cy="89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-10699405">
              <a:off x="230583" y="684088"/>
              <a:ext cx="296997" cy="1223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2724553">
              <a:off x="1206511" y="1547971"/>
              <a:ext cx="774461" cy="84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-9703000">
              <a:off x="914415" y="1517860"/>
              <a:ext cx="195827" cy="180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8077892">
              <a:off x="1135728" y="1572589"/>
              <a:ext cx="664619" cy="87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4960747">
              <a:off x="166423" y="1224044"/>
              <a:ext cx="282081" cy="1984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956281">
              <a:off x="371931" y="1431677"/>
              <a:ext cx="322805" cy="181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10658056">
              <a:off x="1248616" y="343604"/>
              <a:ext cx="213201" cy="1554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10322459">
              <a:off x="1369430" y="909240"/>
              <a:ext cx="298100" cy="243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9034762">
              <a:off x="766561" y="1264082"/>
              <a:ext cx="221622" cy="182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269922">
              <a:off x="1218630" y="1215738"/>
              <a:ext cx="320739" cy="138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4805902">
              <a:off x="280180" y="1166323"/>
              <a:ext cx="237178" cy="219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2718200">
              <a:off x="91907" y="910845"/>
              <a:ext cx="787979" cy="105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10798377">
              <a:off x="183324" y="901033"/>
              <a:ext cx="340238" cy="592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2867112">
              <a:off x="675576" y="477766"/>
              <a:ext cx="44181" cy="12869"/>
            </a:xfrm>
            <a:prstGeom prst="ellipse">
              <a:avLst/>
            </a:prstGeom>
            <a:gradFill>
              <a:gsLst>
                <a:gs pos="0">
                  <a:srgbClr val="FFFFFF">
                    <a:alpha val="24056"/>
                  </a:srgbClr>
                </a:gs>
                <a:gs pos="14286">
                  <a:srgbClr val="FFFFFF">
                    <a:alpha val="22347"/>
                  </a:srgbClr>
                </a:gs>
                <a:gs pos="28571">
                  <a:srgbClr val="FFFFFF">
                    <a:alpha val="17830"/>
                  </a:srgbClr>
                </a:gs>
                <a:gs pos="42857">
                  <a:srgbClr val="FFFFFF">
                    <a:alpha val="12086"/>
                  </a:srgbClr>
                </a:gs>
                <a:gs pos="57143">
                  <a:srgbClr val="FFFFFF">
                    <a:alpha val="6889"/>
                  </a:srgbClr>
                </a:gs>
                <a:gs pos="71429">
                  <a:srgbClr val="FFFFFF">
                    <a:alpha val="3286"/>
                  </a:srgbClr>
                </a:gs>
                <a:gs pos="85714">
                  <a:srgbClr val="FFFFFF">
                    <a:alpha val="1312"/>
                  </a:srgbClr>
                </a:gs>
                <a:gs pos="100000">
                  <a:srgbClr val="FFFFF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3780585">
              <a:off x="75333" y="920139"/>
              <a:ext cx="207987" cy="1726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4631504">
              <a:off x="24654" y="503179"/>
              <a:ext cx="261806" cy="227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9980682">
              <a:off x="1614601" y="204416"/>
              <a:ext cx="296268" cy="204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9917078">
              <a:off x="1610755" y="1168156"/>
              <a:ext cx="292918" cy="177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5265358">
              <a:off x="1539402" y="278312"/>
              <a:ext cx="320657" cy="123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10681955">
              <a:off x="1522061" y="1568799"/>
              <a:ext cx="165152" cy="110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10726239">
              <a:off x="1394354" y="1532920"/>
              <a:ext cx="289945" cy="148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10613467">
              <a:off x="1505967" y="922271"/>
              <a:ext cx="185359" cy="124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6053197">
              <a:off x="601852" y="266014"/>
              <a:ext cx="321117" cy="146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10436496">
              <a:off x="296062" y="1166613"/>
              <a:ext cx="210512" cy="111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10753365">
              <a:off x="657937" y="353448"/>
              <a:ext cx="313061" cy="1375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10707866">
              <a:off x="203152" y="901411"/>
              <a:ext cx="330551" cy="588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10750530">
              <a:off x="201197" y="1168269"/>
              <a:ext cx="321285" cy="107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736047">
              <a:off x="1125312" y="1165289"/>
              <a:ext cx="329746" cy="99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162028">
              <a:off x="566485" y="1448566"/>
              <a:ext cx="225109" cy="102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128583">
              <a:off x="564762" y="483463"/>
              <a:ext cx="223553" cy="1093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883610">
              <a:off x="330097" y="1199746"/>
              <a:ext cx="217857" cy="110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336929">
              <a:off x="1293493" y="535651"/>
              <a:ext cx="316001" cy="927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2708033">
              <a:off x="1096875" y="1425786"/>
              <a:ext cx="770850" cy="104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8135922">
              <a:off x="1109251" y="547197"/>
              <a:ext cx="847200" cy="99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10744959">
              <a:off x="1671512" y="241147"/>
              <a:ext cx="46023" cy="12761"/>
            </a:xfrm>
            <a:prstGeom prst="ellipse">
              <a:avLst/>
            </a:prstGeom>
            <a:gradFill>
              <a:gsLst>
                <a:gs pos="0">
                  <a:srgbClr val="FFFFFF">
                    <a:alpha val="23727"/>
                  </a:srgbClr>
                </a:gs>
                <a:gs pos="14286">
                  <a:srgbClr val="FFFFFF">
                    <a:alpha val="22037"/>
                  </a:srgbClr>
                </a:gs>
                <a:gs pos="28571">
                  <a:srgbClr val="FFFFFF">
                    <a:alpha val="17575"/>
                  </a:srgbClr>
                </a:gs>
                <a:gs pos="42857">
                  <a:srgbClr val="FFFFFF">
                    <a:alpha val="11907"/>
                  </a:srgbClr>
                </a:gs>
                <a:gs pos="57143">
                  <a:srgbClr val="FFFFFF">
                    <a:alpha val="6784"/>
                  </a:srgbClr>
                </a:gs>
                <a:gs pos="71429">
                  <a:srgbClr val="FFFFFF">
                    <a:alpha val="3235"/>
                  </a:srgbClr>
                </a:gs>
                <a:gs pos="85714">
                  <a:srgbClr val="FFFFFF">
                    <a:alpha val="1292"/>
                  </a:srgbClr>
                </a:gs>
                <a:gs pos="100000">
                  <a:srgbClr val="FFFFFF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10763157">
              <a:off x="1393436" y="1609196"/>
              <a:ext cx="164237" cy="67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-10794157">
              <a:off x="1135475" y="213947"/>
              <a:ext cx="313376" cy="869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398299">
              <a:off x="132535" y="731220"/>
              <a:ext cx="285862" cy="124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-10479382">
              <a:off x="1605168" y="957247"/>
              <a:ext cx="49945" cy="14281"/>
            </a:xfrm>
            <a:prstGeom prst="ellipse">
              <a:avLst/>
            </a:prstGeom>
            <a:gradFill>
              <a:gsLst>
                <a:gs pos="0">
                  <a:srgbClr val="FFFFFF">
                    <a:alpha val="23073"/>
                  </a:srgbClr>
                </a:gs>
                <a:gs pos="14286">
                  <a:srgbClr val="FFFFFF">
                    <a:alpha val="21423"/>
                  </a:srgbClr>
                </a:gs>
                <a:gs pos="28571">
                  <a:srgbClr val="FFFFFF">
                    <a:alpha val="17072"/>
                  </a:srgbClr>
                </a:gs>
                <a:gs pos="42857">
                  <a:srgbClr val="FFFFFF">
                    <a:alpha val="11555"/>
                  </a:srgbClr>
                </a:gs>
                <a:gs pos="57143">
                  <a:srgbClr val="FFFFFF">
                    <a:alpha val="6577"/>
                  </a:srgbClr>
                </a:gs>
                <a:gs pos="71429">
                  <a:srgbClr val="FFFFFF">
                    <a:alpha val="3135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10619269">
              <a:off x="433018" y="639671"/>
              <a:ext cx="183185" cy="88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-10634667">
              <a:off x="429657" y="1403439"/>
              <a:ext cx="184104" cy="95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10451940">
              <a:off x="1124142" y="687269"/>
              <a:ext cx="302290" cy="103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2705610">
              <a:off x="174573" y="493732"/>
              <a:ext cx="762759" cy="121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4104068">
              <a:off x="838197" y="1137770"/>
              <a:ext cx="692728" cy="80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6789602">
              <a:off x="1072301" y="1144868"/>
              <a:ext cx="700982" cy="84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7940615">
              <a:off x="1176296" y="238383"/>
              <a:ext cx="44322" cy="12914"/>
            </a:xfrm>
            <a:prstGeom prst="ellipse">
              <a:avLst/>
            </a:prstGeom>
            <a:gradFill>
              <a:gsLst>
                <a:gs pos="0">
                  <a:srgbClr val="FFFFFF">
                    <a:alpha val="24012"/>
                  </a:srgbClr>
                </a:gs>
                <a:gs pos="14286">
                  <a:srgbClr val="FFFFFF">
                    <a:alpha val="22305"/>
                  </a:srgbClr>
                </a:gs>
                <a:gs pos="28571">
                  <a:srgbClr val="FFFFFF">
                    <a:alpha val="17795"/>
                  </a:srgbClr>
                </a:gs>
                <a:gs pos="42857">
                  <a:srgbClr val="FFFFFF">
                    <a:alpha val="12062"/>
                  </a:srgbClr>
                </a:gs>
                <a:gs pos="57143">
                  <a:srgbClr val="FFFFFF">
                    <a:alpha val="6874"/>
                  </a:srgbClr>
                </a:gs>
                <a:gs pos="71429">
                  <a:srgbClr val="FFFFFF">
                    <a:alpha val="3279"/>
                  </a:srgbClr>
                </a:gs>
                <a:gs pos="85714">
                  <a:srgbClr val="FFFFFF">
                    <a:alpha val="1310"/>
                  </a:srgbClr>
                </a:gs>
                <a:gs pos="100000">
                  <a:srgbClr val="FFFFFF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578570">
              <a:off x="1411525" y="973746"/>
              <a:ext cx="49812" cy="14232"/>
            </a:xfrm>
            <a:prstGeom prst="ellipse">
              <a:avLst/>
            </a:prstGeom>
            <a:gradFill>
              <a:gsLst>
                <a:gs pos="0">
                  <a:srgbClr val="FFFFFF">
                    <a:alpha val="23064"/>
                  </a:srgbClr>
                </a:gs>
                <a:gs pos="14286">
                  <a:srgbClr val="FFFFFF">
                    <a:alpha val="21415"/>
                  </a:srgbClr>
                </a:gs>
                <a:gs pos="28571">
                  <a:srgbClr val="FFFFFF">
                    <a:alpha val="17065"/>
                  </a:srgbClr>
                </a:gs>
                <a:gs pos="42857">
                  <a:srgbClr val="FFFFFF">
                    <a:alpha val="11550"/>
                  </a:srgbClr>
                </a:gs>
                <a:gs pos="57143">
                  <a:srgbClr val="FFFFFF">
                    <a:alpha val="6575"/>
                  </a:srgbClr>
                </a:gs>
                <a:gs pos="71429">
                  <a:srgbClr val="FFFFFF">
                    <a:alpha val="3133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5072273">
              <a:off x="1173776" y="1386937"/>
              <a:ext cx="47394" cy="13661"/>
            </a:xfrm>
            <a:prstGeom prst="ellipse">
              <a:avLst/>
            </a:prstGeom>
            <a:gradFill>
              <a:gsLst>
                <a:gs pos="0">
                  <a:srgbClr val="FFFFFF">
                    <a:alpha val="23462"/>
                  </a:srgbClr>
                </a:gs>
                <a:gs pos="14286">
                  <a:srgbClr val="FFFFFF">
                    <a:alpha val="21788"/>
                  </a:srgbClr>
                </a:gs>
                <a:gs pos="28571">
                  <a:srgbClr val="FFFFFF">
                    <a:alpha val="17371"/>
                  </a:srgbClr>
                </a:gs>
                <a:gs pos="42857">
                  <a:srgbClr val="FFFFFF">
                    <a:alpha val="11764"/>
                  </a:srgbClr>
                </a:gs>
                <a:gs pos="57143">
                  <a:srgbClr val="FFFFFF">
                    <a:alpha val="6700"/>
                  </a:srgbClr>
                </a:gs>
                <a:gs pos="71429">
                  <a:srgbClr val="FFFFFF">
                    <a:alpha val="3194"/>
                  </a:srgbClr>
                </a:gs>
                <a:gs pos="85714">
                  <a:srgbClr val="FFFFFF">
                    <a:alpha val="1275"/>
                  </a:srgbClr>
                </a:gs>
                <a:gs pos="100000">
                  <a:srgbClr val="FFFFF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356592">
              <a:off x="669075" y="1447454"/>
              <a:ext cx="52092" cy="14556"/>
            </a:xfrm>
            <a:prstGeom prst="ellipse">
              <a:avLst/>
            </a:prstGeom>
            <a:gradFill>
              <a:gsLst>
                <a:gs pos="0">
                  <a:srgbClr val="FFFFFF">
                    <a:alpha val="22726"/>
                  </a:srgbClr>
                </a:gs>
                <a:gs pos="14286">
                  <a:srgbClr val="FFFFFF">
                    <a:alpha val="21098"/>
                  </a:srgbClr>
                </a:gs>
                <a:gs pos="28571">
                  <a:srgbClr val="FFFFFF">
                    <a:alpha val="16805"/>
                  </a:srgbClr>
                </a:gs>
                <a:gs pos="42857">
                  <a:srgbClr val="FFFFFF">
                    <a:alpha val="11368"/>
                  </a:srgbClr>
                </a:gs>
                <a:gs pos="57143">
                  <a:srgbClr val="FFFFFF">
                    <a:alpha val="6468"/>
                  </a:srgbClr>
                </a:gs>
                <a:gs pos="71429">
                  <a:srgbClr val="FFFFFF">
                    <a:alpha val="3082"/>
                  </a:srgbClr>
                </a:gs>
                <a:gs pos="85714">
                  <a:srgbClr val="FFFFFF">
                    <a:alpha val="1230"/>
                  </a:srgbClr>
                </a:gs>
                <a:gs pos="100000">
                  <a:srgbClr val="FFFFFF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965909">
              <a:off x="634160" y="857810"/>
              <a:ext cx="194831" cy="76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5295824">
              <a:off x="833569" y="373807"/>
              <a:ext cx="183661" cy="79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349768">
              <a:off x="588734" y="484998"/>
              <a:ext cx="196403" cy="80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673243">
              <a:off x="1112396" y="383567"/>
              <a:ext cx="189263" cy="766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4831359">
              <a:off x="832075" y="713491"/>
              <a:ext cx="170857" cy="98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10648175">
              <a:off x="653317" y="685217"/>
              <a:ext cx="269785" cy="139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-10207231">
              <a:off x="535258" y="1044983"/>
              <a:ext cx="223733" cy="171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7598061">
              <a:off x="422198" y="429573"/>
              <a:ext cx="321888" cy="297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10409859">
              <a:off x="425806" y="579458"/>
              <a:ext cx="321987" cy="155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10789208">
              <a:off x="1019388" y="151427"/>
              <a:ext cx="200472" cy="100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5399971">
              <a:off x="178830" y="967919"/>
              <a:ext cx="58990" cy="58985"/>
            </a:xfrm>
            <a:prstGeom prst="ellipse">
              <a:avLst/>
            </a:prstGeom>
            <a:gradFill>
              <a:gsLst>
                <a:gs pos="0">
                  <a:srgbClr val="FFFFFF">
                    <a:alpha val="17429"/>
                  </a:srgbClr>
                </a:gs>
                <a:gs pos="14286">
                  <a:srgbClr val="FFFFFF">
                    <a:alpha val="16140"/>
                  </a:srgbClr>
                </a:gs>
                <a:gs pos="28571">
                  <a:srgbClr val="FFFFFF">
                    <a:alpha val="12774"/>
                  </a:srgbClr>
                </a:gs>
                <a:gs pos="42857">
                  <a:srgbClr val="FFFFFF">
                    <a:alpha val="8574"/>
                  </a:srgbClr>
                </a:gs>
                <a:gs pos="57143">
                  <a:srgbClr val="FFFFFF">
                    <a:alpha val="4846"/>
                  </a:srgbClr>
                </a:gs>
                <a:gs pos="71429">
                  <a:srgbClr val="FFFFFF">
                    <a:alpha val="2298"/>
                  </a:srgbClr>
                </a:gs>
                <a:gs pos="85714">
                  <a:srgbClr val="FFFFFF">
                    <a:alpha val="915"/>
                  </a:srgbClr>
                </a:gs>
                <a:gs pos="100000">
                  <a:srgbClr val="FFFFFF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682412">
              <a:off x="93642" y="1440815"/>
              <a:ext cx="217055" cy="1058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10744715">
              <a:off x="1670607" y="1193945"/>
              <a:ext cx="52820" cy="14934"/>
            </a:xfrm>
            <a:prstGeom prst="ellipse">
              <a:avLst/>
            </a:prstGeom>
            <a:gradFill>
              <a:gsLst>
                <a:gs pos="0">
                  <a:srgbClr val="FFFFFF">
                    <a:alpha val="22575"/>
                  </a:srgbClr>
                </a:gs>
                <a:gs pos="14286">
                  <a:srgbClr val="FFFFFF">
                    <a:alpha val="20956"/>
                  </a:srgbClr>
                </a:gs>
                <a:gs pos="28571">
                  <a:srgbClr val="FFFFFF">
                    <a:alpha val="16689"/>
                  </a:srgbClr>
                </a:gs>
                <a:gs pos="42857">
                  <a:srgbClr val="FFFFFF">
                    <a:alpha val="11287"/>
                  </a:srgbClr>
                </a:gs>
                <a:gs pos="57143">
                  <a:srgbClr val="FFFFFF">
                    <a:alpha val="6421"/>
                  </a:srgbClr>
                </a:gs>
                <a:gs pos="71429">
                  <a:srgbClr val="FFFFFF">
                    <a:alpha val="3059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10149744">
              <a:off x="86898" y="642106"/>
              <a:ext cx="196182" cy="84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10524937">
              <a:off x="-285" y="442731"/>
              <a:ext cx="296936" cy="1448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8120910">
              <a:off x="1243718" y="1131057"/>
              <a:ext cx="819145" cy="102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8465513">
              <a:off x="-262568" y="480761"/>
              <a:ext cx="789894" cy="140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5357756">
              <a:off x="459579" y="191575"/>
              <a:ext cx="51428" cy="14483"/>
            </a:xfrm>
            <a:prstGeom prst="ellipse">
              <a:avLst/>
            </a:prstGeom>
            <a:gradFill>
              <a:gsLst>
                <a:gs pos="0">
                  <a:srgbClr val="FFFFFF">
                    <a:alpha val="22838"/>
                  </a:srgbClr>
                </a:gs>
                <a:gs pos="14286">
                  <a:srgbClr val="FFFFFF">
                    <a:alpha val="21203"/>
                  </a:srgbClr>
                </a:gs>
                <a:gs pos="28571">
                  <a:srgbClr val="FFFFFF">
                    <a:alpha val="16891"/>
                  </a:srgbClr>
                </a:gs>
                <a:gs pos="42857">
                  <a:srgbClr val="FFFFFF">
                    <a:alpha val="11428"/>
                  </a:srgbClr>
                </a:gs>
                <a:gs pos="57143">
                  <a:srgbClr val="FFFFFF">
                    <a:alpha val="6503"/>
                  </a:srgbClr>
                </a:gs>
                <a:gs pos="71429">
                  <a:srgbClr val="FFFFFF">
                    <a:alpha val="3099"/>
                  </a:srgbClr>
                </a:gs>
                <a:gs pos="85714">
                  <a:srgbClr val="FFFFFF">
                    <a:alpha val="1237"/>
                  </a:srgbClr>
                </a:gs>
                <a:gs pos="100000">
                  <a:srgbClr val="FFFF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7826436">
              <a:off x="159920" y="76544"/>
              <a:ext cx="789375" cy="1159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5439917">
              <a:off x="1651216" y="1689267"/>
              <a:ext cx="49193" cy="13944"/>
            </a:xfrm>
            <a:prstGeom prst="ellipse">
              <a:avLst/>
            </a:prstGeom>
            <a:gradFill>
              <a:gsLst>
                <a:gs pos="0">
                  <a:srgbClr val="FFFFFF">
                    <a:alpha val="23233"/>
                  </a:srgbClr>
                </a:gs>
                <a:gs pos="14286">
                  <a:srgbClr val="FFFFFF">
                    <a:alpha val="21574"/>
                  </a:srgbClr>
                </a:gs>
                <a:gs pos="28571">
                  <a:srgbClr val="FFFFFF">
                    <a:alpha val="17195"/>
                  </a:srgbClr>
                </a:gs>
                <a:gs pos="42857">
                  <a:srgbClr val="FFFFFF">
                    <a:alpha val="11641"/>
                  </a:srgbClr>
                </a:gs>
                <a:gs pos="57143">
                  <a:srgbClr val="FFFFFF">
                    <a:alpha val="6628"/>
                  </a:srgbClr>
                </a:gs>
                <a:gs pos="71429">
                  <a:srgbClr val="FFFFFF">
                    <a:alpha val="3159"/>
                  </a:srgbClr>
                </a:gs>
                <a:gs pos="85714">
                  <a:srgbClr val="FFFFFF">
                    <a:alpha val="1261"/>
                  </a:srgbClr>
                </a:gs>
                <a:gs pos="100000">
                  <a:srgbClr val="FFFFFF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10799994">
              <a:off x="149894" y="941300"/>
              <a:ext cx="57053" cy="57042"/>
            </a:xfrm>
            <a:prstGeom prst="ellipse">
              <a:avLst/>
            </a:prstGeom>
            <a:gradFill>
              <a:gsLst>
                <a:gs pos="0">
                  <a:srgbClr val="FFFFFF">
                    <a:alpha val="17918"/>
                  </a:srgbClr>
                </a:gs>
                <a:gs pos="14286">
                  <a:srgbClr val="FFFFFF">
                    <a:alpha val="16596"/>
                  </a:srgbClr>
                </a:gs>
                <a:gs pos="28571">
                  <a:srgbClr val="FFFFFF">
                    <a:alpha val="13143"/>
                  </a:srgbClr>
                </a:gs>
                <a:gs pos="42857">
                  <a:srgbClr val="FFFFFF">
                    <a:alpha val="8828"/>
                  </a:srgbClr>
                </a:gs>
                <a:gs pos="57143">
                  <a:srgbClr val="FFFFFF">
                    <a:alpha val="4992"/>
                  </a:srgbClr>
                </a:gs>
                <a:gs pos="71429">
                  <a:srgbClr val="FFFFFF">
                    <a:alpha val="2369"/>
                  </a:srgbClr>
                </a:gs>
                <a:gs pos="85714">
                  <a:srgbClr val="FFFFFF">
                    <a:alpha val="943"/>
                  </a:srgbClr>
                </a:gs>
                <a:gs pos="100000">
                  <a:srgbClr val="FFFFF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5406943">
              <a:off x="1110708" y="1682251"/>
              <a:ext cx="217658" cy="104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5228699">
              <a:off x="595973" y="1234709"/>
              <a:ext cx="313727" cy="125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10667871">
              <a:off x="977509" y="953386"/>
              <a:ext cx="46616" cy="13432"/>
            </a:xfrm>
            <a:prstGeom prst="ellipse">
              <a:avLst/>
            </a:prstGeom>
            <a:gradFill>
              <a:gsLst>
                <a:gs pos="0">
                  <a:srgbClr val="FFFFFF">
                    <a:alpha val="23640"/>
                  </a:srgbClr>
                </a:gs>
                <a:gs pos="14286">
                  <a:srgbClr val="FFFFFF">
                    <a:alpha val="21956"/>
                  </a:srgbClr>
                </a:gs>
                <a:gs pos="28571">
                  <a:srgbClr val="FFFFFF">
                    <a:alpha val="17509"/>
                  </a:srgbClr>
                </a:gs>
                <a:gs pos="42857">
                  <a:srgbClr val="FFFFFF">
                    <a:alpha val="11861"/>
                  </a:srgbClr>
                </a:gs>
                <a:gs pos="57143">
                  <a:srgbClr val="FFFFFF">
                    <a:alpha val="6757"/>
                  </a:srgbClr>
                </a:gs>
                <a:gs pos="71429">
                  <a:srgbClr val="FFFFFF">
                    <a:alpha val="3222"/>
                  </a:srgbClr>
                </a:gs>
                <a:gs pos="85714">
                  <a:srgbClr val="FFFFFF">
                    <a:alpha val="1287"/>
                  </a:srgbClr>
                </a:gs>
                <a:gs pos="100000">
                  <a:srgbClr val="FFFFFF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4901056">
              <a:off x="25688" y="511827"/>
              <a:ext cx="308937" cy="158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5141888">
              <a:off x="135105" y="1227549"/>
              <a:ext cx="295358" cy="1416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10752751">
              <a:off x="644214" y="1375738"/>
              <a:ext cx="320955" cy="62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5131275">
              <a:off x="704879" y="1730567"/>
              <a:ext cx="369638" cy="186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10276791">
              <a:off x="1392444" y="922872"/>
              <a:ext cx="302260" cy="1580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10679491">
              <a:off x="249437" y="242893"/>
              <a:ext cx="49688" cy="14222"/>
            </a:xfrm>
            <a:prstGeom prst="ellipse">
              <a:avLst/>
            </a:prstGeom>
            <a:gradFill>
              <a:gsLst>
                <a:gs pos="0">
                  <a:srgbClr val="FFFFFF">
                    <a:alpha val="23070"/>
                  </a:srgbClr>
                </a:gs>
                <a:gs pos="14286">
                  <a:srgbClr val="FFFFFF">
                    <a:alpha val="21421"/>
                  </a:srgbClr>
                </a:gs>
                <a:gs pos="28571">
                  <a:srgbClr val="FFFFFF">
                    <a:alpha val="17070"/>
                  </a:srgbClr>
                </a:gs>
                <a:gs pos="42857">
                  <a:srgbClr val="FFFFFF">
                    <a:alpha val="11553"/>
                  </a:srgbClr>
                </a:gs>
                <a:gs pos="57143">
                  <a:srgbClr val="FFFFFF">
                    <a:alpha val="6577"/>
                  </a:srgbClr>
                </a:gs>
                <a:gs pos="71429">
                  <a:srgbClr val="FFFFFF">
                    <a:alpha val="3134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8024602">
              <a:off x="1025954" y="186607"/>
              <a:ext cx="784531" cy="103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5095320">
              <a:off x="174052" y="843054"/>
              <a:ext cx="180236" cy="96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4700376">
              <a:off x="-108126" y="1190620"/>
              <a:ext cx="697169" cy="51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10776769">
              <a:off x="1506966" y="454316"/>
              <a:ext cx="183726" cy="784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10681763">
              <a:off x="403874" y="448277"/>
              <a:ext cx="51788" cy="14695"/>
            </a:xfrm>
            <a:prstGeom prst="ellipse">
              <a:avLst/>
            </a:prstGeom>
            <a:gradFill>
              <a:gsLst>
                <a:gs pos="0">
                  <a:srgbClr val="FFFFFF">
                    <a:alpha val="22772"/>
                  </a:srgbClr>
                </a:gs>
                <a:gs pos="14286">
                  <a:srgbClr val="FFFFFF">
                    <a:alpha val="21140"/>
                  </a:srgbClr>
                </a:gs>
                <a:gs pos="28571">
                  <a:srgbClr val="FFFFFF">
                    <a:alpha val="16840"/>
                  </a:srgbClr>
                </a:gs>
                <a:gs pos="42857">
                  <a:srgbClr val="FFFFFF">
                    <a:alpha val="11393"/>
                  </a:srgbClr>
                </a:gs>
                <a:gs pos="57143">
                  <a:srgbClr val="FFFFFF">
                    <a:alpha val="6483"/>
                  </a:srgbClr>
                </a:gs>
                <a:gs pos="71429">
                  <a:srgbClr val="FFFFFF">
                    <a:alpha val="3089"/>
                  </a:srgbClr>
                </a:gs>
                <a:gs pos="85714">
                  <a:srgbClr val="FFFFFF">
                    <a:alpha val="1233"/>
                  </a:srgbClr>
                </a:gs>
                <a:gs pos="100000">
                  <a:srgbClr val="FFFFFF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10672837">
              <a:off x="1203908" y="923755"/>
              <a:ext cx="52805" cy="14982"/>
            </a:xfrm>
            <a:prstGeom prst="ellipse">
              <a:avLst/>
            </a:prstGeom>
            <a:gradFill>
              <a:gsLst>
                <a:gs pos="0">
                  <a:srgbClr val="FFFFFF">
                    <a:alpha val="22594"/>
                  </a:srgbClr>
                </a:gs>
                <a:gs pos="14286">
                  <a:srgbClr val="FFFFFF">
                    <a:alpha val="20973"/>
                  </a:srgbClr>
                </a:gs>
                <a:gs pos="28571">
                  <a:srgbClr val="FFFFFF">
                    <a:alpha val="16704"/>
                  </a:srgbClr>
                </a:gs>
                <a:gs pos="42857">
                  <a:srgbClr val="FFFFFF">
                    <a:alpha val="11297"/>
                  </a:srgbClr>
                </a:gs>
                <a:gs pos="57143">
                  <a:srgbClr val="FFFFFF">
                    <a:alpha val="6427"/>
                  </a:srgbClr>
                </a:gs>
                <a:gs pos="71429">
                  <a:srgbClr val="FFFFFF">
                    <a:alpha val="3061"/>
                  </a:srgbClr>
                </a:gs>
                <a:gs pos="85714">
                  <a:srgbClr val="FFFFFF">
                    <a:alpha val="1222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10793997">
              <a:off x="486102" y="1165015"/>
              <a:ext cx="51036" cy="13074"/>
            </a:xfrm>
            <a:prstGeom prst="ellipse">
              <a:avLst/>
            </a:prstGeom>
            <a:gradFill>
              <a:gsLst>
                <a:gs pos="0">
                  <a:srgbClr val="FFFFFF">
                    <a:alpha val="22899"/>
                  </a:srgbClr>
                </a:gs>
                <a:gs pos="14286">
                  <a:srgbClr val="FFFFFF">
                    <a:alpha val="21260"/>
                  </a:srgbClr>
                </a:gs>
                <a:gs pos="28571">
                  <a:srgbClr val="FFFFFF">
                    <a:alpha val="16938"/>
                  </a:srgbClr>
                </a:gs>
                <a:gs pos="42857">
                  <a:srgbClr val="FFFFFF">
                    <a:alpha val="11461"/>
                  </a:srgbClr>
                </a:gs>
                <a:gs pos="57143">
                  <a:srgbClr val="FFFFFF">
                    <a:alpha val="6523"/>
                  </a:srgbClr>
                </a:gs>
                <a:gs pos="71429">
                  <a:srgbClr val="FFFFFF">
                    <a:alpha val="3108"/>
                  </a:srgbClr>
                </a:gs>
                <a:gs pos="85714">
                  <a:srgbClr val="FFFFFF">
                    <a:alpha val="1241"/>
                  </a:srgbClr>
                </a:gs>
                <a:gs pos="100000">
                  <a:srgbClr val="FFFF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10606107">
              <a:off x="440311" y="1113552"/>
              <a:ext cx="189565" cy="912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-10684613">
              <a:off x="1153224" y="690705"/>
              <a:ext cx="195936" cy="84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10741014">
              <a:off x="931916" y="1396217"/>
              <a:ext cx="313636" cy="167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-8101734">
              <a:off x="214801" y="1481019"/>
              <a:ext cx="757247" cy="1254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8554491">
              <a:off x="906433" y="482499"/>
              <a:ext cx="340364" cy="257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3866490">
              <a:off x="686979" y="1158453"/>
              <a:ext cx="302594" cy="281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8126078">
              <a:off x="1058348" y="1095381"/>
              <a:ext cx="797570" cy="114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8151154">
              <a:off x="778944" y="1129571"/>
              <a:ext cx="817619" cy="109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5699365">
              <a:off x="347889" y="1205434"/>
              <a:ext cx="196053" cy="88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5449567">
              <a:off x="633030" y="1210752"/>
              <a:ext cx="191833" cy="67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597644">
              <a:off x="1117625" y="848294"/>
              <a:ext cx="186341" cy="84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272932">
              <a:off x="1115682" y="734796"/>
              <a:ext cx="184565" cy="74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4766041">
              <a:off x="230753" y="688092"/>
              <a:ext cx="298270" cy="2576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10757687">
              <a:off x="548658" y="166035"/>
              <a:ext cx="193458" cy="83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681904">
              <a:off x="1174663" y="1635890"/>
              <a:ext cx="288679" cy="164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5470586">
              <a:off x="1649928" y="741766"/>
              <a:ext cx="51437" cy="14535"/>
            </a:xfrm>
            <a:prstGeom prst="ellipse">
              <a:avLst/>
            </a:prstGeom>
            <a:gradFill>
              <a:gsLst>
                <a:gs pos="0">
                  <a:srgbClr val="FFFFFF">
                    <a:alpha val="22825"/>
                  </a:srgbClr>
                </a:gs>
                <a:gs pos="14286">
                  <a:srgbClr val="FFFFFF">
                    <a:alpha val="21191"/>
                  </a:srgbClr>
                </a:gs>
                <a:gs pos="28571">
                  <a:srgbClr val="FFFFFF">
                    <a:alpha val="16882"/>
                  </a:srgbClr>
                </a:gs>
                <a:gs pos="42857">
                  <a:srgbClr val="FFFFFF">
                    <a:alpha val="11422"/>
                  </a:srgbClr>
                </a:gs>
                <a:gs pos="57143">
                  <a:srgbClr val="FFFFFF">
                    <a:alpha val="6499"/>
                  </a:srgbClr>
                </a:gs>
                <a:gs pos="71429">
                  <a:srgbClr val="FFFFFF">
                    <a:alpha val="3097"/>
                  </a:srgbClr>
                </a:gs>
                <a:gs pos="85714">
                  <a:srgbClr val="FFFFFF">
                    <a:alpha val="1236"/>
                  </a:srgbClr>
                </a:gs>
                <a:gs pos="100000">
                  <a:srgbClr val="FFFF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8312909">
              <a:off x="1351256" y="334599"/>
              <a:ext cx="797403" cy="118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5267016">
              <a:off x="196878" y="184340"/>
              <a:ext cx="48188" cy="13821"/>
            </a:xfrm>
            <a:prstGeom prst="ellipse">
              <a:avLst/>
            </a:prstGeom>
            <a:gradFill>
              <a:gsLst>
                <a:gs pos="0">
                  <a:srgbClr val="FFFFFF">
                    <a:alpha val="23390"/>
                  </a:srgbClr>
                </a:gs>
                <a:gs pos="14286">
                  <a:srgbClr val="FFFFFF">
                    <a:alpha val="21721"/>
                  </a:srgbClr>
                </a:gs>
                <a:gs pos="28571">
                  <a:srgbClr val="FFFFFF">
                    <a:alpha val="17316"/>
                  </a:srgbClr>
                </a:gs>
                <a:gs pos="42857">
                  <a:srgbClr val="FFFFFF">
                    <a:alpha val="11726"/>
                  </a:srgbClr>
                </a:gs>
                <a:gs pos="57143">
                  <a:srgbClr val="FFFFFF">
                    <a:alpha val="6678"/>
                  </a:srgbClr>
                </a:gs>
                <a:gs pos="71429">
                  <a:srgbClr val="FFFFFF">
                    <a:alpha val="3183"/>
                  </a:srgbClr>
                </a:gs>
                <a:gs pos="85714">
                  <a:srgbClr val="FFFFFF">
                    <a:alpha val="1271"/>
                  </a:srgbClr>
                </a:gs>
                <a:gs pos="100000">
                  <a:srgbClr val="FFFFFF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5424337">
              <a:off x="106313" y="125228"/>
              <a:ext cx="200969" cy="925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5619637">
              <a:off x="1523652" y="1454527"/>
              <a:ext cx="214965" cy="94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432600">
              <a:off x="157277" y="350644"/>
              <a:ext cx="213603" cy="1054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10793061">
              <a:off x="1485764" y="1085791"/>
              <a:ext cx="205459" cy="126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5305811">
              <a:off x="1047673" y="297267"/>
              <a:ext cx="321520" cy="79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10762745">
              <a:off x="1005433" y="1088752"/>
              <a:ext cx="213484" cy="1232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728898">
              <a:off x="1004857" y="450462"/>
              <a:ext cx="215648" cy="118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-10781430">
              <a:off x="753245" y="1161761"/>
              <a:ext cx="219585" cy="119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-10783309">
              <a:off x="1378439" y="446096"/>
              <a:ext cx="312943" cy="155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10726944">
              <a:off x="1133464" y="874963"/>
              <a:ext cx="335734" cy="92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10606782">
              <a:off x="673437" y="329894"/>
              <a:ext cx="313033" cy="162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2709143">
              <a:off x="1114085" y="1442317"/>
              <a:ext cx="767954" cy="103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5307126">
              <a:off x="1278026" y="721116"/>
              <a:ext cx="216775" cy="113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163595">
              <a:off x="622114" y="1198170"/>
              <a:ext cx="287567" cy="157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10697679">
              <a:off x="182273" y="392747"/>
              <a:ext cx="325508" cy="1015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-10728133">
              <a:off x="1376253" y="1082256"/>
              <a:ext cx="320669" cy="129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5262570">
              <a:off x="185891" y="1278695"/>
              <a:ext cx="197814" cy="151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5554119">
              <a:off x="1514722" y="968663"/>
              <a:ext cx="222697" cy="110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5587285">
              <a:off x="1318891" y="1493561"/>
              <a:ext cx="288917" cy="120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6428503">
              <a:off x="900472" y="1402263"/>
              <a:ext cx="316791" cy="286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-10766761">
              <a:off x="1388730" y="604521"/>
              <a:ext cx="219568" cy="125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10742327">
              <a:off x="669291" y="370954"/>
              <a:ext cx="221509" cy="1200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-10144322">
              <a:off x="1381780" y="439610"/>
              <a:ext cx="305061" cy="225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5199306">
              <a:off x="1266029" y="321549"/>
              <a:ext cx="220789" cy="1505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728878">
              <a:off x="678200" y="688542"/>
              <a:ext cx="327301" cy="2913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8000063">
              <a:off x="895886" y="772327"/>
              <a:ext cx="822366" cy="108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2718002">
              <a:off x="212976" y="554219"/>
              <a:ext cx="799541" cy="113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10637307">
              <a:off x="1384671" y="109383"/>
              <a:ext cx="324334" cy="151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5141795">
              <a:off x="1585719" y="1216569"/>
              <a:ext cx="283421" cy="189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-9772143">
              <a:off x="-56341" y="432929"/>
              <a:ext cx="349941" cy="301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10693290">
              <a:off x="912222" y="1069882"/>
              <a:ext cx="321036" cy="144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10723941">
              <a:off x="898085" y="67769"/>
              <a:ext cx="296609" cy="190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3632045">
              <a:off x="-129099" y="1121411"/>
              <a:ext cx="700974" cy="80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6110921">
              <a:off x="587657" y="75499"/>
              <a:ext cx="769378" cy="700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574617">
              <a:off x="1016488" y="1748332"/>
              <a:ext cx="459133" cy="170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288979">
              <a:off x="286049" y="-20490"/>
              <a:ext cx="473217" cy="166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5369984">
              <a:off x="1316148" y="56301"/>
              <a:ext cx="316083" cy="148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777824">
              <a:off x="480763" y="11897"/>
              <a:ext cx="298517" cy="2308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005129">
              <a:off x="1488195" y="1494578"/>
              <a:ext cx="245094" cy="143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5343063">
              <a:off x="1483119" y="1520388"/>
              <a:ext cx="332075" cy="466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7758637">
              <a:off x="911220" y="918630"/>
              <a:ext cx="187505" cy="173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3934979">
              <a:off x="313463" y="1265413"/>
              <a:ext cx="201098" cy="1889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2793215">
              <a:off x="604507" y="454812"/>
              <a:ext cx="741268" cy="91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8106265">
              <a:off x="689377" y="538960"/>
              <a:ext cx="760060" cy="102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10688169">
              <a:off x="1390968" y="1584812"/>
              <a:ext cx="298632" cy="93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10795443">
              <a:off x="-10661" y="1182062"/>
              <a:ext cx="63644" cy="17623"/>
            </a:xfrm>
            <a:prstGeom prst="ellipse">
              <a:avLst/>
            </a:prstGeom>
            <a:gradFill>
              <a:gsLst>
                <a:gs pos="0">
                  <a:srgbClr val="565B66">
                    <a:alpha val="20730"/>
                  </a:srgbClr>
                </a:gs>
                <a:gs pos="14286">
                  <a:srgbClr val="565B66">
                    <a:alpha val="19227"/>
                  </a:srgbClr>
                </a:gs>
                <a:gs pos="28571">
                  <a:srgbClr val="565B66">
                    <a:alpha val="15277"/>
                  </a:srgbClr>
                </a:gs>
                <a:gs pos="42857">
                  <a:srgbClr val="565B66">
                    <a:alpha val="10304"/>
                  </a:srgbClr>
                </a:gs>
                <a:gs pos="57143">
                  <a:srgbClr val="565B66">
                    <a:alpha val="5848"/>
                  </a:srgbClr>
                </a:gs>
                <a:gs pos="71429">
                  <a:srgbClr val="565B66">
                    <a:alpha val="2781"/>
                  </a:srgbClr>
                </a:gs>
                <a:gs pos="85714">
                  <a:srgbClr val="565B66">
                    <a:alpha val="1109"/>
                  </a:srgbClr>
                </a:gs>
                <a:gs pos="100000">
                  <a:srgbClr val="565B66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430068">
              <a:off x="208007" y="1573791"/>
              <a:ext cx="62129" cy="15786"/>
            </a:xfrm>
            <a:prstGeom prst="ellipse">
              <a:avLst/>
            </a:prstGeom>
            <a:gradFill>
              <a:gsLst>
                <a:gs pos="0">
                  <a:srgbClr val="5D5B5D">
                    <a:alpha val="18996"/>
                  </a:srgbClr>
                </a:gs>
                <a:gs pos="14286">
                  <a:srgbClr val="5D5B5D">
                    <a:alpha val="17604"/>
                  </a:srgbClr>
                </a:gs>
                <a:gs pos="28571">
                  <a:srgbClr val="5D5B5D">
                    <a:alpha val="13959"/>
                  </a:srgbClr>
                </a:gs>
                <a:gs pos="42857">
                  <a:srgbClr val="5D5B5D">
                    <a:alpha val="9391"/>
                  </a:srgbClr>
                </a:gs>
                <a:gs pos="57143">
                  <a:srgbClr val="5D5B5D">
                    <a:alpha val="5318"/>
                  </a:srgbClr>
                </a:gs>
                <a:gs pos="71429">
                  <a:srgbClr val="5D5B5D">
                    <a:alpha val="2525"/>
                  </a:srgbClr>
                </a:gs>
                <a:gs pos="85714">
                  <a:srgbClr val="5D5B5D">
                    <a:alpha val="1006"/>
                  </a:srgbClr>
                </a:gs>
                <a:gs pos="100000">
                  <a:srgbClr val="5D5B5D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10773990">
              <a:off x="270487" y="466180"/>
              <a:ext cx="63884" cy="16731"/>
            </a:xfrm>
            <a:prstGeom prst="ellipse">
              <a:avLst/>
            </a:prstGeom>
            <a:gradFill>
              <a:gsLst>
                <a:gs pos="0">
                  <a:srgbClr val="63656C">
                    <a:alpha val="20668"/>
                  </a:srgbClr>
                </a:gs>
                <a:gs pos="14286">
                  <a:srgbClr val="63656C">
                    <a:alpha val="19169"/>
                  </a:srgbClr>
                </a:gs>
                <a:gs pos="28571">
                  <a:srgbClr val="63656C">
                    <a:alpha val="15230"/>
                  </a:srgbClr>
                </a:gs>
                <a:gs pos="42857">
                  <a:srgbClr val="63656C">
                    <a:alpha val="10271"/>
                  </a:srgbClr>
                </a:gs>
                <a:gs pos="57143">
                  <a:srgbClr val="63656C">
                    <a:alpha val="5829"/>
                  </a:srgbClr>
                </a:gs>
                <a:gs pos="71429">
                  <a:srgbClr val="63656C">
                    <a:alpha val="2772"/>
                  </a:srgbClr>
                </a:gs>
                <a:gs pos="85714">
                  <a:srgbClr val="63656C">
                    <a:alpha val="1105"/>
                  </a:srgbClr>
                </a:gs>
                <a:gs pos="100000">
                  <a:srgbClr val="63656C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5446417">
              <a:off x="206495" y="1105195"/>
              <a:ext cx="63822" cy="17211"/>
            </a:xfrm>
            <a:prstGeom prst="ellipse">
              <a:avLst/>
            </a:prstGeom>
            <a:gradFill>
              <a:gsLst>
                <a:gs pos="0">
                  <a:srgbClr val="5C5E5F">
                    <a:alpha val="20663"/>
                  </a:srgbClr>
                </a:gs>
                <a:gs pos="14286">
                  <a:srgbClr val="5C5E5F">
                    <a:alpha val="19163"/>
                  </a:srgbClr>
                </a:gs>
                <a:gs pos="28571">
                  <a:srgbClr val="5C5E5F">
                    <a:alpha val="15226"/>
                  </a:srgbClr>
                </a:gs>
                <a:gs pos="42857">
                  <a:srgbClr val="5C5E5F">
                    <a:alpha val="10268"/>
                  </a:srgbClr>
                </a:gs>
                <a:gs pos="57143">
                  <a:srgbClr val="5C5E5F">
                    <a:alpha val="5827"/>
                  </a:srgbClr>
                </a:gs>
                <a:gs pos="71429">
                  <a:srgbClr val="5C5E5F">
                    <a:alpha val="2771"/>
                  </a:srgbClr>
                </a:gs>
                <a:gs pos="85714">
                  <a:srgbClr val="5C5E5F">
                    <a:alpha val="1105"/>
                  </a:srgbClr>
                </a:gs>
                <a:gs pos="100000">
                  <a:srgbClr val="5C5E5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-10791825">
              <a:off x="15150" y="1659339"/>
              <a:ext cx="63456" cy="17679"/>
            </a:xfrm>
            <a:prstGeom prst="ellipse">
              <a:avLst/>
            </a:prstGeom>
            <a:gradFill>
              <a:gsLst>
                <a:gs pos="0">
                  <a:srgbClr val="52545A">
                    <a:alpha val="20761"/>
                  </a:srgbClr>
                </a:gs>
                <a:gs pos="14286">
                  <a:srgbClr val="52545A">
                    <a:alpha val="19255"/>
                  </a:srgbClr>
                </a:gs>
                <a:gs pos="28571">
                  <a:srgbClr val="52545A">
                    <a:alpha val="15301"/>
                  </a:srgbClr>
                </a:gs>
                <a:gs pos="42857">
                  <a:srgbClr val="52545A">
                    <a:alpha val="10320"/>
                  </a:srgbClr>
                </a:gs>
                <a:gs pos="57143">
                  <a:srgbClr val="52545A">
                    <a:alpha val="5857"/>
                  </a:srgbClr>
                </a:gs>
                <a:gs pos="71429">
                  <a:srgbClr val="52545A">
                    <a:alpha val="2786"/>
                  </a:srgbClr>
                </a:gs>
                <a:gs pos="85714">
                  <a:srgbClr val="52545A">
                    <a:alpha val="1111"/>
                  </a:srgbClr>
                </a:gs>
                <a:gs pos="100000">
                  <a:srgbClr val="52545A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5373433">
              <a:off x="206953" y="1599486"/>
              <a:ext cx="61720" cy="14917"/>
            </a:xfrm>
            <a:prstGeom prst="ellipse">
              <a:avLst/>
            </a:prstGeom>
            <a:gradFill>
              <a:gsLst>
                <a:gs pos="0">
                  <a:srgbClr val="656565">
                    <a:alpha val="18299"/>
                  </a:srgbClr>
                </a:gs>
                <a:gs pos="14286">
                  <a:srgbClr val="656565">
                    <a:alpha val="16952"/>
                  </a:srgbClr>
                </a:gs>
                <a:gs pos="28571">
                  <a:srgbClr val="656565">
                    <a:alpha val="13431"/>
                  </a:srgbClr>
                </a:gs>
                <a:gs pos="42857">
                  <a:srgbClr val="656565">
                    <a:alpha val="9026"/>
                  </a:srgbClr>
                </a:gs>
                <a:gs pos="57143">
                  <a:srgbClr val="656565">
                    <a:alpha val="5107"/>
                  </a:srgbClr>
                </a:gs>
                <a:gs pos="71429">
                  <a:srgbClr val="656565">
                    <a:alpha val="2424"/>
                  </a:srgbClr>
                </a:gs>
                <a:gs pos="85714">
                  <a:srgbClr val="656565">
                    <a:alpha val="966"/>
                  </a:srgbClr>
                </a:gs>
                <a:gs pos="100000">
                  <a:srgbClr val="656565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5136850">
              <a:off x="709983" y="1734194"/>
              <a:ext cx="359955" cy="186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413567">
              <a:off x="699200" y="402996"/>
              <a:ext cx="47606" cy="13595"/>
            </a:xfrm>
            <a:prstGeom prst="ellipse">
              <a:avLst/>
            </a:prstGeom>
            <a:gradFill>
              <a:gsLst>
                <a:gs pos="0">
                  <a:srgbClr val="FFFFFF">
                    <a:alpha val="23507"/>
                  </a:srgbClr>
                </a:gs>
                <a:gs pos="14286">
                  <a:srgbClr val="FFFFFF">
                    <a:alpha val="21831"/>
                  </a:srgbClr>
                </a:gs>
                <a:gs pos="28571">
                  <a:srgbClr val="FFFFFF">
                    <a:alpha val="17406"/>
                  </a:srgbClr>
                </a:gs>
                <a:gs pos="42857">
                  <a:srgbClr val="FFFFFF">
                    <a:alpha val="11789"/>
                  </a:srgbClr>
                </a:gs>
                <a:gs pos="57143">
                  <a:srgbClr val="FFFFFF">
                    <a:alpha val="6715"/>
                  </a:srgbClr>
                </a:gs>
                <a:gs pos="71429">
                  <a:srgbClr val="FFFFFF">
                    <a:alpha val="3201"/>
                  </a:srgbClr>
                </a:gs>
                <a:gs pos="85714">
                  <a:srgbClr val="FFFFFF">
                    <a:alpha val="1278"/>
                  </a:srgbClr>
                </a:gs>
                <a:gs pos="100000">
                  <a:srgbClr val="FFFFFF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392296">
              <a:off x="270847" y="285799"/>
              <a:ext cx="304626" cy="139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093727">
              <a:off x="739511" y="272554"/>
              <a:ext cx="316807" cy="148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6248386">
              <a:off x="913668" y="1409390"/>
              <a:ext cx="127408" cy="96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10111942">
              <a:off x="859722" y="1352333"/>
              <a:ext cx="112594" cy="89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8534270">
              <a:off x="184403" y="483180"/>
              <a:ext cx="783428" cy="729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-10497073">
              <a:off x="189540" y="1628939"/>
              <a:ext cx="220742" cy="174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4901011">
              <a:off x="57723" y="1506745"/>
              <a:ext cx="234656" cy="174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8136861">
              <a:off x="1159713" y="61753"/>
              <a:ext cx="797899" cy="5215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7900691">
              <a:off x="202827" y="90500"/>
              <a:ext cx="808382" cy="465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-10782302">
              <a:off x="1501686" y="1616414"/>
              <a:ext cx="183571" cy="57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333364">
              <a:off x="375831" y="481673"/>
              <a:ext cx="300957" cy="177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10640943">
              <a:off x="209338" y="880737"/>
              <a:ext cx="188003" cy="84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-8460253">
              <a:off x="755857" y="1082521"/>
              <a:ext cx="642727" cy="4860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8538079">
              <a:off x="1147488" y="1149689"/>
              <a:ext cx="321560" cy="260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10728283">
              <a:off x="538547" y="1593085"/>
              <a:ext cx="202439" cy="87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5430502">
              <a:off x="223086" y="411253"/>
              <a:ext cx="48482" cy="13654"/>
            </a:xfrm>
            <a:prstGeom prst="ellipse">
              <a:avLst/>
            </a:prstGeom>
            <a:gradFill>
              <a:gsLst>
                <a:gs pos="0">
                  <a:srgbClr val="FFFFFF">
                    <a:alpha val="23331"/>
                  </a:srgbClr>
                </a:gs>
                <a:gs pos="14286">
                  <a:srgbClr val="FFFFFF">
                    <a:alpha val="21665"/>
                  </a:srgbClr>
                </a:gs>
                <a:gs pos="28571">
                  <a:srgbClr val="FFFFFF">
                    <a:alpha val="17270"/>
                  </a:srgbClr>
                </a:gs>
                <a:gs pos="42857">
                  <a:srgbClr val="FFFFFF">
                    <a:alpha val="11694"/>
                  </a:srgbClr>
                </a:gs>
                <a:gs pos="57143">
                  <a:srgbClr val="FFFFFF">
                    <a:alpha val="6659"/>
                  </a:srgbClr>
                </a:gs>
                <a:gs pos="71429">
                  <a:srgbClr val="FFFFFF">
                    <a:alpha val="3174"/>
                  </a:srgbClr>
                </a:gs>
                <a:gs pos="85714">
                  <a:srgbClr val="FFFFFF">
                    <a:alpha val="1267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370390">
              <a:off x="158870" y="735645"/>
              <a:ext cx="188668" cy="70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2762057">
              <a:off x="-85686" y="734233"/>
              <a:ext cx="804686" cy="110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5399815">
              <a:off x="1273987" y="-7958"/>
              <a:ext cx="391848" cy="140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451268">
              <a:off x="1302225" y="260753"/>
              <a:ext cx="194797" cy="83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5565877">
              <a:off x="381379" y="1470606"/>
              <a:ext cx="299153" cy="181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10657200">
              <a:off x="1342864" y="1404424"/>
              <a:ext cx="51399" cy="14633"/>
            </a:xfrm>
            <a:prstGeom prst="ellipse">
              <a:avLst/>
            </a:prstGeom>
            <a:gradFill>
              <a:gsLst>
                <a:gs pos="0">
                  <a:srgbClr val="FFFFFF">
                    <a:alpha val="22845"/>
                  </a:srgbClr>
                </a:gs>
                <a:gs pos="14286">
                  <a:srgbClr val="FFFFFF">
                    <a:alpha val="21209"/>
                  </a:srgbClr>
                </a:gs>
                <a:gs pos="28571">
                  <a:srgbClr val="FFFFFF">
                    <a:alpha val="16896"/>
                  </a:srgbClr>
                </a:gs>
                <a:gs pos="42857">
                  <a:srgbClr val="FFFFFF">
                    <a:alpha val="11432"/>
                  </a:srgbClr>
                </a:gs>
                <a:gs pos="57143">
                  <a:srgbClr val="FFFFFF">
                    <a:alpha val="6506"/>
                  </a:srgbClr>
                </a:gs>
                <a:gs pos="71429">
                  <a:srgbClr val="FFFFFF">
                    <a:alpha val="3100"/>
                  </a:srgbClr>
                </a:gs>
                <a:gs pos="85714">
                  <a:srgbClr val="FFFFFF">
                    <a:alpha val="1237"/>
                  </a:srgbClr>
                </a:gs>
                <a:gs pos="100000">
                  <a:srgbClr val="FFFF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10686879">
              <a:off x="734317" y="451097"/>
              <a:ext cx="53731" cy="15199"/>
            </a:xfrm>
            <a:prstGeom prst="ellipse">
              <a:avLst/>
            </a:prstGeom>
            <a:gradFill>
              <a:gsLst>
                <a:gs pos="0">
                  <a:srgbClr val="FFFFFF">
                    <a:alpha val="22464"/>
                  </a:srgbClr>
                </a:gs>
                <a:gs pos="14286">
                  <a:srgbClr val="FFFFFF">
                    <a:alpha val="20852"/>
                  </a:srgbClr>
                </a:gs>
                <a:gs pos="28571">
                  <a:srgbClr val="FFFFFF">
                    <a:alpha val="16604"/>
                  </a:srgbClr>
                </a:gs>
                <a:gs pos="42857">
                  <a:srgbClr val="FFFFFF">
                    <a:alpha val="11228"/>
                  </a:srgbClr>
                </a:gs>
                <a:gs pos="57143">
                  <a:srgbClr val="FFFFFF">
                    <a:alpha val="6386"/>
                  </a:srgbClr>
                </a:gs>
                <a:gs pos="71429">
                  <a:srgbClr val="FFFFFF">
                    <a:alpha val="3042"/>
                  </a:srgbClr>
                </a:gs>
                <a:gs pos="85714">
                  <a:srgbClr val="FFFFFF">
                    <a:alpha val="1214"/>
                  </a:srgbClr>
                </a:gs>
                <a:gs pos="100000">
                  <a:srgbClr val="FFFF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10789842">
              <a:off x="1391959" y="933041"/>
              <a:ext cx="193543" cy="690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10777543">
              <a:off x="679971" y="408818"/>
              <a:ext cx="200274" cy="784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-10765211">
              <a:off x="1012588" y="1120852"/>
              <a:ext cx="204446" cy="83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10547853">
              <a:off x="1171069" y="683612"/>
              <a:ext cx="289790" cy="1301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8126503">
              <a:off x="435611" y="1232686"/>
              <a:ext cx="826203" cy="107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10787555">
              <a:off x="186761" y="384674"/>
              <a:ext cx="335574" cy="1115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282940">
              <a:off x="1170410" y="754710"/>
              <a:ext cx="55130" cy="15592"/>
            </a:xfrm>
            <a:prstGeom prst="ellipse">
              <a:avLst/>
            </a:prstGeom>
            <a:gradFill>
              <a:gsLst>
                <a:gs pos="0">
                  <a:srgbClr val="FFFFFF">
                    <a:alpha val="22118"/>
                  </a:srgbClr>
                </a:gs>
                <a:gs pos="14286">
                  <a:srgbClr val="FFFFFF">
                    <a:alpha val="20527"/>
                  </a:srgbClr>
                </a:gs>
                <a:gs pos="28571">
                  <a:srgbClr val="FFFFFF">
                    <a:alpha val="16338"/>
                  </a:srgbClr>
                </a:gs>
                <a:gs pos="42857">
                  <a:srgbClr val="FFFFFF">
                    <a:alpha val="11042"/>
                  </a:srgbClr>
                </a:gs>
                <a:gs pos="57143">
                  <a:srgbClr val="FFFFFF">
                    <a:alpha val="6278"/>
                  </a:srgbClr>
                </a:gs>
                <a:gs pos="71429">
                  <a:srgbClr val="FFFFFF">
                    <a:alpha val="2989"/>
                  </a:srgbClr>
                </a:gs>
                <a:gs pos="85714">
                  <a:srgbClr val="FFFFFF">
                    <a:alpha val="1193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396197">
              <a:off x="667922" y="1470361"/>
              <a:ext cx="54282" cy="15150"/>
            </a:xfrm>
            <a:prstGeom prst="ellipse">
              <a:avLst/>
            </a:prstGeom>
            <a:gradFill>
              <a:gsLst>
                <a:gs pos="0">
                  <a:srgbClr val="FFFFFF">
                    <a:alpha val="22350"/>
                  </a:srgbClr>
                </a:gs>
                <a:gs pos="14286">
                  <a:srgbClr val="FFFFFF">
                    <a:alpha val="20745"/>
                  </a:srgbClr>
                </a:gs>
                <a:gs pos="28571">
                  <a:srgbClr val="FFFFFF">
                    <a:alpha val="16516"/>
                  </a:srgbClr>
                </a:gs>
                <a:gs pos="42857">
                  <a:srgbClr val="FFFFFF">
                    <a:alpha val="11166"/>
                  </a:srgbClr>
                </a:gs>
                <a:gs pos="57143">
                  <a:srgbClr val="FFFFFF">
                    <a:alpha val="6350"/>
                  </a:srgbClr>
                </a:gs>
                <a:gs pos="71429">
                  <a:srgbClr val="FFFFFF">
                    <a:alpha val="3024"/>
                  </a:srgbClr>
                </a:gs>
                <a:gs pos="85714">
                  <a:srgbClr val="FFFFFF">
                    <a:alpha val="1207"/>
                  </a:srgbClr>
                </a:gs>
                <a:gs pos="100000">
                  <a:srgbClr val="FFFF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5417982">
              <a:off x="1114909" y="1314867"/>
              <a:ext cx="191557" cy="86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5552339">
              <a:off x="1109864" y="845727"/>
              <a:ext cx="196634" cy="76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567555">
              <a:off x="588365" y="965668"/>
              <a:ext cx="187179" cy="92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271982">
              <a:off x="635085" y="1312154"/>
              <a:ext cx="197650" cy="78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415436">
              <a:off x="811643" y="1213490"/>
              <a:ext cx="216808" cy="92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5415333">
              <a:off x="819887" y="737415"/>
              <a:ext cx="202743" cy="91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5169219">
              <a:off x="614996" y="738438"/>
              <a:ext cx="326388" cy="192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7439282">
              <a:off x="204281" y="1623846"/>
              <a:ext cx="320789" cy="276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10789935">
              <a:off x="529432" y="174065"/>
              <a:ext cx="203341" cy="74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4053585">
              <a:off x="892673" y="-30215"/>
              <a:ext cx="321356" cy="288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533253">
              <a:off x="1646608" y="1365620"/>
              <a:ext cx="56331" cy="15853"/>
            </a:xfrm>
            <a:prstGeom prst="ellipse">
              <a:avLst/>
            </a:prstGeom>
            <a:gradFill>
              <a:gsLst>
                <a:gs pos="0">
                  <a:srgbClr val="FFFFFF">
                    <a:alpha val="21993"/>
                  </a:srgbClr>
                </a:gs>
                <a:gs pos="14286">
                  <a:srgbClr val="FFFFFF">
                    <a:alpha val="20410"/>
                  </a:srgbClr>
                </a:gs>
                <a:gs pos="28571">
                  <a:srgbClr val="FFFFFF">
                    <a:alpha val="16243"/>
                  </a:srgbClr>
                </a:gs>
                <a:gs pos="42857">
                  <a:srgbClr val="FFFFFF">
                    <a:alpha val="10976"/>
                  </a:srgbClr>
                </a:gs>
                <a:gs pos="57143">
                  <a:srgbClr val="FFFFFF">
                    <a:alpha val="6239"/>
                  </a:srgbClr>
                </a:gs>
                <a:gs pos="71429">
                  <a:srgbClr val="FFFFFF">
                    <a:alpha val="2971"/>
                  </a:srgbClr>
                </a:gs>
                <a:gs pos="85714">
                  <a:srgbClr val="FFFFFF">
                    <a:alpha val="1185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616591">
              <a:off x="142968" y="1667892"/>
              <a:ext cx="318380" cy="203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10784067">
              <a:off x="1685372" y="1192220"/>
              <a:ext cx="59233" cy="16440"/>
            </a:xfrm>
            <a:prstGeom prst="ellipse">
              <a:avLst/>
            </a:prstGeom>
            <a:gradFill>
              <a:gsLst>
                <a:gs pos="0">
                  <a:srgbClr val="FFFFFF">
                    <a:alpha val="21478"/>
                  </a:srgbClr>
                </a:gs>
                <a:gs pos="14286">
                  <a:srgbClr val="FFFFFF">
                    <a:alpha val="19927"/>
                  </a:srgbClr>
                </a:gs>
                <a:gs pos="28571">
                  <a:srgbClr val="FFFFFF">
                    <a:alpha val="15848"/>
                  </a:srgbClr>
                </a:gs>
                <a:gs pos="42857">
                  <a:srgbClr val="FFFFFF">
                    <a:alpha val="10701"/>
                  </a:srgbClr>
                </a:gs>
                <a:gs pos="57143">
                  <a:srgbClr val="FFFFFF">
                    <a:alpha val="6079"/>
                  </a:srgbClr>
                </a:gs>
                <a:gs pos="71429">
                  <a:srgbClr val="FFFFFF">
                    <a:alpha val="2893"/>
                  </a:srgbClr>
                </a:gs>
                <a:gs pos="85714">
                  <a:srgbClr val="FFFFFF">
                    <a:alpha val="1154"/>
                  </a:srgbClr>
                </a:gs>
                <a:gs pos="100000">
                  <a:srgbClr val="FFFF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-10455561">
              <a:off x="1630867" y="388107"/>
              <a:ext cx="204670" cy="105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5342671">
              <a:off x="253875" y="1691842"/>
              <a:ext cx="332404" cy="154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7803511">
              <a:off x="-219636" y="1473493"/>
              <a:ext cx="696108" cy="576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9042558">
              <a:off x="1247062" y="528619"/>
              <a:ext cx="617492" cy="582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8020220">
              <a:off x="494169" y="-184046"/>
              <a:ext cx="639483" cy="6074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10737490">
              <a:off x="665293" y="685688"/>
              <a:ext cx="333294" cy="113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10790347">
              <a:off x="420147" y="448089"/>
              <a:ext cx="341607" cy="106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8678510">
              <a:off x="1404320" y="-171404"/>
              <a:ext cx="726697" cy="602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9263816">
              <a:off x="-224121" y="85845"/>
              <a:ext cx="642243" cy="520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915238">
              <a:off x="634417" y="1622291"/>
              <a:ext cx="359468" cy="307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5388932">
              <a:off x="1154285" y="1625729"/>
              <a:ext cx="305337" cy="2873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025066">
              <a:off x="831443" y="519139"/>
              <a:ext cx="313055" cy="120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-8164954">
              <a:off x="12144" y="1271619"/>
              <a:ext cx="634847" cy="502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10512432">
              <a:off x="902552" y="450473"/>
              <a:ext cx="310016" cy="131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-8813205">
              <a:off x="1395020" y="1402722"/>
              <a:ext cx="285248" cy="266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7501372">
              <a:off x="766428" y="1500503"/>
              <a:ext cx="656437" cy="545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10779762">
              <a:off x="661740" y="1167836"/>
              <a:ext cx="330318" cy="794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5532384">
              <a:off x="1595278" y="706160"/>
              <a:ext cx="319385" cy="243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5579988">
              <a:off x="42618" y="1762550"/>
              <a:ext cx="475921" cy="1465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-10536743">
              <a:off x="1391053" y="1406176"/>
              <a:ext cx="296286" cy="111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3175945">
              <a:off x="968075" y="1253920"/>
              <a:ext cx="686323" cy="611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8519210">
              <a:off x="1217587" y="1053237"/>
              <a:ext cx="636157" cy="5288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9972255">
              <a:off x="1604289" y="189416"/>
              <a:ext cx="446684" cy="324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3522601">
              <a:off x="745303" y="1501497"/>
              <a:ext cx="637870" cy="548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-8492577">
              <a:off x="266961" y="1018046"/>
              <a:ext cx="667779" cy="542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8309051">
              <a:off x="501467" y="802264"/>
              <a:ext cx="621860" cy="495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6297901">
              <a:off x="417299" y="1385300"/>
              <a:ext cx="328052" cy="297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-8474160">
              <a:off x="1247640" y="564184"/>
              <a:ext cx="619897" cy="5246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-8349376">
              <a:off x="770785" y="1101402"/>
              <a:ext cx="614518" cy="455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3016336">
              <a:off x="991908" y="1288801"/>
              <a:ext cx="653007" cy="538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3940060">
              <a:off x="1127389" y="214370"/>
              <a:ext cx="316373" cy="275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-10512706">
              <a:off x="902547" y="450476"/>
              <a:ext cx="310020" cy="1314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3111650">
              <a:off x="752102" y="142361"/>
              <a:ext cx="622270" cy="434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8059647">
              <a:off x="487883" y="-133330"/>
              <a:ext cx="635733" cy="514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7423556">
              <a:off x="275802" y="1560731"/>
              <a:ext cx="636676" cy="4540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8151331">
              <a:off x="768243" y="572037"/>
              <a:ext cx="596313" cy="4875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8133296">
              <a:off x="763792" y="571997"/>
              <a:ext cx="613045" cy="483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9526511">
              <a:off x="-227510" y="561038"/>
              <a:ext cx="660428" cy="532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10789931">
              <a:off x="-227711" y="529588"/>
              <a:ext cx="661262" cy="619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8987389">
              <a:off x="1464777" y="-143837"/>
              <a:ext cx="616990" cy="539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8115465">
              <a:off x="72420" y="392855"/>
              <a:ext cx="597348" cy="4247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542220">
              <a:off x="1378444" y="1402538"/>
              <a:ext cx="310445" cy="131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2711293">
              <a:off x="1280234" y="1627048"/>
              <a:ext cx="785411" cy="88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299813">
              <a:off x="1537432" y="1538741"/>
              <a:ext cx="191574" cy="94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10772298">
              <a:off x="994836" y="1568134"/>
              <a:ext cx="219899" cy="1192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5239163">
              <a:off x="1520487" y="566847"/>
              <a:ext cx="211066" cy="123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5633548">
              <a:off x="1512857" y="1447229"/>
              <a:ext cx="216833" cy="124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128722">
              <a:off x="1213809" y="300420"/>
              <a:ext cx="344210" cy="117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8548335">
              <a:off x="910330" y="1400712"/>
              <a:ext cx="318989" cy="295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10647475">
              <a:off x="433444" y="1092329"/>
              <a:ext cx="223429" cy="1173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10673875">
              <a:off x="661576" y="1161397"/>
              <a:ext cx="308144" cy="112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8555356">
              <a:off x="908290" y="1400760"/>
              <a:ext cx="319445" cy="295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400008">
              <a:off x="1417866" y="610482"/>
              <a:ext cx="57433" cy="57426"/>
            </a:xfrm>
            <a:prstGeom prst="ellipse">
              <a:avLst/>
            </a:prstGeom>
            <a:gradFill>
              <a:gsLst>
                <a:gs pos="0">
                  <a:srgbClr val="FFFFFF">
                    <a:alpha val="17835"/>
                  </a:srgbClr>
                </a:gs>
                <a:gs pos="14286">
                  <a:srgbClr val="FFFFFF">
                    <a:alpha val="16519"/>
                  </a:srgbClr>
                </a:gs>
                <a:gs pos="28571">
                  <a:srgbClr val="FFFFFF">
                    <a:alpha val="13081"/>
                  </a:srgbClr>
                </a:gs>
                <a:gs pos="42857">
                  <a:srgbClr val="FFFFFF">
                    <a:alpha val="8785"/>
                  </a:srgbClr>
                </a:gs>
                <a:gs pos="57143">
                  <a:srgbClr val="FFFFFF">
                    <a:alpha val="4968"/>
                  </a:srgbClr>
                </a:gs>
                <a:gs pos="71429">
                  <a:srgbClr val="FFFFFF">
                    <a:alpha val="2357"/>
                  </a:srgbClr>
                </a:gs>
                <a:gs pos="85714">
                  <a:srgbClr val="FFFFFF">
                    <a:alpha val="939"/>
                  </a:srgbClr>
                </a:gs>
                <a:gs pos="100000">
                  <a:srgbClr val="FFFFF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5069062">
              <a:off x="1038634" y="944127"/>
              <a:ext cx="211562" cy="155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5452917">
              <a:off x="1061261" y="758275"/>
              <a:ext cx="340358" cy="1291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165066">
              <a:off x="1220495" y="1257258"/>
              <a:ext cx="340365" cy="110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214164">
              <a:off x="1213884" y="749945"/>
              <a:ext cx="331851" cy="1301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189240">
              <a:off x="616793" y="1202510"/>
              <a:ext cx="309347" cy="172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7939191">
              <a:off x="923618" y="1403995"/>
              <a:ext cx="63055" cy="17613"/>
            </a:xfrm>
            <a:prstGeom prst="ellipse">
              <a:avLst/>
            </a:prstGeom>
            <a:gradFill>
              <a:gsLst>
                <a:gs pos="0">
                  <a:srgbClr val="00002F">
                    <a:alpha val="20802"/>
                  </a:srgbClr>
                </a:gs>
                <a:gs pos="14286">
                  <a:srgbClr val="00002F">
                    <a:alpha val="19294"/>
                  </a:srgbClr>
                </a:gs>
                <a:gs pos="28571">
                  <a:srgbClr val="00002F">
                    <a:alpha val="15332"/>
                  </a:srgbClr>
                </a:gs>
                <a:gs pos="42857">
                  <a:srgbClr val="00002F">
                    <a:alpha val="10342"/>
                  </a:srgbClr>
                </a:gs>
                <a:gs pos="57143">
                  <a:srgbClr val="00002F">
                    <a:alpha val="5870"/>
                  </a:srgbClr>
                </a:gs>
                <a:gs pos="71429">
                  <a:srgbClr val="00002F">
                    <a:alpha val="2792"/>
                  </a:srgbClr>
                </a:gs>
                <a:gs pos="85714">
                  <a:srgbClr val="00002F">
                    <a:alpha val="1113"/>
                  </a:srgbClr>
                </a:gs>
                <a:gs pos="100000">
                  <a:srgbClr val="00002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10633090">
              <a:off x="1426878" y="113336"/>
              <a:ext cx="280834" cy="147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4940850">
              <a:off x="1561026" y="251786"/>
              <a:ext cx="294767" cy="150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383529">
              <a:off x="14753" y="1454146"/>
              <a:ext cx="321741" cy="168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10707148">
              <a:off x="1376089" y="170715"/>
              <a:ext cx="341224" cy="80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2879490">
              <a:off x="888750" y="1682440"/>
              <a:ext cx="734146" cy="108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-8986851">
              <a:off x="320663" y="181293"/>
              <a:ext cx="747040" cy="88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5268728">
              <a:off x="1553994" y="1236516"/>
              <a:ext cx="305480" cy="1382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10734170">
              <a:off x="914870" y="594960"/>
              <a:ext cx="324560" cy="136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5385864">
              <a:off x="560433" y="1262363"/>
              <a:ext cx="335058" cy="644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10625117">
              <a:off x="194468" y="825607"/>
              <a:ext cx="304492" cy="147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-10789909">
              <a:off x="1471131" y="1641379"/>
              <a:ext cx="48206" cy="13095"/>
            </a:xfrm>
            <a:prstGeom prst="ellipse">
              <a:avLst/>
            </a:prstGeom>
            <a:gradFill>
              <a:gsLst>
                <a:gs pos="0">
                  <a:srgbClr val="FFFFFF">
                    <a:alpha val="23391"/>
                  </a:srgbClr>
                </a:gs>
                <a:gs pos="14286">
                  <a:srgbClr val="FFFFFF">
                    <a:alpha val="21722"/>
                  </a:srgbClr>
                </a:gs>
                <a:gs pos="28571">
                  <a:srgbClr val="FFFFFF">
                    <a:alpha val="17317"/>
                  </a:srgbClr>
                </a:gs>
                <a:gs pos="42857">
                  <a:srgbClr val="FFFFFF">
                    <a:alpha val="11726"/>
                  </a:srgbClr>
                </a:gs>
                <a:gs pos="57143">
                  <a:srgbClr val="FFFFFF">
                    <a:alpha val="6678"/>
                  </a:srgbClr>
                </a:gs>
                <a:gs pos="71429">
                  <a:srgbClr val="FFFFFF">
                    <a:alpha val="3183"/>
                  </a:srgbClr>
                </a:gs>
                <a:gs pos="85714">
                  <a:srgbClr val="FFFFFF">
                    <a:alpha val="1271"/>
                  </a:srgbClr>
                </a:gs>
                <a:gs pos="100000">
                  <a:srgbClr val="FFFFFF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5506871">
              <a:off x="433996" y="1888465"/>
              <a:ext cx="46298" cy="12892"/>
            </a:xfrm>
            <a:prstGeom prst="ellipse">
              <a:avLst/>
            </a:prstGeom>
            <a:gradFill>
              <a:gsLst>
                <a:gs pos="0">
                  <a:srgbClr val="FFFFFF">
                    <a:alpha val="23731"/>
                  </a:srgbClr>
                </a:gs>
                <a:gs pos="14286">
                  <a:srgbClr val="FFFFFF">
                    <a:alpha val="22042"/>
                  </a:srgbClr>
                </a:gs>
                <a:gs pos="28571">
                  <a:srgbClr val="FFFFFF">
                    <a:alpha val="17579"/>
                  </a:srgbClr>
                </a:gs>
                <a:gs pos="42857">
                  <a:srgbClr val="FFFFFF">
                    <a:alpha val="11910"/>
                  </a:srgbClr>
                </a:gs>
                <a:gs pos="57143">
                  <a:srgbClr val="FFFFFF">
                    <a:alpha val="6785"/>
                  </a:srgbClr>
                </a:gs>
                <a:gs pos="71429">
                  <a:srgbClr val="FFFFFF">
                    <a:alpha val="3236"/>
                  </a:srgbClr>
                </a:gs>
                <a:gs pos="85714">
                  <a:srgbClr val="FFFFFF">
                    <a:alpha val="1292"/>
                  </a:srgbClr>
                </a:gs>
                <a:gs pos="100000">
                  <a:srgbClr val="FFFFFF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10638661">
              <a:off x="1617694" y="831322"/>
              <a:ext cx="309287" cy="143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-10765623">
              <a:off x="-172975" y="925908"/>
              <a:ext cx="485755" cy="121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5429557">
              <a:off x="1336656" y="43923"/>
              <a:ext cx="292644" cy="178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5054748">
              <a:off x="512987" y="56713"/>
              <a:ext cx="269005" cy="168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126385">
              <a:off x="1464145" y="1444961"/>
              <a:ext cx="276980" cy="172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8322929">
              <a:off x="457903" y="829630"/>
              <a:ext cx="707428" cy="4321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2744861">
              <a:off x="22459" y="431580"/>
              <a:ext cx="743555" cy="3922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6990110">
              <a:off x="69991" y="1272730"/>
              <a:ext cx="562363" cy="5209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5448941">
              <a:off x="324174" y="252667"/>
              <a:ext cx="222184" cy="111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2738088">
              <a:off x="925425" y="309440"/>
              <a:ext cx="783741" cy="114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2752478">
              <a:off x="29553" y="845556"/>
              <a:ext cx="791432" cy="114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10672889">
              <a:off x="200444" y="1164964"/>
              <a:ext cx="312885" cy="143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3175761">
              <a:off x="1381928" y="1022185"/>
              <a:ext cx="201576" cy="200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5101053">
              <a:off x="506381" y="1010160"/>
              <a:ext cx="331891" cy="1210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5259017">
              <a:off x="1544637" y="1712230"/>
              <a:ext cx="330676" cy="1443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5568404">
              <a:off x="962026" y="7218"/>
              <a:ext cx="357801" cy="132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5314868">
              <a:off x="750902" y="1245200"/>
              <a:ext cx="304030" cy="135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10764258">
              <a:off x="-112114" y="448399"/>
              <a:ext cx="260408" cy="115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528142">
              <a:off x="697330" y="1732657"/>
              <a:ext cx="48382" cy="13888"/>
            </a:xfrm>
            <a:prstGeom prst="ellipse">
              <a:avLst/>
            </a:prstGeom>
            <a:gradFill>
              <a:gsLst>
                <a:gs pos="0">
                  <a:srgbClr val="FFFFFF">
                    <a:alpha val="23396"/>
                  </a:srgbClr>
                </a:gs>
                <a:gs pos="14286">
                  <a:srgbClr val="FFFFFF">
                    <a:alpha val="21726"/>
                  </a:srgbClr>
                </a:gs>
                <a:gs pos="28571">
                  <a:srgbClr val="FFFFFF">
                    <a:alpha val="17321"/>
                  </a:srgbClr>
                </a:gs>
                <a:gs pos="42857">
                  <a:srgbClr val="FFFFFF">
                    <a:alpha val="11729"/>
                  </a:srgbClr>
                </a:gs>
                <a:gs pos="57143">
                  <a:srgbClr val="FFFFFF">
                    <a:alpha val="6679"/>
                  </a:srgbClr>
                </a:gs>
                <a:gs pos="71429">
                  <a:srgbClr val="FFFFFF">
                    <a:alpha val="3184"/>
                  </a:srgbClr>
                </a:gs>
                <a:gs pos="85714">
                  <a:srgbClr val="FFFFFF">
                    <a:alpha val="1271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-8167698">
              <a:off x="70875" y="383084"/>
              <a:ext cx="576026" cy="4295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-8256791">
              <a:off x="775518" y="1118888"/>
              <a:ext cx="622306" cy="4134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-8111530">
              <a:off x="237060" y="607323"/>
              <a:ext cx="731502" cy="4686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2843809">
              <a:off x="328846" y="1607687"/>
              <a:ext cx="775464" cy="124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5195237">
              <a:off x="1549099" y="1235851"/>
              <a:ext cx="303378" cy="123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706719">
              <a:off x="1571854" y="1431018"/>
              <a:ext cx="60431" cy="16847"/>
            </a:xfrm>
            <a:prstGeom prst="ellipse">
              <a:avLst/>
            </a:prstGeom>
            <a:gradFill>
              <a:gsLst>
                <a:gs pos="0">
                  <a:srgbClr val="FFFFFF">
                    <a:alpha val="21286"/>
                  </a:srgbClr>
                </a:gs>
                <a:gs pos="14286">
                  <a:srgbClr val="FFFFFF">
                    <a:alpha val="19747"/>
                  </a:srgbClr>
                </a:gs>
                <a:gs pos="28571">
                  <a:srgbClr val="FFFFFF">
                    <a:alpha val="15702"/>
                  </a:srgbClr>
                </a:gs>
                <a:gs pos="42857">
                  <a:srgbClr val="FFFFFF">
                    <a:alpha val="10599"/>
                  </a:srgbClr>
                </a:gs>
                <a:gs pos="57143">
                  <a:srgbClr val="FFFFFF">
                    <a:alpha val="6019"/>
                  </a:srgbClr>
                </a:gs>
                <a:gs pos="71429">
                  <a:srgbClr val="FFFFFF">
                    <a:alpha val="2864"/>
                  </a:srgbClr>
                </a:gs>
                <a:gs pos="85714">
                  <a:srgbClr val="FFFFFF">
                    <a:alpha val="1143"/>
                  </a:srgbClr>
                </a:gs>
                <a:gs pos="100000">
                  <a:srgbClr val="FFFFFF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5305965">
              <a:off x="870440" y="1535216"/>
              <a:ext cx="206292" cy="90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5454403">
              <a:off x="387180" y="1538213"/>
              <a:ext cx="212552" cy="79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8064187">
              <a:off x="927600" y="1402532"/>
              <a:ext cx="313701" cy="288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10796837">
              <a:off x="508581" y="1430663"/>
              <a:ext cx="54234" cy="14971"/>
            </a:xfrm>
            <a:prstGeom prst="ellipse">
              <a:avLst/>
            </a:prstGeom>
            <a:gradFill>
              <a:gsLst>
                <a:gs pos="0">
                  <a:srgbClr val="FFFFFF">
                    <a:alpha val="22370"/>
                  </a:srgbClr>
                </a:gs>
                <a:gs pos="14286">
                  <a:srgbClr val="FFFFFF">
                    <a:alpha val="20763"/>
                  </a:srgbClr>
                </a:gs>
                <a:gs pos="28571">
                  <a:srgbClr val="FFFFFF">
                    <a:alpha val="16532"/>
                  </a:srgbClr>
                </a:gs>
                <a:gs pos="42857">
                  <a:srgbClr val="FFFFFF">
                    <a:alpha val="11177"/>
                  </a:srgbClr>
                </a:gs>
                <a:gs pos="57143">
                  <a:srgbClr val="FFFFFF">
                    <a:alpha val="6357"/>
                  </a:srgbClr>
                </a:gs>
                <a:gs pos="71429">
                  <a:srgbClr val="FFFFFF">
                    <a:alpha val="3028"/>
                  </a:srgbClr>
                </a:gs>
                <a:gs pos="85714">
                  <a:srgbClr val="FFFFFF">
                    <a:alpha val="1208"/>
                  </a:srgbClr>
                </a:gs>
                <a:gs pos="100000">
                  <a:srgbClr val="FFFF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-10617479">
              <a:off x="1155177" y="386925"/>
              <a:ext cx="214961" cy="1042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10704839">
              <a:off x="300381" y="1364373"/>
              <a:ext cx="197346" cy="767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10612389">
              <a:off x="200269" y="855721"/>
              <a:ext cx="312717" cy="1134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-10682109">
              <a:off x="666777" y="849280"/>
              <a:ext cx="329861" cy="124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10728683">
              <a:off x="1139046" y="1322756"/>
              <a:ext cx="336930" cy="124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10728713">
              <a:off x="1139042" y="1322776"/>
              <a:ext cx="336937" cy="124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5418963">
              <a:off x="1145613" y="1477729"/>
              <a:ext cx="50842" cy="14356"/>
            </a:xfrm>
            <a:prstGeom prst="ellipse">
              <a:avLst/>
            </a:prstGeom>
            <a:gradFill>
              <a:gsLst>
                <a:gs pos="0">
                  <a:srgbClr val="FFFFFF">
                    <a:alpha val="22966"/>
                  </a:srgbClr>
                </a:gs>
                <a:gs pos="14286">
                  <a:srgbClr val="FFFFFF">
                    <a:alpha val="21323"/>
                  </a:srgbClr>
                </a:gs>
                <a:gs pos="28571">
                  <a:srgbClr val="FFFFFF">
                    <a:alpha val="16990"/>
                  </a:srgbClr>
                </a:gs>
                <a:gs pos="42857">
                  <a:srgbClr val="FFFFFF">
                    <a:alpha val="11497"/>
                  </a:srgbClr>
                </a:gs>
                <a:gs pos="57143">
                  <a:srgbClr val="FFFFFF">
                    <a:alpha val="6544"/>
                  </a:srgbClr>
                </a:gs>
                <a:gs pos="71429">
                  <a:srgbClr val="FFFFFF">
                    <a:alpha val="3118"/>
                  </a:srgbClr>
                </a:gs>
                <a:gs pos="85714">
                  <a:srgbClr val="FFFFFF">
                    <a:alpha val="1245"/>
                  </a:srgbClr>
                </a:gs>
                <a:gs pos="100000">
                  <a:srgbClr val="FFFFFF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400696">
              <a:off x="1172518" y="1238795"/>
              <a:ext cx="55437" cy="15471"/>
            </a:xfrm>
            <a:prstGeom prst="ellipse">
              <a:avLst/>
            </a:prstGeom>
            <a:gradFill>
              <a:gsLst>
                <a:gs pos="0">
                  <a:srgbClr val="FFFFFF">
                    <a:alpha val="22170"/>
                  </a:srgbClr>
                </a:gs>
                <a:gs pos="14286">
                  <a:srgbClr val="FFFFFF">
                    <a:alpha val="20576"/>
                  </a:srgbClr>
                </a:gs>
                <a:gs pos="28571">
                  <a:srgbClr val="FFFFFF">
                    <a:alpha val="16379"/>
                  </a:srgbClr>
                </a:gs>
                <a:gs pos="42857">
                  <a:srgbClr val="FFFFFF">
                    <a:alpha val="11071"/>
                  </a:srgbClr>
                </a:gs>
                <a:gs pos="57143">
                  <a:srgbClr val="FFFFFF">
                    <a:alpha val="6294"/>
                  </a:srgbClr>
                </a:gs>
                <a:gs pos="71429">
                  <a:srgbClr val="FFFFFF">
                    <a:alpha val="2997"/>
                  </a:srgbClr>
                </a:gs>
                <a:gs pos="85714">
                  <a:srgbClr val="FFFFFF">
                    <a:alpha val="1196"/>
                  </a:srgbClr>
                </a:gs>
                <a:gs pos="100000">
                  <a:srgbClr val="FFFFFF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465665">
              <a:off x="905298" y="400225"/>
              <a:ext cx="53019" cy="15011"/>
            </a:xfrm>
            <a:prstGeom prst="ellipse">
              <a:avLst/>
            </a:prstGeom>
            <a:gradFill>
              <a:gsLst>
                <a:gs pos="0">
                  <a:srgbClr val="FFFFFF">
                    <a:alpha val="22595"/>
                  </a:srgbClr>
                </a:gs>
                <a:gs pos="14286">
                  <a:srgbClr val="FFFFFF">
                    <a:alpha val="20974"/>
                  </a:srgbClr>
                </a:gs>
                <a:gs pos="28571">
                  <a:srgbClr val="FFFFFF">
                    <a:alpha val="16704"/>
                  </a:srgbClr>
                </a:gs>
                <a:gs pos="42857">
                  <a:srgbClr val="FFFFFF">
                    <a:alpha val="11298"/>
                  </a:srgbClr>
                </a:gs>
                <a:gs pos="57143">
                  <a:srgbClr val="FFFFFF">
                    <a:alpha val="6427"/>
                  </a:srgbClr>
                </a:gs>
                <a:gs pos="71429">
                  <a:srgbClr val="FFFFFF">
                    <a:alpha val="3062"/>
                  </a:srgbClr>
                </a:gs>
                <a:gs pos="85714">
                  <a:srgbClr val="FFFFFF">
                    <a:alpha val="1222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5399137">
              <a:off x="667739" y="1479574"/>
              <a:ext cx="54944" cy="15322"/>
            </a:xfrm>
            <a:prstGeom prst="ellipse">
              <a:avLst/>
            </a:prstGeom>
            <a:gradFill>
              <a:gsLst>
                <a:gs pos="0">
                  <a:srgbClr val="FFFFFF">
                    <a:alpha val="22248"/>
                  </a:srgbClr>
                </a:gs>
                <a:gs pos="14286">
                  <a:srgbClr val="FFFFFF">
                    <a:alpha val="20649"/>
                  </a:srgbClr>
                </a:gs>
                <a:gs pos="28571">
                  <a:srgbClr val="FFFFFF">
                    <a:alpha val="16438"/>
                  </a:srgbClr>
                </a:gs>
                <a:gs pos="42857">
                  <a:srgbClr val="FFFFFF">
                    <a:alpha val="11112"/>
                  </a:srgbClr>
                </a:gs>
                <a:gs pos="57143">
                  <a:srgbClr val="FFFFFF">
                    <a:alpha val="6318"/>
                  </a:srgbClr>
                </a:gs>
                <a:gs pos="71429">
                  <a:srgbClr val="FFFFFF">
                    <a:alpha val="3009"/>
                  </a:srgbClr>
                </a:gs>
                <a:gs pos="85714">
                  <a:srgbClr val="FFFFFF">
                    <a:alpha val="1201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5261329">
              <a:off x="697783" y="1241770"/>
              <a:ext cx="57153" cy="16076"/>
            </a:xfrm>
            <a:prstGeom prst="ellipse">
              <a:avLst/>
            </a:prstGeom>
            <a:gradFill>
              <a:gsLst>
                <a:gs pos="0">
                  <a:srgbClr val="FFFFFF">
                    <a:alpha val="21868"/>
                  </a:srgbClr>
                </a:gs>
                <a:gs pos="14286">
                  <a:srgbClr val="FFFFFF">
                    <a:alpha val="20293"/>
                  </a:srgbClr>
                </a:gs>
                <a:gs pos="28571">
                  <a:srgbClr val="FFFFFF">
                    <a:alpha val="16147"/>
                  </a:srgbClr>
                </a:gs>
                <a:gs pos="42857">
                  <a:srgbClr val="FFFFFF">
                    <a:alpha val="10909"/>
                  </a:srgbClr>
                </a:gs>
                <a:gs pos="57143">
                  <a:srgbClr val="FFFFFF">
                    <a:alpha val="6200"/>
                  </a:srgbClr>
                </a:gs>
                <a:gs pos="71429">
                  <a:srgbClr val="FFFFFF">
                    <a:alpha val="2952"/>
                  </a:srgbClr>
                </a:gs>
                <a:gs pos="85714">
                  <a:srgbClr val="FFFFFF">
                    <a:alpha val="1178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5495873">
              <a:off x="875359" y="978380"/>
              <a:ext cx="203549" cy="95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5408333">
              <a:off x="1296116" y="744314"/>
              <a:ext cx="212947" cy="726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4894015">
              <a:off x="986790" y="522537"/>
              <a:ext cx="312743" cy="146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8086338">
              <a:off x="304431" y="896302"/>
              <a:ext cx="819678" cy="96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272948">
              <a:off x="736943" y="769868"/>
              <a:ext cx="345216" cy="123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10660507">
              <a:off x="1404286" y="141804"/>
              <a:ext cx="308291" cy="1145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-10662016">
              <a:off x="1097581" y="209634"/>
              <a:ext cx="54847" cy="15469"/>
            </a:xfrm>
            <a:prstGeom prst="ellipse">
              <a:avLst/>
            </a:prstGeom>
            <a:gradFill>
              <a:gsLst>
                <a:gs pos="0">
                  <a:srgbClr val="FFFFFF">
                    <a:alpha val="22268"/>
                  </a:srgbClr>
                </a:gs>
                <a:gs pos="14286">
                  <a:srgbClr val="FFFFFF">
                    <a:alpha val="20668"/>
                  </a:srgbClr>
                </a:gs>
                <a:gs pos="28571">
                  <a:srgbClr val="FFFFFF">
                    <a:alpha val="16454"/>
                  </a:srgbClr>
                </a:gs>
                <a:gs pos="42857">
                  <a:srgbClr val="FFFFFF">
                    <a:alpha val="11123"/>
                  </a:srgbClr>
                </a:gs>
                <a:gs pos="57143">
                  <a:srgbClr val="FFFFFF">
                    <a:alpha val="6325"/>
                  </a:srgbClr>
                </a:gs>
                <a:gs pos="71429">
                  <a:srgbClr val="FFFFFF">
                    <a:alpha val="3012"/>
                  </a:srgbClr>
                </a:gs>
                <a:gs pos="85714">
                  <a:srgbClr val="FFFFFF">
                    <a:alpha val="1202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-10580959">
              <a:off x="1141239" y="1640474"/>
              <a:ext cx="314522" cy="118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5393333">
              <a:off x="1648182" y="765277"/>
              <a:ext cx="57529" cy="16072"/>
            </a:xfrm>
            <a:prstGeom prst="ellipse">
              <a:avLst/>
            </a:prstGeom>
            <a:gradFill>
              <a:gsLst>
                <a:gs pos="0">
                  <a:srgbClr val="FFFFFF">
                    <a:alpha val="21802"/>
                  </a:srgbClr>
                </a:gs>
                <a:gs pos="14286">
                  <a:srgbClr val="FFFFFF">
                    <a:alpha val="20231"/>
                  </a:srgbClr>
                </a:gs>
                <a:gs pos="28571">
                  <a:srgbClr val="FFFFFF">
                    <a:alpha val="16097"/>
                  </a:srgbClr>
                </a:gs>
                <a:gs pos="42857">
                  <a:srgbClr val="FFFFFF">
                    <a:alpha val="10874"/>
                  </a:srgbClr>
                </a:gs>
                <a:gs pos="57143">
                  <a:srgbClr val="FFFFFF">
                    <a:alpha val="6180"/>
                  </a:srgbClr>
                </a:gs>
                <a:gs pos="71429">
                  <a:srgbClr val="FFFFFF">
                    <a:alpha val="2942"/>
                  </a:srgbClr>
                </a:gs>
                <a:gs pos="85714">
                  <a:srgbClr val="FFFFFF">
                    <a:alpha val="1174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399983">
              <a:off x="970021" y="1591739"/>
              <a:ext cx="59061" cy="59056"/>
            </a:xfrm>
            <a:prstGeom prst="ellipse">
              <a:avLst/>
            </a:prstGeom>
            <a:gradFill>
              <a:gsLst>
                <a:gs pos="0">
                  <a:srgbClr val="FFFFFF">
                    <a:alpha val="17418"/>
                  </a:srgbClr>
                </a:gs>
                <a:gs pos="14286">
                  <a:srgbClr val="FFFFFF">
                    <a:alpha val="16130"/>
                  </a:srgbClr>
                </a:gs>
                <a:gs pos="28571">
                  <a:srgbClr val="FFFFFF">
                    <a:alpha val="12766"/>
                  </a:srgbClr>
                </a:gs>
                <a:gs pos="42857">
                  <a:srgbClr val="FFFFFF">
                    <a:alpha val="8569"/>
                  </a:srgbClr>
                </a:gs>
                <a:gs pos="57143">
                  <a:srgbClr val="FFFFFF">
                    <a:alpha val="4843"/>
                  </a:srgbClr>
                </a:gs>
                <a:gs pos="71429">
                  <a:srgbClr val="FFFFFF">
                    <a:alpha val="2297"/>
                  </a:srgbClr>
                </a:gs>
                <a:gs pos="85714">
                  <a:srgbClr val="FFFFFF">
                    <a:alpha val="915"/>
                  </a:srgbClr>
                </a:gs>
                <a:gs pos="100000">
                  <a:srgbClr val="FFFF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619333">
              <a:off x="1443179" y="470633"/>
              <a:ext cx="291144" cy="2147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8102971">
              <a:off x="1123577" y="1006428"/>
              <a:ext cx="847175" cy="114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5625359">
              <a:off x="1066322" y="1273802"/>
              <a:ext cx="313020" cy="116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5432779">
              <a:off x="1528869" y="-29703"/>
              <a:ext cx="211715" cy="97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-10793273">
              <a:off x="1691151" y="1191481"/>
              <a:ext cx="60400" cy="16817"/>
            </a:xfrm>
            <a:prstGeom prst="ellipse">
              <a:avLst/>
            </a:prstGeom>
            <a:gradFill>
              <a:gsLst>
                <a:gs pos="0">
                  <a:srgbClr val="FFFFFF">
                    <a:alpha val="21291"/>
                  </a:srgbClr>
                </a:gs>
                <a:gs pos="14286">
                  <a:srgbClr val="FFFFFF">
                    <a:alpha val="19752"/>
                  </a:srgbClr>
                </a:gs>
                <a:gs pos="28571">
                  <a:srgbClr val="FFFFFF">
                    <a:alpha val="15706"/>
                  </a:srgbClr>
                </a:gs>
                <a:gs pos="42857">
                  <a:srgbClr val="FFFFFF">
                    <a:alpha val="10602"/>
                  </a:srgbClr>
                </a:gs>
                <a:gs pos="57143">
                  <a:srgbClr val="FFFFFF">
                    <a:alpha val="6021"/>
                  </a:srgbClr>
                </a:gs>
                <a:gs pos="71429">
                  <a:srgbClr val="FFFFFF">
                    <a:alpha val="2865"/>
                  </a:srgbClr>
                </a:gs>
                <a:gs pos="85714">
                  <a:srgbClr val="FFFFFF">
                    <a:alpha val="1143"/>
                  </a:srgbClr>
                </a:gs>
                <a:gs pos="100000">
                  <a:srgbClr val="FFFFFF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5277518">
              <a:off x="1361772" y="120950"/>
              <a:ext cx="187097" cy="104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5100600">
              <a:off x="1301697" y="1681491"/>
              <a:ext cx="188155" cy="93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5190946">
              <a:off x="1217714" y="1700271"/>
              <a:ext cx="310228" cy="154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10687120">
              <a:off x="1619578" y="831770"/>
              <a:ext cx="324004" cy="142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263535">
              <a:off x="96531" y="762100"/>
              <a:ext cx="345419" cy="114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-10415424">
              <a:off x="287907" y="855223"/>
              <a:ext cx="216779" cy="114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-10736750">
              <a:off x="407484" y="930557"/>
              <a:ext cx="349197" cy="772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5279109">
              <a:off x="669824" y="679840"/>
              <a:ext cx="324294" cy="297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6127197">
              <a:off x="1152124" y="1155140"/>
              <a:ext cx="310410" cy="2967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9850418">
              <a:off x="1377186" y="446992"/>
              <a:ext cx="317284" cy="2878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5247638">
              <a:off x="629865" y="1287033"/>
              <a:ext cx="229662" cy="107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442820">
              <a:off x="1058654" y="759606"/>
              <a:ext cx="341255" cy="124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4989124">
              <a:off x="495195" y="514669"/>
              <a:ext cx="333434" cy="149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373891">
              <a:off x="283535" y="797154"/>
              <a:ext cx="326741" cy="85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5694480">
              <a:off x="977520" y="1475327"/>
              <a:ext cx="309194" cy="168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10767219">
              <a:off x="987854" y="149080"/>
              <a:ext cx="229010" cy="1024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2838637">
              <a:off x="675361" y="84425"/>
              <a:ext cx="841076" cy="102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9884650">
              <a:off x="-269132" y="929294"/>
              <a:ext cx="840292" cy="84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5251912">
              <a:off x="595080" y="1225083"/>
              <a:ext cx="322535" cy="137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5398987">
              <a:off x="1321252" y="45011"/>
              <a:ext cx="312732" cy="162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473714">
              <a:off x="1540284" y="978611"/>
              <a:ext cx="196684" cy="81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5267238">
              <a:off x="328262" y="551859"/>
              <a:ext cx="336268" cy="851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399684">
              <a:off x="460047" y="156150"/>
              <a:ext cx="51444" cy="13476"/>
            </a:xfrm>
            <a:prstGeom prst="ellipse">
              <a:avLst/>
            </a:prstGeom>
            <a:gradFill>
              <a:gsLst>
                <a:gs pos="0">
                  <a:srgbClr val="FFFFFF">
                    <a:alpha val="22843"/>
                  </a:srgbClr>
                </a:gs>
                <a:gs pos="14286">
                  <a:srgbClr val="FFFFFF">
                    <a:alpha val="21207"/>
                  </a:srgbClr>
                </a:gs>
                <a:gs pos="28571">
                  <a:srgbClr val="FFFFFF">
                    <a:alpha val="16895"/>
                  </a:srgbClr>
                </a:gs>
                <a:gs pos="42857">
                  <a:srgbClr val="FFFFFF">
                    <a:alpha val="11431"/>
                  </a:srgbClr>
                </a:gs>
                <a:gs pos="57143">
                  <a:srgbClr val="FFFFFF">
                    <a:alpha val="6505"/>
                  </a:srgbClr>
                </a:gs>
                <a:gs pos="71429">
                  <a:srgbClr val="FFFFFF">
                    <a:alpha val="3099"/>
                  </a:srgbClr>
                </a:gs>
                <a:gs pos="85714">
                  <a:srgbClr val="FFFFFF">
                    <a:alpha val="1237"/>
                  </a:srgbClr>
                </a:gs>
                <a:gs pos="100000">
                  <a:srgbClr val="FFFF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-10761335">
              <a:off x="50460" y="1547998"/>
              <a:ext cx="213953" cy="142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10633328">
              <a:off x="1634528" y="680658"/>
              <a:ext cx="223548" cy="126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10796651">
              <a:off x="1328159" y="240048"/>
              <a:ext cx="49740" cy="14076"/>
            </a:xfrm>
            <a:prstGeom prst="ellipse">
              <a:avLst/>
            </a:prstGeom>
            <a:gradFill>
              <a:gsLst>
                <a:gs pos="0">
                  <a:srgbClr val="FFFFFF">
                    <a:alpha val="23133"/>
                  </a:srgbClr>
                </a:gs>
                <a:gs pos="14286">
                  <a:srgbClr val="FFFFFF">
                    <a:alpha val="21480"/>
                  </a:srgbClr>
                </a:gs>
                <a:gs pos="28571">
                  <a:srgbClr val="FFFFFF">
                    <a:alpha val="17118"/>
                  </a:srgbClr>
                </a:gs>
                <a:gs pos="42857">
                  <a:srgbClr val="FFFFFF">
                    <a:alpha val="11587"/>
                  </a:srgbClr>
                </a:gs>
                <a:gs pos="57143">
                  <a:srgbClr val="FFFFFF">
                    <a:alpha val="6596"/>
                  </a:srgbClr>
                </a:gs>
                <a:gs pos="71429">
                  <a:srgbClr val="FFFFFF">
                    <a:alpha val="3144"/>
                  </a:srgbClr>
                </a:gs>
                <a:gs pos="85714">
                  <a:srgbClr val="FFFFFF">
                    <a:alpha val="1255"/>
                  </a:srgbClr>
                </a:gs>
                <a:gs pos="100000">
                  <a:srgbClr val="FFFFFF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10680785">
              <a:off x="1621740" y="1636277"/>
              <a:ext cx="336198" cy="143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-9908042">
              <a:off x="12462" y="56508"/>
              <a:ext cx="266854" cy="209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10701547">
              <a:off x="1368998" y="448300"/>
              <a:ext cx="329139" cy="128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5405908">
              <a:off x="1620774" y="1008278"/>
              <a:ext cx="53082" cy="14912"/>
            </a:xfrm>
            <a:prstGeom prst="ellipse">
              <a:avLst/>
            </a:prstGeom>
            <a:gradFill>
              <a:gsLst>
                <a:gs pos="0">
                  <a:srgbClr val="FFFFFF">
                    <a:alpha val="22574"/>
                  </a:srgbClr>
                </a:gs>
                <a:gs pos="14286">
                  <a:srgbClr val="FFFFFF">
                    <a:alpha val="20955"/>
                  </a:srgbClr>
                </a:gs>
                <a:gs pos="28571">
                  <a:srgbClr val="FFFFFF">
                    <a:alpha val="16689"/>
                  </a:srgbClr>
                </a:gs>
                <a:gs pos="42857">
                  <a:srgbClr val="FFFFFF">
                    <a:alpha val="11287"/>
                  </a:srgbClr>
                </a:gs>
                <a:gs pos="57143">
                  <a:srgbClr val="FFFFFF">
                    <a:alpha val="6421"/>
                  </a:srgbClr>
                </a:gs>
                <a:gs pos="71429">
                  <a:srgbClr val="FFFFFF">
                    <a:alpha val="3059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301195">
              <a:off x="1453240" y="1001235"/>
              <a:ext cx="319497" cy="144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10797159">
              <a:off x="1562017" y="1164260"/>
              <a:ext cx="53618" cy="14786"/>
            </a:xfrm>
            <a:prstGeom prst="ellipse">
              <a:avLst/>
            </a:prstGeom>
            <a:gradFill>
              <a:gsLst>
                <a:gs pos="0">
                  <a:srgbClr val="FFFFFF">
                    <a:alpha val="22485"/>
                  </a:srgbClr>
                </a:gs>
                <a:gs pos="14286">
                  <a:srgbClr val="FFFFFF">
                    <a:alpha val="20872"/>
                  </a:srgbClr>
                </a:gs>
                <a:gs pos="28571">
                  <a:srgbClr val="FFFFFF">
                    <a:alpha val="16620"/>
                  </a:srgbClr>
                </a:gs>
                <a:gs pos="42857">
                  <a:srgbClr val="FFFFFF">
                    <a:alpha val="11239"/>
                  </a:srgbClr>
                </a:gs>
                <a:gs pos="57143">
                  <a:srgbClr val="FFFFFF">
                    <a:alpha val="6393"/>
                  </a:srgbClr>
                </a:gs>
                <a:gs pos="71429">
                  <a:srgbClr val="FFFFFF">
                    <a:alpha val="3045"/>
                  </a:srgbClr>
                </a:gs>
                <a:gs pos="85714">
                  <a:srgbClr val="FFFFFF">
                    <a:alpha val="1215"/>
                  </a:srgbClr>
                </a:gs>
                <a:gs pos="100000">
                  <a:srgbClr val="FF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10736435">
              <a:off x="179800" y="1341994"/>
              <a:ext cx="353629" cy="101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10709602">
              <a:off x="1463393" y="952150"/>
              <a:ext cx="57331" cy="16119"/>
            </a:xfrm>
            <a:prstGeom prst="ellipse">
              <a:avLst/>
            </a:prstGeom>
            <a:gradFill>
              <a:gsLst>
                <a:gs pos="0">
                  <a:srgbClr val="FFFFFF">
                    <a:alpha val="21850"/>
                  </a:srgbClr>
                </a:gs>
                <a:gs pos="14286">
                  <a:srgbClr val="FFFFFF">
                    <a:alpha val="20275"/>
                  </a:srgbClr>
                </a:gs>
                <a:gs pos="28571">
                  <a:srgbClr val="FFFFFF">
                    <a:alpha val="16133"/>
                  </a:srgbClr>
                </a:gs>
                <a:gs pos="42857">
                  <a:srgbClr val="FFFFFF">
                    <a:alpha val="10899"/>
                  </a:srgbClr>
                </a:gs>
                <a:gs pos="57143">
                  <a:srgbClr val="FFFFFF">
                    <a:alpha val="6194"/>
                  </a:srgbClr>
                </a:gs>
                <a:gs pos="71429">
                  <a:srgbClr val="FFFFFF">
                    <a:alpha val="2949"/>
                  </a:srgbClr>
                </a:gs>
                <a:gs pos="85714">
                  <a:srgbClr val="FFFFFF">
                    <a:alpha val="1177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10674105">
              <a:off x="514930" y="1432320"/>
              <a:ext cx="54970" cy="15511"/>
            </a:xfrm>
            <a:prstGeom prst="ellipse">
              <a:avLst/>
            </a:prstGeom>
            <a:gradFill>
              <a:gsLst>
                <a:gs pos="0">
                  <a:srgbClr val="FFFFFF">
                    <a:alpha val="22251"/>
                  </a:srgbClr>
                </a:gs>
                <a:gs pos="14286">
                  <a:srgbClr val="FFFFFF">
                    <a:alpha val="20652"/>
                  </a:srgbClr>
                </a:gs>
                <a:gs pos="28571">
                  <a:srgbClr val="FFFFFF">
                    <a:alpha val="16441"/>
                  </a:srgbClr>
                </a:gs>
                <a:gs pos="42857">
                  <a:srgbClr val="FFFFFF">
                    <a:alpha val="11114"/>
                  </a:srgbClr>
                </a:gs>
                <a:gs pos="57143">
                  <a:srgbClr val="FFFFFF">
                    <a:alpha val="6320"/>
                  </a:srgbClr>
                </a:gs>
                <a:gs pos="71429">
                  <a:srgbClr val="FFFFFF">
                    <a:alpha val="3010"/>
                  </a:srgbClr>
                </a:gs>
                <a:gs pos="85714">
                  <a:srgbClr val="FFFFFF">
                    <a:alpha val="1201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-10696893">
              <a:off x="1379215" y="429856"/>
              <a:ext cx="313400" cy="267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10736494">
              <a:off x="179745" y="1342182"/>
              <a:ext cx="353730" cy="101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8088752">
              <a:off x="47671" y="1121883"/>
              <a:ext cx="868487" cy="108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5389211">
              <a:off x="427707" y="868069"/>
              <a:ext cx="57285" cy="16036"/>
            </a:xfrm>
            <a:prstGeom prst="ellipse">
              <a:avLst/>
            </a:prstGeom>
            <a:gradFill>
              <a:gsLst>
                <a:gs pos="0">
                  <a:srgbClr val="FFFFFF">
                    <a:alpha val="21854"/>
                  </a:srgbClr>
                </a:gs>
                <a:gs pos="14286">
                  <a:srgbClr val="FFFFFF">
                    <a:alpha val="20280"/>
                  </a:srgbClr>
                </a:gs>
                <a:gs pos="28571">
                  <a:srgbClr val="FFFFFF">
                    <a:alpha val="16136"/>
                  </a:srgbClr>
                </a:gs>
                <a:gs pos="42857">
                  <a:srgbClr val="FFFFFF">
                    <a:alpha val="10902"/>
                  </a:srgbClr>
                </a:gs>
                <a:gs pos="57143">
                  <a:srgbClr val="FFFFFF">
                    <a:alpha val="6196"/>
                  </a:srgbClr>
                </a:gs>
                <a:gs pos="71429">
                  <a:srgbClr val="FFFFFF">
                    <a:alpha val="2950"/>
                  </a:srgbClr>
                </a:gs>
                <a:gs pos="85714">
                  <a:srgbClr val="FFFFFF">
                    <a:alpha val="1177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5322247">
              <a:off x="627796" y="746063"/>
              <a:ext cx="220604" cy="93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5419295">
              <a:off x="391479" y="1055766"/>
              <a:ext cx="216319" cy="101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5317825">
              <a:off x="331531" y="1291436"/>
              <a:ext cx="212424" cy="111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434255">
              <a:off x="1297145" y="1481713"/>
              <a:ext cx="327328" cy="1147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2725280">
              <a:off x="392930" y="738792"/>
              <a:ext cx="817333" cy="121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5068615">
              <a:off x="504724" y="998157"/>
              <a:ext cx="320436" cy="140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499699">
              <a:off x="990780" y="1480647"/>
              <a:ext cx="321105" cy="118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5243519">
              <a:off x="341055" y="542773"/>
              <a:ext cx="328336" cy="1095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10799999">
              <a:off x="1304761" y="230055"/>
              <a:ext cx="56374" cy="56374"/>
            </a:xfrm>
            <a:prstGeom prst="ellipse">
              <a:avLst/>
            </a:prstGeom>
            <a:gradFill>
              <a:gsLst>
                <a:gs pos="0">
                  <a:srgbClr val="FFFFFF">
                    <a:alpha val="18093"/>
                  </a:srgbClr>
                </a:gs>
                <a:gs pos="14286">
                  <a:srgbClr val="FFFFFF">
                    <a:alpha val="16760"/>
                  </a:srgbClr>
                </a:gs>
                <a:gs pos="28571">
                  <a:srgbClr val="FFFFFF">
                    <a:alpha val="13275"/>
                  </a:srgbClr>
                </a:gs>
                <a:gs pos="42857">
                  <a:srgbClr val="FFFFFF">
                    <a:alpha val="8919"/>
                  </a:srgbClr>
                </a:gs>
                <a:gs pos="57143">
                  <a:srgbClr val="FFFFFF">
                    <a:alpha val="5045"/>
                  </a:srgbClr>
                </a:gs>
                <a:gs pos="71429">
                  <a:srgbClr val="FFFFFF">
                    <a:alpha val="2394"/>
                  </a:srgbClr>
                </a:gs>
                <a:gs pos="85714">
                  <a:srgbClr val="FFFFFF">
                    <a:alpha val="954"/>
                  </a:srgbClr>
                </a:gs>
                <a:gs pos="100000">
                  <a:srgbClr val="FFFF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10769754">
              <a:off x="193373" y="209446"/>
              <a:ext cx="304203" cy="1560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10790291">
              <a:off x="412126" y="1599189"/>
              <a:ext cx="362442" cy="81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10685940">
              <a:off x="515489" y="925789"/>
              <a:ext cx="225942" cy="110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10710565">
              <a:off x="687284" y="1328840"/>
              <a:ext cx="228884" cy="118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10597260">
              <a:off x="195520" y="818803"/>
              <a:ext cx="302066" cy="155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10666628">
              <a:off x="1401626" y="929845"/>
              <a:ext cx="318329" cy="847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10736598">
              <a:off x="179640" y="1342547"/>
              <a:ext cx="353922" cy="100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10631658">
              <a:off x="678924" y="1323173"/>
              <a:ext cx="305938" cy="123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5034859">
              <a:off x="512438" y="1497858"/>
              <a:ext cx="330369" cy="1109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5433721">
              <a:off x="1321893" y="511507"/>
              <a:ext cx="303609" cy="161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5356490">
              <a:off x="343195" y="1471716"/>
              <a:ext cx="341206" cy="132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685557">
              <a:off x="1081334" y="767901"/>
              <a:ext cx="326900" cy="159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5255872">
              <a:off x="598634" y="1231582"/>
              <a:ext cx="323266" cy="146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10797799">
              <a:off x="1085985" y="211602"/>
              <a:ext cx="55991" cy="15691"/>
            </a:xfrm>
            <a:prstGeom prst="ellipse">
              <a:avLst/>
            </a:prstGeom>
            <a:gradFill>
              <a:gsLst>
                <a:gs pos="0">
                  <a:srgbClr val="FFFFFF">
                    <a:alpha val="22067"/>
                  </a:srgbClr>
                </a:gs>
                <a:gs pos="14286">
                  <a:srgbClr val="FFFFFF">
                    <a:alpha val="20480"/>
                  </a:srgbClr>
                </a:gs>
                <a:gs pos="28571">
                  <a:srgbClr val="FFFFFF">
                    <a:alpha val="16300"/>
                  </a:srgbClr>
                </a:gs>
                <a:gs pos="42857">
                  <a:srgbClr val="FFFFFF">
                    <a:alpha val="11015"/>
                  </a:srgbClr>
                </a:gs>
                <a:gs pos="57143">
                  <a:srgbClr val="FFFFFF">
                    <a:alpha val="6262"/>
                  </a:srgbClr>
                </a:gs>
                <a:gs pos="71429">
                  <a:srgbClr val="FFFFFF">
                    <a:alpha val="2982"/>
                  </a:srgbClr>
                </a:gs>
                <a:gs pos="85714">
                  <a:srgbClr val="FFFFFF">
                    <a:alpha val="1190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10735976">
              <a:off x="903655" y="126253"/>
              <a:ext cx="313381" cy="1274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10638526">
              <a:off x="908421" y="42726"/>
              <a:ext cx="292037" cy="217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5492420">
              <a:off x="101703" y="1467528"/>
              <a:ext cx="213555" cy="85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296592">
              <a:off x="1533002" y="773545"/>
              <a:ext cx="334227" cy="114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-10762656">
              <a:off x="188922" y="1634883"/>
              <a:ext cx="334606" cy="1350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10725088">
              <a:off x="1146955" y="1642300"/>
              <a:ext cx="331505" cy="104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5369048">
              <a:off x="1553603" y="757300"/>
              <a:ext cx="323731" cy="150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5935067">
              <a:off x="1332280" y="528388"/>
              <a:ext cx="286042" cy="166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10743576">
              <a:off x="52269" y="1593283"/>
              <a:ext cx="202087" cy="87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2701039">
              <a:off x="1269966" y="194362"/>
              <a:ext cx="814767" cy="108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10656468">
              <a:off x="1704487" y="923211"/>
              <a:ext cx="56437" cy="15892"/>
            </a:xfrm>
            <a:prstGeom prst="ellipse">
              <a:avLst/>
            </a:prstGeom>
            <a:gradFill>
              <a:gsLst>
                <a:gs pos="0">
                  <a:srgbClr val="FFFFFF">
                    <a:alpha val="22000"/>
                  </a:srgbClr>
                </a:gs>
                <a:gs pos="14286">
                  <a:srgbClr val="FFFFFF">
                    <a:alpha val="20417"/>
                  </a:srgbClr>
                </a:gs>
                <a:gs pos="28571">
                  <a:srgbClr val="FFFFFF">
                    <a:alpha val="16248"/>
                  </a:srgbClr>
                </a:gs>
                <a:gs pos="42857">
                  <a:srgbClr val="FFFFFF">
                    <a:alpha val="10979"/>
                  </a:srgbClr>
                </a:gs>
                <a:gs pos="57143">
                  <a:srgbClr val="FFFFFF">
                    <a:alpha val="6241"/>
                  </a:srgbClr>
                </a:gs>
                <a:gs pos="71429">
                  <a:srgbClr val="FFFFFF">
                    <a:alpha val="2972"/>
                  </a:srgbClr>
                </a:gs>
                <a:gs pos="85714">
                  <a:srgbClr val="FFFFFF">
                    <a:alpha val="1186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-10778657">
              <a:off x="1641080" y="1344359"/>
              <a:ext cx="233918" cy="99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10705327">
              <a:off x="1641289" y="1170686"/>
              <a:ext cx="222644" cy="80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5281427">
              <a:off x="819746" y="1710572"/>
              <a:ext cx="205078" cy="87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-10656286">
              <a:off x="1003118" y="1643282"/>
              <a:ext cx="50222" cy="14362"/>
            </a:xfrm>
            <a:prstGeom prst="ellipse">
              <a:avLst/>
            </a:prstGeom>
            <a:gradFill>
              <a:gsLst>
                <a:gs pos="0">
                  <a:srgbClr val="FFFFFF">
                    <a:alpha val="23070"/>
                  </a:srgbClr>
                </a:gs>
                <a:gs pos="14286">
                  <a:srgbClr val="FFFFFF">
                    <a:alpha val="21420"/>
                  </a:srgbClr>
                </a:gs>
                <a:gs pos="28571">
                  <a:srgbClr val="FFFFFF">
                    <a:alpha val="17070"/>
                  </a:srgbClr>
                </a:gs>
                <a:gs pos="42857">
                  <a:srgbClr val="FFFFFF">
                    <a:alpha val="11553"/>
                  </a:srgbClr>
                </a:gs>
                <a:gs pos="57143">
                  <a:srgbClr val="FFFFFF">
                    <a:alpha val="6576"/>
                  </a:srgbClr>
                </a:gs>
                <a:gs pos="71429">
                  <a:srgbClr val="FFFFFF">
                    <a:alpha val="3134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10710166">
              <a:off x="1709232" y="1667423"/>
              <a:ext cx="52783" cy="14955"/>
            </a:xfrm>
            <a:prstGeom prst="ellipse">
              <a:avLst/>
            </a:prstGeom>
            <a:gradFill>
              <a:gsLst>
                <a:gs pos="0">
                  <a:srgbClr val="FFFFFF">
                    <a:alpha val="22615"/>
                  </a:srgbClr>
                </a:gs>
                <a:gs pos="14286">
                  <a:srgbClr val="FFFFFF">
                    <a:alpha val="20993"/>
                  </a:srgbClr>
                </a:gs>
                <a:gs pos="28571">
                  <a:srgbClr val="FFFFFF">
                    <a:alpha val="16720"/>
                  </a:srgbClr>
                </a:gs>
                <a:gs pos="42857">
                  <a:srgbClr val="FFFFFF">
                    <a:alpha val="11308"/>
                  </a:srgbClr>
                </a:gs>
                <a:gs pos="57143">
                  <a:srgbClr val="FFFFFF">
                    <a:alpha val="6433"/>
                  </a:srgbClr>
                </a:gs>
                <a:gs pos="71429">
                  <a:srgbClr val="FFFFFF">
                    <a:alpha val="3065"/>
                  </a:srgbClr>
                </a:gs>
                <a:gs pos="85714">
                  <a:srgbClr val="FFFFFF">
                    <a:alpha val="1223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8325045">
              <a:off x="-303656" y="1020684"/>
              <a:ext cx="830582" cy="110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10799849">
              <a:off x="1490209" y="1611528"/>
              <a:ext cx="191128" cy="637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5328549">
              <a:off x="1286240" y="-11693"/>
              <a:ext cx="380654" cy="158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-10773463">
              <a:off x="1621558" y="676239"/>
              <a:ext cx="321458" cy="161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10638410">
              <a:off x="1463729" y="1565324"/>
              <a:ext cx="213087" cy="115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10736548">
              <a:off x="656330" y="210041"/>
              <a:ext cx="331081" cy="113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8159535">
              <a:off x="-176943" y="1385078"/>
              <a:ext cx="796617" cy="101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5281397">
              <a:off x="426749" y="1829907"/>
              <a:ext cx="56739" cy="15961"/>
            </a:xfrm>
            <a:prstGeom prst="ellipse">
              <a:avLst/>
            </a:prstGeom>
            <a:gradFill>
              <a:gsLst>
                <a:gs pos="0">
                  <a:srgbClr val="FFFFFF">
                    <a:alpha val="21955"/>
                  </a:srgbClr>
                </a:gs>
                <a:gs pos="14286">
                  <a:srgbClr val="FFFFFF">
                    <a:alpha val="20375"/>
                  </a:srgbClr>
                </a:gs>
                <a:gs pos="28571">
                  <a:srgbClr val="FFFFFF">
                    <a:alpha val="16214"/>
                  </a:srgbClr>
                </a:gs>
                <a:gs pos="42857">
                  <a:srgbClr val="FFFFFF">
                    <a:alpha val="10956"/>
                  </a:srgbClr>
                </a:gs>
                <a:gs pos="57143">
                  <a:srgbClr val="FFFFFF">
                    <a:alpha val="6227"/>
                  </a:srgbClr>
                </a:gs>
                <a:gs pos="71429">
                  <a:srgbClr val="FFFFFF">
                    <a:alpha val="2965"/>
                  </a:srgbClr>
                </a:gs>
                <a:gs pos="85714">
                  <a:srgbClr val="FFFFFF">
                    <a:alpha val="1183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5285051">
              <a:off x="1378529" y="1804494"/>
              <a:ext cx="57587" cy="16185"/>
            </a:xfrm>
            <a:prstGeom prst="ellipse">
              <a:avLst/>
            </a:prstGeom>
            <a:gradFill>
              <a:gsLst>
                <a:gs pos="0">
                  <a:srgbClr val="FFFFFF">
                    <a:alpha val="21774"/>
                  </a:srgbClr>
                </a:gs>
                <a:gs pos="14286">
                  <a:srgbClr val="FFFFFF">
                    <a:alpha val="20205"/>
                  </a:srgbClr>
                </a:gs>
                <a:gs pos="28571">
                  <a:srgbClr val="FFFFFF">
                    <a:alpha val="16075"/>
                  </a:srgbClr>
                </a:gs>
                <a:gs pos="42857">
                  <a:srgbClr val="FFFFFF">
                    <a:alpha val="10859"/>
                  </a:srgbClr>
                </a:gs>
                <a:gs pos="57143">
                  <a:srgbClr val="FFFFFF">
                    <a:alpha val="6171"/>
                  </a:srgbClr>
                </a:gs>
                <a:gs pos="71429">
                  <a:srgbClr val="FFFFFF">
                    <a:alpha val="2937"/>
                  </a:srgbClr>
                </a:gs>
                <a:gs pos="85714">
                  <a:srgbClr val="FFFFFF">
                    <a:alpha val="1172"/>
                  </a:srgbClr>
                </a:gs>
                <a:gs pos="100000">
                  <a:srgbClr val="FFFFFF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5399392">
              <a:off x="455862" y="1566257"/>
              <a:ext cx="59722" cy="16618"/>
            </a:xfrm>
            <a:prstGeom prst="ellipse">
              <a:avLst/>
            </a:prstGeom>
            <a:gradFill>
              <a:gsLst>
                <a:gs pos="0">
                  <a:srgbClr val="FFFFFF">
                    <a:alpha val="21427"/>
                  </a:srgbClr>
                </a:gs>
                <a:gs pos="14286">
                  <a:srgbClr val="FFFFFF">
                    <a:alpha val="19879"/>
                  </a:srgbClr>
                </a:gs>
                <a:gs pos="28571">
                  <a:srgbClr val="FFFFFF">
                    <a:alpha val="15809"/>
                  </a:srgbClr>
                </a:gs>
                <a:gs pos="42857">
                  <a:srgbClr val="FFFFFF">
                    <a:alpha val="10674"/>
                  </a:srgbClr>
                </a:gs>
                <a:gs pos="57143">
                  <a:srgbClr val="FFFFFF">
                    <a:alpha val="6063"/>
                  </a:srgbClr>
                </a:gs>
                <a:gs pos="71429">
                  <a:srgbClr val="FFFFFF">
                    <a:alpha val="2885"/>
                  </a:srgbClr>
                </a:gs>
                <a:gs pos="85714">
                  <a:srgbClr val="FFFFFF">
                    <a:alpha val="1151"/>
                  </a:srgbClr>
                </a:gs>
                <a:gs pos="100000">
                  <a:srgbClr val="FFFFFF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5542272">
              <a:off x="699433" y="365064"/>
              <a:ext cx="52070" cy="14763"/>
            </a:xfrm>
            <a:prstGeom prst="ellipse">
              <a:avLst/>
            </a:prstGeom>
            <a:gradFill>
              <a:gsLst>
                <a:gs pos="0">
                  <a:srgbClr val="FFFFFF">
                    <a:alpha val="22756"/>
                  </a:srgbClr>
                </a:gs>
                <a:gs pos="14286">
                  <a:srgbClr val="FFFFFF">
                    <a:alpha val="21125"/>
                  </a:srgbClr>
                </a:gs>
                <a:gs pos="28571">
                  <a:srgbClr val="FFFFFF">
                    <a:alpha val="16828"/>
                  </a:srgbClr>
                </a:gs>
                <a:gs pos="42857">
                  <a:srgbClr val="FFFFFF">
                    <a:alpha val="11384"/>
                  </a:srgbClr>
                </a:gs>
                <a:gs pos="57143">
                  <a:srgbClr val="FFFFFF">
                    <a:alpha val="6478"/>
                  </a:srgbClr>
                </a:gs>
                <a:gs pos="71429">
                  <a:srgbClr val="FFFFFF">
                    <a:alpha val="3086"/>
                  </a:srgbClr>
                </a:gs>
                <a:gs pos="85714">
                  <a:srgbClr val="FFFFFF">
                    <a:alpha val="1232"/>
                  </a:srgbClr>
                </a:gs>
                <a:gs pos="100000">
                  <a:srgbClr val="FFFFFF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10672070">
              <a:off x="1072833" y="1641866"/>
              <a:ext cx="52606" cy="14911"/>
            </a:xfrm>
            <a:prstGeom prst="ellipse">
              <a:avLst/>
            </a:prstGeom>
            <a:gradFill>
              <a:gsLst>
                <a:gs pos="0">
                  <a:srgbClr val="FFFFFF">
                    <a:alpha val="22667"/>
                  </a:srgbClr>
                </a:gs>
                <a:gs pos="14286">
                  <a:srgbClr val="FFFFFF">
                    <a:alpha val="21042"/>
                  </a:srgbClr>
                </a:gs>
                <a:gs pos="28571">
                  <a:srgbClr val="FFFFFF">
                    <a:alpha val="16760"/>
                  </a:srgbClr>
                </a:gs>
                <a:gs pos="42857">
                  <a:srgbClr val="FFFFFF">
                    <a:alpha val="11337"/>
                  </a:srgbClr>
                </a:gs>
                <a:gs pos="57143">
                  <a:srgbClr val="FFFFFF">
                    <a:alpha val="6450"/>
                  </a:srgbClr>
                </a:gs>
                <a:gs pos="71429">
                  <a:srgbClr val="FFFFFF">
                    <a:alpha val="3073"/>
                  </a:srgbClr>
                </a:gs>
                <a:gs pos="85714">
                  <a:srgbClr val="FFFFFF">
                    <a:alpha val="1227"/>
                  </a:srgbClr>
                </a:gs>
                <a:gs pos="100000">
                  <a:srgbClr val="FFFFFF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5400192">
              <a:off x="667227" y="1575133"/>
              <a:ext cx="54762" cy="15383"/>
            </a:xfrm>
            <a:prstGeom prst="ellipse">
              <a:avLst/>
            </a:prstGeom>
            <a:gradFill>
              <a:gsLst>
                <a:gs pos="0">
                  <a:srgbClr val="FFFFFF">
                    <a:alpha val="22293"/>
                  </a:srgbClr>
                </a:gs>
                <a:gs pos="14286">
                  <a:srgbClr val="FFFFFF">
                    <a:alpha val="20692"/>
                  </a:srgbClr>
                </a:gs>
                <a:gs pos="28571">
                  <a:srgbClr val="FFFFFF">
                    <a:alpha val="16473"/>
                  </a:srgbClr>
                </a:gs>
                <a:gs pos="42857">
                  <a:srgbClr val="FFFFFF">
                    <a:alpha val="11136"/>
                  </a:srgbClr>
                </a:gs>
                <a:gs pos="57143">
                  <a:srgbClr val="FFFFFF">
                    <a:alpha val="6333"/>
                  </a:srgbClr>
                </a:gs>
                <a:gs pos="71429">
                  <a:srgbClr val="FFFFFF">
                    <a:alpha val="3016"/>
                  </a:srgbClr>
                </a:gs>
                <a:gs pos="85714">
                  <a:srgbClr val="FFFFFF">
                    <a:alpha val="1204"/>
                  </a:srgbClr>
                </a:gs>
                <a:gs pos="100000">
                  <a:srgbClr val="FFFFFF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5348694">
              <a:off x="1379752" y="809969"/>
              <a:ext cx="58241" cy="16272"/>
            </a:xfrm>
            <a:prstGeom prst="ellipse">
              <a:avLst/>
            </a:prstGeom>
            <a:gradFill>
              <a:gsLst>
                <a:gs pos="0">
                  <a:srgbClr val="FFFFFF">
                    <a:alpha val="21684"/>
                  </a:srgbClr>
                </a:gs>
                <a:gs pos="14286">
                  <a:srgbClr val="FFFFFF">
                    <a:alpha val="20121"/>
                  </a:srgbClr>
                </a:gs>
                <a:gs pos="28571">
                  <a:srgbClr val="FFFFFF">
                    <a:alpha val="16007"/>
                  </a:srgbClr>
                </a:gs>
                <a:gs pos="42857">
                  <a:srgbClr val="FFFFFF">
                    <a:alpha val="10811"/>
                  </a:srgbClr>
                </a:gs>
                <a:gs pos="57143">
                  <a:srgbClr val="FFFFFF">
                    <a:alpha val="6143"/>
                  </a:srgbClr>
                </a:gs>
                <a:gs pos="71429">
                  <a:srgbClr val="FFFFFF">
                    <a:alpha val="2924"/>
                  </a:srgbClr>
                </a:gs>
                <a:gs pos="85714">
                  <a:srgbClr val="FFFFFF">
                    <a:alpha val="1167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10799150">
              <a:off x="35530" y="1163700"/>
              <a:ext cx="56664" cy="15706"/>
            </a:xfrm>
            <a:prstGeom prst="ellipse">
              <a:avLst/>
            </a:prstGeom>
            <a:gradFill>
              <a:gsLst>
                <a:gs pos="0">
                  <a:srgbClr val="FFFFFF">
                    <a:alpha val="21941"/>
                  </a:srgbClr>
                </a:gs>
                <a:gs pos="14286">
                  <a:srgbClr val="FFFFFF">
                    <a:alpha val="20361"/>
                  </a:srgbClr>
                </a:gs>
                <a:gs pos="28571">
                  <a:srgbClr val="FFFFFF">
                    <a:alpha val="16203"/>
                  </a:srgbClr>
                </a:gs>
                <a:gs pos="42857">
                  <a:srgbClr val="FFFFFF">
                    <a:alpha val="10948"/>
                  </a:srgbClr>
                </a:gs>
                <a:gs pos="57143">
                  <a:srgbClr val="FFFFFF">
                    <a:alpha val="6223"/>
                  </a:srgbClr>
                </a:gs>
                <a:gs pos="71429">
                  <a:srgbClr val="FFFFFF">
                    <a:alpha val="2963"/>
                  </a:srgbClr>
                </a:gs>
                <a:gs pos="85714">
                  <a:srgbClr val="FFFFFF">
                    <a:alpha val="1182"/>
                  </a:srgbClr>
                </a:gs>
                <a:gs pos="100000">
                  <a:srgbClr val="FFFF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5399928">
              <a:off x="427855" y="1753753"/>
              <a:ext cx="59237" cy="16541"/>
            </a:xfrm>
            <a:prstGeom prst="ellipse">
              <a:avLst/>
            </a:prstGeom>
            <a:gradFill>
              <a:gsLst>
                <a:gs pos="0">
                  <a:srgbClr val="FFFFFF">
                    <a:alpha val="21513"/>
                  </a:srgbClr>
                </a:gs>
                <a:gs pos="14286">
                  <a:srgbClr val="FFFFFF">
                    <a:alpha val="19960"/>
                  </a:srgbClr>
                </a:gs>
                <a:gs pos="28571">
                  <a:srgbClr val="FFFFFF">
                    <a:alpha val="15875"/>
                  </a:srgbClr>
                </a:gs>
                <a:gs pos="42857">
                  <a:srgbClr val="FFFFFF">
                    <a:alpha val="10720"/>
                  </a:srgbClr>
                </a:gs>
                <a:gs pos="57143">
                  <a:srgbClr val="FFFFFF">
                    <a:alpha val="6090"/>
                  </a:srgbClr>
                </a:gs>
                <a:gs pos="71429">
                  <a:srgbClr val="FFFFFF">
                    <a:alpha val="2898"/>
                  </a:srgbClr>
                </a:gs>
                <a:gs pos="85714">
                  <a:srgbClr val="FFFFFF">
                    <a:alpha val="1156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5519355">
              <a:off x="664999" y="57170"/>
              <a:ext cx="56151" cy="15817"/>
            </a:xfrm>
            <a:prstGeom prst="ellipse">
              <a:avLst/>
            </a:prstGeom>
            <a:gradFill>
              <a:gsLst>
                <a:gs pos="0">
                  <a:srgbClr val="FFFFFF">
                    <a:alpha val="22049"/>
                  </a:srgbClr>
                </a:gs>
                <a:gs pos="14286">
                  <a:srgbClr val="FFFFFF">
                    <a:alpha val="20462"/>
                  </a:srgbClr>
                </a:gs>
                <a:gs pos="28571">
                  <a:srgbClr val="FFFFFF">
                    <a:alpha val="16286"/>
                  </a:srgbClr>
                </a:gs>
                <a:gs pos="42857">
                  <a:srgbClr val="FFFFFF">
                    <a:alpha val="11006"/>
                  </a:srgbClr>
                </a:gs>
                <a:gs pos="57143">
                  <a:srgbClr val="FFFFFF">
                    <a:alpha val="6256"/>
                  </a:srgbClr>
                </a:gs>
                <a:gs pos="71429">
                  <a:srgbClr val="FFFFFF">
                    <a:alpha val="2979"/>
                  </a:srgbClr>
                </a:gs>
                <a:gs pos="85714">
                  <a:srgbClr val="FFFFFF">
                    <a:alpha val="1189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10799363">
              <a:off x="1778299" y="1191804"/>
              <a:ext cx="60850" cy="16842"/>
            </a:xfrm>
            <a:prstGeom prst="ellipse">
              <a:avLst/>
            </a:prstGeom>
            <a:gradFill>
              <a:gsLst>
                <a:gs pos="0">
                  <a:srgbClr val="FFFFFF">
                    <a:alpha val="21206"/>
                  </a:srgbClr>
                </a:gs>
                <a:gs pos="14286">
                  <a:srgbClr val="FFFFFF">
                    <a:alpha val="19672"/>
                  </a:srgbClr>
                </a:gs>
                <a:gs pos="28571">
                  <a:srgbClr val="FFFFFF">
                    <a:alpha val="15640"/>
                  </a:srgbClr>
                </a:gs>
                <a:gs pos="42857">
                  <a:srgbClr val="FFFFFF">
                    <a:alpha val="10556"/>
                  </a:srgbClr>
                </a:gs>
                <a:gs pos="57143">
                  <a:srgbClr val="FFFFFF">
                    <a:alpha val="5994"/>
                  </a:srgbClr>
                </a:gs>
                <a:gs pos="71429">
                  <a:srgbClr val="FFFFFF">
                    <a:alpha val="2852"/>
                  </a:srgbClr>
                </a:gs>
                <a:gs pos="85714">
                  <a:srgbClr val="FFFFFF">
                    <a:alpha val="1138"/>
                  </a:srgbClr>
                </a:gs>
                <a:gs pos="100000">
                  <a:srgbClr val="FFFFFF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261472">
              <a:off x="222313" y="808841"/>
              <a:ext cx="55072" cy="15549"/>
            </a:xfrm>
            <a:prstGeom prst="ellipse">
              <a:avLst/>
            </a:prstGeom>
            <a:gradFill>
              <a:gsLst>
                <a:gs pos="0">
                  <a:srgbClr val="FFFFFF">
                    <a:alpha val="22240"/>
                  </a:srgbClr>
                </a:gs>
                <a:gs pos="14286">
                  <a:srgbClr val="FFFFFF">
                    <a:alpha val="20642"/>
                  </a:srgbClr>
                </a:gs>
                <a:gs pos="28571">
                  <a:srgbClr val="FFFFFF">
                    <a:alpha val="16432"/>
                  </a:srgbClr>
                </a:gs>
                <a:gs pos="42857">
                  <a:srgbClr val="FFFFFF">
                    <a:alpha val="11108"/>
                  </a:srgbClr>
                </a:gs>
                <a:gs pos="57143">
                  <a:srgbClr val="FFFFFF">
                    <a:alpha val="6316"/>
                  </a:srgbClr>
                </a:gs>
                <a:gs pos="71429">
                  <a:srgbClr val="FFFFFF">
                    <a:alpha val="3008"/>
                  </a:srgbClr>
                </a:gs>
                <a:gs pos="85714">
                  <a:srgbClr val="FFFFFF">
                    <a:alpha val="1200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5395140">
              <a:off x="427679" y="1334987"/>
              <a:ext cx="59029" cy="16309"/>
            </a:xfrm>
            <a:prstGeom prst="ellipse">
              <a:avLst/>
            </a:prstGeom>
            <a:gradFill>
              <a:gsLst>
                <a:gs pos="0">
                  <a:srgbClr val="FFFFFF">
                    <a:alpha val="21541"/>
                  </a:srgbClr>
                </a:gs>
                <a:gs pos="14286">
                  <a:srgbClr val="FFFFFF">
                    <a:alpha val="19986"/>
                  </a:srgbClr>
                </a:gs>
                <a:gs pos="28571">
                  <a:srgbClr val="FFFFFF">
                    <a:alpha val="15896"/>
                  </a:srgbClr>
                </a:gs>
                <a:gs pos="42857">
                  <a:srgbClr val="FFFFFF">
                    <a:alpha val="10734"/>
                  </a:srgbClr>
                </a:gs>
                <a:gs pos="57143">
                  <a:srgbClr val="FFFFFF">
                    <a:alpha val="6098"/>
                  </a:srgbClr>
                </a:gs>
                <a:gs pos="71429">
                  <a:srgbClr val="FFFFFF">
                    <a:alpha val="2902"/>
                  </a:srgbClr>
                </a:gs>
                <a:gs pos="85714">
                  <a:srgbClr val="FFFFFF">
                    <a:alpha val="1158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5502694">
              <a:off x="1143280" y="147098"/>
              <a:ext cx="58197" cy="16288"/>
            </a:xfrm>
            <a:prstGeom prst="ellipse">
              <a:avLst/>
            </a:prstGeom>
            <a:gradFill>
              <a:gsLst>
                <a:gs pos="0">
                  <a:srgbClr val="FFFFFF">
                    <a:alpha val="21678"/>
                  </a:srgbClr>
                </a:gs>
                <a:gs pos="14286">
                  <a:srgbClr val="FFFFFF">
                    <a:alpha val="20115"/>
                  </a:srgbClr>
                </a:gs>
                <a:gs pos="28571">
                  <a:srgbClr val="FFFFFF">
                    <a:alpha val="16002"/>
                  </a:srgbClr>
                </a:gs>
                <a:gs pos="42857">
                  <a:srgbClr val="FFFFFF">
                    <a:alpha val="10808"/>
                  </a:srgbClr>
                </a:gs>
                <a:gs pos="57143">
                  <a:srgbClr val="FFFFFF">
                    <a:alpha val="6141"/>
                  </a:srgbClr>
                </a:gs>
                <a:gs pos="71429">
                  <a:srgbClr val="FFFFFF">
                    <a:alpha val="2923"/>
                  </a:srgbClr>
                </a:gs>
                <a:gs pos="85714">
                  <a:srgbClr val="FFFFFF">
                    <a:alpha val="1166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10679927">
              <a:off x="822410" y="241952"/>
              <a:ext cx="53405" cy="15119"/>
            </a:xfrm>
            <a:prstGeom prst="ellipse">
              <a:avLst/>
            </a:prstGeom>
            <a:gradFill>
              <a:gsLst>
                <a:gs pos="0">
                  <a:srgbClr val="FFFFFF">
                    <a:alpha val="22527"/>
                  </a:srgbClr>
                </a:gs>
                <a:gs pos="14286">
                  <a:srgbClr val="FFFFFF">
                    <a:alpha val="20911"/>
                  </a:srgbClr>
                </a:gs>
                <a:gs pos="28571">
                  <a:srgbClr val="FFFFFF">
                    <a:alpha val="16652"/>
                  </a:srgbClr>
                </a:gs>
                <a:gs pos="42857">
                  <a:srgbClr val="FFFFFF">
                    <a:alpha val="11262"/>
                  </a:srgbClr>
                </a:gs>
                <a:gs pos="57143">
                  <a:srgbClr val="FFFFFF">
                    <a:alpha val="6406"/>
                  </a:srgbClr>
                </a:gs>
                <a:gs pos="71429">
                  <a:srgbClr val="FFFFFF">
                    <a:alpha val="3051"/>
                  </a:srgbClr>
                </a:gs>
                <a:gs pos="85714">
                  <a:srgbClr val="FFFFFF">
                    <a:alpha val="1218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547058">
              <a:off x="457852" y="147711"/>
              <a:ext cx="51238" cy="14601"/>
            </a:xfrm>
            <a:prstGeom prst="ellipse">
              <a:avLst/>
            </a:prstGeom>
            <a:gradFill>
              <a:gsLst>
                <a:gs pos="0">
                  <a:srgbClr val="FFFFFF">
                    <a:alpha val="22883"/>
                  </a:srgbClr>
                </a:gs>
                <a:gs pos="14286">
                  <a:srgbClr val="FFFFFF">
                    <a:alpha val="21245"/>
                  </a:srgbClr>
                </a:gs>
                <a:gs pos="28571">
                  <a:srgbClr val="FFFFFF">
                    <a:alpha val="16926"/>
                  </a:srgbClr>
                </a:gs>
                <a:gs pos="42857">
                  <a:srgbClr val="FFFFFF">
                    <a:alpha val="11453"/>
                  </a:srgbClr>
                </a:gs>
                <a:gs pos="57143">
                  <a:srgbClr val="FFFFFF">
                    <a:alpha val="6518"/>
                  </a:srgbClr>
                </a:gs>
                <a:gs pos="71429">
                  <a:srgbClr val="FFFFFF">
                    <a:alpha val="3106"/>
                  </a:srgbClr>
                </a:gs>
                <a:gs pos="85714">
                  <a:srgbClr val="FFFFFF">
                    <a:alpha val="1240"/>
                  </a:srgbClr>
                </a:gs>
                <a:gs pos="100000">
                  <a:srgbClr val="FFFF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10797638">
              <a:off x="93251" y="1163847"/>
              <a:ext cx="58527" cy="16335"/>
            </a:xfrm>
            <a:prstGeom prst="ellipse">
              <a:avLst/>
            </a:prstGeom>
            <a:gradFill>
              <a:gsLst>
                <a:gs pos="0">
                  <a:srgbClr val="FFFFFF">
                    <a:alpha val="21620"/>
                  </a:srgbClr>
                </a:gs>
                <a:gs pos="14286">
                  <a:srgbClr val="FFFFFF">
                    <a:alpha val="20060"/>
                  </a:srgbClr>
                </a:gs>
                <a:gs pos="28571">
                  <a:srgbClr val="FFFFFF">
                    <a:alpha val="15957"/>
                  </a:srgbClr>
                </a:gs>
                <a:gs pos="42857">
                  <a:srgbClr val="FFFFFF">
                    <a:alpha val="10777"/>
                  </a:srgbClr>
                </a:gs>
                <a:gs pos="57143">
                  <a:srgbClr val="FFFFFF">
                    <a:alpha val="6123"/>
                  </a:srgbClr>
                </a:gs>
                <a:gs pos="71429">
                  <a:srgbClr val="FFFFFF">
                    <a:alpha val="2914"/>
                  </a:srgbClr>
                </a:gs>
                <a:gs pos="85714">
                  <a:srgbClr val="FFFFFF">
                    <a:alpha val="1163"/>
                  </a:srgbClr>
                </a:gs>
                <a:gs pos="100000">
                  <a:srgbClr val="FFFFF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5536998">
              <a:off x="1146121" y="619360"/>
              <a:ext cx="55533" cy="15677"/>
            </a:xfrm>
            <a:prstGeom prst="ellipse">
              <a:avLst/>
            </a:prstGeom>
            <a:gradFill>
              <a:gsLst>
                <a:gs pos="0">
                  <a:srgbClr val="FFFFFF">
                    <a:alpha val="22142"/>
                  </a:srgbClr>
                </a:gs>
                <a:gs pos="14286">
                  <a:srgbClr val="FFFFFF">
                    <a:alpha val="20550"/>
                  </a:srgbClr>
                </a:gs>
                <a:gs pos="28571">
                  <a:srgbClr val="FFFFFF">
                    <a:alpha val="16357"/>
                  </a:srgbClr>
                </a:gs>
                <a:gs pos="42857">
                  <a:srgbClr val="FFFFFF">
                    <a:alpha val="11055"/>
                  </a:srgbClr>
                </a:gs>
                <a:gs pos="57143">
                  <a:srgbClr val="FFFFFF">
                    <a:alpha val="6285"/>
                  </a:srgbClr>
                </a:gs>
                <a:gs pos="71429">
                  <a:srgbClr val="FFFFFF">
                    <a:alpha val="2993"/>
                  </a:srgbClr>
                </a:gs>
                <a:gs pos="85714">
                  <a:srgbClr val="FFFFFF">
                    <a:alpha val="1194"/>
                  </a:srgbClr>
                </a:gs>
                <a:gs pos="100000">
                  <a:srgbClr val="FFFFFF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5531560">
              <a:off x="1622351" y="1071116"/>
              <a:ext cx="54784" cy="15484"/>
            </a:xfrm>
            <a:prstGeom prst="ellipse">
              <a:avLst/>
            </a:prstGeom>
            <a:gradFill>
              <a:gsLst>
                <a:gs pos="0">
                  <a:srgbClr val="FFFFFF">
                    <a:alpha val="22279"/>
                  </a:srgbClr>
                </a:gs>
                <a:gs pos="14286">
                  <a:srgbClr val="FFFFFF">
                    <a:alpha val="20678"/>
                  </a:srgbClr>
                </a:gs>
                <a:gs pos="28571">
                  <a:srgbClr val="FFFFFF">
                    <a:alpha val="16462"/>
                  </a:srgbClr>
                </a:gs>
                <a:gs pos="42857">
                  <a:srgbClr val="FFFFFF">
                    <a:alpha val="11129"/>
                  </a:srgbClr>
                </a:gs>
                <a:gs pos="57143">
                  <a:srgbClr val="FFFFFF">
                    <a:alpha val="6328"/>
                  </a:srgbClr>
                </a:gs>
                <a:gs pos="71429">
                  <a:srgbClr val="FFFFFF">
                    <a:alpha val="3014"/>
                  </a:srgbClr>
                </a:gs>
                <a:gs pos="85714">
                  <a:srgbClr val="FFFFFF">
                    <a:alpha val="1203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5401649">
              <a:off x="1645983" y="803681"/>
              <a:ext cx="61348" cy="17057"/>
            </a:xfrm>
            <a:prstGeom prst="ellipse">
              <a:avLst/>
            </a:prstGeom>
            <a:gradFill>
              <a:gsLst>
                <a:gs pos="0">
                  <a:srgbClr val="FFFFFF">
                    <a:alpha val="21141"/>
                  </a:srgbClr>
                </a:gs>
                <a:gs pos="14286">
                  <a:srgbClr val="FFFFFF">
                    <a:alpha val="19611"/>
                  </a:srgbClr>
                </a:gs>
                <a:gs pos="28571">
                  <a:srgbClr val="FFFFFF">
                    <a:alpha val="15591"/>
                  </a:srgbClr>
                </a:gs>
                <a:gs pos="42857">
                  <a:srgbClr val="FFFFFF">
                    <a:alpha val="10522"/>
                  </a:srgbClr>
                </a:gs>
                <a:gs pos="57143">
                  <a:srgbClr val="FFFFFF">
                    <a:alpha val="5974"/>
                  </a:srgbClr>
                </a:gs>
                <a:gs pos="71429">
                  <a:srgbClr val="FFFFFF">
                    <a:alpha val="2842"/>
                  </a:srgbClr>
                </a:gs>
                <a:gs pos="85714">
                  <a:srgbClr val="FFFFFF">
                    <a:alpha val="1134"/>
                  </a:srgbClr>
                </a:gs>
                <a:gs pos="100000">
                  <a:srgbClr val="FFFFFF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10675727">
              <a:off x="1292534" y="1666689"/>
              <a:ext cx="58935" cy="16511"/>
            </a:xfrm>
            <a:prstGeom prst="ellipse">
              <a:avLst/>
            </a:prstGeom>
            <a:gradFill>
              <a:gsLst>
                <a:gs pos="0">
                  <a:srgbClr val="FFFFFF">
                    <a:alpha val="21569"/>
                  </a:srgbClr>
                </a:gs>
                <a:gs pos="14286">
                  <a:srgbClr val="FFFFFF">
                    <a:alpha val="20013"/>
                  </a:srgbClr>
                </a:gs>
                <a:gs pos="28571">
                  <a:srgbClr val="FFFFFF">
                    <a:alpha val="15919"/>
                  </a:srgbClr>
                </a:gs>
                <a:gs pos="42857">
                  <a:srgbClr val="FFFFFF">
                    <a:alpha val="10750"/>
                  </a:srgbClr>
                </a:gs>
                <a:gs pos="57143">
                  <a:srgbClr val="FFFFFF">
                    <a:alpha val="6107"/>
                  </a:srgbClr>
                </a:gs>
                <a:gs pos="71429">
                  <a:srgbClr val="FFFFFF">
                    <a:alpha val="2907"/>
                  </a:srgbClr>
                </a:gs>
                <a:gs pos="85714">
                  <a:srgbClr val="FFFFFF">
                    <a:alpha val="1160"/>
                  </a:srgbClr>
                </a:gs>
                <a:gs pos="100000">
                  <a:srgbClr val="FFFF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5399435">
              <a:off x="1620612" y="1534661"/>
              <a:ext cx="55474" cy="15544"/>
            </a:xfrm>
            <a:prstGeom prst="ellipse">
              <a:avLst/>
            </a:prstGeom>
            <a:gradFill>
              <a:gsLst>
                <a:gs pos="0">
                  <a:srgbClr val="FFFFFF">
                    <a:alpha val="22135"/>
                  </a:srgbClr>
                </a:gs>
                <a:gs pos="14286">
                  <a:srgbClr val="FFFFFF">
                    <a:alpha val="20543"/>
                  </a:srgbClr>
                </a:gs>
                <a:gs pos="28571">
                  <a:srgbClr val="FFFFFF">
                    <a:alpha val="16352"/>
                  </a:srgbClr>
                </a:gs>
                <a:gs pos="42857">
                  <a:srgbClr val="FFFFFF">
                    <a:alpha val="11052"/>
                  </a:srgbClr>
                </a:gs>
                <a:gs pos="57143">
                  <a:srgbClr val="FFFFFF">
                    <a:alpha val="6283"/>
                  </a:srgbClr>
                </a:gs>
                <a:gs pos="71429">
                  <a:srgbClr val="FFFFFF">
                    <a:alpha val="2992"/>
                  </a:srgbClr>
                </a:gs>
                <a:gs pos="85714">
                  <a:srgbClr val="FFFFFF">
                    <a:alpha val="1194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405146">
              <a:off x="1411888" y="1572264"/>
              <a:ext cx="52991" cy="14706"/>
            </a:xfrm>
            <a:prstGeom prst="ellipse">
              <a:avLst/>
            </a:prstGeom>
            <a:gradFill>
              <a:gsLst>
                <a:gs pos="0">
                  <a:srgbClr val="FFFFFF">
                    <a:alpha val="22589"/>
                  </a:srgbClr>
                </a:gs>
                <a:gs pos="14286">
                  <a:srgbClr val="FFFFFF">
                    <a:alpha val="20969"/>
                  </a:srgbClr>
                </a:gs>
                <a:gs pos="28571">
                  <a:srgbClr val="FFFFFF">
                    <a:alpha val="16700"/>
                  </a:srgbClr>
                </a:gs>
                <a:gs pos="42857">
                  <a:srgbClr val="FFFFFF">
                    <a:alpha val="11295"/>
                  </a:srgbClr>
                </a:gs>
                <a:gs pos="57143">
                  <a:srgbClr val="FFFFFF">
                    <a:alpha val="6425"/>
                  </a:srgbClr>
                </a:gs>
                <a:gs pos="71429">
                  <a:srgbClr val="FFFFFF">
                    <a:alpha val="3061"/>
                  </a:srgbClr>
                </a:gs>
                <a:gs pos="85714">
                  <a:srgbClr val="FFFFFF">
                    <a:alpha val="1222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5531073">
              <a:off x="1140661" y="1524492"/>
              <a:ext cx="57444" cy="16142"/>
            </a:xfrm>
            <a:prstGeom prst="ellipse">
              <a:avLst/>
            </a:prstGeom>
            <a:gradFill>
              <a:gsLst>
                <a:gs pos="0">
                  <a:srgbClr val="FFFFFF">
                    <a:alpha val="21831"/>
                  </a:srgbClr>
                </a:gs>
                <a:gs pos="14286">
                  <a:srgbClr val="FFFFFF">
                    <a:alpha val="20258"/>
                  </a:srgbClr>
                </a:gs>
                <a:gs pos="28571">
                  <a:srgbClr val="FFFFFF">
                    <a:alpha val="16118"/>
                  </a:srgbClr>
                </a:gs>
                <a:gs pos="42857">
                  <a:srgbClr val="FFFFFF">
                    <a:alpha val="10889"/>
                  </a:srgbClr>
                </a:gs>
                <a:gs pos="57143">
                  <a:srgbClr val="FFFFFF">
                    <a:alpha val="6188"/>
                  </a:srgbClr>
                </a:gs>
                <a:gs pos="71429">
                  <a:srgbClr val="FFFFFF">
                    <a:alpha val="2946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5364913">
              <a:off x="697940" y="353497"/>
              <a:ext cx="53641" cy="15109"/>
            </a:xfrm>
            <a:prstGeom prst="ellipse">
              <a:avLst/>
            </a:prstGeom>
            <a:gradFill>
              <a:gsLst>
                <a:gs pos="0">
                  <a:srgbClr val="FFFFFF">
                    <a:alpha val="22482"/>
                  </a:srgbClr>
                </a:gs>
                <a:gs pos="14286">
                  <a:srgbClr val="FFFFFF">
                    <a:alpha val="20868"/>
                  </a:srgbClr>
                </a:gs>
                <a:gs pos="28571">
                  <a:srgbClr val="FFFFFF">
                    <a:alpha val="16618"/>
                  </a:srgbClr>
                </a:gs>
                <a:gs pos="42857">
                  <a:srgbClr val="FFFFFF">
                    <a:alpha val="11237"/>
                  </a:srgbClr>
                </a:gs>
                <a:gs pos="57143">
                  <a:srgbClr val="FFFFFF">
                    <a:alpha val="6392"/>
                  </a:srgbClr>
                </a:gs>
                <a:gs pos="71429">
                  <a:srgbClr val="FFFFFF">
                    <a:alpha val="3044"/>
                  </a:srgbClr>
                </a:gs>
                <a:gs pos="85714">
                  <a:srgbClr val="FFFFFF">
                    <a:alpha val="1215"/>
                  </a:srgbClr>
                </a:gs>
                <a:gs pos="100000">
                  <a:srgbClr val="FF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281179">
              <a:off x="1145696" y="88394"/>
              <a:ext cx="55505" cy="15667"/>
            </a:xfrm>
            <a:prstGeom prst="ellipse">
              <a:avLst/>
            </a:prstGeom>
            <a:gradFill>
              <a:gsLst>
                <a:gs pos="0">
                  <a:srgbClr val="FFFFFF">
                    <a:alpha val="22122"/>
                  </a:srgbClr>
                </a:gs>
                <a:gs pos="14286">
                  <a:srgbClr val="FFFFFF">
                    <a:alpha val="20531"/>
                  </a:srgbClr>
                </a:gs>
                <a:gs pos="28571">
                  <a:srgbClr val="FFFFFF">
                    <a:alpha val="16342"/>
                  </a:srgbClr>
                </a:gs>
                <a:gs pos="42857">
                  <a:srgbClr val="FFFFFF">
                    <a:alpha val="11045"/>
                  </a:srgbClr>
                </a:gs>
                <a:gs pos="57143">
                  <a:srgbClr val="FFFFFF">
                    <a:alpha val="6279"/>
                  </a:srgbClr>
                </a:gs>
                <a:gs pos="71429">
                  <a:srgbClr val="FFFFFF">
                    <a:alpha val="2990"/>
                  </a:srgbClr>
                </a:gs>
                <a:gs pos="85714">
                  <a:srgbClr val="FFFFFF">
                    <a:alpha val="1193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-10693707">
              <a:off x="791563" y="241682"/>
              <a:ext cx="53686" cy="15177"/>
            </a:xfrm>
            <a:prstGeom prst="ellipse">
              <a:avLst/>
            </a:prstGeom>
            <a:gradFill>
              <a:gsLst>
                <a:gs pos="0">
                  <a:srgbClr val="FFFFFF">
                    <a:alpha val="22478"/>
                  </a:srgbClr>
                </a:gs>
                <a:gs pos="14286">
                  <a:srgbClr val="FFFFFF">
                    <a:alpha val="20865"/>
                  </a:srgbClr>
                </a:gs>
                <a:gs pos="28571">
                  <a:srgbClr val="FFFFFF">
                    <a:alpha val="16615"/>
                  </a:srgbClr>
                </a:gs>
                <a:gs pos="42857">
                  <a:srgbClr val="FFFFFF">
                    <a:alpha val="11235"/>
                  </a:srgbClr>
                </a:gs>
                <a:gs pos="57143">
                  <a:srgbClr val="FFFFFF">
                    <a:alpha val="6391"/>
                  </a:srgbClr>
                </a:gs>
                <a:gs pos="71429">
                  <a:srgbClr val="FFFFFF">
                    <a:alpha val="3044"/>
                  </a:srgbClr>
                </a:gs>
                <a:gs pos="85714">
                  <a:srgbClr val="FFFFFF">
                    <a:alpha val="1215"/>
                  </a:srgbClr>
                </a:gs>
                <a:gs pos="100000">
                  <a:srgbClr val="FF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10797668">
              <a:off x="773471" y="925827"/>
              <a:ext cx="55093" cy="15281"/>
            </a:xfrm>
            <a:prstGeom prst="ellipse">
              <a:avLst/>
            </a:prstGeom>
            <a:gradFill>
              <a:gsLst>
                <a:gs pos="0">
                  <a:srgbClr val="FFFFFF">
                    <a:alpha val="22231"/>
                  </a:srgbClr>
                </a:gs>
                <a:gs pos="14286">
                  <a:srgbClr val="FFFFFF">
                    <a:alpha val="20633"/>
                  </a:srgbClr>
                </a:gs>
                <a:gs pos="28571">
                  <a:srgbClr val="FFFFFF">
                    <a:alpha val="16425"/>
                  </a:srgbClr>
                </a:gs>
                <a:gs pos="42857">
                  <a:srgbClr val="FFFFFF">
                    <a:alpha val="11103"/>
                  </a:srgbClr>
                </a:gs>
                <a:gs pos="57143">
                  <a:srgbClr val="FFFFFF">
                    <a:alpha val="6313"/>
                  </a:srgbClr>
                </a:gs>
                <a:gs pos="71429">
                  <a:srgbClr val="FFFFFF">
                    <a:alpha val="3006"/>
                  </a:srgbClr>
                </a:gs>
                <a:gs pos="85714">
                  <a:srgbClr val="FFFFFF">
                    <a:alpha val="1200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5336146">
              <a:off x="1621760" y="1047693"/>
              <a:ext cx="54830" cy="15471"/>
            </a:xfrm>
            <a:prstGeom prst="ellipse">
              <a:avLst/>
            </a:prstGeom>
            <a:gradFill>
              <a:gsLst>
                <a:gs pos="0">
                  <a:srgbClr val="FFFFFF">
                    <a:alpha val="22272"/>
                  </a:srgbClr>
                </a:gs>
                <a:gs pos="14286">
                  <a:srgbClr val="FFFFFF">
                    <a:alpha val="20672"/>
                  </a:srgbClr>
                </a:gs>
                <a:gs pos="28571">
                  <a:srgbClr val="FFFFFF">
                    <a:alpha val="16457"/>
                  </a:srgbClr>
                </a:gs>
                <a:gs pos="42857">
                  <a:srgbClr val="FFFFFF">
                    <a:alpha val="11125"/>
                  </a:srgbClr>
                </a:gs>
                <a:gs pos="57143">
                  <a:srgbClr val="FFFFFF">
                    <a:alpha val="6326"/>
                  </a:srgbClr>
                </a:gs>
                <a:gs pos="71429">
                  <a:srgbClr val="FFFFFF">
                    <a:alpha val="3013"/>
                  </a:srgbClr>
                </a:gs>
                <a:gs pos="85714">
                  <a:srgbClr val="FFFFFF">
                    <a:alpha val="1202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5338652">
              <a:off x="219783" y="1308101"/>
              <a:ext cx="52968" cy="14999"/>
            </a:xfrm>
            <a:prstGeom prst="ellipse">
              <a:avLst/>
            </a:prstGeom>
            <a:gradFill>
              <a:gsLst>
                <a:gs pos="0">
                  <a:srgbClr val="FFFFFF">
                    <a:alpha val="22585"/>
                  </a:srgbClr>
                </a:gs>
                <a:gs pos="14286">
                  <a:srgbClr val="FFFFFF">
                    <a:alpha val="20966"/>
                  </a:srgbClr>
                </a:gs>
                <a:gs pos="28571">
                  <a:srgbClr val="FFFFFF">
                    <a:alpha val="16697"/>
                  </a:srgbClr>
                </a:gs>
                <a:gs pos="42857">
                  <a:srgbClr val="FFFFFF">
                    <a:alpha val="11293"/>
                  </a:srgbClr>
                </a:gs>
                <a:gs pos="57143">
                  <a:srgbClr val="FFFFFF">
                    <a:alpha val="6424"/>
                  </a:srgbClr>
                </a:gs>
                <a:gs pos="71429">
                  <a:srgbClr val="FFFFFF">
                    <a:alpha val="3060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5472450">
              <a:off x="1142932" y="61376"/>
              <a:ext cx="54672" cy="15399"/>
            </a:xfrm>
            <a:prstGeom prst="ellipse">
              <a:avLst/>
            </a:prstGeom>
            <a:gradFill>
              <a:gsLst>
                <a:gs pos="0">
                  <a:srgbClr val="FFFFFF">
                    <a:alpha val="22280"/>
                  </a:srgbClr>
                </a:gs>
                <a:gs pos="14286">
                  <a:srgbClr val="FFFFFF">
                    <a:alpha val="20679"/>
                  </a:srgbClr>
                </a:gs>
                <a:gs pos="28571">
                  <a:srgbClr val="FFFFFF">
                    <a:alpha val="16463"/>
                  </a:srgbClr>
                </a:gs>
                <a:gs pos="42857">
                  <a:srgbClr val="FFFFFF">
                    <a:alpha val="11129"/>
                  </a:srgbClr>
                </a:gs>
                <a:gs pos="57143">
                  <a:srgbClr val="FFFFFF">
                    <a:alpha val="6328"/>
                  </a:srgbClr>
                </a:gs>
                <a:gs pos="71429">
                  <a:srgbClr val="FFFFFF">
                    <a:alpha val="3014"/>
                  </a:srgbClr>
                </a:gs>
                <a:gs pos="85714">
                  <a:srgbClr val="FFFFFF">
                    <a:alpha val="1203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5264410">
              <a:off x="1169182" y="1316745"/>
              <a:ext cx="58374" cy="16378"/>
            </a:xfrm>
            <a:prstGeom prst="ellipse">
              <a:avLst/>
            </a:prstGeom>
            <a:gradFill>
              <a:gsLst>
                <a:gs pos="0">
                  <a:srgbClr val="FFFFFF">
                    <a:alpha val="21673"/>
                  </a:srgbClr>
                </a:gs>
                <a:gs pos="14286">
                  <a:srgbClr val="FFFFFF">
                    <a:alpha val="20110"/>
                  </a:srgbClr>
                </a:gs>
                <a:gs pos="28571">
                  <a:srgbClr val="FFFFFF">
                    <a:alpha val="15998"/>
                  </a:srgbClr>
                </a:gs>
                <a:gs pos="42857">
                  <a:srgbClr val="FFFFFF">
                    <a:alpha val="10805"/>
                  </a:srgbClr>
                </a:gs>
                <a:gs pos="57143">
                  <a:srgbClr val="FFFFFF">
                    <a:alpha val="6139"/>
                  </a:srgbClr>
                </a:gs>
                <a:gs pos="71429">
                  <a:srgbClr val="FFFFFF">
                    <a:alpha val="2922"/>
                  </a:srgbClr>
                </a:gs>
                <a:gs pos="85714">
                  <a:srgbClr val="FFFFFF">
                    <a:alpha val="1166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10666167">
              <a:off x="1754381" y="713979"/>
              <a:ext cx="57187" cy="16079"/>
            </a:xfrm>
            <a:prstGeom prst="ellipse">
              <a:avLst/>
            </a:prstGeom>
            <a:gradFill>
              <a:gsLst>
                <a:gs pos="0">
                  <a:srgbClr val="FFFFFF">
                    <a:alpha val="21858"/>
                  </a:srgbClr>
                </a:gs>
                <a:gs pos="14286">
                  <a:srgbClr val="FFFFFF">
                    <a:alpha val="20283"/>
                  </a:srgbClr>
                </a:gs>
                <a:gs pos="28571">
                  <a:srgbClr val="FFFFFF">
                    <a:alpha val="16139"/>
                  </a:srgbClr>
                </a:gs>
                <a:gs pos="42857">
                  <a:srgbClr val="FFFFFF">
                    <a:alpha val="10904"/>
                  </a:srgbClr>
                </a:gs>
                <a:gs pos="57143">
                  <a:srgbClr val="FFFFFF">
                    <a:alpha val="6197"/>
                  </a:srgbClr>
                </a:gs>
                <a:gs pos="71429">
                  <a:srgbClr val="FFFFFF">
                    <a:alpha val="2950"/>
                  </a:srgbClr>
                </a:gs>
                <a:gs pos="85714">
                  <a:srgbClr val="FFFFFF">
                    <a:alpha val="1177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10790957">
              <a:off x="58447" y="1431187"/>
              <a:ext cx="55178" cy="15464"/>
            </a:xfrm>
            <a:prstGeom prst="ellipse">
              <a:avLst/>
            </a:prstGeom>
            <a:gradFill>
              <a:gsLst>
                <a:gs pos="0">
                  <a:srgbClr val="FFFFFF">
                    <a:alpha val="22206"/>
                  </a:srgbClr>
                </a:gs>
                <a:gs pos="14286">
                  <a:srgbClr val="FFFFFF">
                    <a:alpha val="20610"/>
                  </a:srgbClr>
                </a:gs>
                <a:gs pos="28571">
                  <a:srgbClr val="FFFFFF">
                    <a:alpha val="16406"/>
                  </a:srgbClr>
                </a:gs>
                <a:gs pos="42857">
                  <a:srgbClr val="FFFFFF">
                    <a:alpha val="11090"/>
                  </a:srgbClr>
                </a:gs>
                <a:gs pos="57143">
                  <a:srgbClr val="FFFFFF">
                    <a:alpha val="6305"/>
                  </a:srgbClr>
                </a:gs>
                <a:gs pos="71429">
                  <a:srgbClr val="FFFFFF">
                    <a:alpha val="3003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-10689831">
              <a:off x="-13201" y="212106"/>
              <a:ext cx="57858" cy="16219"/>
            </a:xfrm>
            <a:prstGeom prst="ellipse">
              <a:avLst/>
            </a:prstGeom>
            <a:gradFill>
              <a:gsLst>
                <a:gs pos="0">
                  <a:srgbClr val="FFFFFF">
                    <a:alpha val="21750"/>
                  </a:srgbClr>
                </a:gs>
                <a:gs pos="14286">
                  <a:srgbClr val="FFFFFF">
                    <a:alpha val="20182"/>
                  </a:srgbClr>
                </a:gs>
                <a:gs pos="28571">
                  <a:srgbClr val="FFFFFF">
                    <a:alpha val="16057"/>
                  </a:srgbClr>
                </a:gs>
                <a:gs pos="42857">
                  <a:srgbClr val="FFFFFF">
                    <a:alpha val="10846"/>
                  </a:srgbClr>
                </a:gs>
                <a:gs pos="57143">
                  <a:srgbClr val="FFFFFF">
                    <a:alpha val="6163"/>
                  </a:srgbClr>
                </a:gs>
                <a:gs pos="71429">
                  <a:srgbClr val="FFFFFF">
                    <a:alpha val="2934"/>
                  </a:srgbClr>
                </a:gs>
                <a:gs pos="85714">
                  <a:srgbClr val="FFFFFF">
                    <a:alpha val="1171"/>
                  </a:srgbClr>
                </a:gs>
                <a:gs pos="100000">
                  <a:srgbClr val="FFFFFF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10676167">
              <a:off x="353717" y="1671220"/>
              <a:ext cx="54607" cy="15444"/>
            </a:xfrm>
            <a:prstGeom prst="ellipse">
              <a:avLst/>
            </a:prstGeom>
            <a:gradFill>
              <a:gsLst>
                <a:gs pos="0">
                  <a:srgbClr val="FFFFFF">
                    <a:alpha val="22325"/>
                  </a:srgbClr>
                </a:gs>
                <a:gs pos="14286">
                  <a:srgbClr val="FFFFFF">
                    <a:alpha val="20722"/>
                  </a:srgbClr>
                </a:gs>
                <a:gs pos="28571">
                  <a:srgbClr val="FFFFFF">
                    <a:alpha val="16498"/>
                  </a:srgbClr>
                </a:gs>
                <a:gs pos="42857">
                  <a:srgbClr val="FFFFFF">
                    <a:alpha val="11153"/>
                  </a:srgbClr>
                </a:gs>
                <a:gs pos="57143">
                  <a:srgbClr val="FFFFFF">
                    <a:alpha val="6343"/>
                  </a:srgbClr>
                </a:gs>
                <a:gs pos="71429">
                  <a:srgbClr val="FFFFFF">
                    <a:alpha val="3021"/>
                  </a:srgbClr>
                </a:gs>
                <a:gs pos="85714">
                  <a:srgbClr val="FFFFFF">
                    <a:alpha val="1206"/>
                  </a:srgbClr>
                </a:gs>
                <a:gs pos="100000">
                  <a:srgbClr val="FFFFFF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5537601">
              <a:off x="191880" y="591280"/>
              <a:ext cx="59159" cy="16589"/>
            </a:xfrm>
            <a:prstGeom prst="ellipse">
              <a:avLst/>
            </a:prstGeom>
            <a:gradFill>
              <a:gsLst>
                <a:gs pos="0">
                  <a:srgbClr val="FFFFFF">
                    <a:alpha val="21528"/>
                  </a:srgbClr>
                </a:gs>
                <a:gs pos="14286">
                  <a:srgbClr val="FFFFFF">
                    <a:alpha val="19974"/>
                  </a:srgbClr>
                </a:gs>
                <a:gs pos="28571">
                  <a:srgbClr val="FFFFFF">
                    <a:alpha val="15887"/>
                  </a:srgbClr>
                </a:gs>
                <a:gs pos="42857">
                  <a:srgbClr val="FFFFFF">
                    <a:alpha val="10728"/>
                  </a:srgbClr>
                </a:gs>
                <a:gs pos="57143">
                  <a:srgbClr val="FFFFFF">
                    <a:alpha val="6094"/>
                  </a:srgbClr>
                </a:gs>
                <a:gs pos="71429">
                  <a:srgbClr val="FFFFFF">
                    <a:alpha val="2900"/>
                  </a:srgbClr>
                </a:gs>
                <a:gs pos="85714">
                  <a:srgbClr val="FFFFFF">
                    <a:alpha val="1157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10768283">
              <a:off x="838082" y="715684"/>
              <a:ext cx="53733" cy="15128"/>
            </a:xfrm>
            <a:prstGeom prst="ellipse">
              <a:avLst/>
            </a:prstGeom>
            <a:gradFill>
              <a:gsLst>
                <a:gs pos="0">
                  <a:srgbClr val="FFFFFF">
                    <a:alpha val="22468"/>
                  </a:srgbClr>
                </a:gs>
                <a:gs pos="14286">
                  <a:srgbClr val="FFFFFF">
                    <a:alpha val="20855"/>
                  </a:srgbClr>
                </a:gs>
                <a:gs pos="28571">
                  <a:srgbClr val="FFFFFF">
                    <a:alpha val="16607"/>
                  </a:srgbClr>
                </a:gs>
                <a:gs pos="42857">
                  <a:srgbClr val="FFFFFF">
                    <a:alpha val="11230"/>
                  </a:srgbClr>
                </a:gs>
                <a:gs pos="57143">
                  <a:srgbClr val="FFFFFF">
                    <a:alpha val="6387"/>
                  </a:srgbClr>
                </a:gs>
                <a:gs pos="71429">
                  <a:srgbClr val="FFFFFF">
                    <a:alpha val="3042"/>
                  </a:srgbClr>
                </a:gs>
                <a:gs pos="85714">
                  <a:srgbClr val="FFFFFF">
                    <a:alpha val="1214"/>
                  </a:srgbClr>
                </a:gs>
                <a:gs pos="100000">
                  <a:srgbClr val="FFFF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5204180">
              <a:off x="1208887" y="768227"/>
              <a:ext cx="347749" cy="124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487677">
              <a:off x="989598" y="1486926"/>
              <a:ext cx="327214" cy="113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10790998">
              <a:off x="941397" y="143667"/>
              <a:ext cx="241163" cy="108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5087100">
              <a:off x="84636" y="562803"/>
              <a:ext cx="223027" cy="1221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7999899">
              <a:off x="189860" y="222737"/>
              <a:ext cx="312897" cy="287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-10773951">
              <a:off x="1399819" y="594683"/>
              <a:ext cx="327211" cy="135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-8218077">
              <a:off x="1381560" y="1397943"/>
              <a:ext cx="293418" cy="251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10276579">
              <a:off x="671949" y="194455"/>
              <a:ext cx="307737" cy="292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5296649">
              <a:off x="1167940" y="1762240"/>
              <a:ext cx="415093" cy="151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5306259">
              <a:off x="29692" y="971043"/>
              <a:ext cx="304039" cy="1778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5370870">
              <a:off x="151852" y="293304"/>
              <a:ext cx="211189" cy="82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5241245">
              <a:off x="1532450" y="1070986"/>
              <a:ext cx="199694" cy="97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-10650878">
              <a:off x="1151072" y="1163797"/>
              <a:ext cx="216140" cy="105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10754452">
              <a:off x="271334" y="409936"/>
              <a:ext cx="203194" cy="807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10778157">
              <a:off x="456856" y="1110470"/>
              <a:ext cx="226345" cy="94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10571230">
              <a:off x="422218" y="599164"/>
              <a:ext cx="305234" cy="135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10594795">
              <a:off x="1366397" y="926624"/>
              <a:ext cx="347091" cy="116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10703459">
              <a:off x="909824" y="581911"/>
              <a:ext cx="338609" cy="150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5380978">
              <a:off x="1286501" y="1247415"/>
              <a:ext cx="227444" cy="82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5487763">
              <a:off x="875302" y="1451947"/>
              <a:ext cx="198016" cy="914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5330408">
              <a:off x="272994" y="738646"/>
              <a:ext cx="300690" cy="1465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9678863">
              <a:off x="1373398" y="452674"/>
              <a:ext cx="316192" cy="2841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6556472">
              <a:off x="1103655" y="711895"/>
              <a:ext cx="356980" cy="242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158336">
              <a:off x="843608" y="1461035"/>
              <a:ext cx="316384" cy="163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4527682">
              <a:off x="430528" y="1383196"/>
              <a:ext cx="327428" cy="3046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2719834">
              <a:off x="51584" y="1372801"/>
              <a:ext cx="856262" cy="115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5586405">
              <a:off x="471890" y="-861"/>
              <a:ext cx="369755" cy="1520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5492885">
              <a:off x="1581859" y="834770"/>
              <a:ext cx="210131" cy="829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423488">
              <a:off x="101728" y="489961"/>
              <a:ext cx="201267" cy="99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5262605">
              <a:off x="1575370" y="755392"/>
              <a:ext cx="216052" cy="74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5333342">
              <a:off x="1514588" y="1270479"/>
              <a:ext cx="337933" cy="75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5364858">
              <a:off x="40228" y="998427"/>
              <a:ext cx="315730" cy="129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2706341">
              <a:off x="1302759" y="1157032"/>
              <a:ext cx="755286" cy="105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5254745">
              <a:off x="1517960" y="1512482"/>
              <a:ext cx="217527" cy="110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5312248">
              <a:off x="1514305" y="1500417"/>
              <a:ext cx="229406" cy="1041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5315729">
              <a:off x="1451288" y="998114"/>
              <a:ext cx="318010" cy="150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10752197">
              <a:off x="429783" y="1392512"/>
              <a:ext cx="324770" cy="137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10724297">
              <a:off x="431184" y="925451"/>
              <a:ext cx="330868" cy="114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10764593">
              <a:off x="674355" y="341073"/>
              <a:ext cx="313176" cy="152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5432060">
              <a:off x="631495" y="276749"/>
              <a:ext cx="225120" cy="1154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5453543">
              <a:off x="838584" y="985359"/>
              <a:ext cx="327198" cy="160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4717181">
              <a:off x="483874" y="1447228"/>
              <a:ext cx="333158" cy="181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-8900795">
              <a:off x="409306" y="920894"/>
              <a:ext cx="346063" cy="2825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-8975368">
              <a:off x="906301" y="452020"/>
              <a:ext cx="331233" cy="273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4325060">
              <a:off x="806894" y="1732950"/>
              <a:ext cx="831256" cy="75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-10717753">
              <a:off x="765725" y="202816"/>
              <a:ext cx="214007" cy="157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8111467">
              <a:off x="-71490" y="319338"/>
              <a:ext cx="900119" cy="121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5706091">
              <a:off x="182755" y="1279604"/>
              <a:ext cx="196464" cy="152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5504726">
              <a:off x="127518" y="287489"/>
              <a:ext cx="314515" cy="158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10632548">
              <a:off x="1367167" y="927850"/>
              <a:ext cx="348513" cy="103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10767189">
              <a:off x="1359886" y="625870"/>
              <a:ext cx="343868" cy="102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-10684630">
              <a:off x="407743" y="923755"/>
              <a:ext cx="341351" cy="123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5306483">
              <a:off x="788959" y="305915"/>
              <a:ext cx="233226" cy="134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3774432">
              <a:off x="1143658" y="210814"/>
              <a:ext cx="319128" cy="290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887533">
              <a:off x="986539" y="521964"/>
              <a:ext cx="312651" cy="146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-10792007">
              <a:off x="424387" y="1563604"/>
              <a:ext cx="334766" cy="123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10620119">
              <a:off x="200579" y="1627604"/>
              <a:ext cx="312558" cy="2117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10385340">
              <a:off x="-24386" y="913835"/>
              <a:ext cx="316267" cy="285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10762417">
              <a:off x="665792" y="1165064"/>
              <a:ext cx="332115" cy="911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5463573">
              <a:off x="999410" y="1489538"/>
              <a:ext cx="326241" cy="85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451135">
              <a:off x="1041541" y="1252707"/>
              <a:ext cx="357117" cy="108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8088509">
              <a:off x="748591" y="405261"/>
              <a:ext cx="905316" cy="104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5110878">
              <a:off x="726998" y="753310"/>
              <a:ext cx="341449" cy="1546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10129257">
              <a:off x="-169542" y="922231"/>
              <a:ext cx="470509" cy="293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10758813">
              <a:off x="186062" y="1635615"/>
              <a:ext cx="338324" cy="129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10679932">
              <a:off x="1395881" y="87324"/>
              <a:ext cx="307285" cy="175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6822427">
              <a:off x="434483" y="440542"/>
              <a:ext cx="323334" cy="298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5471853">
              <a:off x="273312" y="294731"/>
              <a:ext cx="313019" cy="126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3524388">
              <a:off x="1258877" y="-73314"/>
              <a:ext cx="520348" cy="2360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10057898">
              <a:off x="-171681" y="924145"/>
              <a:ext cx="473054" cy="2933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6837943">
              <a:off x="431100" y="441537"/>
              <a:ext cx="324198" cy="296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5048401">
              <a:off x="590978" y="1669215"/>
              <a:ext cx="475906" cy="321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5258732">
              <a:off x="1139656" y="691290"/>
              <a:ext cx="346699" cy="276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429859">
              <a:off x="1416774" y="30183"/>
              <a:ext cx="417064" cy="1209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4871487">
              <a:off x="1547854" y="269344"/>
              <a:ext cx="338737" cy="170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10792181">
              <a:off x="909466" y="1401457"/>
              <a:ext cx="325962" cy="140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4982829">
              <a:off x="670524" y="683635"/>
              <a:ext cx="322969" cy="297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10661646">
              <a:off x="416838" y="627266"/>
              <a:ext cx="339171" cy="1032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-9115055">
              <a:off x="-86326" y="1381356"/>
              <a:ext cx="365642" cy="299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5490881">
              <a:off x="444742" y="8557"/>
              <a:ext cx="443825" cy="127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7260992">
              <a:off x="1580640" y="1644985"/>
              <a:ext cx="475294" cy="396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128739">
              <a:off x="1213811" y="300427"/>
              <a:ext cx="344216" cy="117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9906220">
              <a:off x="1630824" y="673417"/>
              <a:ext cx="383420" cy="3210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-10727930">
              <a:off x="-143527" y="1505649"/>
              <a:ext cx="424149" cy="184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10735286">
              <a:off x="232964" y="216258"/>
              <a:ext cx="210460" cy="83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10771433">
              <a:off x="498191" y="647907"/>
              <a:ext cx="218249" cy="782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10789926">
              <a:off x="890641" y="1108009"/>
              <a:ext cx="361715" cy="99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5593844">
              <a:off x="1045706" y="1055355"/>
              <a:ext cx="224389" cy="102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5503843">
              <a:off x="1052252" y="500767"/>
              <a:ext cx="213668" cy="94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5447910">
              <a:off x="345625" y="824612"/>
              <a:ext cx="208565" cy="76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5346894">
              <a:off x="577957" y="531623"/>
              <a:ext cx="221300" cy="76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5098186">
              <a:off x="508945" y="532940"/>
              <a:ext cx="331897" cy="1158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5200724">
              <a:off x="421746" y="1384387"/>
              <a:ext cx="327106" cy="301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194440">
              <a:off x="1213214" y="1255655"/>
              <a:ext cx="362335" cy="99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10109326">
              <a:off x="-44653" y="1035164"/>
              <a:ext cx="332558" cy="178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5316178">
              <a:off x="808048" y="34902"/>
              <a:ext cx="357346" cy="126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10794117">
              <a:off x="770395" y="1640070"/>
              <a:ext cx="202158" cy="105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772394">
              <a:off x="897622" y="138439"/>
              <a:ext cx="316181" cy="114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10601899">
              <a:off x="907333" y="61591"/>
              <a:ext cx="296529" cy="1967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2703698">
              <a:off x="1251037" y="191951"/>
              <a:ext cx="848156" cy="108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-10784277">
              <a:off x="-174074" y="76870"/>
              <a:ext cx="468961" cy="1839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6052600">
              <a:off x="1566498" y="1665569"/>
              <a:ext cx="435425" cy="3387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5438163">
              <a:off x="1298925" y="1480819"/>
              <a:ext cx="324563" cy="115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-10768697">
              <a:off x="1388355" y="1112643"/>
              <a:ext cx="330551" cy="94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10711735">
              <a:off x="184567" y="684466"/>
              <a:ext cx="335426" cy="117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430382">
              <a:off x="148826" y="1259991"/>
              <a:ext cx="213307" cy="76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5503889">
              <a:off x="127312" y="287652"/>
              <a:ext cx="314620" cy="158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10773949">
              <a:off x="-113517" y="108032"/>
              <a:ext cx="360419" cy="150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10626270">
              <a:off x="284163" y="1168924"/>
              <a:ext cx="218681" cy="84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10680808">
              <a:off x="666865" y="848096"/>
              <a:ext cx="329388" cy="125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10786909">
              <a:off x="429836" y="444693"/>
              <a:ext cx="324760" cy="124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-10626475">
              <a:off x="189810" y="1166607"/>
              <a:ext cx="318235" cy="120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10772646">
              <a:off x="178076" y="1172502"/>
              <a:ext cx="352808" cy="643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10659632">
              <a:off x="415625" y="630716"/>
              <a:ext cx="341673" cy="99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-10313067">
              <a:off x="424493" y="1067818"/>
              <a:ext cx="348174" cy="141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5441561">
              <a:off x="1048606" y="507890"/>
              <a:ext cx="220070" cy="95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5381891">
              <a:off x="337188" y="343459"/>
              <a:ext cx="218365" cy="860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5462006">
              <a:off x="813744" y="753477"/>
              <a:ext cx="220412" cy="83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5429984">
              <a:off x="342973" y="284614"/>
              <a:ext cx="215940" cy="703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5411288">
              <a:off x="1022733" y="808245"/>
              <a:ext cx="359558" cy="580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4969620">
              <a:off x="500632" y="519916"/>
              <a:ext cx="331322" cy="1377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5334762">
              <a:off x="270279" y="759474"/>
              <a:ext cx="322643" cy="125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262576">
              <a:off x="517023" y="981746"/>
              <a:ext cx="296768" cy="137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10740486">
              <a:off x="1630290" y="868783"/>
              <a:ext cx="210449" cy="100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10709430">
              <a:off x="679620" y="1638792"/>
              <a:ext cx="218913" cy="110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10725952">
              <a:off x="1138961" y="1644604"/>
              <a:ext cx="340573" cy="86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10787087">
              <a:off x="1640148" y="1644479"/>
              <a:ext cx="204419" cy="810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5723057">
              <a:off x="195860" y="677726"/>
              <a:ext cx="311702" cy="295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8090937">
              <a:off x="1170302" y="1464838"/>
              <a:ext cx="792830" cy="107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10278427">
              <a:off x="671952" y="194443"/>
              <a:ext cx="307738" cy="292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-10165260">
              <a:off x="1643623" y="1281058"/>
              <a:ext cx="369993" cy="176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10549471">
              <a:off x="-152479" y="425848"/>
              <a:ext cx="435169" cy="308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5400982">
              <a:off x="152689" y="778977"/>
              <a:ext cx="206022" cy="778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-10760803">
              <a:off x="1449842" y="657421"/>
              <a:ext cx="212675" cy="664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10757224">
              <a:off x="974305" y="455060"/>
              <a:ext cx="210178" cy="81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10782405">
              <a:off x="908602" y="451393"/>
              <a:ext cx="331882" cy="112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451077">
              <a:off x="430107" y="1072662"/>
              <a:ext cx="338689" cy="1372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10758743">
              <a:off x="899992" y="647632"/>
              <a:ext cx="328888" cy="77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430409">
              <a:off x="811710" y="1275508"/>
              <a:ext cx="218103" cy="90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5347600">
              <a:off x="816462" y="274769"/>
              <a:ext cx="206594" cy="93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392583">
              <a:off x="602822" y="758920"/>
              <a:ext cx="318075" cy="152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5528074">
              <a:off x="1043876" y="784158"/>
              <a:ext cx="351837" cy="102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376009">
              <a:off x="1553371" y="753607"/>
              <a:ext cx="327962" cy="154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5385359">
              <a:off x="1393314" y="1430288"/>
              <a:ext cx="278308" cy="276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10751418">
              <a:off x="1195320" y="683835"/>
              <a:ext cx="233931" cy="1150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10789622">
              <a:off x="1168291" y="1361487"/>
              <a:ext cx="221658" cy="797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10555512">
              <a:off x="1171300" y="667714"/>
              <a:ext cx="280981" cy="195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10632445">
              <a:off x="691457" y="1314369"/>
              <a:ext cx="296196" cy="133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5421933">
              <a:off x="1338130" y="1036474"/>
              <a:ext cx="233879" cy="106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8124985">
              <a:off x="198460" y="573568"/>
              <a:ext cx="870619" cy="119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10705199">
              <a:off x="465590" y="171522"/>
              <a:ext cx="216330" cy="78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10761116">
              <a:off x="1399604" y="1546076"/>
              <a:ext cx="221470" cy="141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8284029">
              <a:off x="1399481" y="1423440"/>
              <a:ext cx="300478" cy="27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5429400">
              <a:off x="159408" y="1215333"/>
              <a:ext cx="228349" cy="125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9645739">
              <a:off x="1548132" y="854093"/>
              <a:ext cx="506442" cy="4392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8588783">
              <a:off x="844451" y="1116697"/>
              <a:ext cx="436328" cy="3884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-8844429">
              <a:off x="911541" y="914495"/>
              <a:ext cx="319327" cy="307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5805220">
              <a:off x="579139" y="1667801"/>
              <a:ext cx="472845" cy="317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750039">
              <a:off x="40321" y="1402692"/>
              <a:ext cx="219546" cy="100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459051">
              <a:off x="1106459" y="1703493"/>
              <a:ext cx="210957" cy="85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5102870">
              <a:off x="1229199" y="1682274"/>
              <a:ext cx="279004" cy="167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5311894">
              <a:off x="504800" y="59552"/>
              <a:ext cx="313174" cy="136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8906714">
              <a:off x="908075" y="1403346"/>
              <a:ext cx="322756" cy="289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8975461">
              <a:off x="906328" y="452044"/>
              <a:ext cx="331296" cy="2730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10159403">
              <a:off x="671947" y="194632"/>
              <a:ext cx="307824" cy="292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10711751">
              <a:off x="1333593" y="651793"/>
              <a:ext cx="403286" cy="72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8973516">
              <a:off x="906275" y="452088"/>
              <a:ext cx="331350" cy="272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10589683">
              <a:off x="-39824" y="82593"/>
              <a:ext cx="327520" cy="1791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10653740">
              <a:off x="1592488" y="208793"/>
              <a:ext cx="464692" cy="1300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10623904">
              <a:off x="21888" y="1093108"/>
              <a:ext cx="234615" cy="1140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10764345">
              <a:off x="1621794" y="676402"/>
              <a:ext cx="330868" cy="160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5326518">
              <a:off x="864243" y="74362"/>
              <a:ext cx="236606" cy="114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5391063">
              <a:off x="1038255" y="83143"/>
              <a:ext cx="225101" cy="1061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4677759">
              <a:off x="1101194" y="1692345"/>
              <a:ext cx="423646" cy="287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10668213">
              <a:off x="1413659" y="1539951"/>
              <a:ext cx="229533" cy="146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10786275">
              <a:off x="422262" y="1566722"/>
              <a:ext cx="339370" cy="1194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10140201">
              <a:off x="671969" y="196652"/>
              <a:ext cx="307749" cy="294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6404166">
              <a:off x="1150901" y="1157239"/>
              <a:ext cx="311971" cy="293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5123296">
              <a:off x="727845" y="754640"/>
              <a:ext cx="341681" cy="152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6192315">
              <a:off x="1151439" y="1156875"/>
              <a:ext cx="311328" cy="2941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10783021">
              <a:off x="1142748" y="207984"/>
              <a:ext cx="303248" cy="1231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158040">
              <a:off x="9990" y="492850"/>
              <a:ext cx="326420" cy="177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5424192">
              <a:off x="808688" y="1813533"/>
              <a:ext cx="224497" cy="949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10749937">
              <a:off x="1645037" y="215105"/>
              <a:ext cx="209471" cy="869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3943927">
              <a:off x="-193589" y="1625462"/>
              <a:ext cx="863660" cy="92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10728300">
              <a:off x="36031" y="645368"/>
              <a:ext cx="215600" cy="805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10092927">
              <a:off x="-163253" y="481593"/>
              <a:ext cx="447206" cy="267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5441319">
              <a:off x="1104365" y="1710047"/>
              <a:ext cx="210619" cy="78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3371727">
              <a:off x="196853" y="669538"/>
              <a:ext cx="310036" cy="290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9167913">
              <a:off x="913317" y="914294"/>
              <a:ext cx="319896" cy="3084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10727362">
              <a:off x="-82552" y="594909"/>
              <a:ext cx="362847" cy="137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10457214">
              <a:off x="-142988" y="1390124"/>
              <a:ext cx="413635" cy="311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10645329">
              <a:off x="1633281" y="662704"/>
              <a:ext cx="396899" cy="323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9535186">
              <a:off x="1614273" y="1613126"/>
              <a:ext cx="458650" cy="362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-8202063">
              <a:off x="1282525" y="696567"/>
              <a:ext cx="848390" cy="106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5285082">
              <a:off x="1283629" y="1711606"/>
              <a:ext cx="223680" cy="95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5378621">
              <a:off x="333742" y="1711924"/>
              <a:ext cx="224461" cy="88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5433403">
              <a:off x="1053579" y="88736"/>
              <a:ext cx="208584" cy="88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5930093">
              <a:off x="1564596" y="1668804"/>
              <a:ext cx="431683" cy="3292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5346259">
              <a:off x="-40416" y="-567"/>
              <a:ext cx="453227" cy="146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10791471">
              <a:off x="1661481" y="216255"/>
              <a:ext cx="214772" cy="80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413129">
              <a:off x="144271" y="1733002"/>
              <a:ext cx="217648" cy="71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10777694">
              <a:off x="20559" y="448698"/>
              <a:ext cx="217791" cy="100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5452856">
              <a:off x="1053904" y="84516"/>
              <a:ext cx="208723" cy="87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5444293">
              <a:off x="1336764" y="37774"/>
              <a:ext cx="223290" cy="82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8423896">
              <a:off x="190008" y="228908"/>
              <a:ext cx="312191" cy="283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4443889">
              <a:off x="681123" y="1154414"/>
              <a:ext cx="311172" cy="278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5404717">
              <a:off x="1532016" y="-4412"/>
              <a:ext cx="209397" cy="90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10463644">
              <a:off x="695424" y="1272934"/>
              <a:ext cx="284995" cy="180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-8974664">
              <a:off x="906302" y="452040"/>
              <a:ext cx="331262" cy="273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4724204">
              <a:off x="681317" y="1157829"/>
              <a:ext cx="312367" cy="2786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10794920">
              <a:off x="905976" y="1403186"/>
              <a:ext cx="332734" cy="1264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5483629">
              <a:off x="1021100" y="1264979"/>
              <a:ext cx="379756" cy="844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5412264">
              <a:off x="276426" y="785894"/>
              <a:ext cx="343579" cy="814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5646403">
              <a:off x="909927" y="-37268"/>
              <a:ext cx="424449" cy="178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5584323">
              <a:off x="921817" y="-17092"/>
              <a:ext cx="428985" cy="1443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-8165990">
              <a:off x="1162801" y="563414"/>
              <a:ext cx="816976" cy="112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10781011">
              <a:off x="1665639" y="216555"/>
              <a:ext cx="216619" cy="791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335701">
              <a:off x="1294080" y="-14127"/>
              <a:ext cx="362159" cy="154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10540206">
              <a:off x="-108932" y="1054681"/>
              <a:ext cx="365171" cy="160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5403541">
              <a:off x="1102374" y="1770167"/>
              <a:ext cx="210386" cy="72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-10798700">
              <a:off x="-60885" y="1597140"/>
              <a:ext cx="199174" cy="82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784218">
              <a:off x="-66993" y="1400844"/>
              <a:ext cx="231002" cy="99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9734691">
              <a:off x="-117907" y="1377334"/>
              <a:ext cx="393184" cy="306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5417474">
              <a:off x="856940" y="-82603"/>
              <a:ext cx="404555" cy="295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10763112">
              <a:off x="-855" y="1610913"/>
              <a:ext cx="206877" cy="65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5401284">
              <a:off x="147787" y="1796844"/>
              <a:ext cx="211586" cy="72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10529762">
              <a:off x="-108344" y="1052971"/>
              <a:ext cx="364542" cy="162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9822408">
              <a:off x="1376637" y="452045"/>
              <a:ext cx="318037" cy="284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5167216">
              <a:off x="670775" y="681057"/>
              <a:ext cx="324077" cy="297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4589185">
              <a:off x="429690" y="1383187"/>
              <a:ext cx="327333" cy="304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2814206">
              <a:off x="956255" y="816343"/>
              <a:ext cx="796962" cy="124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3866944">
              <a:off x="1140657" y="210539"/>
              <a:ext cx="318374" cy="2901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9909754">
              <a:off x="1615869" y="1615937"/>
              <a:ext cx="452127" cy="314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8213746">
              <a:off x="-201010" y="1417900"/>
              <a:ext cx="770930" cy="104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4843334">
              <a:off x="1100848" y="1690274"/>
              <a:ext cx="417833" cy="288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5877441">
              <a:off x="900850" y="-52156"/>
              <a:ext cx="425738" cy="203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10697723">
              <a:off x="1622052" y="845335"/>
              <a:ext cx="366684" cy="126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5349582">
              <a:off x="262000" y="1773846"/>
              <a:ext cx="361782" cy="96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572728">
              <a:off x="962783" y="2747"/>
              <a:ext cx="349182" cy="1404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4213857">
              <a:off x="1141906" y="1643495"/>
              <a:ext cx="324508" cy="281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-10638907">
              <a:off x="1155048" y="1636670"/>
              <a:ext cx="305389" cy="174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6219858">
              <a:off x="1568440" y="1662108"/>
              <a:ext cx="440668" cy="3492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5318746">
              <a:off x="657501" y="859128"/>
              <a:ext cx="70757" cy="21263"/>
            </a:xfrm>
            <a:prstGeom prst="ellipse">
              <a:avLst/>
            </a:prstGeom>
            <a:gradFill>
              <a:gsLst>
                <a:gs pos="0">
                  <a:srgbClr val="000000">
                    <a:alpha val="18079"/>
                  </a:srgbClr>
                </a:gs>
                <a:gs pos="14286">
                  <a:srgbClr val="000000">
                    <a:alpha val="16747"/>
                  </a:srgbClr>
                </a:gs>
                <a:gs pos="28571">
                  <a:srgbClr val="000000">
                    <a:alpha val="13265"/>
                  </a:srgbClr>
                </a:gs>
                <a:gs pos="42857">
                  <a:srgbClr val="000000">
                    <a:alpha val="8912"/>
                  </a:srgbClr>
                </a:gs>
                <a:gs pos="57143">
                  <a:srgbClr val="000000">
                    <a:alpha val="5041"/>
                  </a:srgbClr>
                </a:gs>
                <a:gs pos="71429">
                  <a:srgbClr val="000000">
                    <a:alpha val="2392"/>
                  </a:srgbClr>
                </a:gs>
                <a:gs pos="85714">
                  <a:srgbClr val="000000">
                    <a:alpha val="953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5399345">
              <a:off x="897031" y="1482220"/>
              <a:ext cx="70875" cy="21269"/>
            </a:xfrm>
            <a:prstGeom prst="ellipse">
              <a:avLst/>
            </a:prstGeom>
            <a:gradFill>
              <a:gsLst>
                <a:gs pos="0">
                  <a:srgbClr val="000000">
                    <a:alpha val="18242"/>
                  </a:srgbClr>
                </a:gs>
                <a:gs pos="14286">
                  <a:srgbClr val="000000">
                    <a:alpha val="16899"/>
                  </a:srgbClr>
                </a:gs>
                <a:gs pos="28571">
                  <a:srgbClr val="000000">
                    <a:alpha val="13388"/>
                  </a:srgbClr>
                </a:gs>
                <a:gs pos="42857">
                  <a:srgbClr val="000000">
                    <a:alpha val="8997"/>
                  </a:srgbClr>
                </a:gs>
                <a:gs pos="57143">
                  <a:srgbClr val="000000">
                    <a:alpha val="5090"/>
                  </a:srgbClr>
                </a:gs>
                <a:gs pos="71429">
                  <a:srgbClr val="000000">
                    <a:alpha val="2416"/>
                  </a:srgbClr>
                </a:gs>
                <a:gs pos="85714">
                  <a:srgbClr val="000000">
                    <a:alpha val="962"/>
                  </a:srgbClr>
                </a:gs>
                <a:gs pos="100000">
                  <a:srgbClr val="00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10708252">
              <a:off x="-48583" y="450321"/>
              <a:ext cx="215216" cy="96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10434832">
              <a:off x="-168656" y="442015"/>
              <a:ext cx="469743" cy="161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5420539">
              <a:off x="388445" y="37282"/>
              <a:ext cx="225770" cy="105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401814">
              <a:off x="861435" y="16251"/>
              <a:ext cx="214977" cy="78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10021670">
              <a:off x="459850" y="1192137"/>
              <a:ext cx="70851" cy="21366"/>
            </a:xfrm>
            <a:prstGeom prst="ellipse">
              <a:avLst/>
            </a:prstGeom>
            <a:gradFill>
              <a:gsLst>
                <a:gs pos="0">
                  <a:srgbClr val="000000">
                    <a:alpha val="18182"/>
                  </a:srgbClr>
                </a:gs>
                <a:gs pos="14286">
                  <a:srgbClr val="000000">
                    <a:alpha val="16843"/>
                  </a:srgbClr>
                </a:gs>
                <a:gs pos="28571">
                  <a:srgbClr val="000000">
                    <a:alpha val="13343"/>
                  </a:srgbClr>
                </a:gs>
                <a:gs pos="42857">
                  <a:srgbClr val="000000">
                    <a:alpha val="8966"/>
                  </a:srgbClr>
                </a:gs>
                <a:gs pos="57143">
                  <a:srgbClr val="000000">
                    <a:alpha val="5072"/>
                  </a:srgbClr>
                </a:gs>
                <a:gs pos="71429">
                  <a:srgbClr val="000000">
                    <a:alpha val="2407"/>
                  </a:srgbClr>
                </a:gs>
                <a:gs pos="85714">
                  <a:srgbClr val="000000">
                    <a:alpha val="959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5346256">
              <a:off x="-40416" y="-568"/>
              <a:ext cx="453227" cy="146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3381302">
              <a:off x="196877" y="669528"/>
              <a:ext cx="309984" cy="290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8571194">
              <a:off x="190081" y="231180"/>
              <a:ext cx="311920" cy="282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-8766936">
              <a:off x="409863" y="921522"/>
              <a:ext cx="343581" cy="281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4645169">
              <a:off x="429233" y="1383196"/>
              <a:ext cx="327250" cy="304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8138839">
              <a:off x="478062" y="1162664"/>
              <a:ext cx="873143" cy="111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10708514">
              <a:off x="-104749" y="579934"/>
              <a:ext cx="374255" cy="154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4133969">
              <a:off x="1126373" y="1722469"/>
              <a:ext cx="439118" cy="2395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10759004">
              <a:off x="1742264" y="215489"/>
              <a:ext cx="211216" cy="79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-10794110">
              <a:off x="-55558" y="1599827"/>
              <a:ext cx="200986" cy="78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5787525">
              <a:off x="361364" y="-93207"/>
              <a:ext cx="438300" cy="308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-10778679">
              <a:off x="1752321" y="864926"/>
              <a:ext cx="244397" cy="105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10634494">
              <a:off x="1633652" y="1633117"/>
              <a:ext cx="384153" cy="163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10648864">
              <a:off x="1633298" y="662767"/>
              <a:ext cx="396696" cy="323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5404173">
              <a:off x="1273494" y="1801395"/>
              <a:ext cx="233927" cy="112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416118">
              <a:off x="1534012" y="35138"/>
              <a:ext cx="211622" cy="80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-10743577">
              <a:off x="-143554" y="1388712"/>
              <a:ext cx="423294" cy="176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10792381">
              <a:off x="-62442" y="1401451"/>
              <a:ext cx="227225" cy="102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10726328">
              <a:off x="1636967" y="1636279"/>
              <a:ext cx="362000" cy="137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418324">
              <a:off x="1578292" y="1788474"/>
              <a:ext cx="215546" cy="80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5271810">
              <a:off x="1532639" y="1726322"/>
              <a:ext cx="361587" cy="152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10699260">
              <a:off x="1637086" y="1634844"/>
              <a:ext cx="363608" cy="149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8630940">
              <a:off x="190106" y="232143"/>
              <a:ext cx="311818" cy="281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4476748">
              <a:off x="681619" y="1154666"/>
              <a:ext cx="311057" cy="2783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5577757">
              <a:off x="56242" y="1756839"/>
              <a:ext cx="453470" cy="1527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10649157">
              <a:off x="1627373" y="208412"/>
              <a:ext cx="369535" cy="1373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10737962">
              <a:off x="-143201" y="1388345"/>
              <a:ext cx="422525" cy="1791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10060984">
              <a:off x="1615593" y="1619737"/>
              <a:ext cx="445378" cy="288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5360254">
              <a:off x="825" y="18302"/>
              <a:ext cx="363331" cy="1583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7876132">
              <a:off x="1377533" y="1737183"/>
              <a:ext cx="798525" cy="290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10709955">
              <a:off x="1739637" y="1638222"/>
              <a:ext cx="238654" cy="115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-8832939">
              <a:off x="1493440" y="421421"/>
              <a:ext cx="626602" cy="355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10710694">
              <a:off x="651154" y="550336"/>
              <a:ext cx="394358" cy="201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3736135">
              <a:off x="1036039" y="-80386"/>
              <a:ext cx="527350" cy="4006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2744981">
              <a:off x="1041169" y="1416570"/>
              <a:ext cx="576185" cy="268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8254540">
              <a:off x="871070" y="168969"/>
              <a:ext cx="383038" cy="3722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3549883">
              <a:off x="1244371" y="1630210"/>
              <a:ext cx="629188" cy="361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2788108">
              <a:off x="522499" y="1442574"/>
              <a:ext cx="671278" cy="263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8178622">
              <a:off x="870620" y="169549"/>
              <a:ext cx="383936" cy="371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7920231">
              <a:off x="757293" y="687487"/>
              <a:ext cx="635399" cy="272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3746247">
              <a:off x="1263276" y="1624057"/>
              <a:ext cx="591318" cy="3757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2920677">
              <a:off x="-175295" y="769629"/>
              <a:ext cx="705492" cy="221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9917170">
              <a:off x="1338691" y="647743"/>
              <a:ext cx="391574" cy="373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-9723581">
              <a:off x="635913" y="885773"/>
              <a:ext cx="410830" cy="355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8838810">
              <a:off x="413189" y="659935"/>
              <a:ext cx="387304" cy="3469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-8202805">
              <a:off x="1237779" y="206451"/>
              <a:ext cx="601753" cy="3103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2786296">
              <a:off x="524339" y="1445019"/>
              <a:ext cx="672674" cy="263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10673501">
              <a:off x="910688" y="625743"/>
              <a:ext cx="349412" cy="102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7737552">
              <a:off x="1140046" y="1168472"/>
              <a:ext cx="328605" cy="271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8125554">
              <a:off x="475687" y="1170465"/>
              <a:ext cx="862505" cy="111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6453443">
              <a:off x="1143682" y="198594"/>
              <a:ext cx="318353" cy="293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7739005">
              <a:off x="1139984" y="1168529"/>
              <a:ext cx="328718" cy="271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6452967">
              <a:off x="1143689" y="198592"/>
              <a:ext cx="318352" cy="293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2835381">
              <a:off x="1400886" y="1719722"/>
              <a:ext cx="747697" cy="1219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5550305">
              <a:off x="1003940" y="1763089"/>
              <a:ext cx="449085" cy="1250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522196">
              <a:off x="137556" y="1680545"/>
              <a:ext cx="431516" cy="299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10744207">
              <a:off x="-83905" y="619239"/>
              <a:ext cx="242200" cy="111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10458704">
              <a:off x="1608536" y="202746"/>
              <a:ext cx="428002" cy="3236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3136294">
              <a:off x="756596" y="1622733"/>
              <a:ext cx="626256" cy="362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5258334">
              <a:off x="189721" y="1772668"/>
              <a:ext cx="484657" cy="125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6043415">
              <a:off x="1345057" y="-75669"/>
              <a:ext cx="413192" cy="298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-10761283">
              <a:off x="-74358" y="1102418"/>
              <a:ext cx="221870" cy="105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-9828978">
              <a:off x="-130847" y="1375658"/>
              <a:ext cx="405223" cy="307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424554">
              <a:off x="1100555" y="1817627"/>
              <a:ext cx="214466" cy="74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5465115">
              <a:off x="1032709" y="-16586"/>
              <a:ext cx="242321" cy="103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8116969">
              <a:off x="393772" y="326727"/>
              <a:ext cx="921118" cy="1045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8084464">
              <a:off x="1119822" y="1501742"/>
              <a:ext cx="826176" cy="1072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5580252">
              <a:off x="196157" y="674033"/>
              <a:ext cx="311191" cy="292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5359416">
              <a:off x="601465" y="761464"/>
              <a:ext cx="317801" cy="146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7740459">
              <a:off x="1139928" y="1168591"/>
              <a:ext cx="328789" cy="271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10794715">
              <a:off x="-174111" y="76937"/>
              <a:ext cx="469220" cy="1840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10780556">
              <a:off x="-83945" y="931717"/>
              <a:ext cx="232125" cy="749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6453157">
              <a:off x="1143682" y="198594"/>
              <a:ext cx="318353" cy="293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8673156">
              <a:off x="1371855" y="453715"/>
              <a:ext cx="343712" cy="265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2713881">
              <a:off x="907660" y="918905"/>
              <a:ext cx="321732" cy="298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10697539">
              <a:off x="-142139" y="1534783"/>
              <a:ext cx="383197" cy="1538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-9821754">
              <a:off x="-131479" y="1375727"/>
              <a:ext cx="405961" cy="307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5429003">
              <a:off x="1127908" y="1661623"/>
              <a:ext cx="362829" cy="289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-10778172">
              <a:off x="1751414" y="370659"/>
              <a:ext cx="242743" cy="132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5377879">
              <a:off x="-4277" y="5293"/>
              <a:ext cx="376060" cy="1552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6105393">
              <a:off x="1345613" y="-75104"/>
              <a:ext cx="414811" cy="296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8329793">
              <a:off x="189979" y="227469"/>
              <a:ext cx="312340" cy="284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5598253">
              <a:off x="196196" y="674052"/>
              <a:ext cx="311186" cy="2920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6452811">
              <a:off x="1143696" y="198590"/>
              <a:ext cx="318352" cy="293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5227796">
              <a:off x="334817" y="538893"/>
              <a:ext cx="340134" cy="1087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-9917420">
              <a:off x="206866" y="1169928"/>
              <a:ext cx="307472" cy="281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-9917422">
              <a:off x="206866" y="1169928"/>
              <a:ext cx="307472" cy="281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8442792">
              <a:off x="903354" y="1413915"/>
              <a:ext cx="326699" cy="275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7738765">
              <a:off x="1139992" y="1168521"/>
              <a:ext cx="328703" cy="271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5577778">
              <a:off x="56251" y="1756831"/>
              <a:ext cx="453467" cy="1527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10729439">
              <a:off x="1750273" y="1165279"/>
              <a:ext cx="232421" cy="107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-10618124">
              <a:off x="1605943" y="687304"/>
              <a:ext cx="457168" cy="1044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4616595">
              <a:off x="880944" y="-48447"/>
              <a:ext cx="347070" cy="288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5442301">
              <a:off x="1577064" y="1818516"/>
              <a:ext cx="229413" cy="96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5338884">
              <a:off x="1441495" y="1774776"/>
              <a:ext cx="512870" cy="111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10440040">
              <a:off x="-210280" y="935148"/>
              <a:ext cx="607726" cy="639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5512568">
              <a:off x="984404" y="1775229"/>
              <a:ext cx="474736" cy="109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10303134">
              <a:off x="-162058" y="920819"/>
              <a:ext cx="459737" cy="2903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6531401">
              <a:off x="1367418" y="-47404"/>
              <a:ext cx="368466" cy="292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5784362">
              <a:off x="387203" y="-61896"/>
              <a:ext cx="383703" cy="3047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4813261">
              <a:off x="858363" y="-73861"/>
              <a:ext cx="389466" cy="290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5571149">
              <a:off x="196203" y="674021"/>
              <a:ext cx="311170" cy="2920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10629938">
              <a:off x="1632472" y="207619"/>
              <a:ext cx="384111" cy="1409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4861954">
              <a:off x="843523" y="-91960"/>
              <a:ext cx="417028" cy="291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-8500552">
              <a:off x="1383852" y="924154"/>
              <a:ext cx="310790" cy="3002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2712331">
              <a:off x="907662" y="918904"/>
              <a:ext cx="321723" cy="2980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6600147">
              <a:off x="426185" y="443376"/>
              <a:ext cx="321158" cy="2960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5477414">
              <a:off x="436738" y="1631"/>
              <a:ext cx="468711" cy="1174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4746330">
              <a:off x="1135507" y="689548"/>
              <a:ext cx="355330" cy="272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5506193">
              <a:off x="602995" y="1664354"/>
              <a:ext cx="430357" cy="318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5793610">
              <a:off x="361421" y="-93080"/>
              <a:ext cx="438366" cy="3079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10708034">
              <a:off x="1647969" y="683167"/>
              <a:ext cx="391264" cy="1263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10601070">
              <a:off x="1602947" y="1162501"/>
              <a:ext cx="470786" cy="147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5487832">
              <a:off x="1108521" y="1814333"/>
              <a:ext cx="237986" cy="1256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-10686819">
              <a:off x="-114716" y="917241"/>
              <a:ext cx="417470" cy="239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4275706">
              <a:off x="674362" y="688256"/>
              <a:ext cx="316015" cy="291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8442847">
              <a:off x="903352" y="1413916"/>
              <a:ext cx="326704" cy="275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4746222">
              <a:off x="1135510" y="689542"/>
              <a:ext cx="355318" cy="2724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8442829">
              <a:off x="903355" y="1413915"/>
              <a:ext cx="326699" cy="275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6520944">
              <a:off x="-112818" y="-124696"/>
              <a:ext cx="410150" cy="387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454435">
              <a:off x="1110079" y="1680635"/>
              <a:ext cx="396435" cy="289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6451973">
              <a:off x="1143682" y="198590"/>
              <a:ext cx="318351" cy="293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10581447">
              <a:off x="675529" y="194309"/>
              <a:ext cx="303304" cy="295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8672705">
              <a:off x="1371832" y="453745"/>
              <a:ext cx="343754" cy="265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-9015466">
              <a:off x="903924" y="455848"/>
              <a:ext cx="341942" cy="264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5654029">
              <a:off x="680198" y="1153154"/>
              <a:ext cx="306997" cy="2860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4276197">
              <a:off x="674369" y="688250"/>
              <a:ext cx="316015" cy="291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6453268">
              <a:off x="1143682" y="198593"/>
              <a:ext cx="318353" cy="293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-9015470">
              <a:off x="903923" y="455850"/>
              <a:ext cx="341945" cy="264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-9916904">
              <a:off x="206864" y="1169929"/>
              <a:ext cx="307473" cy="281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-8499919">
              <a:off x="1383853" y="924156"/>
              <a:ext cx="310790" cy="300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5154843">
              <a:off x="142804" y="1682262"/>
              <a:ext cx="431906" cy="295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6098545">
              <a:off x="1345587" y="-75161"/>
              <a:ext cx="414591" cy="2966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5289458">
              <a:off x="1506421" y="1729993"/>
              <a:ext cx="469515" cy="210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-10330952">
              <a:off x="1622474" y="1160516"/>
              <a:ext cx="433416" cy="304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-10330785">
              <a:off x="1622473" y="1160519"/>
              <a:ext cx="433392" cy="3046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5786856">
              <a:off x="361292" y="-93208"/>
              <a:ext cx="438408" cy="308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-8500390">
              <a:off x="1383857" y="924152"/>
              <a:ext cx="310784" cy="300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-9917354">
              <a:off x="206866" y="1169928"/>
              <a:ext cx="307472" cy="281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8500975">
              <a:off x="1383855" y="924151"/>
              <a:ext cx="310784" cy="300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-8890908">
              <a:off x="411334" y="921412"/>
              <a:ext cx="343272" cy="280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-8890909">
              <a:off x="411334" y="921412"/>
              <a:ext cx="343272" cy="280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5501113">
              <a:off x="193278" y="1791396"/>
              <a:ext cx="505610" cy="857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-9917535">
              <a:off x="206866" y="1169928"/>
              <a:ext cx="307472" cy="281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7738691">
              <a:off x="1140008" y="1168506"/>
              <a:ext cx="328675" cy="271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5141588">
              <a:off x="1366372" y="1419986"/>
              <a:ext cx="306144" cy="251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6098315">
              <a:off x="1345547" y="-75224"/>
              <a:ext cx="414709" cy="296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-10417118">
              <a:off x="1646797" y="230109"/>
              <a:ext cx="397593" cy="310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5512272">
              <a:off x="602850" y="1664403"/>
              <a:ext cx="430392" cy="318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445840">
              <a:off x="1110369" y="1680435"/>
              <a:ext cx="396170" cy="2900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2733615">
              <a:off x="-192294" y="389372"/>
              <a:ext cx="851544" cy="168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8024260">
              <a:off x="193673" y="220343"/>
              <a:ext cx="831858" cy="2172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5492843">
              <a:off x="376706" y="1223581"/>
              <a:ext cx="309259" cy="232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10349944">
              <a:off x="209080" y="1168962"/>
              <a:ext cx="298464" cy="282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10633687">
              <a:off x="197372" y="248575"/>
              <a:ext cx="302313" cy="267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-9393956">
              <a:off x="676189" y="195039"/>
              <a:ext cx="302623" cy="2919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9476260">
              <a:off x="779089" y="1603159"/>
              <a:ext cx="791648" cy="127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9352020">
              <a:off x="1279584" y="1611902"/>
              <a:ext cx="457680" cy="186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4275698">
              <a:off x="674369" y="688255"/>
              <a:ext cx="316016" cy="291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5373160">
              <a:off x="1191500" y="1755380"/>
              <a:ext cx="544917" cy="154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5319820">
              <a:off x="-97817" y="-111343"/>
              <a:ext cx="407135" cy="359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6098701">
              <a:off x="1345606" y="-75133"/>
              <a:ext cx="414541" cy="296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9827567">
              <a:off x="-130675" y="1375706"/>
              <a:ext cx="405073" cy="307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-10176000">
              <a:off x="421720" y="286882"/>
              <a:ext cx="367518" cy="240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8068676">
              <a:off x="1119201" y="1216127"/>
              <a:ext cx="822680" cy="220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2715217">
              <a:off x="1143971" y="275173"/>
              <a:ext cx="848674" cy="212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2726267">
              <a:off x="680590" y="1247750"/>
              <a:ext cx="815346" cy="158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2735005">
              <a:off x="767574" y="871269"/>
              <a:ext cx="859458" cy="181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8052651">
              <a:off x="882798" y="461577"/>
              <a:ext cx="892261" cy="1969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10605622">
              <a:off x="1634346" y="668902"/>
              <a:ext cx="391472" cy="319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9575748">
              <a:off x="962060" y="433029"/>
              <a:ext cx="462861" cy="733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8357371">
              <a:off x="909084" y="919023"/>
              <a:ext cx="321734" cy="295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4545583">
              <a:off x="431173" y="443136"/>
              <a:ext cx="310818" cy="299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212347">
              <a:off x="1360996" y="1425788"/>
              <a:ext cx="299372" cy="234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-8813805">
              <a:off x="411498" y="921861"/>
              <a:ext cx="341469" cy="279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10460334">
              <a:off x="-154335" y="917822"/>
              <a:ext cx="452581" cy="2859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5963536">
              <a:off x="366586" y="-92390"/>
              <a:ext cx="429218" cy="3069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5158276">
              <a:off x="142804" y="1682198"/>
              <a:ext cx="431816" cy="295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10349854">
              <a:off x="209080" y="1168962"/>
              <a:ext cx="298464" cy="282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5963710">
              <a:off x="366584" y="-92391"/>
              <a:ext cx="429226" cy="306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-8344180">
              <a:off x="1382146" y="930763"/>
              <a:ext cx="318517" cy="2888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8814004">
              <a:off x="411496" y="921856"/>
              <a:ext cx="341473" cy="279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8147819">
              <a:off x="-161314" y="1536112"/>
              <a:ext cx="837467" cy="197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5157504">
              <a:off x="1238089" y="1694990"/>
              <a:ext cx="449628" cy="1539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2992660">
              <a:off x="137886" y="1658781"/>
              <a:ext cx="836841" cy="204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6023087">
              <a:off x="1351121" y="-74239"/>
              <a:ext cx="401346" cy="2984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-10771089">
              <a:off x="1615993" y="204077"/>
              <a:ext cx="408583" cy="323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4546248">
              <a:off x="431173" y="443136"/>
              <a:ext cx="310818" cy="2999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8076658">
              <a:off x="788112" y="146068"/>
              <a:ext cx="801659" cy="162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10181406">
              <a:off x="230302" y="895077"/>
              <a:ext cx="307197" cy="261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150293">
              <a:off x="679794" y="1154020"/>
              <a:ext cx="306670" cy="2842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6827590">
              <a:off x="-116994" y="-130074"/>
              <a:ext cx="414447" cy="391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452063">
              <a:off x="149888" y="1679855"/>
              <a:ext cx="415924" cy="292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150279">
              <a:off x="679794" y="1154020"/>
              <a:ext cx="306670" cy="2842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3157050">
              <a:off x="486234" y="188511"/>
              <a:ext cx="435456" cy="80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5923071">
              <a:off x="229291" y="948519"/>
              <a:ext cx="350403" cy="2326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6245672">
              <a:off x="1125734" y="895643"/>
              <a:ext cx="367930" cy="352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6593895">
              <a:off x="1525822" y="1437659"/>
              <a:ext cx="231559" cy="73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3710427">
              <a:off x="283534" y="429607"/>
              <a:ext cx="373966" cy="84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-10344972">
              <a:off x="209714" y="1168312"/>
              <a:ext cx="298700" cy="282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741594">
              <a:off x="1123008" y="413261"/>
              <a:ext cx="375772" cy="242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9226933">
              <a:off x="993564" y="908284"/>
              <a:ext cx="389655" cy="77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5119731">
              <a:off x="847394" y="-91812"/>
              <a:ext cx="409385" cy="291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7848872">
              <a:off x="972520" y="1377882"/>
              <a:ext cx="440863" cy="78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5310420">
              <a:off x="322879" y="1010991"/>
              <a:ext cx="350287" cy="98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9757125">
              <a:off x="1125987" y="518152"/>
              <a:ext cx="350929" cy="243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10767868">
              <a:off x="1599090" y="1530125"/>
              <a:ext cx="304272" cy="1739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8461063">
              <a:off x="1112736" y="404690"/>
              <a:ext cx="351269" cy="3149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10703447">
              <a:off x="634319" y="1099303"/>
              <a:ext cx="394075" cy="110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2743920">
              <a:off x="555711" y="1107941"/>
              <a:ext cx="783071" cy="148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5215567">
              <a:off x="338018" y="-29284"/>
              <a:ext cx="320405" cy="104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4091246">
              <a:off x="1523749" y="617900"/>
              <a:ext cx="231870" cy="84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-8211965">
              <a:off x="25327" y="101784"/>
              <a:ext cx="848509" cy="220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5187096">
              <a:off x="342823" y="372049"/>
              <a:ext cx="218024" cy="75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5443477">
              <a:off x="314709" y="1498701"/>
              <a:ext cx="356799" cy="77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5253787">
              <a:off x="1089328" y="741996"/>
              <a:ext cx="230181" cy="67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10751649">
              <a:off x="-99565" y="647755"/>
              <a:ext cx="403389" cy="77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-10778175">
              <a:off x="-137548" y="452776"/>
              <a:ext cx="322605" cy="77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2755468">
              <a:off x="445950" y="1484556"/>
              <a:ext cx="856799" cy="218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-10704445">
              <a:off x="393511" y="1266913"/>
              <a:ext cx="356877" cy="198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6437268">
              <a:off x="93032" y="394378"/>
              <a:ext cx="776723" cy="91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10780231">
              <a:off x="1046507" y="929218"/>
              <a:ext cx="192690" cy="80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10676079">
              <a:off x="-105560" y="1580644"/>
              <a:ext cx="396658" cy="101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10637068">
              <a:off x="1379202" y="451526"/>
              <a:ext cx="352128" cy="100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7412934">
              <a:off x="-33951" y="202404"/>
              <a:ext cx="447194" cy="193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-10062784">
              <a:off x="1627167" y="1279590"/>
              <a:ext cx="252713" cy="175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5500960">
              <a:off x="122138" y="1293125"/>
              <a:ext cx="263519" cy="73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5442278">
              <a:off x="32313" y="1492104"/>
              <a:ext cx="341823" cy="987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274248">
              <a:off x="1517662" y="1081285"/>
              <a:ext cx="254622" cy="65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10727439">
              <a:off x="275599" y="217076"/>
              <a:ext cx="238358" cy="74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10637231">
              <a:off x="1378432" y="451618"/>
              <a:ext cx="353017" cy="1001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10761139">
              <a:off x="1216736" y="211917"/>
              <a:ext cx="252337" cy="87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5283313">
              <a:off x="1049461" y="130210"/>
              <a:ext cx="241829" cy="55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8103350">
              <a:off x="204038" y="1173244"/>
              <a:ext cx="861102" cy="170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-10604919">
              <a:off x="891792" y="927436"/>
              <a:ext cx="232506" cy="840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5259934">
              <a:off x="1215660" y="299688"/>
              <a:ext cx="359047" cy="95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-10589752">
              <a:off x="651680" y="1640049"/>
              <a:ext cx="252608" cy="92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5344847">
              <a:off x="1210046" y="788413"/>
              <a:ext cx="380515" cy="79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10531748">
              <a:off x="1487734" y="1409345"/>
              <a:ext cx="231230" cy="659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10785360">
              <a:off x="655339" y="210976"/>
              <a:ext cx="327816" cy="106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10165278">
              <a:off x="1625307" y="1161018"/>
              <a:ext cx="423040" cy="303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5353934">
              <a:off x="839429" y="995100"/>
              <a:ext cx="255855" cy="70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-10681978">
              <a:off x="1376214" y="1410084"/>
              <a:ext cx="277959" cy="601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2758090">
              <a:off x="497404" y="122343"/>
              <a:ext cx="853098" cy="169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4572098">
              <a:off x="137419" y="245493"/>
              <a:ext cx="230171" cy="73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5291481">
              <a:off x="1510415" y="575272"/>
              <a:ext cx="262721" cy="758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10643647">
              <a:off x="661360" y="415425"/>
              <a:ext cx="245088" cy="71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10685620">
              <a:off x="428041" y="122197"/>
              <a:ext cx="313052" cy="134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-8115878">
              <a:off x="1005672" y="146536"/>
              <a:ext cx="837741" cy="170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5333192">
              <a:off x="803433" y="1717920"/>
              <a:ext cx="251371" cy="695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8114416">
              <a:off x="-47216" y="1507491"/>
              <a:ext cx="686954" cy="183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631495">
              <a:off x="1224695" y="995248"/>
              <a:ext cx="317709" cy="1647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8123221">
              <a:off x="892421" y="1451626"/>
              <a:ext cx="830390" cy="179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10795530">
              <a:off x="644103" y="915723"/>
              <a:ext cx="373334" cy="137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5484183">
              <a:off x="1541265" y="1462078"/>
              <a:ext cx="331628" cy="1681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6010877">
              <a:off x="1105067" y="1691415"/>
              <a:ext cx="385218" cy="2696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10712050">
              <a:off x="893966" y="190888"/>
              <a:ext cx="251827" cy="55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10685947">
              <a:off x="767099" y="1373024"/>
              <a:ext cx="227579" cy="659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9545474">
              <a:off x="1546948" y="1178464"/>
              <a:ext cx="395586" cy="87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10726585">
              <a:off x="-128047" y="927435"/>
              <a:ext cx="429320" cy="106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5466708">
              <a:off x="1511642" y="1010313"/>
              <a:ext cx="259884" cy="73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-10246488">
              <a:off x="101280" y="1120688"/>
              <a:ext cx="171441" cy="83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5432489">
              <a:off x="1223167" y="304517"/>
              <a:ext cx="360686" cy="71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-10791299">
              <a:off x="896349" y="1595293"/>
              <a:ext cx="333353" cy="85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10486244">
              <a:off x="179256" y="216695"/>
              <a:ext cx="218626" cy="68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10680093">
              <a:off x="426507" y="132558"/>
              <a:ext cx="316187" cy="122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5173277">
              <a:off x="724710" y="1728050"/>
              <a:ext cx="368512" cy="1240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10601202">
              <a:off x="1366679" y="1600635"/>
              <a:ext cx="311869" cy="77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8974210">
              <a:off x="422822" y="667276"/>
              <a:ext cx="354296" cy="330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5230192">
              <a:off x="1513168" y="306802"/>
              <a:ext cx="356805" cy="101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10177672">
              <a:off x="763686" y="424980"/>
              <a:ext cx="244027" cy="599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5346079">
              <a:off x="518040" y="1024771"/>
              <a:ext cx="336318" cy="82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5363440">
              <a:off x="1286289" y="-1642"/>
              <a:ext cx="310536" cy="64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5468814">
              <a:off x="1329430" y="1533889"/>
              <a:ext cx="237645" cy="85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5301929">
              <a:off x="606074" y="278317"/>
              <a:ext cx="249002" cy="772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5175960">
              <a:off x="1197341" y="521012"/>
              <a:ext cx="379420" cy="1306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10721769">
              <a:off x="1134880" y="1362918"/>
              <a:ext cx="344328" cy="77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8587281">
              <a:off x="-212915" y="-106152"/>
              <a:ext cx="535435" cy="3559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10686993">
              <a:off x="22838" y="1139790"/>
              <a:ext cx="262088" cy="59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8072977">
              <a:off x="1106157" y="764734"/>
              <a:ext cx="818135" cy="182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5393793">
              <a:off x="1293116" y="1734173"/>
              <a:ext cx="252271" cy="13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-9394841">
              <a:off x="1449775" y="670077"/>
              <a:ext cx="411228" cy="71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10773656">
              <a:off x="444650" y="1405110"/>
              <a:ext cx="284273" cy="72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5316434">
              <a:off x="1308807" y="1473226"/>
              <a:ext cx="259477" cy="55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-10755503">
              <a:off x="1636437" y="668593"/>
              <a:ext cx="385931" cy="3192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-10768879">
              <a:off x="400657" y="682373"/>
              <a:ext cx="381681" cy="124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10680765">
              <a:off x="195798" y="212287"/>
              <a:ext cx="312265" cy="121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6039167">
              <a:off x="68638" y="333424"/>
              <a:ext cx="378940" cy="802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-10650845">
              <a:off x="918895" y="612675"/>
              <a:ext cx="331667" cy="1176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4448978">
              <a:off x="294469" y="1470584"/>
              <a:ext cx="409325" cy="83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5213017">
              <a:off x="69553" y="1750614"/>
              <a:ext cx="368263" cy="70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10620731">
              <a:off x="1017006" y="1409246"/>
              <a:ext cx="217153" cy="64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-10765184">
              <a:off x="-153536" y="161895"/>
              <a:ext cx="453328" cy="89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5398733">
              <a:off x="493217" y="68232"/>
              <a:ext cx="391385" cy="688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5286758">
              <a:off x="1509154" y="1268381"/>
              <a:ext cx="349882" cy="77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5304673">
              <a:off x="571164" y="123396"/>
              <a:ext cx="234571" cy="70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-8567144">
              <a:off x="377108" y="451979"/>
              <a:ext cx="241290" cy="79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-10745069">
              <a:off x="-97523" y="183731"/>
              <a:ext cx="405382" cy="637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5268019">
              <a:off x="130370" y="1699821"/>
              <a:ext cx="276436" cy="114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8115046">
              <a:off x="360966" y="998775"/>
              <a:ext cx="915984" cy="157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5361191">
              <a:off x="1082260" y="765774"/>
              <a:ext cx="247690" cy="68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10755053">
              <a:off x="194611" y="1173605"/>
              <a:ext cx="280100" cy="55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5414330">
              <a:off x="852120" y="591274"/>
              <a:ext cx="239145" cy="813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5471447">
              <a:off x="27020" y="1217320"/>
              <a:ext cx="312272" cy="179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5392221">
              <a:off x="801609" y="278770"/>
              <a:ext cx="245839" cy="81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5677191">
              <a:off x="1506442" y="824624"/>
              <a:ext cx="348686" cy="65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10725043">
              <a:off x="903575" y="662565"/>
              <a:ext cx="244458" cy="60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10431755">
              <a:off x="672860" y="1638624"/>
              <a:ext cx="325275" cy="125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5396455">
              <a:off x="1203912" y="1768343"/>
              <a:ext cx="403228" cy="61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10797327">
              <a:off x="5763" y="1406189"/>
              <a:ext cx="269091" cy="75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2765536">
              <a:off x="-56011" y="968793"/>
              <a:ext cx="783573" cy="162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10767051">
              <a:off x="-130224" y="169891"/>
              <a:ext cx="427813" cy="801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9035340">
              <a:off x="239924" y="902680"/>
              <a:ext cx="455988" cy="93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-10765689">
              <a:off x="-134778" y="137506"/>
              <a:ext cx="430667" cy="1171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10789657">
              <a:off x="1598134" y="1166629"/>
              <a:ext cx="381005" cy="115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5389520">
              <a:off x="1269988" y="753108"/>
              <a:ext cx="264429" cy="73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5507896">
              <a:off x="1231927" y="973267"/>
              <a:ext cx="314583" cy="148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5408270">
              <a:off x="781568" y="760294"/>
              <a:ext cx="399236" cy="123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8328321">
              <a:off x="1406024" y="1449733"/>
              <a:ext cx="750467" cy="226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5434776">
              <a:off x="1552595" y="1467517"/>
              <a:ext cx="310720" cy="1630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5492703">
              <a:off x="1553935" y="372630"/>
              <a:ext cx="250039" cy="65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5338735">
              <a:off x="131207" y="830393"/>
              <a:ext cx="245508" cy="73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5406211">
              <a:off x="583036" y="145936"/>
              <a:ext cx="243680" cy="13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10670129">
              <a:off x="644715" y="1362576"/>
              <a:ext cx="336686" cy="78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5354622">
              <a:off x="800615" y="830203"/>
              <a:ext cx="262837" cy="583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5860316">
              <a:off x="844706" y="619777"/>
              <a:ext cx="235993" cy="554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276739">
              <a:off x="99384" y="1540785"/>
              <a:ext cx="180181" cy="1352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382602">
              <a:off x="847321" y="1063754"/>
              <a:ext cx="245657" cy="77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5408518">
              <a:off x="467995" y="41294"/>
              <a:ext cx="440299" cy="71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-10632995">
              <a:off x="1606542" y="1322913"/>
              <a:ext cx="394730" cy="124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10790921">
              <a:off x="702796" y="427446"/>
              <a:ext cx="277897" cy="56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-10797768">
              <a:off x="1342" y="451938"/>
              <a:ext cx="265335" cy="80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9635505">
              <a:off x="280673" y="1156709"/>
              <a:ext cx="496515" cy="100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-10787593">
              <a:off x="1188878" y="412469"/>
              <a:ext cx="269139" cy="75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-10033789">
              <a:off x="1623792" y="1164347"/>
              <a:ext cx="428382" cy="296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5419628">
              <a:off x="123289" y="1810087"/>
              <a:ext cx="262176" cy="76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5458961">
              <a:off x="569937" y="997442"/>
              <a:ext cx="247805" cy="59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-10773805">
              <a:off x="1382225" y="455509"/>
              <a:ext cx="256510" cy="72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380097">
              <a:off x="1071646" y="1243408"/>
              <a:ext cx="262976" cy="62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5358595">
              <a:off x="808686" y="1313413"/>
              <a:ext cx="243489" cy="6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10540154">
              <a:off x="1151955" y="1162013"/>
              <a:ext cx="336542" cy="1209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-10745553">
              <a:off x="661921" y="891878"/>
              <a:ext cx="344131" cy="71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5201607">
              <a:off x="80456" y="575399"/>
              <a:ext cx="255895" cy="878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-10782733">
              <a:off x="447752" y="453568"/>
              <a:ext cx="266772" cy="75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-10794368">
              <a:off x="505280" y="698488"/>
              <a:ext cx="262134" cy="12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2716621">
              <a:off x="547261" y="668065"/>
              <a:ext cx="882613" cy="156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10724395">
              <a:off x="1716818" y="1169786"/>
              <a:ext cx="279042" cy="71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7416657">
              <a:off x="491770" y="1588144"/>
              <a:ext cx="469323" cy="100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5732722">
              <a:off x="910121" y="571747"/>
              <a:ext cx="178112" cy="151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8669994">
              <a:off x="981418" y="199672"/>
              <a:ext cx="408941" cy="675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10797263">
              <a:off x="889330" y="663226"/>
              <a:ext cx="357143" cy="59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5361136">
              <a:off x="775528" y="24087"/>
              <a:ext cx="405416" cy="103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5370664">
              <a:off x="826417" y="539980"/>
              <a:ext cx="276004" cy="61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427658">
              <a:off x="1026171" y="21973"/>
              <a:ext cx="284314" cy="627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10795958">
              <a:off x="174302" y="1643867"/>
              <a:ext cx="348694" cy="80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10770020">
              <a:off x="1421351" y="932679"/>
              <a:ext cx="253102" cy="67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5426499">
              <a:off x="603531" y="1734740"/>
              <a:ext cx="258289" cy="86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10700787">
              <a:off x="1606465" y="1319940"/>
              <a:ext cx="335371" cy="126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5364736">
              <a:off x="1306511" y="1012987"/>
              <a:ext cx="268264" cy="59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-10749358">
              <a:off x="895589" y="181671"/>
              <a:ext cx="338269" cy="65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5416562">
              <a:off x="66810" y="-8819"/>
              <a:ext cx="295811" cy="69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5528025">
              <a:off x="92832" y="509254"/>
              <a:ext cx="247017" cy="63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10746897">
              <a:off x="907612" y="1130321"/>
              <a:ext cx="248816" cy="72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415148">
              <a:off x="1077697" y="339714"/>
              <a:ext cx="255076" cy="71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5357203">
              <a:off x="1520813" y="117425"/>
              <a:ext cx="235107" cy="85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10741364">
              <a:off x="1125479" y="1075203"/>
              <a:ext cx="362338" cy="1454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258968">
              <a:off x="619759" y="1213017"/>
              <a:ext cx="223405" cy="76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-10730488">
              <a:off x="653442" y="121865"/>
              <a:ext cx="359244" cy="143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5423618">
              <a:off x="842750" y="127055"/>
              <a:ext cx="240596" cy="581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-10561097">
              <a:off x="1687452" y="1591820"/>
              <a:ext cx="359681" cy="100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10755747">
              <a:off x="1715705" y="691457"/>
              <a:ext cx="268276" cy="762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5423992">
              <a:off x="1516841" y="106110"/>
              <a:ext cx="245922" cy="80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2700938">
              <a:off x="-87666" y="1475243"/>
              <a:ext cx="892455" cy="147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8072696">
              <a:off x="678007" y="1280533"/>
              <a:ext cx="683297" cy="152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5420438">
              <a:off x="1033218" y="90928"/>
              <a:ext cx="261027" cy="74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-10790259">
              <a:off x="898109" y="1407986"/>
              <a:ext cx="336887" cy="805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10708553">
              <a:off x="1460490" y="1410219"/>
              <a:ext cx="253809" cy="63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5311797">
              <a:off x="624238" y="1310864"/>
              <a:ext cx="221413" cy="85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10293028">
              <a:off x="1128127" y="405836"/>
              <a:ext cx="248986" cy="85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-10787868">
              <a:off x="1704688" y="900546"/>
              <a:ext cx="280757" cy="62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390994">
              <a:off x="1072093" y="1773670"/>
              <a:ext cx="259568" cy="56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10255623">
              <a:off x="1136077" y="544952"/>
              <a:ext cx="339177" cy="209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5319051">
              <a:off x="157184" y="1681809"/>
              <a:ext cx="401742" cy="291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4862264">
              <a:off x="848108" y="-89640"/>
              <a:ext cx="406812" cy="287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7080341">
              <a:off x="1184253" y="442864"/>
              <a:ext cx="447693" cy="1114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-10765134">
              <a:off x="498016" y="176934"/>
              <a:ext cx="250528" cy="71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10788544">
              <a:off x="1170709" y="887046"/>
              <a:ext cx="267890" cy="79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10355448">
              <a:off x="1138627" y="560764"/>
              <a:ext cx="338059" cy="1897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5350467">
              <a:off x="88186" y="1538296"/>
              <a:ext cx="251445" cy="68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5360280">
              <a:off x="117160" y="312392"/>
              <a:ext cx="265126" cy="60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2703154">
              <a:off x="-97003" y="1462686"/>
              <a:ext cx="882484" cy="143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-8585365">
              <a:off x="174737" y="434324"/>
              <a:ext cx="352970" cy="325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8093490">
              <a:off x="583828" y="803741"/>
              <a:ext cx="872838" cy="150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5405414">
              <a:off x="349533" y="625326"/>
              <a:ext cx="253483" cy="12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10735230">
              <a:off x="14838" y="653178"/>
              <a:ext cx="249023" cy="71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-10790453">
              <a:off x="917145" y="458981"/>
              <a:ext cx="249774" cy="53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376006">
              <a:off x="84870" y="538647"/>
              <a:ext cx="256412" cy="725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406984">
              <a:off x="1541661" y="1767978"/>
              <a:ext cx="250442" cy="14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10710420">
              <a:off x="1176654" y="397280"/>
              <a:ext cx="307254" cy="92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10730408">
              <a:off x="273189" y="689791"/>
              <a:ext cx="236528" cy="86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10742881">
              <a:off x="1680216" y="1171871"/>
              <a:ext cx="262080" cy="64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5254303">
              <a:off x="1073874" y="-102120"/>
              <a:ext cx="458421" cy="353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10748867">
              <a:off x="1124867" y="917772"/>
              <a:ext cx="363260" cy="1333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-8121257">
              <a:off x="1262894" y="903101"/>
              <a:ext cx="860499" cy="147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516989">
              <a:off x="1326221" y="107211"/>
              <a:ext cx="246809" cy="90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5529062">
              <a:off x="613507" y="828874"/>
              <a:ext cx="237641" cy="78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5400431">
              <a:off x="1445610" y="50252"/>
              <a:ext cx="356781" cy="123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10765801">
              <a:off x="-173066" y="1230126"/>
              <a:ext cx="481675" cy="2435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5284536">
              <a:off x="1555243" y="764546"/>
              <a:ext cx="255200" cy="724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5435644">
              <a:off x="804734" y="1245959"/>
              <a:ext cx="254931" cy="56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5354896">
              <a:off x="824640" y="1514478"/>
              <a:ext cx="303338" cy="97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5391799">
              <a:off x="1043012" y="1031070"/>
              <a:ext cx="326506" cy="81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-10749357">
              <a:off x="908987" y="1410555"/>
              <a:ext cx="246441" cy="612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10798243">
              <a:off x="1400924" y="171210"/>
              <a:ext cx="260805" cy="801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10334348">
              <a:off x="1132741" y="563545"/>
              <a:ext cx="341621" cy="1863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5491094">
              <a:off x="1141318" y="-4741"/>
              <a:ext cx="485686" cy="148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5367824">
              <a:off x="1053409" y="1020706"/>
              <a:ext cx="317433" cy="1004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-8314373">
              <a:off x="652880" y="421842"/>
              <a:ext cx="361915" cy="3202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6657010">
              <a:off x="955541" y="603599"/>
              <a:ext cx="498332" cy="111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10764335">
              <a:off x="192068" y="1379323"/>
              <a:ext cx="261970" cy="57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8996917">
              <a:off x="-23159" y="183573"/>
              <a:ext cx="471092" cy="122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5382810">
              <a:off x="767364" y="1244901"/>
              <a:ext cx="301978" cy="94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10672613">
              <a:off x="1345757" y="366364"/>
              <a:ext cx="348062" cy="134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-10368037">
              <a:off x="-151308" y="1133259"/>
              <a:ext cx="348978" cy="1744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-8393767">
              <a:off x="475276" y="407618"/>
              <a:ext cx="464950" cy="1225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6402373">
              <a:off x="1311143" y="1646709"/>
              <a:ext cx="488337" cy="338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-10792515">
              <a:off x="1591622" y="1090042"/>
              <a:ext cx="474005" cy="124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5354200">
              <a:off x="182045" y="-10247"/>
              <a:ext cx="497517" cy="1604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-10796546">
              <a:off x="1368005" y="1161000"/>
              <a:ext cx="311697" cy="102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3868160">
              <a:off x="-28123" y="378241"/>
              <a:ext cx="482731" cy="1034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7663293">
              <a:off x="4293" y="666305"/>
              <a:ext cx="431918" cy="118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-10789465">
              <a:off x="1625004" y="1369194"/>
              <a:ext cx="276212" cy="69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-10700037">
              <a:off x="-151565" y="1118346"/>
              <a:ext cx="457198" cy="3503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6800440">
              <a:off x="971159" y="607852"/>
              <a:ext cx="467756" cy="113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10753719">
              <a:off x="-156042" y="355488"/>
              <a:ext cx="459254" cy="146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8354204">
              <a:off x="-239362" y="-111703"/>
              <a:ext cx="592634" cy="346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-10412506">
              <a:off x="1571420" y="584607"/>
              <a:ext cx="499909" cy="1568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-9465646">
              <a:off x="966517" y="435602"/>
              <a:ext cx="463096" cy="82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-10762080">
              <a:off x="-139797" y="1298266"/>
              <a:ext cx="451732" cy="158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-8315926">
              <a:off x="652893" y="421832"/>
              <a:ext cx="361894" cy="320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5515857">
              <a:off x="91221" y="559807"/>
              <a:ext cx="349400" cy="116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-10700035">
              <a:off x="-151571" y="1118345"/>
              <a:ext cx="457208" cy="350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8605570">
              <a:off x="1367519" y="186229"/>
              <a:ext cx="345528" cy="3315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10739838">
              <a:off x="1125965" y="916215"/>
              <a:ext cx="361210" cy="1410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7930455">
              <a:off x="-133854" y="55300"/>
              <a:ext cx="883486" cy="1923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-10753946">
              <a:off x="-158624" y="203786"/>
              <a:ext cx="459105" cy="136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10781664">
              <a:off x="670126" y="645960"/>
              <a:ext cx="309626" cy="84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10700411">
              <a:off x="1590672" y="1381384"/>
              <a:ext cx="440857" cy="179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10751200">
              <a:off x="-159707" y="353243"/>
              <a:ext cx="463530" cy="1490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5447513">
              <a:off x="354742" y="1212221"/>
              <a:ext cx="285394" cy="106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3738499">
              <a:off x="176882" y="906589"/>
              <a:ext cx="345574" cy="324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4836757">
              <a:off x="1544927" y="-48522"/>
              <a:ext cx="420894" cy="271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4689937">
              <a:off x="96497" y="976599"/>
              <a:ext cx="372660" cy="166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5371958">
              <a:off x="1247631" y="90577"/>
              <a:ext cx="308714" cy="92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5642933">
              <a:off x="1071608" y="-100389"/>
              <a:ext cx="459650" cy="3481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9931449">
              <a:off x="-293158" y="1637606"/>
              <a:ext cx="814548" cy="112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2712729">
              <a:off x="-149273" y="688418"/>
              <a:ext cx="812710" cy="87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8097808">
              <a:off x="59366" y="200506"/>
              <a:ext cx="805454" cy="86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2723819">
              <a:off x="1008150" y="415487"/>
              <a:ext cx="804986" cy="85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8118197">
              <a:off x="539641" y="687068"/>
              <a:ext cx="780535" cy="800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4123559">
              <a:off x="1108599" y="915473"/>
              <a:ext cx="633688" cy="71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-9208023">
              <a:off x="1111587" y="1381834"/>
              <a:ext cx="623469" cy="81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9441099">
              <a:off x="125388" y="1627994"/>
              <a:ext cx="685888" cy="715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10272770">
              <a:off x="1335274" y="1387887"/>
              <a:ext cx="768890" cy="54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8463241">
              <a:off x="-250943" y="-104643"/>
              <a:ext cx="616420" cy="3242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5331682">
              <a:off x="532458" y="1256567"/>
              <a:ext cx="303622" cy="100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5488848">
              <a:off x="14170" y="280450"/>
              <a:ext cx="355762" cy="141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-10754460">
              <a:off x="-70337" y="1157526"/>
              <a:ext cx="312815" cy="110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5437959">
              <a:off x="1065590" y="532150"/>
              <a:ext cx="290447" cy="99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5284644">
              <a:off x="302276" y="1059223"/>
              <a:ext cx="285549" cy="96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5345719">
              <a:off x="1444746" y="286574"/>
              <a:ext cx="359880" cy="1331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5452816">
              <a:off x="110972" y="1044815"/>
              <a:ext cx="296452" cy="95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-10774620">
              <a:off x="1589733" y="916521"/>
              <a:ext cx="475561" cy="137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10609190">
              <a:off x="416749" y="1122840"/>
              <a:ext cx="349094" cy="341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5433353">
              <a:off x="1489813" y="1244896"/>
              <a:ext cx="301067" cy="877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-10796903">
              <a:off x="447903" y="1355163"/>
              <a:ext cx="301783" cy="89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8113730">
              <a:off x="1246793" y="916261"/>
              <a:ext cx="807113" cy="85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8132214">
              <a:off x="-146631" y="875325"/>
              <a:ext cx="813102" cy="941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9731334">
              <a:off x="380636" y="916530"/>
              <a:ext cx="645356" cy="67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-9336335">
              <a:off x="1124059" y="914289"/>
              <a:ext cx="614308" cy="74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8086777">
              <a:off x="47748" y="677099"/>
              <a:ext cx="813460" cy="98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-8110808">
              <a:off x="772885" y="1604927"/>
              <a:ext cx="797270" cy="84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-10763320">
              <a:off x="410910" y="1633129"/>
              <a:ext cx="359495" cy="138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10720585">
              <a:off x="644925" y="1393119"/>
              <a:ext cx="376538" cy="1555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10791584">
              <a:off x="443636" y="1356318"/>
              <a:ext cx="300065" cy="88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10724547">
              <a:off x="413804" y="405644"/>
              <a:ext cx="291613" cy="86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4596401">
              <a:off x="891931" y="191709"/>
              <a:ext cx="332580" cy="3288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5402282">
              <a:off x="588750" y="527592"/>
              <a:ext cx="294857" cy="97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4755471">
              <a:off x="600783" y="-84775"/>
              <a:ext cx="453387" cy="319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10780013">
              <a:off x="-32985" y="213018"/>
              <a:ext cx="303548" cy="84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4692724">
              <a:off x="606387" y="-78158"/>
              <a:ext cx="442799" cy="319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10781623">
              <a:off x="1637713" y="1398232"/>
              <a:ext cx="303946" cy="1030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-10799836">
              <a:off x="1612336" y="647326"/>
              <a:ext cx="291050" cy="812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5361190">
              <a:off x="508742" y="1795572"/>
              <a:ext cx="328950" cy="146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2701378">
              <a:off x="565611" y="1419863"/>
              <a:ext cx="838390" cy="82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2738075">
              <a:off x="1030323" y="1382149"/>
              <a:ext cx="809418" cy="101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5382757">
              <a:off x="755173" y="314373"/>
              <a:ext cx="338540" cy="81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8115254">
              <a:off x="537566" y="1609389"/>
              <a:ext cx="833427" cy="92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8104446">
              <a:off x="527392" y="209992"/>
              <a:ext cx="801303" cy="832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2761850">
              <a:off x="-141506" y="203456"/>
              <a:ext cx="770413" cy="80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-10665240">
              <a:off x="1186318" y="159616"/>
              <a:ext cx="297583" cy="981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5421180">
              <a:off x="354354" y="807922"/>
              <a:ext cx="288009" cy="97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10731195">
              <a:off x="256976" y="451077"/>
              <a:ext cx="271477" cy="91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4944054">
              <a:off x="115533" y="-100817"/>
              <a:ext cx="474244" cy="3656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10752406">
              <a:off x="648533" y="1589978"/>
              <a:ext cx="258573" cy="95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-10728404">
              <a:off x="1436039" y="877453"/>
              <a:ext cx="288393" cy="91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5346004">
              <a:off x="588512" y="1500753"/>
              <a:ext cx="289455" cy="941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10711778">
              <a:off x="260458" y="1404537"/>
              <a:ext cx="272174" cy="85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-10788521">
              <a:off x="1402813" y="212400"/>
              <a:ext cx="286930" cy="85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10715827">
              <a:off x="1682626" y="1398748"/>
              <a:ext cx="309947" cy="96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6732318">
              <a:off x="558438" y="1656028"/>
              <a:ext cx="753460" cy="71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8117078">
              <a:off x="252336" y="1407935"/>
              <a:ext cx="854828" cy="916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10790443">
              <a:off x="1130023" y="1170238"/>
              <a:ext cx="360610" cy="73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-8101548">
              <a:off x="546244" y="909940"/>
              <a:ext cx="814437" cy="865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5389983">
              <a:off x="62043" y="1727033"/>
              <a:ext cx="296763" cy="872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10769786">
              <a:off x="-80492" y="1351753"/>
              <a:ext cx="300808" cy="94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5630959">
              <a:off x="316323" y="972862"/>
              <a:ext cx="264202" cy="873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8655395">
              <a:off x="423061" y="674757"/>
              <a:ext cx="349601" cy="313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3010206">
              <a:off x="1133981" y="1395716"/>
              <a:ext cx="365304" cy="306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5342228">
              <a:off x="115596" y="1023514"/>
              <a:ext cx="288780" cy="97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-8771166">
              <a:off x="1131468" y="907450"/>
              <a:ext cx="346024" cy="328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-8124143">
              <a:off x="257918" y="1113661"/>
              <a:ext cx="851181" cy="87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8065635">
              <a:off x="767193" y="910428"/>
              <a:ext cx="818973" cy="955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8084189">
              <a:off x="291432" y="425731"/>
              <a:ext cx="841660" cy="83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5327952">
              <a:off x="815268" y="1015494"/>
              <a:ext cx="323523" cy="95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2714994">
              <a:off x="793655" y="659826"/>
              <a:ext cx="777170" cy="88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6635790">
              <a:off x="158320" y="672043"/>
              <a:ext cx="628239" cy="709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4944189">
              <a:off x="115531" y="-100816"/>
              <a:ext cx="474247" cy="3656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5380272">
              <a:off x="1035813" y="363042"/>
              <a:ext cx="250373" cy="897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5520106">
              <a:off x="608197" y="1074281"/>
              <a:ext cx="253903" cy="91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-9652960">
              <a:off x="-197618" y="189881"/>
              <a:ext cx="794841" cy="62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7158340">
              <a:off x="557552" y="226928"/>
              <a:ext cx="255696" cy="90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10795378">
              <a:off x="215511" y="1596404"/>
              <a:ext cx="282362" cy="859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10742991">
              <a:off x="1678810" y="445204"/>
              <a:ext cx="287978" cy="1003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-10747509">
              <a:off x="191342" y="450425"/>
              <a:ext cx="280533" cy="94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10730539">
              <a:off x="177201" y="635628"/>
              <a:ext cx="246110" cy="96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-10794583">
              <a:off x="-26959" y="407459"/>
              <a:ext cx="290590" cy="83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-8181344">
              <a:off x="586355" y="924282"/>
              <a:ext cx="278925" cy="76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10788596">
              <a:off x="936003" y="689409"/>
              <a:ext cx="285495" cy="88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10695208">
              <a:off x="890892" y="456969"/>
              <a:ext cx="354594" cy="70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2709807">
              <a:off x="768377" y="678929"/>
              <a:ext cx="865933" cy="88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5360920">
              <a:off x="819523" y="542356"/>
              <a:ext cx="314506" cy="95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6142417">
              <a:off x="390407" y="1416849"/>
              <a:ext cx="629287" cy="53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10700074">
              <a:off x="1621936" y="442895"/>
              <a:ext cx="285368" cy="1100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10780538">
              <a:off x="1189585" y="637192"/>
              <a:ext cx="278659" cy="95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8958218">
              <a:off x="1095638" y="192274"/>
              <a:ext cx="666383" cy="76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-10745200">
              <a:off x="1132536" y="1648372"/>
              <a:ext cx="340351" cy="6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8183780">
              <a:off x="1295407" y="1340103"/>
              <a:ext cx="801296" cy="104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3707877">
              <a:off x="1090741" y="464944"/>
              <a:ext cx="247778" cy="1037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5696702">
              <a:off x="1176446" y="67350"/>
              <a:ext cx="528533" cy="51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-10732068">
              <a:off x="1638146" y="637235"/>
              <a:ext cx="283224" cy="93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-10252738">
              <a:off x="1574959" y="412940"/>
              <a:ext cx="473458" cy="340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8016221">
              <a:off x="651143" y="1398599"/>
              <a:ext cx="358017" cy="307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8081659">
              <a:off x="339740" y="605760"/>
              <a:ext cx="822189" cy="128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8102335">
              <a:off x="137698" y="333309"/>
              <a:ext cx="825739" cy="117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-10787254">
              <a:off x="658612" y="218123"/>
              <a:ext cx="338123" cy="680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6654127">
              <a:off x="-81051" y="907460"/>
              <a:ext cx="634353" cy="67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-9930417">
              <a:off x="-208448" y="896545"/>
              <a:ext cx="805541" cy="82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10068353">
              <a:off x="1092867" y="686904"/>
              <a:ext cx="600233" cy="569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10737302">
              <a:off x="416450" y="1137356"/>
              <a:ext cx="351046" cy="620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5393105">
              <a:off x="1291512" y="1490860"/>
              <a:ext cx="327407" cy="101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-10778228">
              <a:off x="696735" y="1403432"/>
              <a:ext cx="282066" cy="92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-10014624">
              <a:off x="1237078" y="643147"/>
              <a:ext cx="253697" cy="856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8257757">
              <a:off x="182737" y="434552"/>
              <a:ext cx="332992" cy="3111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-10778572">
              <a:off x="912943" y="1405274"/>
              <a:ext cx="319822" cy="105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5462241">
              <a:off x="1271335" y="1036817"/>
              <a:ext cx="347314" cy="71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8058542">
              <a:off x="994923" y="1613830"/>
              <a:ext cx="866578" cy="86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6908099">
              <a:off x="639627" y="1170699"/>
              <a:ext cx="601163" cy="638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8780338">
              <a:off x="1089828" y="659171"/>
              <a:ext cx="242306" cy="666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-10704969">
              <a:off x="1610045" y="1401088"/>
              <a:ext cx="232105" cy="97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8070135">
              <a:off x="64173" y="1591503"/>
              <a:ext cx="866047" cy="90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-10684334">
              <a:off x="1126801" y="697615"/>
              <a:ext cx="341309" cy="55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5395724">
              <a:off x="562775" y="788774"/>
              <a:ext cx="334893" cy="70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5347796">
              <a:off x="278092" y="1273518"/>
              <a:ext cx="344286" cy="73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5280275">
              <a:off x="999101" y="573465"/>
              <a:ext cx="340762" cy="58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8089251">
              <a:off x="1090585" y="1290772"/>
              <a:ext cx="802129" cy="1298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8096743">
              <a:off x="915480" y="968126"/>
              <a:ext cx="850815" cy="125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-10792071">
              <a:off x="898109" y="1594596"/>
              <a:ext cx="329982" cy="862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5362538">
              <a:off x="1471384" y="529287"/>
              <a:ext cx="316588" cy="110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10785796">
              <a:off x="179409" y="692263"/>
              <a:ext cx="342314" cy="78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5387205">
              <a:off x="564972" y="787194"/>
              <a:ext cx="332682" cy="73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5347794">
              <a:off x="278092" y="1273517"/>
              <a:ext cx="344285" cy="731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10526518">
              <a:off x="672853" y="1641541"/>
              <a:ext cx="325875" cy="109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10638189">
              <a:off x="1590716" y="895400"/>
              <a:ext cx="432423" cy="65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-9795952">
              <a:off x="-180297" y="1625578"/>
              <a:ext cx="780805" cy="591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-8120037">
              <a:off x="-210804" y="1623485"/>
              <a:ext cx="891914" cy="80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-10627332">
              <a:off x="1597313" y="907701"/>
              <a:ext cx="443137" cy="332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2714514">
              <a:off x="804350" y="920595"/>
              <a:ext cx="827039" cy="119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5406253">
              <a:off x="803431" y="1259511"/>
              <a:ext cx="345415" cy="962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-8145635">
              <a:off x="1250666" y="1359890"/>
              <a:ext cx="830024" cy="1354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3172657">
              <a:off x="901231" y="679200"/>
              <a:ext cx="336155" cy="315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8156902">
              <a:off x="-196854" y="446848"/>
              <a:ext cx="825208" cy="833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-10717659">
              <a:off x="1577997" y="1650142"/>
              <a:ext cx="447131" cy="56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6584871">
              <a:off x="1311081" y="1650311"/>
              <a:ext cx="488812" cy="331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-10627557">
              <a:off x="1597315" y="907699"/>
              <a:ext cx="443134" cy="332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6434257">
              <a:off x="62623" y="1688216"/>
              <a:ext cx="780512" cy="68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2708143">
              <a:off x="76468" y="675036"/>
              <a:ext cx="822764" cy="101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2702154">
              <a:off x="943413" y="585814"/>
              <a:ext cx="840740" cy="120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10684347">
              <a:off x="1550389" y="1386429"/>
              <a:ext cx="559661" cy="47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10681640">
              <a:off x="1596954" y="413212"/>
              <a:ext cx="423603" cy="737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-10446572">
              <a:off x="1494745" y="1177040"/>
              <a:ext cx="625092" cy="51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-10272449">
              <a:off x="1629986" y="1634108"/>
              <a:ext cx="229084" cy="189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8105183">
              <a:off x="458022" y="474170"/>
              <a:ext cx="847240" cy="125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4553473">
              <a:off x="95824" y="1637909"/>
              <a:ext cx="756483" cy="703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8126163">
              <a:off x="1218290" y="1144980"/>
              <a:ext cx="842826" cy="124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6580306">
              <a:off x="1297521" y="640072"/>
              <a:ext cx="744895" cy="91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5471747">
              <a:off x="256707" y="36076"/>
              <a:ext cx="475124" cy="778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5243702">
              <a:off x="703877" y="1753350"/>
              <a:ext cx="411975" cy="123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5319377">
              <a:off x="1465966" y="1770968"/>
              <a:ext cx="441016" cy="809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-8147539">
              <a:off x="1215778" y="1350753"/>
              <a:ext cx="877849" cy="134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5604263">
              <a:off x="586702" y="504981"/>
              <a:ext cx="343932" cy="163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-8138236">
              <a:off x="405977" y="209079"/>
              <a:ext cx="376576" cy="3038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-10747909">
              <a:off x="-186523" y="1135971"/>
              <a:ext cx="491106" cy="630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10667153">
              <a:off x="1604406" y="396484"/>
              <a:ext cx="393010" cy="93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2906386">
              <a:off x="-193276" y="1622143"/>
              <a:ext cx="536605" cy="3907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5849462">
              <a:off x="373608" y="1655837"/>
              <a:ext cx="439192" cy="3356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5467079">
              <a:off x="606485" y="-92787"/>
              <a:ext cx="443149" cy="3224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-8110726">
              <a:off x="202693" y="1287605"/>
              <a:ext cx="865038" cy="123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5418265">
              <a:off x="734783" y="523080"/>
              <a:ext cx="352015" cy="129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-10719242">
              <a:off x="177540" y="619075"/>
              <a:ext cx="341703" cy="113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5983694">
              <a:off x="847850" y="1660409"/>
              <a:ext cx="432246" cy="3292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8097880">
              <a:off x="817917" y="1055036"/>
              <a:ext cx="872745" cy="125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6667761">
              <a:off x="120978" y="1410701"/>
              <a:ext cx="679858" cy="832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5329949">
              <a:off x="667926" y="21640"/>
              <a:ext cx="502766" cy="993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5448563">
              <a:off x="1052023" y="1479780"/>
              <a:ext cx="340613" cy="122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-10754222">
              <a:off x="899608" y="1163824"/>
              <a:ext cx="344596" cy="1035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2717372">
              <a:off x="1032680" y="1152749"/>
              <a:ext cx="849290" cy="136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5448586">
              <a:off x="1052016" y="1479788"/>
              <a:ext cx="340618" cy="122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10775515">
              <a:off x="-151969" y="636782"/>
              <a:ext cx="429186" cy="90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8108291">
              <a:off x="1183334" y="192878"/>
              <a:ext cx="920441" cy="120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5983715">
              <a:off x="847850" y="1660408"/>
              <a:ext cx="432246" cy="329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5462176">
              <a:off x="606502" y="-92792"/>
              <a:ext cx="443146" cy="322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5240213">
              <a:off x="-3892" y="49109"/>
              <a:ext cx="430714" cy="737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10719043">
              <a:off x="-141339" y="584173"/>
              <a:ext cx="405665" cy="1491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-10542084">
              <a:off x="-171383" y="186893"/>
              <a:ext cx="467019" cy="325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5401527">
              <a:off x="20438" y="10649"/>
              <a:ext cx="496823" cy="129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8903588">
              <a:off x="1514954" y="1390140"/>
              <a:ext cx="669404" cy="2723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5226958">
              <a:off x="-44152" y="1747057"/>
              <a:ext cx="466525" cy="1494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-10796453">
              <a:off x="1586763" y="137662"/>
              <a:ext cx="466819" cy="1214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3117545">
              <a:off x="1595813" y="-133940"/>
              <a:ext cx="470354" cy="417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10760576">
              <a:off x="-168591" y="683631"/>
              <a:ext cx="490928" cy="120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2906217">
              <a:off x="-193225" y="1622122"/>
              <a:ext cx="536505" cy="390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-10761435">
              <a:off x="1576721" y="925399"/>
              <a:ext cx="487951" cy="105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5397049">
              <a:off x="1465049" y="22882"/>
              <a:ext cx="460110" cy="111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5397065">
              <a:off x="1465049" y="22882"/>
              <a:ext cx="460110" cy="111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-10044161">
              <a:off x="1584094" y="433989"/>
              <a:ext cx="464876" cy="3211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10709530">
              <a:off x="1573683" y="442585"/>
              <a:ext cx="489586" cy="142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5853588">
              <a:off x="1111814" y="1688109"/>
              <a:ext cx="373381" cy="269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6053173">
              <a:off x="846004" y="1661822"/>
              <a:ext cx="432937" cy="3260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6055752">
              <a:off x="845991" y="1661822"/>
              <a:ext cx="432949" cy="326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5714642">
              <a:off x="627771" y="1676679"/>
              <a:ext cx="394468" cy="296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5893311">
              <a:off x="371911" y="1657337"/>
              <a:ext cx="439612" cy="332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7863098">
              <a:off x="69583" y="1748566"/>
              <a:ext cx="995254" cy="156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5081757">
              <a:off x="161912" y="1699217"/>
              <a:ext cx="392474" cy="274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3180680">
              <a:off x="-172565" y="1626660"/>
              <a:ext cx="512661" cy="3814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2998218">
              <a:off x="-188272" y="1621802"/>
              <a:ext cx="525710" cy="3910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8166621">
              <a:off x="1409338" y="1689056"/>
              <a:ext cx="886202" cy="255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6406772">
              <a:off x="1309479" y="1655435"/>
              <a:ext cx="479722" cy="322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6407637">
              <a:off x="1309478" y="1655430"/>
              <a:ext cx="479698" cy="322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5995040">
              <a:off x="848472" y="1661768"/>
              <a:ext cx="430807" cy="324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5822173">
              <a:off x="630495" y="1676462"/>
              <a:ext cx="390306" cy="291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5870955">
              <a:off x="372748" y="1658799"/>
              <a:ext cx="437998" cy="327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5993134">
              <a:off x="384568" y="1646490"/>
              <a:ext cx="415566" cy="326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5881471">
              <a:off x="153769" y="1696409"/>
              <a:ext cx="390302" cy="2748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3171541">
              <a:off x="-178698" y="1621414"/>
              <a:ext cx="508069" cy="3911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3116098">
              <a:off x="-179457" y="1619719"/>
              <a:ext cx="506969" cy="3918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-10528492">
              <a:off x="1597170" y="1387068"/>
              <a:ext cx="467423" cy="3320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3328954">
              <a:off x="1140918" y="1386113"/>
              <a:ext cx="337333" cy="3084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-10531257">
              <a:off x="1597165" y="1386979"/>
              <a:ext cx="467115" cy="332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-10534651">
              <a:off x="1596300" y="1386816"/>
              <a:ext cx="457499" cy="331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-10696218">
              <a:off x="1393148" y="1516700"/>
              <a:ext cx="306694" cy="173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3462420">
              <a:off x="1141372" y="1385696"/>
              <a:ext cx="335573" cy="3091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8324925">
              <a:off x="652128" y="1398703"/>
              <a:ext cx="356581" cy="298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8324926">
              <a:off x="652128" y="1398703"/>
              <a:ext cx="356581" cy="298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5106158">
              <a:off x="453213" y="1408738"/>
              <a:ext cx="283136" cy="2780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9344935">
              <a:off x="188596" y="1384629"/>
              <a:ext cx="321477" cy="3115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9211194">
              <a:off x="188274" y="1382728"/>
              <a:ext cx="322187" cy="313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10182206">
              <a:off x="-127611" y="1450531"/>
              <a:ext cx="389082" cy="241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10265696">
              <a:off x="-135349" y="1452501"/>
              <a:ext cx="395650" cy="2397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-10266432">
              <a:off x="1645290" y="1172140"/>
              <a:ext cx="393587" cy="261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-10210174">
              <a:off x="1645071" y="1173201"/>
              <a:ext cx="394807" cy="2614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2701495">
              <a:off x="1361119" y="1141997"/>
              <a:ext cx="356147" cy="324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2700365">
              <a:off x="1361179" y="1141995"/>
              <a:ext cx="356133" cy="324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7892174">
              <a:off x="905732" y="1155157"/>
              <a:ext cx="336194" cy="290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7892098">
              <a:off x="905731" y="1155158"/>
              <a:ext cx="336195" cy="290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2795221">
              <a:off x="428811" y="1134689"/>
              <a:ext cx="331400" cy="324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10705132">
              <a:off x="-127502" y="1127878"/>
              <a:ext cx="433617" cy="3399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10708642">
              <a:off x="-149571" y="1128059"/>
              <a:ext cx="455276" cy="339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-10338709">
              <a:off x="1648538" y="1170305"/>
              <a:ext cx="382421" cy="262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2745001">
              <a:off x="1360979" y="1142107"/>
              <a:ext cx="355936" cy="324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7892122">
              <a:off x="905735" y="1155154"/>
              <a:ext cx="336188" cy="290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2795622">
              <a:off x="428806" y="1134695"/>
              <a:ext cx="331411" cy="3241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8236686">
              <a:off x="-328812" y="1152520"/>
              <a:ext cx="1039409" cy="144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10725324">
              <a:off x="1597211" y="906122"/>
              <a:ext cx="441892" cy="3192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2846051">
              <a:off x="1135390" y="909384"/>
              <a:ext cx="331831" cy="328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3478486">
              <a:off x="916190" y="921720"/>
              <a:ext cx="296667" cy="284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-10588233">
              <a:off x="669894" y="912487"/>
              <a:ext cx="323100" cy="313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-10588234">
              <a:off x="669894" y="912487"/>
              <a:ext cx="323099" cy="313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6878900">
              <a:off x="182852" y="912226"/>
              <a:ext cx="339019" cy="3193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10049467">
              <a:off x="-135132" y="935841"/>
              <a:ext cx="389119" cy="268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10723689">
              <a:off x="1597517" y="906034"/>
              <a:ext cx="447573" cy="3193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10725380">
              <a:off x="1597213" y="906122"/>
              <a:ext cx="441888" cy="319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3617985">
              <a:off x="1409934" y="934595"/>
              <a:ext cx="292823" cy="266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6547169">
              <a:off x="1136076" y="910359"/>
              <a:ext cx="331009" cy="326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3776223">
              <a:off x="916025" y="923414"/>
              <a:ext cx="296066" cy="2809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-10359962">
              <a:off x="669875" y="912497"/>
              <a:ext cx="321132" cy="313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-10359864">
              <a:off x="669876" y="912496"/>
              <a:ext cx="321131" cy="313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3174395">
              <a:off x="440694" y="926295"/>
              <a:ext cx="297028" cy="276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6679705">
              <a:off x="182555" y="913236"/>
              <a:ext cx="338584" cy="317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10042808">
              <a:off x="-123399" y="933824"/>
              <a:ext cx="376692" cy="269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10009259">
              <a:off x="-132085" y="935870"/>
              <a:ext cx="384700" cy="2683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10033571">
              <a:off x="1640024" y="694436"/>
              <a:ext cx="382347" cy="264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-8617159">
              <a:off x="1368126" y="663664"/>
              <a:ext cx="342340" cy="320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10169017">
              <a:off x="-153500" y="666213"/>
              <a:ext cx="455119" cy="3282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10168974">
              <a:off x="-153458" y="666209"/>
              <a:ext cx="455089" cy="3282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9973291">
              <a:off x="1641130" y="694793"/>
              <a:ext cx="377520" cy="263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9973798">
              <a:off x="1641136" y="694780"/>
              <a:ext cx="377602" cy="2639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-8476570">
              <a:off x="1368103" y="663852"/>
              <a:ext cx="341022" cy="319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-8476337">
              <a:off x="1368100" y="663852"/>
              <a:ext cx="341018" cy="319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2867040">
              <a:off x="1174747" y="708059"/>
              <a:ext cx="281796" cy="2505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2811529">
              <a:off x="901350" y="679118"/>
              <a:ext cx="334867" cy="311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2811523">
              <a:off x="901351" y="679116"/>
              <a:ext cx="334865" cy="311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8040167">
              <a:off x="420521" y="680590"/>
              <a:ext cx="340327" cy="3018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8042273">
              <a:off x="420539" y="680611"/>
              <a:ext cx="340293" cy="301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6371946">
              <a:off x="203937" y="686257"/>
              <a:ext cx="281300" cy="278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10063092">
              <a:off x="-141135" y="666463"/>
              <a:ext cx="439213" cy="327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10124357">
              <a:off x="-150257" y="666289"/>
              <a:ext cx="447476" cy="3282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-10271128">
              <a:off x="1585655" y="431205"/>
              <a:ext cx="459549" cy="318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-10169251">
              <a:off x="1584790" y="431134"/>
              <a:ext cx="435364" cy="31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5649113">
              <a:off x="1459049" y="503813"/>
              <a:ext cx="307536" cy="150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-8965856">
              <a:off x="1142061" y="424175"/>
              <a:ext cx="335493" cy="300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-8967734">
              <a:off x="1142102" y="424163"/>
              <a:ext cx="335456" cy="3000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-8960183">
              <a:off x="922537" y="451812"/>
              <a:ext cx="290226" cy="267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5364581">
              <a:off x="659087" y="422096"/>
              <a:ext cx="340606" cy="326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5364593">
              <a:off x="659087" y="422096"/>
              <a:ext cx="340606" cy="326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7490910">
              <a:off x="439662" y="458404"/>
              <a:ext cx="288510" cy="2684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8277052">
              <a:off x="181677" y="437875"/>
              <a:ext cx="336299" cy="299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8277007">
              <a:off x="181616" y="437875"/>
              <a:ext cx="336300" cy="299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-10758495">
              <a:off x="-121899" y="454519"/>
              <a:ext cx="374012" cy="270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-10759259">
              <a:off x="-125118" y="454469"/>
              <a:ext cx="376836" cy="270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8369434">
              <a:off x="1321287" y="504275"/>
              <a:ext cx="987037" cy="144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-10366394">
              <a:off x="1597252" y="430675"/>
              <a:ext cx="444620" cy="3197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-10611358">
              <a:off x="-133548" y="451986"/>
              <a:ext cx="385033" cy="270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9930015">
              <a:off x="1627987" y="213247"/>
              <a:ext cx="374874" cy="272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9928159">
              <a:off x="1627933" y="213314"/>
              <a:ext cx="374013" cy="272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8647425">
              <a:off x="1372065" y="189092"/>
              <a:ext cx="339590" cy="325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8070396">
              <a:off x="901970" y="195841"/>
              <a:ext cx="328774" cy="3091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8070399">
              <a:off x="901970" y="195841"/>
              <a:ext cx="328774" cy="3091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9135094">
              <a:off x="681060" y="208126"/>
              <a:ext cx="294423" cy="279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2712177">
              <a:off x="399768" y="191976"/>
              <a:ext cx="379275" cy="302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2711769">
              <a:off x="399742" y="191975"/>
              <a:ext cx="379274" cy="302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7865390">
              <a:off x="204908" y="209175"/>
              <a:ext cx="298126" cy="265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-10400593">
              <a:off x="-134796" y="188653"/>
              <a:ext cx="429729" cy="318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-10444274">
              <a:off x="-170939" y="187008"/>
              <a:ext cx="465292" cy="3201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9803998">
              <a:off x="1629199" y="214238"/>
              <a:ext cx="363222" cy="271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8446873">
              <a:off x="1371940" y="189402"/>
              <a:ext cx="338850" cy="3253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7913241">
              <a:off x="903124" y="196462"/>
              <a:ext cx="328316" cy="307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7913151">
              <a:off x="903124" y="196461"/>
              <a:ext cx="328315" cy="307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2770136">
              <a:off x="401700" y="192499"/>
              <a:ext cx="377637" cy="301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-10444343">
              <a:off x="-170940" y="187008"/>
              <a:ext cx="465291" cy="320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-8208248">
              <a:off x="1409980" y="-33125"/>
              <a:ext cx="883940" cy="2765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3814145">
              <a:off x="1603296" y="-135535"/>
              <a:ext cx="441657" cy="4181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5911412">
              <a:off x="1069332" y="-95163"/>
              <a:ext cx="455542" cy="3362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5487790">
              <a:off x="609557" y="-93149"/>
              <a:ext cx="437069" cy="3225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10537705">
              <a:off x="431700" y="99680"/>
              <a:ext cx="300690" cy="157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4802040">
              <a:off x="123058" y="-91475"/>
              <a:ext cx="457540" cy="343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-8361245">
              <a:off x="1608919" y="-139031"/>
              <a:ext cx="444389" cy="4226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2791923">
              <a:off x="1421190" y="-98178"/>
              <a:ext cx="776639" cy="304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6221113">
              <a:off x="1372904" y="-57734"/>
              <a:ext cx="387286" cy="238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5902421">
              <a:off x="1069007" y="-94809"/>
              <a:ext cx="455501" cy="3356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5902394">
              <a:off x="1069007" y="-94795"/>
              <a:ext cx="455478" cy="335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5319171">
              <a:off x="882032" y="-73324"/>
              <a:ext cx="375709" cy="276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5380908">
              <a:off x="608618" y="-91974"/>
              <a:ext cx="436802" cy="320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6277335">
              <a:off x="394721" y="-62894"/>
              <a:ext cx="381276" cy="2751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4797319">
              <a:off x="121712" y="-89785"/>
              <a:ext cx="457614" cy="339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4797135">
              <a:off x="121713" y="-89785"/>
              <a:ext cx="457613" cy="339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8284709">
              <a:off x="-142122" y="-90044"/>
              <a:ext cx="422389" cy="311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8299386">
              <a:off x="-122479" y="-96338"/>
              <a:ext cx="390447" cy="325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2026-08-03T08:40:17Z</dcterms:created>
  <dcterms:modified xsi:type="dcterms:W3CDTF">2026-08-03T08:40:17Z</dcterms:modified>
</cp:coreProperties>
</file>