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4671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467100" cy="3657600"/>
          <a:chOff x="0" y="0"/>
          <a:chExt cx="34671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467100" cy="3657600"/>
            <a:chOff x="0" y="0"/>
            <a:chExt cx="34671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467100" cy="3657600"/>
            </a:xfrm>
            <a:prstGeom prst="rect">
              <a:avLst/>
            </a:prstGeom>
            <a:solidFill>
              <a:srgbClr val="C86C63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-9362503">
              <a:off x="648399" y="882630"/>
              <a:ext cx="374894" cy="34204"/>
            </a:xfrm>
            <a:prstGeom prst="ellipse">
              <a:avLst/>
            </a:prstGeom>
            <a:gradFill>
              <a:gsLst>
                <a:gs pos="0">
                  <a:srgbClr val="4C0000">
                    <a:alpha val="32968"/>
                  </a:srgbClr>
                </a:gs>
                <a:gs pos="14286">
                  <a:srgbClr val="4C0000">
                    <a:alpha val="30764"/>
                  </a:srgbClr>
                </a:gs>
                <a:gs pos="28571">
                  <a:srgbClr val="4C0000">
                    <a:alpha val="24833"/>
                  </a:srgbClr>
                </a:gs>
                <a:gs pos="42857">
                  <a:srgbClr val="4C0000">
                    <a:alpha val="17075"/>
                  </a:srgbClr>
                </a:gs>
                <a:gs pos="57143">
                  <a:srgbClr val="4C0000">
                    <a:alpha val="9855"/>
                  </a:srgbClr>
                </a:gs>
                <a:gs pos="71429">
                  <a:srgbClr val="4C0000">
                    <a:alpha val="4740"/>
                  </a:srgbClr>
                </a:gs>
                <a:gs pos="85714">
                  <a:srgbClr val="4C0000">
                    <a:alpha val="1902"/>
                  </a:srgbClr>
                </a:gs>
                <a:gs pos="100000">
                  <a:srgbClr val="4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-9627437">
              <a:off x="1173149" y="1050538"/>
              <a:ext cx="272753" cy="47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9962093">
              <a:off x="624366" y="936164"/>
              <a:ext cx="410358" cy="74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-10223953">
              <a:off x="1444305" y="1163320"/>
              <a:ext cx="43064" cy="10766"/>
            </a:xfrm>
            <a:prstGeom prst="ellipse">
              <a:avLst/>
            </a:prstGeom>
            <a:gradFill>
              <a:gsLst>
                <a:gs pos="0">
                  <a:srgbClr val="C9EEF6">
                    <a:alpha val="21405"/>
                  </a:srgbClr>
                </a:gs>
                <a:gs pos="14286">
                  <a:srgbClr val="C9EEF6">
                    <a:alpha val="19859"/>
                  </a:srgbClr>
                </a:gs>
                <a:gs pos="28571">
                  <a:srgbClr val="C9EEF6">
                    <a:alpha val="15793"/>
                  </a:srgbClr>
                </a:gs>
                <a:gs pos="42857">
                  <a:srgbClr val="C9EEF6">
                    <a:alpha val="10662"/>
                  </a:srgbClr>
                </a:gs>
                <a:gs pos="57143">
                  <a:srgbClr val="C9EEF6">
                    <a:alpha val="6056"/>
                  </a:srgbClr>
                </a:gs>
                <a:gs pos="71429">
                  <a:srgbClr val="C9EEF6">
                    <a:alpha val="2882"/>
                  </a:srgbClr>
                </a:gs>
                <a:gs pos="85714">
                  <a:srgbClr val="C9EEF6">
                    <a:alpha val="1150"/>
                  </a:srgbClr>
                </a:gs>
                <a:gs pos="100000">
                  <a:srgbClr val="C9EEF6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-9628150">
              <a:off x="1173147" y="1050533"/>
              <a:ext cx="272742" cy="47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5798986">
              <a:off x="596359" y="1303287"/>
              <a:ext cx="406859" cy="2494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-10703605">
              <a:off x="1454077" y="1421939"/>
              <a:ext cx="40048" cy="10012"/>
            </a:xfrm>
            <a:prstGeom prst="ellipse">
              <a:avLst/>
            </a:prstGeom>
            <a:gradFill>
              <a:gsLst>
                <a:gs pos="0">
                  <a:srgbClr val="C2DAEE">
                    <a:alpha val="21928"/>
                  </a:srgbClr>
                </a:gs>
                <a:gs pos="14286">
                  <a:srgbClr val="C2DAEE">
                    <a:alpha val="20349"/>
                  </a:srgbClr>
                </a:gs>
                <a:gs pos="28571">
                  <a:srgbClr val="C2DAEE">
                    <a:alpha val="16193"/>
                  </a:srgbClr>
                </a:gs>
                <a:gs pos="42857">
                  <a:srgbClr val="C2DAEE">
                    <a:alpha val="10941"/>
                  </a:srgbClr>
                </a:gs>
                <a:gs pos="57143">
                  <a:srgbClr val="C2DAEE">
                    <a:alpha val="6219"/>
                  </a:srgbClr>
                </a:gs>
                <a:gs pos="71429">
                  <a:srgbClr val="C2DAEE">
                    <a:alpha val="2961"/>
                  </a:srgbClr>
                </a:gs>
                <a:gs pos="85714">
                  <a:srgbClr val="C2DAEE">
                    <a:alpha val="1181"/>
                  </a:srgbClr>
                </a:gs>
                <a:gs pos="100000">
                  <a:srgbClr val="C2DAEE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10348996">
              <a:off x="1419798" y="1191872"/>
              <a:ext cx="57969" cy="14492"/>
            </a:xfrm>
            <a:prstGeom prst="ellipse">
              <a:avLst/>
            </a:prstGeom>
            <a:gradFill>
              <a:gsLst>
                <a:gs pos="0">
                  <a:srgbClr val="7DBFDD">
                    <a:alpha val="18767"/>
                  </a:srgbClr>
                </a:gs>
                <a:gs pos="14286">
                  <a:srgbClr val="7DBFDD">
                    <a:alpha val="17389"/>
                  </a:srgbClr>
                </a:gs>
                <a:gs pos="28571">
                  <a:srgbClr val="7DBFDD">
                    <a:alpha val="13785"/>
                  </a:srgbClr>
                </a:gs>
                <a:gs pos="42857">
                  <a:srgbClr val="7DBFDD">
                    <a:alpha val="9271"/>
                  </a:srgbClr>
                </a:gs>
                <a:gs pos="57143">
                  <a:srgbClr val="7DBFDD">
                    <a:alpha val="5248"/>
                  </a:srgbClr>
                </a:gs>
                <a:gs pos="71429">
                  <a:srgbClr val="7DBFDD">
                    <a:alpha val="2492"/>
                  </a:srgbClr>
                </a:gs>
                <a:gs pos="85714">
                  <a:srgbClr val="7DBFDD">
                    <a:alpha val="993"/>
                  </a:srgbClr>
                </a:gs>
                <a:gs pos="100000">
                  <a:srgbClr val="7DBFDD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5400000">
              <a:off x="2546998" y="993560"/>
              <a:ext cx="36313" cy="36313"/>
            </a:xfrm>
            <a:prstGeom prst="ellipse">
              <a:avLst/>
            </a:prstGeom>
            <a:gradFill>
              <a:gsLst>
                <a:gs pos="0">
                  <a:srgbClr val="A6D5F1">
                    <a:alpha val="19966"/>
                  </a:srgbClr>
                </a:gs>
                <a:gs pos="14286">
                  <a:srgbClr val="A6D5F1">
                    <a:alpha val="18511"/>
                  </a:srgbClr>
                </a:gs>
                <a:gs pos="28571">
                  <a:srgbClr val="A6D5F1">
                    <a:alpha val="14695"/>
                  </a:srgbClr>
                </a:gs>
                <a:gs pos="42857">
                  <a:srgbClr val="A6D5F1">
                    <a:alpha val="9900"/>
                  </a:srgbClr>
                </a:gs>
                <a:gs pos="57143">
                  <a:srgbClr val="A6D5F1">
                    <a:alpha val="5613"/>
                  </a:srgbClr>
                </a:gs>
                <a:gs pos="71429">
                  <a:srgbClr val="A6D5F1">
                    <a:alpha val="2668"/>
                  </a:srgbClr>
                </a:gs>
                <a:gs pos="85714">
                  <a:srgbClr val="A6D5F1">
                    <a:alpha val="1064"/>
                  </a:srgbClr>
                </a:gs>
                <a:gs pos="100000">
                  <a:srgbClr val="A6D5F1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10593238">
              <a:off x="2107483" y="1598940"/>
              <a:ext cx="392167" cy="532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-10675958">
              <a:off x="2125695" y="1602609"/>
              <a:ext cx="59372" cy="14843"/>
            </a:xfrm>
            <a:prstGeom prst="ellipse">
              <a:avLst/>
            </a:prstGeom>
            <a:gradFill>
              <a:gsLst>
                <a:gs pos="0">
                  <a:srgbClr val="ACA9B7">
                    <a:alpha val="18514"/>
                  </a:srgbClr>
                </a:gs>
                <a:gs pos="14286">
                  <a:srgbClr val="ACA9B7">
                    <a:alpha val="17153"/>
                  </a:srgbClr>
                </a:gs>
                <a:gs pos="28571">
                  <a:srgbClr val="ACA9B7">
                    <a:alpha val="13594"/>
                  </a:srgbClr>
                </a:gs>
                <a:gs pos="42857">
                  <a:srgbClr val="ACA9B7">
                    <a:alpha val="9139"/>
                  </a:srgbClr>
                </a:gs>
                <a:gs pos="57143">
                  <a:srgbClr val="ACA9B7">
                    <a:alpha val="5172"/>
                  </a:srgbClr>
                </a:gs>
                <a:gs pos="71429">
                  <a:srgbClr val="ACA9B7">
                    <a:alpha val="2455"/>
                  </a:srgbClr>
                </a:gs>
                <a:gs pos="85714">
                  <a:srgbClr val="ACA9B7">
                    <a:alpha val="978"/>
                  </a:srgbClr>
                </a:gs>
                <a:gs pos="100000">
                  <a:srgbClr val="ACA9B7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4681818">
              <a:off x="836935" y="1411296"/>
              <a:ext cx="56521" cy="14130"/>
            </a:xfrm>
            <a:prstGeom prst="ellipse">
              <a:avLst/>
            </a:prstGeom>
            <a:gradFill>
              <a:gsLst>
                <a:gs pos="0">
                  <a:srgbClr val="B9C7C3">
                    <a:alpha val="19027"/>
                  </a:srgbClr>
                </a:gs>
                <a:gs pos="14286">
                  <a:srgbClr val="B9C7C3">
                    <a:alpha val="17633"/>
                  </a:srgbClr>
                </a:gs>
                <a:gs pos="28571">
                  <a:srgbClr val="B9C7C3">
                    <a:alpha val="13982"/>
                  </a:srgbClr>
                </a:gs>
                <a:gs pos="42857">
                  <a:srgbClr val="B9C7C3">
                    <a:alpha val="9407"/>
                  </a:srgbClr>
                </a:gs>
                <a:gs pos="57143">
                  <a:srgbClr val="B9C7C3">
                    <a:alpha val="5327"/>
                  </a:srgbClr>
                </a:gs>
                <a:gs pos="71429">
                  <a:srgbClr val="B9C7C3">
                    <a:alpha val="2530"/>
                  </a:srgbClr>
                </a:gs>
                <a:gs pos="85714">
                  <a:srgbClr val="B9C7C3">
                    <a:alpha val="1008"/>
                  </a:srgbClr>
                </a:gs>
                <a:gs pos="100000">
                  <a:srgbClr val="B9C7C3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163254">
              <a:off x="1918702" y="840333"/>
              <a:ext cx="865769" cy="139299"/>
            </a:xfrm>
            <a:prstGeom prst="ellipse">
              <a:avLst/>
            </a:prstGeom>
            <a:gradFill>
              <a:gsLst>
                <a:gs pos="0">
                  <a:srgbClr val="000047">
                    <a:alpha val="28233"/>
                  </a:srgbClr>
                </a:gs>
                <a:gs pos="14286">
                  <a:srgbClr val="000047">
                    <a:alpha val="26282"/>
                  </a:srgbClr>
                </a:gs>
                <a:gs pos="28571">
                  <a:srgbClr val="000047">
                    <a:alpha val="21081"/>
                  </a:srgbClr>
                </a:gs>
                <a:gs pos="42857">
                  <a:srgbClr val="000047">
                    <a:alpha val="14383"/>
                  </a:srgbClr>
                </a:gs>
                <a:gs pos="57143">
                  <a:srgbClr val="000047">
                    <a:alpha val="8245"/>
                  </a:srgbClr>
                </a:gs>
                <a:gs pos="71429">
                  <a:srgbClr val="000047">
                    <a:alpha val="3948"/>
                  </a:srgbClr>
                </a:gs>
                <a:gs pos="85714">
                  <a:srgbClr val="000047">
                    <a:alpha val="1580"/>
                  </a:srgbClr>
                </a:gs>
                <a:gs pos="100000">
                  <a:srgbClr val="000047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10648736">
              <a:off x="1245011" y="1445223"/>
              <a:ext cx="568250" cy="62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8617135">
              <a:off x="1238133" y="841143"/>
              <a:ext cx="54982" cy="13746"/>
            </a:xfrm>
            <a:prstGeom prst="ellipse">
              <a:avLst/>
            </a:prstGeom>
            <a:gradFill>
              <a:gsLst>
                <a:gs pos="0">
                  <a:srgbClr val="93D0DB">
                    <a:alpha val="19302"/>
                  </a:srgbClr>
                </a:gs>
                <a:gs pos="14286">
                  <a:srgbClr val="93D0DB">
                    <a:alpha val="17890"/>
                  </a:srgbClr>
                </a:gs>
                <a:gs pos="28571">
                  <a:srgbClr val="93D0DB">
                    <a:alpha val="14191"/>
                  </a:srgbClr>
                </a:gs>
                <a:gs pos="42857">
                  <a:srgbClr val="93D0DB">
                    <a:alpha val="9551"/>
                  </a:srgbClr>
                </a:gs>
                <a:gs pos="57143">
                  <a:srgbClr val="93D0DB">
                    <a:alpha val="5411"/>
                  </a:srgbClr>
                </a:gs>
                <a:gs pos="71429">
                  <a:srgbClr val="93D0DB">
                    <a:alpha val="2570"/>
                  </a:srgbClr>
                </a:gs>
                <a:gs pos="85714">
                  <a:srgbClr val="93D0DB">
                    <a:alpha val="1024"/>
                  </a:srgbClr>
                </a:gs>
                <a:gs pos="100000">
                  <a:srgbClr val="93D0DB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7696860">
              <a:off x="1453235" y="1419147"/>
              <a:ext cx="176359" cy="68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10129476">
              <a:off x="1216047" y="1204435"/>
              <a:ext cx="539279" cy="46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9547809">
              <a:off x="1996414" y="766937"/>
              <a:ext cx="669217" cy="267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9397241">
              <a:off x="2119754" y="962416"/>
              <a:ext cx="433980" cy="777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8494359">
              <a:off x="759930" y="1173018"/>
              <a:ext cx="292610" cy="8549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-9929380">
              <a:off x="1240099" y="981467"/>
              <a:ext cx="47448" cy="11862"/>
            </a:xfrm>
            <a:prstGeom prst="ellipse">
              <a:avLst/>
            </a:prstGeom>
            <a:gradFill>
              <a:gsLst>
                <a:gs pos="0">
                  <a:srgbClr val="BDDDF5">
                    <a:alpha val="20638"/>
                  </a:srgbClr>
                </a:gs>
                <a:gs pos="14286">
                  <a:srgbClr val="BDDDF5">
                    <a:alpha val="19140"/>
                  </a:srgbClr>
                </a:gs>
                <a:gs pos="28571">
                  <a:srgbClr val="BDDDF5">
                    <a:alpha val="15207"/>
                  </a:srgbClr>
                </a:gs>
                <a:gs pos="42857">
                  <a:srgbClr val="BDDDF5">
                    <a:alpha val="10255"/>
                  </a:srgbClr>
                </a:gs>
                <a:gs pos="57143">
                  <a:srgbClr val="BDDDF5">
                    <a:alpha val="5819"/>
                  </a:srgbClr>
                </a:gs>
                <a:gs pos="71429">
                  <a:srgbClr val="BDDDF5">
                    <a:alpha val="2767"/>
                  </a:srgbClr>
                </a:gs>
                <a:gs pos="85714">
                  <a:srgbClr val="BDDDF5">
                    <a:alpha val="1104"/>
                  </a:srgbClr>
                </a:gs>
                <a:gs pos="100000">
                  <a:srgbClr val="BDDDF5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-9731780">
              <a:off x="1376927" y="1344690"/>
              <a:ext cx="623144" cy="56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541332">
              <a:off x="1449122" y="1365451"/>
              <a:ext cx="56163" cy="14041"/>
            </a:xfrm>
            <a:prstGeom prst="ellipse">
              <a:avLst/>
            </a:prstGeom>
            <a:gradFill>
              <a:gsLst>
                <a:gs pos="0">
                  <a:srgbClr val="698FB3">
                    <a:alpha val="19091"/>
                  </a:srgbClr>
                </a:gs>
                <a:gs pos="14286">
                  <a:srgbClr val="698FB3">
                    <a:alpha val="17693"/>
                  </a:srgbClr>
                </a:gs>
                <a:gs pos="28571">
                  <a:srgbClr val="698FB3">
                    <a:alpha val="14031"/>
                  </a:srgbClr>
                </a:gs>
                <a:gs pos="42857">
                  <a:srgbClr val="698FB3">
                    <a:alpha val="9441"/>
                  </a:srgbClr>
                </a:gs>
                <a:gs pos="57143">
                  <a:srgbClr val="698FB3">
                    <a:alpha val="5346"/>
                  </a:srgbClr>
                </a:gs>
                <a:gs pos="71429">
                  <a:srgbClr val="698FB3">
                    <a:alpha val="2539"/>
                  </a:srgbClr>
                </a:gs>
                <a:gs pos="85714">
                  <a:srgbClr val="698FB3">
                    <a:alpha val="1012"/>
                  </a:srgbClr>
                </a:gs>
                <a:gs pos="100000">
                  <a:srgbClr val="698FB3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7322415">
              <a:off x="673518" y="875691"/>
              <a:ext cx="61214" cy="15304"/>
            </a:xfrm>
            <a:prstGeom prst="ellipse">
              <a:avLst/>
            </a:prstGeom>
            <a:gradFill>
              <a:gsLst>
                <a:gs pos="0">
                  <a:srgbClr val="DAA6AB">
                    <a:alpha val="18180"/>
                  </a:srgbClr>
                </a:gs>
                <a:gs pos="14286">
                  <a:srgbClr val="DAA6AB">
                    <a:alpha val="16842"/>
                  </a:srgbClr>
                </a:gs>
                <a:gs pos="28571">
                  <a:srgbClr val="DAA6AB">
                    <a:alpha val="13342"/>
                  </a:srgbClr>
                </a:gs>
                <a:gs pos="42857">
                  <a:srgbClr val="DAA6AB">
                    <a:alpha val="8965"/>
                  </a:srgbClr>
                </a:gs>
                <a:gs pos="57143">
                  <a:srgbClr val="DAA6AB">
                    <a:alpha val="5071"/>
                  </a:srgbClr>
                </a:gs>
                <a:gs pos="71429">
                  <a:srgbClr val="DAA6AB">
                    <a:alpha val="2407"/>
                  </a:srgbClr>
                </a:gs>
                <a:gs pos="85714">
                  <a:srgbClr val="DAA6AB">
                    <a:alpha val="959"/>
                  </a:srgbClr>
                </a:gs>
                <a:gs pos="100000">
                  <a:srgbClr val="DAA6AB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186286">
              <a:off x="1334405" y="1253286"/>
              <a:ext cx="56323" cy="14081"/>
            </a:xfrm>
            <a:prstGeom prst="ellipse">
              <a:avLst/>
            </a:prstGeom>
            <a:gradFill>
              <a:gsLst>
                <a:gs pos="0">
                  <a:srgbClr val="A4CCE3">
                    <a:alpha val="19062"/>
                  </a:srgbClr>
                </a:gs>
                <a:gs pos="14286">
                  <a:srgbClr val="A4CCE3">
                    <a:alpha val="17666"/>
                  </a:srgbClr>
                </a:gs>
                <a:gs pos="28571">
                  <a:srgbClr val="A4CCE3">
                    <a:alpha val="14009"/>
                  </a:srgbClr>
                </a:gs>
                <a:gs pos="42857">
                  <a:srgbClr val="A4CCE3">
                    <a:alpha val="9425"/>
                  </a:srgbClr>
                </a:gs>
                <a:gs pos="57143">
                  <a:srgbClr val="A4CCE3">
                    <a:alpha val="5338"/>
                  </a:srgbClr>
                </a:gs>
                <a:gs pos="71429">
                  <a:srgbClr val="A4CCE3">
                    <a:alpha val="2535"/>
                  </a:srgbClr>
                </a:gs>
                <a:gs pos="85714">
                  <a:srgbClr val="A4CCE3">
                    <a:alpha val="1010"/>
                  </a:srgbClr>
                </a:gs>
                <a:gs pos="100000">
                  <a:srgbClr val="A4CCE3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10032379">
              <a:off x="1715683" y="1195726"/>
              <a:ext cx="55101" cy="13775"/>
            </a:xfrm>
            <a:prstGeom prst="ellipse">
              <a:avLst/>
            </a:prstGeom>
            <a:gradFill>
              <a:gsLst>
                <a:gs pos="0">
                  <a:srgbClr val="B9E2F1">
                    <a:alpha val="19281"/>
                  </a:srgbClr>
                </a:gs>
                <a:gs pos="14286">
                  <a:srgbClr val="B9E2F1">
                    <a:alpha val="17871"/>
                  </a:srgbClr>
                </a:gs>
                <a:gs pos="28571">
                  <a:srgbClr val="B9E2F1">
                    <a:alpha val="14175"/>
                  </a:srgbClr>
                </a:gs>
                <a:gs pos="42857">
                  <a:srgbClr val="B9E2F1">
                    <a:alpha val="9540"/>
                  </a:srgbClr>
                </a:gs>
                <a:gs pos="57143">
                  <a:srgbClr val="B9E2F1">
                    <a:alpha val="5404"/>
                  </a:srgbClr>
                </a:gs>
                <a:gs pos="71429">
                  <a:srgbClr val="B9E2F1">
                    <a:alpha val="2567"/>
                  </a:srgbClr>
                </a:gs>
                <a:gs pos="85714">
                  <a:srgbClr val="B9E2F1">
                    <a:alpha val="1023"/>
                  </a:srgbClr>
                </a:gs>
                <a:gs pos="100000">
                  <a:srgbClr val="B9E2F1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10730892">
              <a:off x="2026866" y="1602773"/>
              <a:ext cx="482128" cy="33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-10242105">
              <a:off x="1435126" y="1202546"/>
              <a:ext cx="49287" cy="12322"/>
            </a:xfrm>
            <a:prstGeom prst="ellipse">
              <a:avLst/>
            </a:prstGeom>
            <a:gradFill>
              <a:gsLst>
                <a:gs pos="0">
                  <a:srgbClr val="C4EFF8">
                    <a:alpha val="20314"/>
                  </a:srgbClr>
                </a:gs>
                <a:gs pos="14286">
                  <a:srgbClr val="C4EFF8">
                    <a:alpha val="18837"/>
                  </a:srgbClr>
                </a:gs>
                <a:gs pos="28571">
                  <a:srgbClr val="C4EFF8">
                    <a:alpha val="14960"/>
                  </a:srgbClr>
                </a:gs>
                <a:gs pos="42857">
                  <a:srgbClr val="C4EFF8">
                    <a:alpha val="10084"/>
                  </a:srgbClr>
                </a:gs>
                <a:gs pos="57143">
                  <a:srgbClr val="C4EFF8">
                    <a:alpha val="5720"/>
                  </a:srgbClr>
                </a:gs>
                <a:gs pos="71429">
                  <a:srgbClr val="C4EFF8">
                    <a:alpha val="2719"/>
                  </a:srgbClr>
                </a:gs>
                <a:gs pos="85714">
                  <a:srgbClr val="C4EFF8">
                    <a:alpha val="1084"/>
                  </a:srgbClr>
                </a:gs>
                <a:gs pos="100000">
                  <a:srgbClr val="C4EFF8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10663644">
              <a:off x="1481941" y="1395421"/>
              <a:ext cx="60988" cy="15247"/>
            </a:xfrm>
            <a:prstGeom prst="ellipse">
              <a:avLst/>
            </a:prstGeom>
            <a:gradFill>
              <a:gsLst>
                <a:gs pos="0">
                  <a:srgbClr val="7BB5EA">
                    <a:alpha val="18221"/>
                  </a:srgbClr>
                </a:gs>
                <a:gs pos="14286">
                  <a:srgbClr val="7BB5EA">
                    <a:alpha val="16880"/>
                  </a:srgbClr>
                </a:gs>
                <a:gs pos="28571">
                  <a:srgbClr val="7BB5EA">
                    <a:alpha val="13373"/>
                  </a:srgbClr>
                </a:gs>
                <a:gs pos="42857">
                  <a:srgbClr val="7BB5EA">
                    <a:alpha val="8986"/>
                  </a:srgbClr>
                </a:gs>
                <a:gs pos="57143">
                  <a:srgbClr val="7BB5EA">
                    <a:alpha val="5084"/>
                  </a:srgbClr>
                </a:gs>
                <a:gs pos="71429">
                  <a:srgbClr val="7BB5EA">
                    <a:alpha val="2413"/>
                  </a:srgbClr>
                </a:gs>
                <a:gs pos="85714">
                  <a:srgbClr val="7BB5EA">
                    <a:alpha val="961"/>
                  </a:srgbClr>
                </a:gs>
                <a:gs pos="100000">
                  <a:srgbClr val="7BB5EA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10799997">
              <a:off x="1789578" y="1614011"/>
              <a:ext cx="545219" cy="10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-8976305">
              <a:off x="808295" y="691764"/>
              <a:ext cx="348236" cy="44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9448190">
              <a:off x="723050" y="1180796"/>
              <a:ext cx="321662" cy="754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578657">
              <a:off x="1511196" y="762038"/>
              <a:ext cx="258787" cy="521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9789204">
              <a:off x="1631749" y="486047"/>
              <a:ext cx="65819" cy="16455"/>
            </a:xfrm>
            <a:prstGeom prst="ellipse">
              <a:avLst/>
            </a:prstGeom>
            <a:gradFill>
              <a:gsLst>
                <a:gs pos="0">
                  <a:srgbClr val="CFEAF8">
                    <a:alpha val="17342"/>
                  </a:srgbClr>
                </a:gs>
                <a:gs pos="14286">
                  <a:srgbClr val="CFEAF8">
                    <a:alpha val="16058"/>
                  </a:srgbClr>
                </a:gs>
                <a:gs pos="28571">
                  <a:srgbClr val="CFEAF8">
                    <a:alpha val="12708"/>
                  </a:srgbClr>
                </a:gs>
                <a:gs pos="42857">
                  <a:srgbClr val="CFEAF8">
                    <a:alpha val="8529"/>
                  </a:srgbClr>
                </a:gs>
                <a:gs pos="57143">
                  <a:srgbClr val="CFEAF8">
                    <a:alpha val="4820"/>
                  </a:srgbClr>
                </a:gs>
                <a:gs pos="71429">
                  <a:srgbClr val="CFEAF8">
                    <a:alpha val="2286"/>
                  </a:srgbClr>
                </a:gs>
                <a:gs pos="85714">
                  <a:srgbClr val="CFEAF8">
                    <a:alpha val="910"/>
                  </a:srgbClr>
                </a:gs>
                <a:gs pos="100000">
                  <a:srgbClr val="CFEAF8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-10650298">
              <a:off x="956006" y="1565385"/>
              <a:ext cx="63626" cy="15906"/>
            </a:xfrm>
            <a:prstGeom prst="ellipse">
              <a:avLst/>
            </a:prstGeom>
            <a:gradFill>
              <a:gsLst>
                <a:gs pos="0">
                  <a:srgbClr val="B7BDC6">
                    <a:alpha val="17742"/>
                  </a:srgbClr>
                </a:gs>
                <a:gs pos="14286">
                  <a:srgbClr val="B7BDC6">
                    <a:alpha val="16432"/>
                  </a:srgbClr>
                </a:gs>
                <a:gs pos="28571">
                  <a:srgbClr val="B7BDC6">
                    <a:alpha val="13010"/>
                  </a:srgbClr>
                </a:gs>
                <a:gs pos="42857">
                  <a:srgbClr val="B7BDC6">
                    <a:alpha val="8737"/>
                  </a:srgbClr>
                </a:gs>
                <a:gs pos="57143">
                  <a:srgbClr val="B7BDC6">
                    <a:alpha val="4940"/>
                  </a:srgbClr>
                </a:gs>
                <a:gs pos="71429">
                  <a:srgbClr val="B7BDC6">
                    <a:alpha val="2343"/>
                  </a:srgbClr>
                </a:gs>
                <a:gs pos="85714">
                  <a:srgbClr val="B7BDC6">
                    <a:alpha val="933"/>
                  </a:srgbClr>
                </a:gs>
                <a:gs pos="100000">
                  <a:srgbClr val="B7BDC6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-10548854">
              <a:off x="1349846" y="1341400"/>
              <a:ext cx="64125" cy="16031"/>
            </a:xfrm>
            <a:prstGeom prst="ellipse">
              <a:avLst/>
            </a:prstGeom>
            <a:gradFill>
              <a:gsLst>
                <a:gs pos="0">
                  <a:srgbClr val="9CC5E2">
                    <a:alpha val="17651"/>
                  </a:srgbClr>
                </a:gs>
                <a:gs pos="14286">
                  <a:srgbClr val="9CC5E2">
                    <a:alpha val="16347"/>
                  </a:srgbClr>
                </a:gs>
                <a:gs pos="28571">
                  <a:srgbClr val="9CC5E2">
                    <a:alpha val="12942"/>
                  </a:srgbClr>
                </a:gs>
                <a:gs pos="42857">
                  <a:srgbClr val="9CC5E2">
                    <a:alpha val="8690"/>
                  </a:srgbClr>
                </a:gs>
                <a:gs pos="57143">
                  <a:srgbClr val="9CC5E2">
                    <a:alpha val="4912"/>
                  </a:srgbClr>
                </a:gs>
                <a:gs pos="71429">
                  <a:srgbClr val="9CC5E2">
                    <a:alpha val="2330"/>
                  </a:srgbClr>
                </a:gs>
                <a:gs pos="85714">
                  <a:srgbClr val="9CC5E2">
                    <a:alpha val="928"/>
                  </a:srgbClr>
                </a:gs>
                <a:gs pos="100000">
                  <a:srgbClr val="9CC5E2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9492568">
              <a:off x="1347441" y="1156611"/>
              <a:ext cx="63158" cy="15789"/>
            </a:xfrm>
            <a:prstGeom prst="ellipse">
              <a:avLst/>
            </a:prstGeom>
            <a:gradFill>
              <a:gsLst>
                <a:gs pos="0">
                  <a:srgbClr val="7CBEDE">
                    <a:alpha val="17827"/>
                  </a:srgbClr>
                </a:gs>
                <a:gs pos="14286">
                  <a:srgbClr val="7CBEDE">
                    <a:alpha val="16512"/>
                  </a:srgbClr>
                </a:gs>
                <a:gs pos="28571">
                  <a:srgbClr val="7CBEDE">
                    <a:alpha val="13075"/>
                  </a:srgbClr>
                </a:gs>
                <a:gs pos="42857">
                  <a:srgbClr val="7CBEDE">
                    <a:alpha val="8781"/>
                  </a:srgbClr>
                </a:gs>
                <a:gs pos="57143">
                  <a:srgbClr val="7CBEDE">
                    <a:alpha val="4965"/>
                  </a:srgbClr>
                </a:gs>
                <a:gs pos="71429">
                  <a:srgbClr val="7CBEDE">
                    <a:alpha val="2356"/>
                  </a:srgbClr>
                </a:gs>
                <a:gs pos="85714">
                  <a:srgbClr val="7CBEDE">
                    <a:alpha val="938"/>
                  </a:srgbClr>
                </a:gs>
                <a:gs pos="100000">
                  <a:srgbClr val="7CBEDE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-9656782">
              <a:off x="1891197" y="1555600"/>
              <a:ext cx="49276" cy="12319"/>
            </a:xfrm>
            <a:prstGeom prst="ellipse">
              <a:avLst/>
            </a:prstGeom>
            <a:gradFill>
              <a:gsLst>
                <a:gs pos="0">
                  <a:srgbClr val="B5C5E7">
                    <a:alpha val="20316"/>
                  </a:srgbClr>
                </a:gs>
                <a:gs pos="14286">
                  <a:srgbClr val="B5C5E7">
                    <a:alpha val="18839"/>
                  </a:srgbClr>
                </a:gs>
                <a:gs pos="28571">
                  <a:srgbClr val="B5C5E7">
                    <a:alpha val="14962"/>
                  </a:srgbClr>
                </a:gs>
                <a:gs pos="42857">
                  <a:srgbClr val="B5C5E7">
                    <a:alpha val="10085"/>
                  </a:srgbClr>
                </a:gs>
                <a:gs pos="57143">
                  <a:srgbClr val="B5C5E7">
                    <a:alpha val="5720"/>
                  </a:srgbClr>
                </a:gs>
                <a:gs pos="71429">
                  <a:srgbClr val="B5C5E7">
                    <a:alpha val="2720"/>
                  </a:srgbClr>
                </a:gs>
                <a:gs pos="85714">
                  <a:srgbClr val="B5C5E7">
                    <a:alpha val="1084"/>
                  </a:srgbClr>
                </a:gs>
                <a:gs pos="100000">
                  <a:srgbClr val="B5C5E7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6972925">
              <a:off x="451435" y="870189"/>
              <a:ext cx="519814" cy="38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-8919765">
              <a:off x="1212214" y="801304"/>
              <a:ext cx="47947" cy="11987"/>
            </a:xfrm>
            <a:prstGeom prst="ellipse">
              <a:avLst/>
            </a:prstGeom>
            <a:gradFill>
              <a:gsLst>
                <a:gs pos="0">
                  <a:srgbClr val="AEDAF2">
                    <a:alpha val="20550"/>
                  </a:srgbClr>
                </a:gs>
                <a:gs pos="14286">
                  <a:srgbClr val="AEDAF2">
                    <a:alpha val="19058"/>
                  </a:srgbClr>
                </a:gs>
                <a:gs pos="28571">
                  <a:srgbClr val="AEDAF2">
                    <a:alpha val="15140"/>
                  </a:srgbClr>
                </a:gs>
                <a:gs pos="42857">
                  <a:srgbClr val="AEDAF2">
                    <a:alpha val="10209"/>
                  </a:srgbClr>
                </a:gs>
                <a:gs pos="57143">
                  <a:srgbClr val="AEDAF2">
                    <a:alpha val="5792"/>
                  </a:srgbClr>
                </a:gs>
                <a:gs pos="71429">
                  <a:srgbClr val="AEDAF2">
                    <a:alpha val="2754"/>
                  </a:srgbClr>
                </a:gs>
                <a:gs pos="85714">
                  <a:srgbClr val="AEDAF2">
                    <a:alpha val="1098"/>
                  </a:srgbClr>
                </a:gs>
                <a:gs pos="100000">
                  <a:srgbClr val="AEDAF2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10685733">
              <a:off x="1475229" y="1117644"/>
              <a:ext cx="61273" cy="15318"/>
            </a:xfrm>
            <a:prstGeom prst="ellipse">
              <a:avLst/>
            </a:prstGeom>
            <a:gradFill>
              <a:gsLst>
                <a:gs pos="0">
                  <a:srgbClr val="A4EAE2">
                    <a:alpha val="18170"/>
                  </a:srgbClr>
                </a:gs>
                <a:gs pos="14286">
                  <a:srgbClr val="A4EAE2">
                    <a:alpha val="16832"/>
                  </a:srgbClr>
                </a:gs>
                <a:gs pos="28571">
                  <a:srgbClr val="A4EAE2">
                    <a:alpha val="13333"/>
                  </a:srgbClr>
                </a:gs>
                <a:gs pos="42857">
                  <a:srgbClr val="A4EAE2">
                    <a:alpha val="8959"/>
                  </a:srgbClr>
                </a:gs>
                <a:gs pos="57143">
                  <a:srgbClr val="A4EAE2">
                    <a:alpha val="5068"/>
                  </a:srgbClr>
                </a:gs>
                <a:gs pos="71429">
                  <a:srgbClr val="A4EAE2">
                    <a:alpha val="2405"/>
                  </a:srgbClr>
                </a:gs>
                <a:gs pos="85714">
                  <a:srgbClr val="A4EAE2">
                    <a:alpha val="958"/>
                  </a:srgbClr>
                </a:gs>
                <a:gs pos="100000">
                  <a:srgbClr val="A4EAE2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10227530">
              <a:off x="655973" y="780441"/>
              <a:ext cx="409994" cy="51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8215550">
              <a:off x="1181794" y="1560865"/>
              <a:ext cx="60134" cy="15033"/>
            </a:xfrm>
            <a:prstGeom prst="ellipse">
              <a:avLst/>
            </a:prstGeom>
            <a:gradFill>
              <a:gsLst>
                <a:gs pos="0">
                  <a:srgbClr val="BFCAD8">
                    <a:alpha val="18376"/>
                  </a:srgbClr>
                </a:gs>
                <a:gs pos="14286">
                  <a:srgbClr val="BFCAD8">
                    <a:alpha val="17024"/>
                  </a:srgbClr>
                </a:gs>
                <a:gs pos="28571">
                  <a:srgbClr val="BFCAD8">
                    <a:alpha val="13489"/>
                  </a:srgbClr>
                </a:gs>
                <a:gs pos="42857">
                  <a:srgbClr val="BFCAD8">
                    <a:alpha val="9067"/>
                  </a:srgbClr>
                </a:gs>
                <a:gs pos="57143">
                  <a:srgbClr val="BFCAD8">
                    <a:alpha val="5130"/>
                  </a:srgbClr>
                </a:gs>
                <a:gs pos="71429">
                  <a:srgbClr val="BFCAD8">
                    <a:alpha val="2435"/>
                  </a:srgbClr>
                </a:gs>
                <a:gs pos="85714">
                  <a:srgbClr val="BFCAD8">
                    <a:alpha val="970"/>
                  </a:srgbClr>
                </a:gs>
                <a:gs pos="100000">
                  <a:srgbClr val="BFCAD8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9478716">
              <a:off x="1386090" y="1146439"/>
              <a:ext cx="49542" cy="12385"/>
            </a:xfrm>
            <a:prstGeom prst="ellipse">
              <a:avLst/>
            </a:prstGeom>
            <a:gradFill>
              <a:gsLst>
                <a:gs pos="0">
                  <a:srgbClr val="BAEBF6">
                    <a:alpha val="20269"/>
                  </a:srgbClr>
                </a:gs>
                <a:gs pos="14286">
                  <a:srgbClr val="BAEBF6">
                    <a:alpha val="18795"/>
                  </a:srgbClr>
                </a:gs>
                <a:gs pos="28571">
                  <a:srgbClr val="BAEBF6">
                    <a:alpha val="14926"/>
                  </a:srgbClr>
                </a:gs>
                <a:gs pos="42857">
                  <a:srgbClr val="BAEBF6">
                    <a:alpha val="10060"/>
                  </a:srgbClr>
                </a:gs>
                <a:gs pos="57143">
                  <a:srgbClr val="BAEBF6">
                    <a:alpha val="5706"/>
                  </a:srgbClr>
                </a:gs>
                <a:gs pos="71429">
                  <a:srgbClr val="BAEBF6">
                    <a:alpha val="2713"/>
                  </a:srgbClr>
                </a:gs>
                <a:gs pos="85714">
                  <a:srgbClr val="BAEBF6">
                    <a:alpha val="1082"/>
                  </a:srgbClr>
                </a:gs>
                <a:gs pos="100000">
                  <a:srgbClr val="BAEBF6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5501440">
              <a:off x="844086" y="1440730"/>
              <a:ext cx="60958" cy="15239"/>
            </a:xfrm>
            <a:prstGeom prst="ellipse">
              <a:avLst/>
            </a:prstGeom>
            <a:gradFill>
              <a:gsLst>
                <a:gs pos="0">
                  <a:srgbClr val="6596B3">
                    <a:alpha val="18227"/>
                  </a:srgbClr>
                </a:gs>
                <a:gs pos="14286">
                  <a:srgbClr val="6596B3">
                    <a:alpha val="16885"/>
                  </a:srgbClr>
                </a:gs>
                <a:gs pos="28571">
                  <a:srgbClr val="6596B3">
                    <a:alpha val="13377"/>
                  </a:srgbClr>
                </a:gs>
                <a:gs pos="42857">
                  <a:srgbClr val="6596B3">
                    <a:alpha val="8989"/>
                  </a:srgbClr>
                </a:gs>
                <a:gs pos="57143">
                  <a:srgbClr val="6596B3">
                    <a:alpha val="5085"/>
                  </a:srgbClr>
                </a:gs>
                <a:gs pos="71429">
                  <a:srgbClr val="6596B3">
                    <a:alpha val="2413"/>
                  </a:srgbClr>
                </a:gs>
                <a:gs pos="85714">
                  <a:srgbClr val="6596B3">
                    <a:alpha val="961"/>
                  </a:srgbClr>
                </a:gs>
                <a:gs pos="100000">
                  <a:srgbClr val="6596B3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10249855">
              <a:off x="1598750" y="1343117"/>
              <a:ext cx="63811" cy="15953"/>
            </a:xfrm>
            <a:prstGeom prst="ellipse">
              <a:avLst/>
            </a:prstGeom>
            <a:gradFill>
              <a:gsLst>
                <a:gs pos="0">
                  <a:srgbClr val="70B3E4">
                    <a:alpha val="17708"/>
                  </a:srgbClr>
                </a:gs>
                <a:gs pos="14286">
                  <a:srgbClr val="70B3E4">
                    <a:alpha val="16401"/>
                  </a:srgbClr>
                </a:gs>
                <a:gs pos="28571">
                  <a:srgbClr val="70B3E4">
                    <a:alpha val="12985"/>
                  </a:srgbClr>
                </a:gs>
                <a:gs pos="42857">
                  <a:srgbClr val="70B3E4">
                    <a:alpha val="8719"/>
                  </a:srgbClr>
                </a:gs>
                <a:gs pos="57143">
                  <a:srgbClr val="70B3E4">
                    <a:alpha val="4930"/>
                  </a:srgbClr>
                </a:gs>
                <a:gs pos="71429">
                  <a:srgbClr val="70B3E4">
                    <a:alpha val="2339"/>
                  </a:srgbClr>
                </a:gs>
                <a:gs pos="85714">
                  <a:srgbClr val="70B3E4">
                    <a:alpha val="931"/>
                  </a:srgbClr>
                </a:gs>
                <a:gs pos="100000">
                  <a:srgbClr val="70B3E4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9808698">
              <a:off x="1586658" y="1265755"/>
              <a:ext cx="65107" cy="16277"/>
            </a:xfrm>
            <a:prstGeom prst="ellipse">
              <a:avLst/>
            </a:prstGeom>
            <a:gradFill>
              <a:gsLst>
                <a:gs pos="0">
                  <a:srgbClr val="82C9E4">
                    <a:alpha val="17472"/>
                  </a:srgbClr>
                </a:gs>
                <a:gs pos="14286">
                  <a:srgbClr val="82C9E4">
                    <a:alpha val="16180"/>
                  </a:srgbClr>
                </a:gs>
                <a:gs pos="28571">
                  <a:srgbClr val="82C9E4">
                    <a:alpha val="12807"/>
                  </a:srgbClr>
                </a:gs>
                <a:gs pos="42857">
                  <a:srgbClr val="82C9E4">
                    <a:alpha val="8597"/>
                  </a:srgbClr>
                </a:gs>
                <a:gs pos="57143">
                  <a:srgbClr val="82C9E4">
                    <a:alpha val="4859"/>
                  </a:srgbClr>
                </a:gs>
                <a:gs pos="71429">
                  <a:srgbClr val="82C9E4">
                    <a:alpha val="2304"/>
                  </a:srgbClr>
                </a:gs>
                <a:gs pos="85714">
                  <a:srgbClr val="82C9E4">
                    <a:alpha val="918"/>
                  </a:srgbClr>
                </a:gs>
                <a:gs pos="100000">
                  <a:srgbClr val="82C9E4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10425116">
              <a:off x="1494128" y="1413357"/>
              <a:ext cx="96819" cy="42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6136451">
              <a:off x="490382" y="839916"/>
              <a:ext cx="524048" cy="42343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9948419">
              <a:off x="1150998" y="829172"/>
              <a:ext cx="61150" cy="15287"/>
            </a:xfrm>
            <a:prstGeom prst="ellipse">
              <a:avLst/>
            </a:prstGeom>
            <a:gradFill>
              <a:gsLst>
                <a:gs pos="0">
                  <a:srgbClr val="A7C5DD">
                    <a:alpha val="18192"/>
                  </a:srgbClr>
                </a:gs>
                <a:gs pos="14286">
                  <a:srgbClr val="A7C5DD">
                    <a:alpha val="16853"/>
                  </a:srgbClr>
                </a:gs>
                <a:gs pos="28571">
                  <a:srgbClr val="A7C5DD">
                    <a:alpha val="13350"/>
                  </a:srgbClr>
                </a:gs>
                <a:gs pos="42857">
                  <a:srgbClr val="A7C5DD">
                    <a:alpha val="8971"/>
                  </a:srgbClr>
                </a:gs>
                <a:gs pos="57143">
                  <a:srgbClr val="A7C5DD">
                    <a:alpha val="5075"/>
                  </a:srgbClr>
                </a:gs>
                <a:gs pos="71429">
                  <a:srgbClr val="A7C5DD">
                    <a:alpha val="2408"/>
                  </a:srgbClr>
                </a:gs>
                <a:gs pos="85714">
                  <a:srgbClr val="A7C5DD">
                    <a:alpha val="959"/>
                  </a:srgbClr>
                </a:gs>
                <a:gs pos="100000">
                  <a:srgbClr val="A7C5DD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10432512">
              <a:off x="953977" y="1563460"/>
              <a:ext cx="58926" cy="14731"/>
            </a:xfrm>
            <a:prstGeom prst="ellipse">
              <a:avLst/>
            </a:prstGeom>
            <a:gradFill>
              <a:gsLst>
                <a:gs pos="0">
                  <a:srgbClr val="C6D1D7">
                    <a:alpha val="18594"/>
                  </a:srgbClr>
                </a:gs>
                <a:gs pos="14286">
                  <a:srgbClr val="C6D1D7">
                    <a:alpha val="17228"/>
                  </a:srgbClr>
                </a:gs>
                <a:gs pos="28571">
                  <a:srgbClr val="C6D1D7">
                    <a:alpha val="13654"/>
                  </a:srgbClr>
                </a:gs>
                <a:gs pos="42857">
                  <a:srgbClr val="C6D1D7">
                    <a:alpha val="9181"/>
                  </a:srgbClr>
                </a:gs>
                <a:gs pos="57143">
                  <a:srgbClr val="C6D1D7">
                    <a:alpha val="5196"/>
                  </a:srgbClr>
                </a:gs>
                <a:gs pos="71429">
                  <a:srgbClr val="C6D1D7">
                    <a:alpha val="2467"/>
                  </a:srgbClr>
                </a:gs>
                <a:gs pos="85714">
                  <a:srgbClr val="C6D1D7">
                    <a:alpha val="983"/>
                  </a:srgbClr>
                </a:gs>
                <a:gs pos="100000">
                  <a:srgbClr val="C6D1D7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743966">
              <a:off x="1016161" y="1583276"/>
              <a:ext cx="172273" cy="44189"/>
            </a:xfrm>
            <a:prstGeom prst="ellipse">
              <a:avLst/>
            </a:prstGeom>
            <a:gradFill>
              <a:gsLst>
                <a:gs pos="0">
                  <a:srgbClr val="FFFF91">
                    <a:alpha val="32968"/>
                  </a:srgbClr>
                </a:gs>
                <a:gs pos="14286">
                  <a:srgbClr val="FFFF91">
                    <a:alpha val="30764"/>
                  </a:srgbClr>
                </a:gs>
                <a:gs pos="28571">
                  <a:srgbClr val="FFFF91">
                    <a:alpha val="24833"/>
                  </a:srgbClr>
                </a:gs>
                <a:gs pos="42857">
                  <a:srgbClr val="FFFF91">
                    <a:alpha val="17075"/>
                  </a:srgbClr>
                </a:gs>
                <a:gs pos="57143">
                  <a:srgbClr val="FFFF91">
                    <a:alpha val="9855"/>
                  </a:srgbClr>
                </a:gs>
                <a:gs pos="71429">
                  <a:srgbClr val="FFFF91">
                    <a:alpha val="4740"/>
                  </a:srgbClr>
                </a:gs>
                <a:gs pos="85714">
                  <a:srgbClr val="FFFF91">
                    <a:alpha val="1902"/>
                  </a:srgbClr>
                </a:gs>
                <a:gs pos="100000">
                  <a:srgbClr val="FFFF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8597918">
              <a:off x="1670068" y="1139796"/>
              <a:ext cx="93805" cy="384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8478402">
              <a:off x="1373097" y="1078636"/>
              <a:ext cx="124603" cy="62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9136933">
              <a:off x="1947061" y="678657"/>
              <a:ext cx="54856" cy="13714"/>
            </a:xfrm>
            <a:prstGeom prst="ellipse">
              <a:avLst/>
            </a:prstGeom>
            <a:gradFill>
              <a:gsLst>
                <a:gs pos="0">
                  <a:srgbClr val="84E1E9">
                    <a:alpha val="19325"/>
                  </a:srgbClr>
                </a:gs>
                <a:gs pos="14286">
                  <a:srgbClr val="84E1E9">
                    <a:alpha val="17911"/>
                  </a:srgbClr>
                </a:gs>
                <a:gs pos="28571">
                  <a:srgbClr val="84E1E9">
                    <a:alpha val="14208"/>
                  </a:srgbClr>
                </a:gs>
                <a:gs pos="42857">
                  <a:srgbClr val="84E1E9">
                    <a:alpha val="9563"/>
                  </a:srgbClr>
                </a:gs>
                <a:gs pos="57143">
                  <a:srgbClr val="84E1E9">
                    <a:alpha val="5418"/>
                  </a:srgbClr>
                </a:gs>
                <a:gs pos="71429">
                  <a:srgbClr val="84E1E9">
                    <a:alpha val="2573"/>
                  </a:srgbClr>
                </a:gs>
                <a:gs pos="85714">
                  <a:srgbClr val="84E1E9">
                    <a:alpha val="1026"/>
                  </a:srgbClr>
                </a:gs>
                <a:gs pos="100000">
                  <a:srgbClr val="84E1E9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10665787">
              <a:off x="1260907" y="1076850"/>
              <a:ext cx="64444" cy="16111"/>
            </a:xfrm>
            <a:prstGeom prst="ellipse">
              <a:avLst/>
            </a:prstGeom>
            <a:gradFill>
              <a:gsLst>
                <a:gs pos="0">
                  <a:srgbClr val="AAC3EF">
                    <a:alpha val="17593"/>
                  </a:srgbClr>
                </a:gs>
                <a:gs pos="14286">
                  <a:srgbClr val="AAC3EF">
                    <a:alpha val="16293"/>
                  </a:srgbClr>
                </a:gs>
                <a:gs pos="28571">
                  <a:srgbClr val="AAC3EF">
                    <a:alpha val="12898"/>
                  </a:srgbClr>
                </a:gs>
                <a:gs pos="42857">
                  <a:srgbClr val="AAC3EF">
                    <a:alpha val="8659"/>
                  </a:srgbClr>
                </a:gs>
                <a:gs pos="57143">
                  <a:srgbClr val="AAC3EF">
                    <a:alpha val="4895"/>
                  </a:srgbClr>
                </a:gs>
                <a:gs pos="71429">
                  <a:srgbClr val="AAC3EF">
                    <a:alpha val="2322"/>
                  </a:srgbClr>
                </a:gs>
                <a:gs pos="85714">
                  <a:srgbClr val="AAC3EF">
                    <a:alpha val="925"/>
                  </a:srgbClr>
                </a:gs>
                <a:gs pos="100000">
                  <a:srgbClr val="AAC3E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-10122038">
              <a:off x="1412562" y="1266074"/>
              <a:ext cx="64540" cy="16135"/>
            </a:xfrm>
            <a:prstGeom prst="ellipse">
              <a:avLst/>
            </a:prstGeom>
            <a:gradFill>
              <a:gsLst>
                <a:gs pos="0">
                  <a:srgbClr val="8DC1EA">
                    <a:alpha val="17575"/>
                  </a:srgbClr>
                </a:gs>
                <a:gs pos="14286">
                  <a:srgbClr val="8DC1EA">
                    <a:alpha val="16277"/>
                  </a:srgbClr>
                </a:gs>
                <a:gs pos="28571">
                  <a:srgbClr val="8DC1EA">
                    <a:alpha val="12885"/>
                  </a:srgbClr>
                </a:gs>
                <a:gs pos="42857">
                  <a:srgbClr val="8DC1EA">
                    <a:alpha val="8650"/>
                  </a:srgbClr>
                </a:gs>
                <a:gs pos="57143">
                  <a:srgbClr val="8DC1EA">
                    <a:alpha val="4890"/>
                  </a:srgbClr>
                </a:gs>
                <a:gs pos="71429">
                  <a:srgbClr val="8DC1EA">
                    <a:alpha val="2319"/>
                  </a:srgbClr>
                </a:gs>
                <a:gs pos="85714">
                  <a:srgbClr val="8DC1EA">
                    <a:alpha val="924"/>
                  </a:srgbClr>
                </a:gs>
                <a:gs pos="100000">
                  <a:srgbClr val="8DC1EA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9966196">
              <a:off x="1285306" y="499993"/>
              <a:ext cx="63921" cy="15980"/>
            </a:xfrm>
            <a:prstGeom prst="ellipse">
              <a:avLst/>
            </a:prstGeom>
            <a:gradFill>
              <a:gsLst>
                <a:gs pos="0">
                  <a:srgbClr val="C8B5D6">
                    <a:alpha val="17688"/>
                  </a:srgbClr>
                </a:gs>
                <a:gs pos="14286">
                  <a:srgbClr val="C8B5D6">
                    <a:alpha val="16382"/>
                  </a:srgbClr>
                </a:gs>
                <a:gs pos="28571">
                  <a:srgbClr val="C8B5D6">
                    <a:alpha val="12970"/>
                  </a:srgbClr>
                </a:gs>
                <a:gs pos="42857">
                  <a:srgbClr val="C8B5D6">
                    <a:alpha val="8709"/>
                  </a:srgbClr>
                </a:gs>
                <a:gs pos="57143">
                  <a:srgbClr val="C8B5D6">
                    <a:alpha val="4924"/>
                  </a:srgbClr>
                </a:gs>
                <a:gs pos="71429">
                  <a:srgbClr val="C8B5D6">
                    <a:alpha val="2336"/>
                  </a:srgbClr>
                </a:gs>
                <a:gs pos="85714">
                  <a:srgbClr val="C8B5D6">
                    <a:alpha val="930"/>
                  </a:srgbClr>
                </a:gs>
                <a:gs pos="100000">
                  <a:srgbClr val="C8B5D6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5400000">
              <a:off x="1171796" y="1568104"/>
              <a:ext cx="50255" cy="50255"/>
            </a:xfrm>
            <a:prstGeom prst="ellipse">
              <a:avLst/>
            </a:prstGeom>
            <a:gradFill>
              <a:gsLst>
                <a:gs pos="0">
                  <a:srgbClr val="CAD1E5">
                    <a:alpha val="16417"/>
                  </a:srgbClr>
                </a:gs>
                <a:gs pos="14286">
                  <a:srgbClr val="CAD1E5">
                    <a:alpha val="15196"/>
                  </a:srgbClr>
                </a:gs>
                <a:gs pos="28571">
                  <a:srgbClr val="CAD1E5">
                    <a:alpha val="12013"/>
                  </a:srgbClr>
                </a:gs>
                <a:gs pos="42857">
                  <a:srgbClr val="CAD1E5">
                    <a:alpha val="8052"/>
                  </a:srgbClr>
                </a:gs>
                <a:gs pos="57143">
                  <a:srgbClr val="CAD1E5">
                    <a:alpha val="4545"/>
                  </a:srgbClr>
                </a:gs>
                <a:gs pos="71429">
                  <a:srgbClr val="CAD1E5">
                    <a:alpha val="2154"/>
                  </a:srgbClr>
                </a:gs>
                <a:gs pos="85714">
                  <a:srgbClr val="CAD1E5">
                    <a:alpha val="857"/>
                  </a:srgbClr>
                </a:gs>
                <a:gs pos="100000">
                  <a:srgbClr val="CAD1E5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9862795">
              <a:off x="1133768" y="848379"/>
              <a:ext cx="815664" cy="500280"/>
            </a:xfrm>
            <a:prstGeom prst="ellipse">
              <a:avLst/>
            </a:prstGeom>
            <a:gradFill>
              <a:gsLst>
                <a:gs pos="0">
                  <a:srgbClr val="007BFF">
                    <a:alpha val="32968"/>
                  </a:srgbClr>
                </a:gs>
                <a:gs pos="14286">
                  <a:srgbClr val="007BFF">
                    <a:alpha val="30764"/>
                  </a:srgbClr>
                </a:gs>
                <a:gs pos="28571">
                  <a:srgbClr val="007BFF">
                    <a:alpha val="24833"/>
                  </a:srgbClr>
                </a:gs>
                <a:gs pos="42857">
                  <a:srgbClr val="007BFF">
                    <a:alpha val="17075"/>
                  </a:srgbClr>
                </a:gs>
                <a:gs pos="57143">
                  <a:srgbClr val="007BFF">
                    <a:alpha val="9855"/>
                  </a:srgbClr>
                </a:gs>
                <a:gs pos="71429">
                  <a:srgbClr val="007BFF">
                    <a:alpha val="4740"/>
                  </a:srgbClr>
                </a:gs>
                <a:gs pos="85714">
                  <a:srgbClr val="007BFF">
                    <a:alpha val="1902"/>
                  </a:srgbClr>
                </a:gs>
                <a:gs pos="100000">
                  <a:srgbClr val="007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10566893">
              <a:off x="1455944" y="1617747"/>
              <a:ext cx="504680" cy="58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9055537">
              <a:off x="1671397" y="1237906"/>
              <a:ext cx="204591" cy="55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10751233">
              <a:off x="1233477" y="1159000"/>
              <a:ext cx="159702" cy="40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9140691">
              <a:off x="1038297" y="764797"/>
              <a:ext cx="388182" cy="3567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8210243">
              <a:off x="793844" y="676620"/>
              <a:ext cx="523340" cy="375700"/>
            </a:xfrm>
            <a:prstGeom prst="ellipse">
              <a:avLst/>
            </a:prstGeom>
            <a:gradFill>
              <a:gsLst>
                <a:gs pos="0">
                  <a:srgbClr val="0076FF">
                    <a:alpha val="16673"/>
                  </a:srgbClr>
                </a:gs>
                <a:gs pos="14286">
                  <a:srgbClr val="0076FF">
                    <a:alpha val="15434"/>
                  </a:srgbClr>
                </a:gs>
                <a:gs pos="28571">
                  <a:srgbClr val="0076FF">
                    <a:alpha val="12205"/>
                  </a:srgbClr>
                </a:gs>
                <a:gs pos="42857">
                  <a:srgbClr val="0076FF">
                    <a:alpha val="8183"/>
                  </a:srgbClr>
                </a:gs>
                <a:gs pos="57143">
                  <a:srgbClr val="0076FF">
                    <a:alpha val="4621"/>
                  </a:srgbClr>
                </a:gs>
                <a:gs pos="71429">
                  <a:srgbClr val="0076FF">
                    <a:alpha val="2190"/>
                  </a:srgbClr>
                </a:gs>
                <a:gs pos="85714">
                  <a:srgbClr val="0076FF">
                    <a:alpha val="872"/>
                  </a:srgbClr>
                </a:gs>
                <a:gs pos="100000">
                  <a:srgbClr val="0076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7909702">
              <a:off x="1823953" y="727160"/>
              <a:ext cx="857887" cy="366890"/>
            </a:xfrm>
            <a:prstGeom prst="ellipse">
              <a:avLst/>
            </a:prstGeom>
            <a:gradFill>
              <a:gsLst>
                <a:gs pos="0">
                  <a:srgbClr val="FFFF00">
                    <a:alpha val="17000"/>
                  </a:srgbClr>
                </a:gs>
                <a:gs pos="14286">
                  <a:srgbClr val="FFFF00">
                    <a:alpha val="15740"/>
                  </a:srgbClr>
                </a:gs>
                <a:gs pos="28571">
                  <a:srgbClr val="FFFF00">
                    <a:alpha val="12451"/>
                  </a:srgbClr>
                </a:gs>
                <a:gs pos="42857">
                  <a:srgbClr val="FFFF00">
                    <a:alpha val="8352"/>
                  </a:srgbClr>
                </a:gs>
                <a:gs pos="57143">
                  <a:srgbClr val="FFFF00">
                    <a:alpha val="4718"/>
                  </a:srgbClr>
                </a:gs>
                <a:gs pos="71429">
                  <a:srgbClr val="FFFF00">
                    <a:alpha val="2237"/>
                  </a:srgbClr>
                </a:gs>
                <a:gs pos="85714">
                  <a:srgbClr val="FFFF00">
                    <a:alpha val="891"/>
                  </a:srgbClr>
                </a:gs>
                <a:gs pos="100000">
                  <a:srgbClr val="FFFF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10704799">
              <a:off x="1076647" y="741309"/>
              <a:ext cx="525512" cy="37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9749305">
              <a:off x="2200476" y="1605299"/>
              <a:ext cx="329867" cy="50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-10676878">
              <a:off x="1384349" y="1429470"/>
              <a:ext cx="294275" cy="2449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10469722">
              <a:off x="643609" y="745529"/>
              <a:ext cx="525504" cy="58981"/>
            </a:xfrm>
            <a:prstGeom prst="ellipse">
              <a:avLst/>
            </a:prstGeom>
            <a:gradFill>
              <a:gsLst>
                <a:gs pos="0">
                  <a:srgbClr val="902800">
                    <a:alpha val="26286"/>
                  </a:srgbClr>
                </a:gs>
                <a:gs pos="14286">
                  <a:srgbClr val="902800">
                    <a:alpha val="24445"/>
                  </a:srgbClr>
                </a:gs>
                <a:gs pos="28571">
                  <a:srgbClr val="902800">
                    <a:alpha val="19559"/>
                  </a:srgbClr>
                </a:gs>
                <a:gs pos="42857">
                  <a:srgbClr val="902800">
                    <a:alpha val="13304"/>
                  </a:srgbClr>
                </a:gs>
                <a:gs pos="57143">
                  <a:srgbClr val="902800">
                    <a:alpha val="7606"/>
                  </a:srgbClr>
                </a:gs>
                <a:gs pos="71429">
                  <a:srgbClr val="902800">
                    <a:alpha val="3635"/>
                  </a:srgbClr>
                </a:gs>
                <a:gs pos="85714">
                  <a:srgbClr val="902800">
                    <a:alpha val="1454"/>
                  </a:srgbClr>
                </a:gs>
                <a:gs pos="100000">
                  <a:srgbClr val="9028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3185046">
              <a:off x="1615174" y="1038922"/>
              <a:ext cx="632030" cy="52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3308197">
              <a:off x="2481714" y="808570"/>
              <a:ext cx="65962" cy="16491"/>
            </a:xfrm>
            <a:prstGeom prst="ellipse">
              <a:avLst/>
            </a:prstGeom>
            <a:gradFill>
              <a:gsLst>
                <a:gs pos="0">
                  <a:srgbClr val="D28C97">
                    <a:alpha val="17315"/>
                  </a:srgbClr>
                </a:gs>
                <a:gs pos="14286">
                  <a:srgbClr val="D28C97">
                    <a:alpha val="16034"/>
                  </a:srgbClr>
                </a:gs>
                <a:gs pos="28571">
                  <a:srgbClr val="D28C97">
                    <a:alpha val="12689"/>
                  </a:srgbClr>
                </a:gs>
                <a:gs pos="42857">
                  <a:srgbClr val="D28C97">
                    <a:alpha val="8516"/>
                  </a:srgbClr>
                </a:gs>
                <a:gs pos="57143">
                  <a:srgbClr val="D28C97">
                    <a:alpha val="4812"/>
                  </a:srgbClr>
                </a:gs>
                <a:gs pos="71429">
                  <a:srgbClr val="D28C97">
                    <a:alpha val="2282"/>
                  </a:srgbClr>
                </a:gs>
                <a:gs pos="85714">
                  <a:srgbClr val="D28C97">
                    <a:alpha val="909"/>
                  </a:srgbClr>
                </a:gs>
                <a:gs pos="100000">
                  <a:srgbClr val="D28C97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10036178">
              <a:off x="1374282" y="1246491"/>
              <a:ext cx="64789" cy="16197"/>
            </a:xfrm>
            <a:prstGeom prst="ellipse">
              <a:avLst/>
            </a:prstGeom>
            <a:gradFill>
              <a:gsLst>
                <a:gs pos="0">
                  <a:srgbClr val="538BB4">
                    <a:alpha val="17530"/>
                  </a:srgbClr>
                </a:gs>
                <a:gs pos="14286">
                  <a:srgbClr val="538BB4">
                    <a:alpha val="16234"/>
                  </a:srgbClr>
                </a:gs>
                <a:gs pos="28571">
                  <a:srgbClr val="538BB4">
                    <a:alpha val="12850"/>
                  </a:srgbClr>
                </a:gs>
                <a:gs pos="42857">
                  <a:srgbClr val="538BB4">
                    <a:alpha val="8627"/>
                  </a:srgbClr>
                </a:gs>
                <a:gs pos="57143">
                  <a:srgbClr val="538BB4">
                    <a:alpha val="4876"/>
                  </a:srgbClr>
                </a:gs>
                <a:gs pos="71429">
                  <a:srgbClr val="538BB4">
                    <a:alpha val="2313"/>
                  </a:srgbClr>
                </a:gs>
                <a:gs pos="85714">
                  <a:srgbClr val="538BB4">
                    <a:alpha val="921"/>
                  </a:srgbClr>
                </a:gs>
                <a:gs pos="100000">
                  <a:srgbClr val="538BB4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3241164">
              <a:off x="753288" y="643500"/>
              <a:ext cx="707041" cy="1153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8276867">
              <a:off x="507870" y="952251"/>
              <a:ext cx="550046" cy="70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10721797">
              <a:off x="576507" y="881106"/>
              <a:ext cx="367197" cy="1485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10681004">
              <a:off x="1281547" y="1630050"/>
              <a:ext cx="65091" cy="16273"/>
            </a:xfrm>
            <a:prstGeom prst="ellipse">
              <a:avLst/>
            </a:prstGeom>
            <a:gradFill>
              <a:gsLst>
                <a:gs pos="0">
                  <a:srgbClr val="717AA0">
                    <a:alpha val="17475"/>
                  </a:srgbClr>
                </a:gs>
                <a:gs pos="14286">
                  <a:srgbClr val="717AA0">
                    <a:alpha val="16183"/>
                  </a:srgbClr>
                </a:gs>
                <a:gs pos="28571">
                  <a:srgbClr val="717AA0">
                    <a:alpha val="12809"/>
                  </a:srgbClr>
                </a:gs>
                <a:gs pos="42857">
                  <a:srgbClr val="717AA0">
                    <a:alpha val="8598"/>
                  </a:srgbClr>
                </a:gs>
                <a:gs pos="57143">
                  <a:srgbClr val="717AA0">
                    <a:alpha val="4860"/>
                  </a:srgbClr>
                </a:gs>
                <a:gs pos="71429">
                  <a:srgbClr val="717AA0">
                    <a:alpha val="2305"/>
                  </a:srgbClr>
                </a:gs>
                <a:gs pos="85714">
                  <a:srgbClr val="717AA0">
                    <a:alpha val="918"/>
                  </a:srgbClr>
                </a:gs>
                <a:gs pos="100000">
                  <a:srgbClr val="717AA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10008725">
              <a:off x="602778" y="854994"/>
              <a:ext cx="439882" cy="420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10263224">
              <a:off x="1237675" y="1047795"/>
              <a:ext cx="61148" cy="15287"/>
            </a:xfrm>
            <a:prstGeom prst="ellipse">
              <a:avLst/>
            </a:prstGeom>
            <a:gradFill>
              <a:gsLst>
                <a:gs pos="0">
                  <a:srgbClr val="A7BDE4">
                    <a:alpha val="18192"/>
                  </a:srgbClr>
                </a:gs>
                <a:gs pos="14286">
                  <a:srgbClr val="A7BDE4">
                    <a:alpha val="16853"/>
                  </a:srgbClr>
                </a:gs>
                <a:gs pos="28571">
                  <a:srgbClr val="A7BDE4">
                    <a:alpha val="13351"/>
                  </a:srgbClr>
                </a:gs>
                <a:gs pos="42857">
                  <a:srgbClr val="A7BDE4">
                    <a:alpha val="8971"/>
                  </a:srgbClr>
                </a:gs>
                <a:gs pos="57143">
                  <a:srgbClr val="A7BDE4">
                    <a:alpha val="5075"/>
                  </a:srgbClr>
                </a:gs>
                <a:gs pos="71429">
                  <a:srgbClr val="A7BDE4">
                    <a:alpha val="2408"/>
                  </a:srgbClr>
                </a:gs>
                <a:gs pos="85714">
                  <a:srgbClr val="A7BDE4">
                    <a:alpha val="959"/>
                  </a:srgbClr>
                </a:gs>
                <a:gs pos="100000">
                  <a:srgbClr val="A7BDE4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10037041">
              <a:off x="2177692" y="579037"/>
              <a:ext cx="68461" cy="17557"/>
            </a:xfrm>
            <a:prstGeom prst="ellipse">
              <a:avLst/>
            </a:prstGeom>
            <a:gradFill>
              <a:gsLst>
                <a:gs pos="0">
                  <a:srgbClr val="D2D6E4">
                    <a:alpha val="16530"/>
                  </a:srgbClr>
                </a:gs>
                <a:gs pos="14286">
                  <a:srgbClr val="D2D6E4">
                    <a:alpha val="15301"/>
                  </a:srgbClr>
                </a:gs>
                <a:gs pos="28571">
                  <a:srgbClr val="D2D6E4">
                    <a:alpha val="12098"/>
                  </a:srgbClr>
                </a:gs>
                <a:gs pos="42857">
                  <a:srgbClr val="D2D6E4">
                    <a:alpha val="8110"/>
                  </a:srgbClr>
                </a:gs>
                <a:gs pos="57143">
                  <a:srgbClr val="D2D6E4">
                    <a:alpha val="4578"/>
                  </a:srgbClr>
                </a:gs>
                <a:gs pos="71429">
                  <a:srgbClr val="D2D6E4">
                    <a:alpha val="2170"/>
                  </a:srgbClr>
                </a:gs>
                <a:gs pos="85714">
                  <a:srgbClr val="D2D6E4">
                    <a:alpha val="864"/>
                  </a:srgbClr>
                </a:gs>
                <a:gs pos="100000">
                  <a:srgbClr val="D2D6E4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9885523">
              <a:off x="1605105" y="1125504"/>
              <a:ext cx="63496" cy="15874"/>
            </a:xfrm>
            <a:prstGeom prst="ellipse">
              <a:avLst/>
            </a:prstGeom>
            <a:gradFill>
              <a:gsLst>
                <a:gs pos="0">
                  <a:srgbClr val="9DDBE8">
                    <a:alpha val="17766"/>
                  </a:srgbClr>
                </a:gs>
                <a:gs pos="14286">
                  <a:srgbClr val="9DDBE8">
                    <a:alpha val="16454"/>
                  </a:srgbClr>
                </a:gs>
                <a:gs pos="28571">
                  <a:srgbClr val="9DDBE8">
                    <a:alpha val="13028"/>
                  </a:srgbClr>
                </a:gs>
                <a:gs pos="42857">
                  <a:srgbClr val="9DDBE8">
                    <a:alpha val="8749"/>
                  </a:srgbClr>
                </a:gs>
                <a:gs pos="57143">
                  <a:srgbClr val="9DDBE8">
                    <a:alpha val="4947"/>
                  </a:srgbClr>
                </a:gs>
                <a:gs pos="71429">
                  <a:srgbClr val="9DDBE8">
                    <a:alpha val="2347"/>
                  </a:srgbClr>
                </a:gs>
                <a:gs pos="85714">
                  <a:srgbClr val="9DDBE8">
                    <a:alpha val="935"/>
                  </a:srgbClr>
                </a:gs>
                <a:gs pos="100000">
                  <a:srgbClr val="9DDBE8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10760526">
              <a:off x="1927009" y="1580961"/>
              <a:ext cx="55893" cy="13973"/>
            </a:xfrm>
            <a:prstGeom prst="ellipse">
              <a:avLst/>
            </a:prstGeom>
            <a:gradFill>
              <a:gsLst>
                <a:gs pos="0">
                  <a:srgbClr val="C9CCDA">
                    <a:alpha val="19139"/>
                  </a:srgbClr>
                </a:gs>
                <a:gs pos="14286">
                  <a:srgbClr val="C9CCDA">
                    <a:alpha val="17738"/>
                  </a:srgbClr>
                </a:gs>
                <a:gs pos="28571">
                  <a:srgbClr val="C9CCDA">
                    <a:alpha val="14068"/>
                  </a:srgbClr>
                </a:gs>
                <a:gs pos="42857">
                  <a:srgbClr val="C9CCDA">
                    <a:alpha val="9466"/>
                  </a:srgbClr>
                </a:gs>
                <a:gs pos="57143">
                  <a:srgbClr val="C9CCDA">
                    <a:alpha val="5361"/>
                  </a:srgbClr>
                </a:gs>
                <a:gs pos="71429">
                  <a:srgbClr val="C9CCDA">
                    <a:alpha val="2546"/>
                  </a:srgbClr>
                </a:gs>
                <a:gs pos="85714">
                  <a:srgbClr val="C9CCDA">
                    <a:alpha val="1015"/>
                  </a:srgbClr>
                </a:gs>
                <a:gs pos="100000">
                  <a:srgbClr val="C9CCDA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10243526">
              <a:off x="2010003" y="569663"/>
              <a:ext cx="411388" cy="34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9921225">
              <a:off x="1881535" y="830491"/>
              <a:ext cx="873647" cy="94489"/>
            </a:xfrm>
            <a:prstGeom prst="ellipse">
              <a:avLst/>
            </a:prstGeom>
            <a:gradFill>
              <a:gsLst>
                <a:gs pos="0">
                  <a:srgbClr val="330000">
                    <a:alpha val="32968"/>
                  </a:srgbClr>
                </a:gs>
                <a:gs pos="14286">
                  <a:srgbClr val="330000">
                    <a:alpha val="30764"/>
                  </a:srgbClr>
                </a:gs>
                <a:gs pos="28571">
                  <a:srgbClr val="330000">
                    <a:alpha val="24833"/>
                  </a:srgbClr>
                </a:gs>
                <a:gs pos="42857">
                  <a:srgbClr val="330000">
                    <a:alpha val="17075"/>
                  </a:srgbClr>
                </a:gs>
                <a:gs pos="57143">
                  <a:srgbClr val="330000">
                    <a:alpha val="9855"/>
                  </a:srgbClr>
                </a:gs>
                <a:gs pos="71429">
                  <a:srgbClr val="330000">
                    <a:alpha val="4740"/>
                  </a:srgbClr>
                </a:gs>
                <a:gs pos="85714">
                  <a:srgbClr val="330000">
                    <a:alpha val="1902"/>
                  </a:srgbClr>
                </a:gs>
                <a:gs pos="100000">
                  <a:srgbClr val="3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-8950517">
              <a:off x="1199873" y="804514"/>
              <a:ext cx="56019" cy="14005"/>
            </a:xfrm>
            <a:prstGeom prst="ellipse">
              <a:avLst/>
            </a:prstGeom>
            <a:gradFill>
              <a:gsLst>
                <a:gs pos="0">
                  <a:srgbClr val="A8D1EB">
                    <a:alpha val="19117"/>
                  </a:srgbClr>
                </a:gs>
                <a:gs pos="14286">
                  <a:srgbClr val="A8D1EB">
                    <a:alpha val="17717"/>
                  </a:srgbClr>
                </a:gs>
                <a:gs pos="28571">
                  <a:srgbClr val="A8D1EB">
                    <a:alpha val="14050"/>
                  </a:srgbClr>
                </a:gs>
                <a:gs pos="42857">
                  <a:srgbClr val="A8D1EB">
                    <a:alpha val="9454"/>
                  </a:srgbClr>
                </a:gs>
                <a:gs pos="57143">
                  <a:srgbClr val="A8D1EB">
                    <a:alpha val="5354"/>
                  </a:srgbClr>
                </a:gs>
                <a:gs pos="71429">
                  <a:srgbClr val="A8D1EB">
                    <a:alpha val="2543"/>
                  </a:srgbClr>
                </a:gs>
                <a:gs pos="85714">
                  <a:srgbClr val="A8D1EB">
                    <a:alpha val="1013"/>
                  </a:srgbClr>
                </a:gs>
                <a:gs pos="100000">
                  <a:srgbClr val="A8D1EB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8935783">
              <a:off x="1902967" y="686621"/>
              <a:ext cx="64491" cy="16123"/>
            </a:xfrm>
            <a:prstGeom prst="ellipse">
              <a:avLst/>
            </a:prstGeom>
            <a:gradFill>
              <a:gsLst>
                <a:gs pos="0">
                  <a:srgbClr val="477790">
                    <a:alpha val="17584"/>
                  </a:srgbClr>
                </a:gs>
                <a:gs pos="14286">
                  <a:srgbClr val="477790">
                    <a:alpha val="16285"/>
                  </a:srgbClr>
                </a:gs>
                <a:gs pos="28571">
                  <a:srgbClr val="477790">
                    <a:alpha val="12891"/>
                  </a:srgbClr>
                </a:gs>
                <a:gs pos="42857">
                  <a:srgbClr val="477790">
                    <a:alpha val="8655"/>
                  </a:srgbClr>
                </a:gs>
                <a:gs pos="57143">
                  <a:srgbClr val="477790">
                    <a:alpha val="4892"/>
                  </a:srgbClr>
                </a:gs>
                <a:gs pos="71429">
                  <a:srgbClr val="477790">
                    <a:alpha val="2321"/>
                  </a:srgbClr>
                </a:gs>
                <a:gs pos="85714">
                  <a:srgbClr val="477790">
                    <a:alpha val="924"/>
                  </a:srgbClr>
                </a:gs>
                <a:gs pos="100000">
                  <a:srgbClr val="47779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10669946">
              <a:off x="1406248" y="1034545"/>
              <a:ext cx="354828" cy="2613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10142351">
              <a:off x="1909736" y="1487184"/>
              <a:ext cx="63057" cy="15764"/>
            </a:xfrm>
            <a:prstGeom prst="ellipse">
              <a:avLst/>
            </a:prstGeom>
            <a:gradFill>
              <a:gsLst>
                <a:gs pos="0">
                  <a:srgbClr val="759AC8">
                    <a:alpha val="17846"/>
                  </a:srgbClr>
                </a:gs>
                <a:gs pos="14286">
                  <a:srgbClr val="759AC8">
                    <a:alpha val="16529"/>
                  </a:srgbClr>
                </a:gs>
                <a:gs pos="28571">
                  <a:srgbClr val="759AC8">
                    <a:alpha val="13089"/>
                  </a:srgbClr>
                </a:gs>
                <a:gs pos="42857">
                  <a:srgbClr val="759AC8">
                    <a:alpha val="8791"/>
                  </a:srgbClr>
                </a:gs>
                <a:gs pos="57143">
                  <a:srgbClr val="759AC8">
                    <a:alpha val="4971"/>
                  </a:srgbClr>
                </a:gs>
                <a:gs pos="71429">
                  <a:srgbClr val="759AC8">
                    <a:alpha val="2358"/>
                  </a:srgbClr>
                </a:gs>
                <a:gs pos="85714">
                  <a:srgbClr val="759AC8">
                    <a:alpha val="939"/>
                  </a:srgbClr>
                </a:gs>
                <a:gs pos="100000">
                  <a:srgbClr val="759AC8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198556">
              <a:off x="1371459" y="1013086"/>
              <a:ext cx="60056" cy="15014"/>
            </a:xfrm>
            <a:prstGeom prst="ellipse">
              <a:avLst/>
            </a:prstGeom>
            <a:gradFill>
              <a:gsLst>
                <a:gs pos="0">
                  <a:srgbClr val="68D19D">
                    <a:alpha val="18390"/>
                  </a:srgbClr>
                </a:gs>
                <a:gs pos="14286">
                  <a:srgbClr val="68D19D">
                    <a:alpha val="17038"/>
                  </a:srgbClr>
                </a:gs>
                <a:gs pos="28571">
                  <a:srgbClr val="68D19D">
                    <a:alpha val="13500"/>
                  </a:srgbClr>
                </a:gs>
                <a:gs pos="42857">
                  <a:srgbClr val="68D19D">
                    <a:alpha val="9074"/>
                  </a:srgbClr>
                </a:gs>
                <a:gs pos="57143">
                  <a:srgbClr val="68D19D">
                    <a:alpha val="5134"/>
                  </a:srgbClr>
                </a:gs>
                <a:gs pos="71429">
                  <a:srgbClr val="68D19D">
                    <a:alpha val="2437"/>
                  </a:srgbClr>
                </a:gs>
                <a:gs pos="85714">
                  <a:srgbClr val="68D19D">
                    <a:alpha val="971"/>
                  </a:srgbClr>
                </a:gs>
                <a:gs pos="100000">
                  <a:srgbClr val="68D19D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8501058">
              <a:off x="2040740" y="1207103"/>
              <a:ext cx="503903" cy="629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10640349">
              <a:off x="1593268" y="699138"/>
              <a:ext cx="67819" cy="16955"/>
            </a:xfrm>
            <a:prstGeom prst="ellipse">
              <a:avLst/>
            </a:prstGeom>
            <a:gradFill>
              <a:gsLst>
                <a:gs pos="0">
                  <a:srgbClr val="3F769B">
                    <a:alpha val="16974"/>
                  </a:srgbClr>
                </a:gs>
                <a:gs pos="14286">
                  <a:srgbClr val="3F769B">
                    <a:alpha val="15716"/>
                  </a:srgbClr>
                </a:gs>
                <a:gs pos="28571">
                  <a:srgbClr val="3F769B">
                    <a:alpha val="12432"/>
                  </a:srgbClr>
                </a:gs>
                <a:gs pos="42857">
                  <a:srgbClr val="3F769B">
                    <a:alpha val="8339"/>
                  </a:srgbClr>
                </a:gs>
                <a:gs pos="57143">
                  <a:srgbClr val="3F769B">
                    <a:alpha val="4710"/>
                  </a:srgbClr>
                </a:gs>
                <a:gs pos="71429">
                  <a:srgbClr val="3F769B">
                    <a:alpha val="2233"/>
                  </a:srgbClr>
                </a:gs>
                <a:gs pos="85714">
                  <a:srgbClr val="3F769B">
                    <a:alpha val="889"/>
                  </a:srgbClr>
                </a:gs>
                <a:gs pos="100000">
                  <a:srgbClr val="3F769B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8855282">
              <a:off x="1589187" y="891883"/>
              <a:ext cx="539094" cy="39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-10104698">
              <a:off x="1589243" y="1487063"/>
              <a:ext cx="66594" cy="16649"/>
            </a:xfrm>
            <a:prstGeom prst="ellipse">
              <a:avLst/>
            </a:prstGeom>
            <a:gradFill>
              <a:gsLst>
                <a:gs pos="0">
                  <a:srgbClr val="3E5376">
                    <a:alpha val="17199"/>
                  </a:srgbClr>
                </a:gs>
                <a:gs pos="14286">
                  <a:srgbClr val="3E5376">
                    <a:alpha val="15926"/>
                  </a:srgbClr>
                </a:gs>
                <a:gs pos="28571">
                  <a:srgbClr val="3E5376">
                    <a:alpha val="12601"/>
                  </a:srgbClr>
                </a:gs>
                <a:gs pos="42857">
                  <a:srgbClr val="3E5376">
                    <a:alpha val="8456"/>
                  </a:srgbClr>
                </a:gs>
                <a:gs pos="57143">
                  <a:srgbClr val="3E5376">
                    <a:alpha val="4777"/>
                  </a:srgbClr>
                </a:gs>
                <a:gs pos="71429">
                  <a:srgbClr val="3E5376">
                    <a:alpha val="2265"/>
                  </a:srgbClr>
                </a:gs>
                <a:gs pos="85714">
                  <a:srgbClr val="3E5376">
                    <a:alpha val="902"/>
                  </a:srgbClr>
                </a:gs>
                <a:gs pos="100000">
                  <a:srgbClr val="3E5376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-10289562">
              <a:off x="571425" y="960115"/>
              <a:ext cx="507602" cy="164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8038908">
              <a:off x="2241841" y="981252"/>
              <a:ext cx="54340" cy="13585"/>
            </a:xfrm>
            <a:prstGeom prst="ellipse">
              <a:avLst/>
            </a:prstGeom>
            <a:gradFill>
              <a:gsLst>
                <a:gs pos="0">
                  <a:srgbClr val="D8E3B1">
                    <a:alpha val="19417"/>
                  </a:srgbClr>
                </a:gs>
                <a:gs pos="14286">
                  <a:srgbClr val="D8E3B1">
                    <a:alpha val="17998"/>
                  </a:srgbClr>
                </a:gs>
                <a:gs pos="28571">
                  <a:srgbClr val="D8E3B1">
                    <a:alpha val="14278"/>
                  </a:srgbClr>
                </a:gs>
                <a:gs pos="42857">
                  <a:srgbClr val="D8E3B1">
                    <a:alpha val="9611"/>
                  </a:srgbClr>
                </a:gs>
                <a:gs pos="57143">
                  <a:srgbClr val="D8E3B1">
                    <a:alpha val="5446"/>
                  </a:srgbClr>
                </a:gs>
                <a:gs pos="71429">
                  <a:srgbClr val="D8E3B1">
                    <a:alpha val="2587"/>
                  </a:srgbClr>
                </a:gs>
                <a:gs pos="85714">
                  <a:srgbClr val="D8E3B1">
                    <a:alpha val="1031"/>
                  </a:srgbClr>
                </a:gs>
                <a:gs pos="100000">
                  <a:srgbClr val="D8E3B1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8106431">
              <a:off x="1718238" y="545735"/>
              <a:ext cx="897997" cy="410761"/>
            </a:xfrm>
            <a:prstGeom prst="ellipse">
              <a:avLst/>
            </a:prstGeom>
            <a:gradFill>
              <a:gsLst>
                <a:gs pos="0">
                  <a:srgbClr val="FF00D0">
                    <a:alpha val="29427"/>
                  </a:srgbClr>
                </a:gs>
                <a:gs pos="14286">
                  <a:srgbClr val="FF00D0">
                    <a:alpha val="27409"/>
                  </a:srgbClr>
                </a:gs>
                <a:gs pos="28571">
                  <a:srgbClr val="FF00D0">
                    <a:alpha val="22020"/>
                  </a:srgbClr>
                </a:gs>
                <a:gs pos="42857">
                  <a:srgbClr val="FF00D0">
                    <a:alpha val="15053"/>
                  </a:srgbClr>
                </a:gs>
                <a:gs pos="57143">
                  <a:srgbClr val="FF00D0">
                    <a:alpha val="8643"/>
                  </a:srgbClr>
                </a:gs>
                <a:gs pos="71429">
                  <a:srgbClr val="FF00D0">
                    <a:alpha val="4143"/>
                  </a:srgbClr>
                </a:gs>
                <a:gs pos="85714">
                  <a:srgbClr val="FF00D0">
                    <a:alpha val="1659"/>
                  </a:srgbClr>
                </a:gs>
                <a:gs pos="100000">
                  <a:srgbClr val="FF00D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10627888">
              <a:off x="1317182" y="1412631"/>
              <a:ext cx="518012" cy="54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10651652">
              <a:off x="1136502" y="948750"/>
              <a:ext cx="551336" cy="15867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10197332">
              <a:off x="1327418" y="609124"/>
              <a:ext cx="67602" cy="16900"/>
            </a:xfrm>
            <a:prstGeom prst="ellipse">
              <a:avLst/>
            </a:prstGeom>
            <a:gradFill>
              <a:gsLst>
                <a:gs pos="0">
                  <a:srgbClr val="6FD0E6">
                    <a:alpha val="17014"/>
                  </a:srgbClr>
                </a:gs>
                <a:gs pos="14286">
                  <a:srgbClr val="6FD0E6">
                    <a:alpha val="15753"/>
                  </a:srgbClr>
                </a:gs>
                <a:gs pos="28571">
                  <a:srgbClr val="6FD0E6">
                    <a:alpha val="12462"/>
                  </a:srgbClr>
                </a:gs>
                <a:gs pos="42857">
                  <a:srgbClr val="6FD0E6">
                    <a:alpha val="8360"/>
                  </a:srgbClr>
                </a:gs>
                <a:gs pos="57143">
                  <a:srgbClr val="6FD0E6">
                    <a:alpha val="4722"/>
                  </a:srgbClr>
                </a:gs>
                <a:gs pos="71429">
                  <a:srgbClr val="6FD0E6">
                    <a:alpha val="2239"/>
                  </a:srgbClr>
                </a:gs>
                <a:gs pos="85714">
                  <a:srgbClr val="6FD0E6">
                    <a:alpha val="891"/>
                  </a:srgbClr>
                </a:gs>
                <a:gs pos="100000">
                  <a:srgbClr val="6FD0E6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9500566">
              <a:off x="1488860" y="1320747"/>
              <a:ext cx="225158" cy="49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10476358">
              <a:off x="1299675" y="1581623"/>
              <a:ext cx="65520" cy="16380"/>
            </a:xfrm>
            <a:prstGeom prst="ellipse">
              <a:avLst/>
            </a:prstGeom>
            <a:gradFill>
              <a:gsLst>
                <a:gs pos="0">
                  <a:srgbClr val="446A8B">
                    <a:alpha val="17396"/>
                  </a:srgbClr>
                </a:gs>
                <a:gs pos="14286">
                  <a:srgbClr val="446A8B">
                    <a:alpha val="16109"/>
                  </a:srgbClr>
                </a:gs>
                <a:gs pos="28571">
                  <a:srgbClr val="446A8B">
                    <a:alpha val="12750"/>
                  </a:srgbClr>
                </a:gs>
                <a:gs pos="42857">
                  <a:srgbClr val="446A8B">
                    <a:alpha val="8557"/>
                  </a:srgbClr>
                </a:gs>
                <a:gs pos="57143">
                  <a:srgbClr val="446A8B">
                    <a:alpha val="4836"/>
                  </a:srgbClr>
                </a:gs>
                <a:gs pos="71429">
                  <a:srgbClr val="446A8B">
                    <a:alpha val="2294"/>
                  </a:srgbClr>
                </a:gs>
                <a:gs pos="85714">
                  <a:srgbClr val="446A8B">
                    <a:alpha val="913"/>
                  </a:srgbClr>
                </a:gs>
                <a:gs pos="100000">
                  <a:srgbClr val="446A8B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10768558">
              <a:off x="824144" y="1203156"/>
              <a:ext cx="59701" cy="14925"/>
            </a:xfrm>
            <a:prstGeom prst="ellipse">
              <a:avLst/>
            </a:prstGeom>
            <a:gradFill>
              <a:gsLst>
                <a:gs pos="0">
                  <a:srgbClr val="94BCBE">
                    <a:alpha val="18454"/>
                  </a:srgbClr>
                </a:gs>
                <a:gs pos="14286">
                  <a:srgbClr val="94BCBE">
                    <a:alpha val="17098"/>
                  </a:srgbClr>
                </a:gs>
                <a:gs pos="28571">
                  <a:srgbClr val="94BCBE">
                    <a:alpha val="13549"/>
                  </a:srgbClr>
                </a:gs>
                <a:gs pos="42857">
                  <a:srgbClr val="94BCBE">
                    <a:alpha val="9108"/>
                  </a:srgbClr>
                </a:gs>
                <a:gs pos="57143">
                  <a:srgbClr val="94BCBE">
                    <a:alpha val="5154"/>
                  </a:srgbClr>
                </a:gs>
                <a:gs pos="71429">
                  <a:srgbClr val="94BCBE">
                    <a:alpha val="2446"/>
                  </a:srgbClr>
                </a:gs>
                <a:gs pos="85714">
                  <a:srgbClr val="94BCBE">
                    <a:alpha val="975"/>
                  </a:srgbClr>
                </a:gs>
                <a:gs pos="100000">
                  <a:srgbClr val="94BCBE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9426272">
              <a:off x="2045368" y="583987"/>
              <a:ext cx="263495" cy="44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8005556">
              <a:off x="2207726" y="1138588"/>
              <a:ext cx="480081" cy="68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5084613">
              <a:off x="628652" y="1029923"/>
              <a:ext cx="57660" cy="14415"/>
            </a:xfrm>
            <a:prstGeom prst="ellipse">
              <a:avLst/>
            </a:prstGeom>
            <a:gradFill>
              <a:gsLst>
                <a:gs pos="0">
                  <a:srgbClr val="B3D1E6">
                    <a:alpha val="18822"/>
                  </a:srgbClr>
                </a:gs>
                <a:gs pos="14286">
                  <a:srgbClr val="B3D1E6">
                    <a:alpha val="17441"/>
                  </a:srgbClr>
                </a:gs>
                <a:gs pos="28571">
                  <a:srgbClr val="B3D1E6">
                    <a:alpha val="13827"/>
                  </a:srgbClr>
                </a:gs>
                <a:gs pos="42857">
                  <a:srgbClr val="B3D1E6">
                    <a:alpha val="9300"/>
                  </a:srgbClr>
                </a:gs>
                <a:gs pos="57143">
                  <a:srgbClr val="B3D1E6">
                    <a:alpha val="5265"/>
                  </a:srgbClr>
                </a:gs>
                <a:gs pos="71429">
                  <a:srgbClr val="B3D1E6">
                    <a:alpha val="2500"/>
                  </a:srgbClr>
                </a:gs>
                <a:gs pos="85714">
                  <a:srgbClr val="B3D1E6">
                    <a:alpha val="996"/>
                  </a:srgbClr>
                </a:gs>
                <a:gs pos="100000">
                  <a:srgbClr val="B3D1E6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-8582361">
              <a:off x="1082109" y="1161412"/>
              <a:ext cx="646537" cy="36817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9239870">
              <a:off x="1018877" y="1515391"/>
              <a:ext cx="61387" cy="15347"/>
            </a:xfrm>
            <a:prstGeom prst="ellipse">
              <a:avLst/>
            </a:prstGeom>
            <a:gradFill>
              <a:gsLst>
                <a:gs pos="0">
                  <a:srgbClr val="A6BFD8">
                    <a:alpha val="18149"/>
                  </a:srgbClr>
                </a:gs>
                <a:gs pos="14286">
                  <a:srgbClr val="A6BFD8">
                    <a:alpha val="16812"/>
                  </a:srgbClr>
                </a:gs>
                <a:gs pos="28571">
                  <a:srgbClr val="A6BFD8">
                    <a:alpha val="13318"/>
                  </a:srgbClr>
                </a:gs>
                <a:gs pos="42857">
                  <a:srgbClr val="A6BFD8">
                    <a:alpha val="8949"/>
                  </a:srgbClr>
                </a:gs>
                <a:gs pos="57143">
                  <a:srgbClr val="A6BFD8">
                    <a:alpha val="5062"/>
                  </a:srgbClr>
                </a:gs>
                <a:gs pos="71429">
                  <a:srgbClr val="A6BFD8">
                    <a:alpha val="2402"/>
                  </a:srgbClr>
                </a:gs>
                <a:gs pos="85714">
                  <a:srgbClr val="A6BFD8">
                    <a:alpha val="957"/>
                  </a:srgbClr>
                </a:gs>
                <a:gs pos="100000">
                  <a:srgbClr val="A6BFD8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5467119">
              <a:off x="628639" y="1025331"/>
              <a:ext cx="52894" cy="13224"/>
            </a:xfrm>
            <a:prstGeom prst="ellipse">
              <a:avLst/>
            </a:prstGeom>
            <a:gradFill>
              <a:gsLst>
                <a:gs pos="0">
                  <a:srgbClr val="C2DBE6">
                    <a:alpha val="19675"/>
                  </a:srgbClr>
                </a:gs>
                <a:gs pos="14286">
                  <a:srgbClr val="C2DBE6">
                    <a:alpha val="18239"/>
                  </a:srgbClr>
                </a:gs>
                <a:gs pos="28571">
                  <a:srgbClr val="C2DBE6">
                    <a:alpha val="14474"/>
                  </a:srgbClr>
                </a:gs>
                <a:gs pos="42857">
                  <a:srgbClr val="C2DBE6">
                    <a:alpha val="9747"/>
                  </a:srgbClr>
                </a:gs>
                <a:gs pos="57143">
                  <a:srgbClr val="C2DBE6">
                    <a:alpha val="5524"/>
                  </a:srgbClr>
                </a:gs>
                <a:gs pos="71429">
                  <a:srgbClr val="C2DBE6">
                    <a:alpha val="2625"/>
                  </a:srgbClr>
                </a:gs>
                <a:gs pos="85714">
                  <a:srgbClr val="C2DBE6">
                    <a:alpha val="1046"/>
                  </a:srgbClr>
                </a:gs>
                <a:gs pos="100000">
                  <a:srgbClr val="C2DBE6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6765555">
              <a:off x="1451336" y="299401"/>
              <a:ext cx="480570" cy="231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-9534136">
              <a:off x="2522791" y="1014041"/>
              <a:ext cx="64103" cy="16026"/>
            </a:xfrm>
            <a:prstGeom prst="ellipse">
              <a:avLst/>
            </a:prstGeom>
            <a:gradFill>
              <a:gsLst>
                <a:gs pos="0">
                  <a:srgbClr val="7ABADB">
                    <a:alpha val="17655"/>
                  </a:srgbClr>
                </a:gs>
                <a:gs pos="14286">
                  <a:srgbClr val="7ABADB">
                    <a:alpha val="16351"/>
                  </a:srgbClr>
                </a:gs>
                <a:gs pos="28571">
                  <a:srgbClr val="7ABADB">
                    <a:alpha val="12945"/>
                  </a:srgbClr>
                </a:gs>
                <a:gs pos="42857">
                  <a:srgbClr val="7ABADB">
                    <a:alpha val="8692"/>
                  </a:srgbClr>
                </a:gs>
                <a:gs pos="57143">
                  <a:srgbClr val="7ABADB">
                    <a:alpha val="4914"/>
                  </a:srgbClr>
                </a:gs>
                <a:gs pos="71429">
                  <a:srgbClr val="7ABADB">
                    <a:alpha val="2331"/>
                  </a:srgbClr>
                </a:gs>
                <a:gs pos="85714">
                  <a:srgbClr val="7ABADB">
                    <a:alpha val="928"/>
                  </a:srgbClr>
                </a:gs>
                <a:gs pos="100000">
                  <a:srgbClr val="7ABADB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-10266163">
              <a:off x="1240557" y="1321670"/>
              <a:ext cx="243144" cy="34358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10328772">
              <a:off x="1301546" y="934590"/>
              <a:ext cx="358481" cy="5424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8679127">
              <a:off x="2186065" y="725111"/>
              <a:ext cx="458943" cy="37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8209544">
              <a:off x="1657378" y="834928"/>
              <a:ext cx="283901" cy="53281"/>
            </a:xfrm>
            <a:prstGeom prst="ellipse">
              <a:avLst/>
            </a:prstGeom>
            <a:gradFill>
              <a:gsLst>
                <a:gs pos="0">
                  <a:srgbClr val="00FFFF">
                    <a:alpha val="28511"/>
                  </a:srgbClr>
                </a:gs>
                <a:gs pos="14286">
                  <a:srgbClr val="00FFFF">
                    <a:alpha val="26544"/>
                  </a:srgbClr>
                </a:gs>
                <a:gs pos="28571">
                  <a:srgbClr val="00FFFF">
                    <a:alpha val="21299"/>
                  </a:srgbClr>
                </a:gs>
                <a:gs pos="42857">
                  <a:srgbClr val="00FFFF">
                    <a:alpha val="14539"/>
                  </a:srgbClr>
                </a:gs>
                <a:gs pos="57143">
                  <a:srgbClr val="00FFFF">
                    <a:alpha val="8337"/>
                  </a:srgbClr>
                </a:gs>
                <a:gs pos="71429">
                  <a:srgbClr val="00FFFF">
                    <a:alpha val="3993"/>
                  </a:srgbClr>
                </a:gs>
                <a:gs pos="85714">
                  <a:srgbClr val="00FFFF">
                    <a:alpha val="1598"/>
                  </a:srgbClr>
                </a:gs>
                <a:gs pos="100000">
                  <a:srgbClr val="00FFFF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4755233">
              <a:off x="834243" y="1727229"/>
              <a:ext cx="68461" cy="17302"/>
            </a:xfrm>
            <a:prstGeom prst="ellipse">
              <a:avLst/>
            </a:prstGeom>
            <a:gradFill>
              <a:gsLst>
                <a:gs pos="0">
                  <a:srgbClr val="C39D6A">
                    <a:alpha val="16719"/>
                  </a:srgbClr>
                </a:gs>
                <a:gs pos="14286">
                  <a:srgbClr val="C39D6A">
                    <a:alpha val="15477"/>
                  </a:srgbClr>
                </a:gs>
                <a:gs pos="28571">
                  <a:srgbClr val="C39D6A">
                    <a:alpha val="12239"/>
                  </a:srgbClr>
                </a:gs>
                <a:gs pos="42857">
                  <a:srgbClr val="C39D6A">
                    <a:alpha val="8207"/>
                  </a:srgbClr>
                </a:gs>
                <a:gs pos="57143">
                  <a:srgbClr val="C39D6A">
                    <a:alpha val="4634"/>
                  </a:srgbClr>
                </a:gs>
                <a:gs pos="71429">
                  <a:srgbClr val="C39D6A">
                    <a:alpha val="2197"/>
                  </a:srgbClr>
                </a:gs>
                <a:gs pos="85714">
                  <a:srgbClr val="C39D6A">
                    <a:alpha val="874"/>
                  </a:srgbClr>
                </a:gs>
                <a:gs pos="100000">
                  <a:srgbClr val="C39D6A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5524557">
              <a:off x="2145707" y="1065601"/>
              <a:ext cx="67035" cy="16759"/>
            </a:xfrm>
            <a:prstGeom prst="ellipse">
              <a:avLst/>
            </a:prstGeom>
            <a:gradFill>
              <a:gsLst>
                <a:gs pos="0">
                  <a:srgbClr val="9C966B">
                    <a:alpha val="17119"/>
                  </a:srgbClr>
                </a:gs>
                <a:gs pos="14286">
                  <a:srgbClr val="9C966B">
                    <a:alpha val="15850"/>
                  </a:srgbClr>
                </a:gs>
                <a:gs pos="28571">
                  <a:srgbClr val="9C966B">
                    <a:alpha val="12540"/>
                  </a:srgbClr>
                </a:gs>
                <a:gs pos="42857">
                  <a:srgbClr val="9C966B">
                    <a:alpha val="8414"/>
                  </a:srgbClr>
                </a:gs>
                <a:gs pos="57143">
                  <a:srgbClr val="9C966B">
                    <a:alpha val="4753"/>
                  </a:srgbClr>
                </a:gs>
                <a:gs pos="71429">
                  <a:srgbClr val="9C966B">
                    <a:alpha val="2254"/>
                  </a:srgbClr>
                </a:gs>
                <a:gs pos="85714">
                  <a:srgbClr val="9C966B">
                    <a:alpha val="897"/>
                  </a:srgbClr>
                </a:gs>
                <a:gs pos="100000">
                  <a:srgbClr val="9C966B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9322388">
              <a:off x="702565" y="675046"/>
              <a:ext cx="436085" cy="444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10761445">
              <a:off x="1853868" y="888823"/>
              <a:ext cx="121047" cy="78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-9754955">
              <a:off x="1140220" y="1325814"/>
              <a:ext cx="509402" cy="62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-8388004">
              <a:off x="964985" y="693526"/>
              <a:ext cx="68049" cy="17012"/>
            </a:xfrm>
            <a:prstGeom prst="ellipse">
              <a:avLst/>
            </a:prstGeom>
            <a:gradFill>
              <a:gsLst>
                <a:gs pos="0">
                  <a:srgbClr val="B17578">
                    <a:alpha val="16932"/>
                  </a:srgbClr>
                </a:gs>
                <a:gs pos="14286">
                  <a:srgbClr val="B17578">
                    <a:alpha val="15676"/>
                  </a:srgbClr>
                </a:gs>
                <a:gs pos="28571">
                  <a:srgbClr val="B17578">
                    <a:alpha val="12400"/>
                  </a:srgbClr>
                </a:gs>
                <a:gs pos="42857">
                  <a:srgbClr val="B17578">
                    <a:alpha val="8317"/>
                  </a:srgbClr>
                </a:gs>
                <a:gs pos="57143">
                  <a:srgbClr val="B17578">
                    <a:alpha val="4698"/>
                  </a:srgbClr>
                </a:gs>
                <a:gs pos="71429">
                  <a:srgbClr val="B17578">
                    <a:alpha val="2227"/>
                  </a:srgbClr>
                </a:gs>
                <a:gs pos="85714">
                  <a:srgbClr val="B17578">
                    <a:alpha val="887"/>
                  </a:srgbClr>
                </a:gs>
                <a:gs pos="100000">
                  <a:srgbClr val="B17578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10786773">
              <a:off x="1699788" y="1552652"/>
              <a:ext cx="564909" cy="53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9980027">
              <a:off x="2380947" y="800152"/>
              <a:ext cx="58248" cy="14562"/>
            </a:xfrm>
            <a:prstGeom prst="ellipse">
              <a:avLst/>
            </a:prstGeom>
            <a:gradFill>
              <a:gsLst>
                <a:gs pos="0">
                  <a:srgbClr val="D3BFAB">
                    <a:alpha val="18716"/>
                  </a:srgbClr>
                </a:gs>
                <a:gs pos="14286">
                  <a:srgbClr val="D3BFAB">
                    <a:alpha val="17342"/>
                  </a:srgbClr>
                </a:gs>
                <a:gs pos="28571">
                  <a:srgbClr val="D3BFAB">
                    <a:alpha val="13747"/>
                  </a:srgbClr>
                </a:gs>
                <a:gs pos="42857">
                  <a:srgbClr val="D3BFAB">
                    <a:alpha val="9244"/>
                  </a:srgbClr>
                </a:gs>
                <a:gs pos="57143">
                  <a:srgbClr val="D3BFAB">
                    <a:alpha val="5233"/>
                  </a:srgbClr>
                </a:gs>
                <a:gs pos="71429">
                  <a:srgbClr val="D3BFAB">
                    <a:alpha val="2485"/>
                  </a:srgbClr>
                </a:gs>
                <a:gs pos="85714">
                  <a:srgbClr val="D3BFAB">
                    <a:alpha val="990"/>
                  </a:srgbClr>
                </a:gs>
                <a:gs pos="100000">
                  <a:srgbClr val="D3BFAB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-9392975">
              <a:off x="2451105" y="867422"/>
              <a:ext cx="68066" cy="17016"/>
            </a:xfrm>
            <a:prstGeom prst="ellipse">
              <a:avLst/>
            </a:prstGeom>
            <a:gradFill>
              <a:gsLst>
                <a:gs pos="0">
                  <a:srgbClr val="ABAC70">
                    <a:alpha val="16929"/>
                  </a:srgbClr>
                </a:gs>
                <a:gs pos="14286">
                  <a:srgbClr val="ABAC70">
                    <a:alpha val="15673"/>
                  </a:srgbClr>
                </a:gs>
                <a:gs pos="28571">
                  <a:srgbClr val="ABAC70">
                    <a:alpha val="12398"/>
                  </a:srgbClr>
                </a:gs>
                <a:gs pos="42857">
                  <a:srgbClr val="ABAC70">
                    <a:alpha val="8316"/>
                  </a:srgbClr>
                </a:gs>
                <a:gs pos="57143">
                  <a:srgbClr val="ABAC70">
                    <a:alpha val="4697"/>
                  </a:srgbClr>
                </a:gs>
                <a:gs pos="71429">
                  <a:srgbClr val="ABAC70">
                    <a:alpha val="2227"/>
                  </a:srgbClr>
                </a:gs>
                <a:gs pos="85714">
                  <a:srgbClr val="ABAC70">
                    <a:alpha val="887"/>
                  </a:srgbClr>
                </a:gs>
                <a:gs pos="100000">
                  <a:srgbClr val="ABAC7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10424405">
              <a:off x="1634676" y="974115"/>
              <a:ext cx="64234" cy="16059"/>
            </a:xfrm>
            <a:prstGeom prst="ellipse">
              <a:avLst/>
            </a:prstGeom>
            <a:gradFill>
              <a:gsLst>
                <a:gs pos="0">
                  <a:srgbClr val="99D3EB">
                    <a:alpha val="17631"/>
                  </a:srgbClr>
                </a:gs>
                <a:gs pos="14286">
                  <a:srgbClr val="99D3EB">
                    <a:alpha val="16329"/>
                  </a:srgbClr>
                </a:gs>
                <a:gs pos="28571">
                  <a:srgbClr val="99D3EB">
                    <a:alpha val="12927"/>
                  </a:srgbClr>
                </a:gs>
                <a:gs pos="42857">
                  <a:srgbClr val="99D3EB">
                    <a:alpha val="8679"/>
                  </a:srgbClr>
                </a:gs>
                <a:gs pos="57143">
                  <a:srgbClr val="99D3EB">
                    <a:alpha val="4906"/>
                  </a:srgbClr>
                </a:gs>
                <a:gs pos="71429">
                  <a:srgbClr val="99D3EB">
                    <a:alpha val="2327"/>
                  </a:srgbClr>
                </a:gs>
                <a:gs pos="85714">
                  <a:srgbClr val="99D3EB">
                    <a:alpha val="927"/>
                  </a:srgbClr>
                </a:gs>
                <a:gs pos="100000">
                  <a:srgbClr val="99D3EB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6649494">
              <a:off x="1413867" y="2089927"/>
              <a:ext cx="386749" cy="55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6639940">
              <a:off x="975530" y="944803"/>
              <a:ext cx="68461" cy="17450"/>
            </a:xfrm>
            <a:prstGeom prst="ellipse">
              <a:avLst/>
            </a:prstGeom>
            <a:gradFill>
              <a:gsLst>
                <a:gs pos="0">
                  <a:srgbClr val="9F7554">
                    <a:alpha val="16610"/>
                  </a:srgbClr>
                </a:gs>
                <a:gs pos="14286">
                  <a:srgbClr val="9F7554">
                    <a:alpha val="15375"/>
                  </a:srgbClr>
                </a:gs>
                <a:gs pos="28571">
                  <a:srgbClr val="9F7554">
                    <a:alpha val="12157"/>
                  </a:srgbClr>
                </a:gs>
                <a:gs pos="42857">
                  <a:srgbClr val="9F7554">
                    <a:alpha val="8151"/>
                  </a:srgbClr>
                </a:gs>
                <a:gs pos="57143">
                  <a:srgbClr val="9F7554">
                    <a:alpha val="4602"/>
                  </a:srgbClr>
                </a:gs>
                <a:gs pos="71429">
                  <a:srgbClr val="9F7554">
                    <a:alpha val="2181"/>
                  </a:srgbClr>
                </a:gs>
                <a:gs pos="85714">
                  <a:srgbClr val="9F7554">
                    <a:alpha val="868"/>
                  </a:srgbClr>
                </a:gs>
                <a:gs pos="100000">
                  <a:srgbClr val="9F7554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10603032">
              <a:off x="1387394" y="1342807"/>
              <a:ext cx="63717" cy="15929"/>
            </a:xfrm>
            <a:prstGeom prst="ellipse">
              <a:avLst/>
            </a:prstGeom>
            <a:gradFill>
              <a:gsLst>
                <a:gs pos="0">
                  <a:srgbClr val="9FCBE5">
                    <a:alpha val="17726"/>
                  </a:srgbClr>
                </a:gs>
                <a:gs pos="14286">
                  <a:srgbClr val="9FCBE5">
                    <a:alpha val="16417"/>
                  </a:srgbClr>
                </a:gs>
                <a:gs pos="28571">
                  <a:srgbClr val="9FCBE5">
                    <a:alpha val="12998"/>
                  </a:srgbClr>
                </a:gs>
                <a:gs pos="42857">
                  <a:srgbClr val="9FCBE5">
                    <a:alpha val="8728"/>
                  </a:srgbClr>
                </a:gs>
                <a:gs pos="57143">
                  <a:srgbClr val="9FCBE5">
                    <a:alpha val="4935"/>
                  </a:srgbClr>
                </a:gs>
                <a:gs pos="71429">
                  <a:srgbClr val="9FCBE5">
                    <a:alpha val="2341"/>
                  </a:srgbClr>
                </a:gs>
                <a:gs pos="85714">
                  <a:srgbClr val="9FCBE5">
                    <a:alpha val="932"/>
                  </a:srgbClr>
                </a:gs>
                <a:gs pos="100000">
                  <a:srgbClr val="9FCBE5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5400000">
              <a:off x="1631661" y="1699378"/>
              <a:ext cx="34721" cy="34721"/>
            </a:xfrm>
            <a:prstGeom prst="ellipse">
              <a:avLst/>
            </a:prstGeom>
            <a:gradFill>
              <a:gsLst>
                <a:gs pos="0">
                  <a:srgbClr val="886E92">
                    <a:alpha val="16675"/>
                  </a:srgbClr>
                </a:gs>
                <a:gs pos="14286">
                  <a:srgbClr val="886E92">
                    <a:alpha val="15437"/>
                  </a:srgbClr>
                </a:gs>
                <a:gs pos="28571">
                  <a:srgbClr val="886E92">
                    <a:alpha val="12207"/>
                  </a:srgbClr>
                </a:gs>
                <a:gs pos="42857">
                  <a:srgbClr val="886E92">
                    <a:alpha val="8185"/>
                  </a:srgbClr>
                </a:gs>
                <a:gs pos="57143">
                  <a:srgbClr val="886E92">
                    <a:alpha val="4621"/>
                  </a:srgbClr>
                </a:gs>
                <a:gs pos="71429">
                  <a:srgbClr val="886E92">
                    <a:alpha val="2191"/>
                  </a:srgbClr>
                </a:gs>
                <a:gs pos="85714">
                  <a:srgbClr val="886E92">
                    <a:alpha val="872"/>
                  </a:srgbClr>
                </a:gs>
                <a:gs pos="100000">
                  <a:srgbClr val="886E92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10004597">
              <a:off x="817066" y="781625"/>
              <a:ext cx="67711" cy="16928"/>
            </a:xfrm>
            <a:prstGeom prst="ellipse">
              <a:avLst/>
            </a:prstGeom>
            <a:gradFill>
              <a:gsLst>
                <a:gs pos="0">
                  <a:srgbClr val="BC846A">
                    <a:alpha val="16994"/>
                  </a:srgbClr>
                </a:gs>
                <a:gs pos="14286">
                  <a:srgbClr val="BC846A">
                    <a:alpha val="15734"/>
                  </a:srgbClr>
                </a:gs>
                <a:gs pos="28571">
                  <a:srgbClr val="BC846A">
                    <a:alpha val="12447"/>
                  </a:srgbClr>
                </a:gs>
                <a:gs pos="42857">
                  <a:srgbClr val="BC846A">
                    <a:alpha val="8349"/>
                  </a:srgbClr>
                </a:gs>
                <a:gs pos="57143">
                  <a:srgbClr val="BC846A">
                    <a:alpha val="4716"/>
                  </a:srgbClr>
                </a:gs>
                <a:gs pos="71429">
                  <a:srgbClr val="BC846A">
                    <a:alpha val="2236"/>
                  </a:srgbClr>
                </a:gs>
                <a:gs pos="85714">
                  <a:srgbClr val="BC846A">
                    <a:alpha val="890"/>
                  </a:srgbClr>
                </a:gs>
                <a:gs pos="100000">
                  <a:srgbClr val="BC846A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8052946">
              <a:off x="2452144" y="1107329"/>
              <a:ext cx="66119" cy="16530"/>
            </a:xfrm>
            <a:prstGeom prst="ellipse">
              <a:avLst/>
            </a:prstGeom>
            <a:gradFill>
              <a:gsLst>
                <a:gs pos="0">
                  <a:srgbClr val="A286A9">
                    <a:alpha val="17287"/>
                  </a:srgbClr>
                </a:gs>
                <a:gs pos="14286">
                  <a:srgbClr val="A286A9">
                    <a:alpha val="16007"/>
                  </a:srgbClr>
                </a:gs>
                <a:gs pos="28571">
                  <a:srgbClr val="A286A9">
                    <a:alpha val="12667"/>
                  </a:srgbClr>
                </a:gs>
                <a:gs pos="42857">
                  <a:srgbClr val="A286A9">
                    <a:alpha val="8501"/>
                  </a:srgbClr>
                </a:gs>
                <a:gs pos="57143">
                  <a:srgbClr val="A286A9">
                    <a:alpha val="4803"/>
                  </a:srgbClr>
                </a:gs>
                <a:gs pos="71429">
                  <a:srgbClr val="A286A9">
                    <a:alpha val="2278"/>
                  </a:srgbClr>
                </a:gs>
                <a:gs pos="85714">
                  <a:srgbClr val="A286A9">
                    <a:alpha val="907"/>
                  </a:srgbClr>
                </a:gs>
                <a:gs pos="100000">
                  <a:srgbClr val="A286A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10181679">
              <a:off x="1792111" y="493658"/>
              <a:ext cx="68461" cy="17359"/>
            </a:xfrm>
            <a:prstGeom prst="ellipse">
              <a:avLst/>
            </a:prstGeom>
            <a:gradFill>
              <a:gsLst>
                <a:gs pos="0">
                  <a:srgbClr val="A5D5F6">
                    <a:alpha val="16676"/>
                  </a:srgbClr>
                </a:gs>
                <a:gs pos="14286">
                  <a:srgbClr val="A5D5F6">
                    <a:alpha val="15438"/>
                  </a:srgbClr>
                </a:gs>
                <a:gs pos="28571">
                  <a:srgbClr val="A5D5F6">
                    <a:alpha val="12207"/>
                  </a:srgbClr>
                </a:gs>
                <a:gs pos="42857">
                  <a:srgbClr val="A5D5F6">
                    <a:alpha val="8185"/>
                  </a:srgbClr>
                </a:gs>
                <a:gs pos="57143">
                  <a:srgbClr val="A5D5F6">
                    <a:alpha val="4622"/>
                  </a:srgbClr>
                </a:gs>
                <a:gs pos="71429">
                  <a:srgbClr val="A5D5F6">
                    <a:alpha val="2191"/>
                  </a:srgbClr>
                </a:gs>
                <a:gs pos="85714">
                  <a:srgbClr val="A5D5F6">
                    <a:alpha val="872"/>
                  </a:srgbClr>
                </a:gs>
                <a:gs pos="100000">
                  <a:srgbClr val="A5D5F6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8676876">
              <a:off x="1872232" y="836201"/>
              <a:ext cx="68461" cy="17147"/>
            </a:xfrm>
            <a:prstGeom prst="ellipse">
              <a:avLst/>
            </a:prstGeom>
            <a:gradFill>
              <a:gsLst>
                <a:gs pos="0">
                  <a:srgbClr val="5C9EC5">
                    <a:alpha val="16833"/>
                  </a:srgbClr>
                </a:gs>
                <a:gs pos="14286">
                  <a:srgbClr val="5C9EC5">
                    <a:alpha val="15584"/>
                  </a:srgbClr>
                </a:gs>
                <a:gs pos="28571">
                  <a:srgbClr val="5C9EC5">
                    <a:alpha val="12326"/>
                  </a:srgbClr>
                </a:gs>
                <a:gs pos="42857">
                  <a:srgbClr val="5C9EC5">
                    <a:alpha val="8266"/>
                  </a:srgbClr>
                </a:gs>
                <a:gs pos="57143">
                  <a:srgbClr val="5C9EC5">
                    <a:alpha val="4668"/>
                  </a:srgbClr>
                </a:gs>
                <a:gs pos="71429">
                  <a:srgbClr val="5C9EC5">
                    <a:alpha val="2213"/>
                  </a:srgbClr>
                </a:gs>
                <a:gs pos="85714">
                  <a:srgbClr val="5C9EC5">
                    <a:alpha val="881"/>
                  </a:srgbClr>
                </a:gs>
                <a:gs pos="100000">
                  <a:srgbClr val="5C9EC5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8933939">
              <a:off x="1174747" y="1544967"/>
              <a:ext cx="67361" cy="16840"/>
            </a:xfrm>
            <a:prstGeom prst="ellipse">
              <a:avLst/>
            </a:prstGeom>
            <a:gradFill>
              <a:gsLst>
                <a:gs pos="0">
                  <a:srgbClr val="648FA7">
                    <a:alpha val="17059"/>
                  </a:srgbClr>
                </a:gs>
                <a:gs pos="14286">
                  <a:srgbClr val="648FA7">
                    <a:alpha val="15794"/>
                  </a:srgbClr>
                </a:gs>
                <a:gs pos="28571">
                  <a:srgbClr val="648FA7">
                    <a:alpha val="12495"/>
                  </a:srgbClr>
                </a:gs>
                <a:gs pos="42857">
                  <a:srgbClr val="648FA7">
                    <a:alpha val="8383"/>
                  </a:srgbClr>
                </a:gs>
                <a:gs pos="57143">
                  <a:srgbClr val="648FA7">
                    <a:alpha val="4735"/>
                  </a:srgbClr>
                </a:gs>
                <a:gs pos="71429">
                  <a:srgbClr val="648FA7">
                    <a:alpha val="2245"/>
                  </a:srgbClr>
                </a:gs>
                <a:gs pos="85714">
                  <a:srgbClr val="648FA7">
                    <a:alpha val="894"/>
                  </a:srgbClr>
                </a:gs>
                <a:gs pos="100000">
                  <a:srgbClr val="648FA7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9224099">
              <a:off x="1511412" y="913524"/>
              <a:ext cx="449646" cy="18414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2776290">
              <a:off x="1878799" y="1122403"/>
              <a:ext cx="65731" cy="16433"/>
            </a:xfrm>
            <a:prstGeom prst="ellipse">
              <a:avLst/>
            </a:prstGeom>
            <a:gradFill>
              <a:gsLst>
                <a:gs pos="0">
                  <a:srgbClr val="B1A3AF">
                    <a:alpha val="17358"/>
                  </a:srgbClr>
                </a:gs>
                <a:gs pos="14286">
                  <a:srgbClr val="B1A3AF">
                    <a:alpha val="16073"/>
                  </a:srgbClr>
                </a:gs>
                <a:gs pos="28571">
                  <a:srgbClr val="B1A3AF">
                    <a:alpha val="12721"/>
                  </a:srgbClr>
                </a:gs>
                <a:gs pos="42857">
                  <a:srgbClr val="B1A3AF">
                    <a:alpha val="8538"/>
                  </a:srgbClr>
                </a:gs>
                <a:gs pos="57143">
                  <a:srgbClr val="B1A3AF">
                    <a:alpha val="4825"/>
                  </a:srgbClr>
                </a:gs>
                <a:gs pos="71429">
                  <a:srgbClr val="B1A3AF">
                    <a:alpha val="2288"/>
                  </a:srgbClr>
                </a:gs>
                <a:gs pos="85714">
                  <a:srgbClr val="B1A3AF">
                    <a:alpha val="911"/>
                  </a:srgbClr>
                </a:gs>
                <a:gs pos="100000">
                  <a:srgbClr val="B1A3A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-9640192">
              <a:off x="1718981" y="853491"/>
              <a:ext cx="523590" cy="47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8384302">
              <a:off x="1942805" y="821590"/>
              <a:ext cx="57114" cy="14278"/>
            </a:xfrm>
            <a:prstGeom prst="ellipse">
              <a:avLst/>
            </a:prstGeom>
            <a:gradFill>
              <a:gsLst>
                <a:gs pos="0">
                  <a:srgbClr val="CCCDDE">
                    <a:alpha val="18920"/>
                  </a:srgbClr>
                </a:gs>
                <a:gs pos="14286">
                  <a:srgbClr val="CCCDDE">
                    <a:alpha val="17533"/>
                  </a:srgbClr>
                </a:gs>
                <a:gs pos="28571">
                  <a:srgbClr val="CCCDDE">
                    <a:alpha val="13901"/>
                  </a:srgbClr>
                </a:gs>
                <a:gs pos="42857">
                  <a:srgbClr val="CCCDDE">
                    <a:alpha val="9351"/>
                  </a:srgbClr>
                </a:gs>
                <a:gs pos="57143">
                  <a:srgbClr val="CCCDDE">
                    <a:alpha val="5295"/>
                  </a:srgbClr>
                </a:gs>
                <a:gs pos="71429">
                  <a:srgbClr val="CCCDDE">
                    <a:alpha val="2514"/>
                  </a:srgbClr>
                </a:gs>
                <a:gs pos="85714">
                  <a:srgbClr val="CCCDDE">
                    <a:alpha val="1002"/>
                  </a:srgbClr>
                </a:gs>
                <a:gs pos="100000">
                  <a:srgbClr val="CCCDDE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4803002">
              <a:off x="568990" y="1035771"/>
              <a:ext cx="210216" cy="6988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8250204">
              <a:off x="2030678" y="1716126"/>
              <a:ext cx="68461" cy="17400"/>
            </a:xfrm>
            <a:prstGeom prst="ellipse">
              <a:avLst/>
            </a:prstGeom>
            <a:gradFill>
              <a:gsLst>
                <a:gs pos="0">
                  <a:srgbClr val="7973B0">
                    <a:alpha val="16647"/>
                  </a:srgbClr>
                </a:gs>
                <a:gs pos="14286">
                  <a:srgbClr val="7973B0">
                    <a:alpha val="15410"/>
                  </a:srgbClr>
                </a:gs>
                <a:gs pos="28571">
                  <a:srgbClr val="7973B0">
                    <a:alpha val="12185"/>
                  </a:srgbClr>
                </a:gs>
                <a:gs pos="42857">
                  <a:srgbClr val="7973B0">
                    <a:alpha val="8170"/>
                  </a:srgbClr>
                </a:gs>
                <a:gs pos="57143">
                  <a:srgbClr val="7973B0">
                    <a:alpha val="4613"/>
                  </a:srgbClr>
                </a:gs>
                <a:gs pos="71429">
                  <a:srgbClr val="7973B0">
                    <a:alpha val="2186"/>
                  </a:srgbClr>
                </a:gs>
                <a:gs pos="85714">
                  <a:srgbClr val="7973B0">
                    <a:alpha val="870"/>
                  </a:srgbClr>
                </a:gs>
                <a:gs pos="100000">
                  <a:srgbClr val="7973B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9573717">
              <a:off x="629937" y="883229"/>
              <a:ext cx="535565" cy="52365"/>
            </a:xfrm>
            <a:prstGeom prst="ellipse">
              <a:avLst/>
            </a:prstGeom>
            <a:gradFill>
              <a:gsLst>
                <a:gs pos="0">
                  <a:srgbClr val="1C00D8">
                    <a:alpha val="17300"/>
                  </a:srgbClr>
                </a:gs>
                <a:gs pos="14286">
                  <a:srgbClr val="1C00D8">
                    <a:alpha val="16020"/>
                  </a:srgbClr>
                </a:gs>
                <a:gs pos="28571">
                  <a:srgbClr val="1C00D8">
                    <a:alpha val="12677"/>
                  </a:srgbClr>
                </a:gs>
                <a:gs pos="42857">
                  <a:srgbClr val="1C00D8">
                    <a:alpha val="8508"/>
                  </a:srgbClr>
                </a:gs>
                <a:gs pos="57143">
                  <a:srgbClr val="1C00D8">
                    <a:alpha val="4807"/>
                  </a:srgbClr>
                </a:gs>
                <a:gs pos="71429">
                  <a:srgbClr val="1C00D8">
                    <a:alpha val="2280"/>
                  </a:srgbClr>
                </a:gs>
                <a:gs pos="85714">
                  <a:srgbClr val="1C00D8">
                    <a:alpha val="908"/>
                  </a:srgbClr>
                </a:gs>
                <a:gs pos="100000">
                  <a:srgbClr val="1C00D8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10291559">
              <a:off x="1807144" y="1561189"/>
              <a:ext cx="67930" cy="16982"/>
            </a:xfrm>
            <a:prstGeom prst="ellipse">
              <a:avLst/>
            </a:prstGeom>
            <a:gradFill>
              <a:gsLst>
                <a:gs pos="0">
                  <a:srgbClr val="586982">
                    <a:alpha val="16954"/>
                  </a:srgbClr>
                </a:gs>
                <a:gs pos="14286">
                  <a:srgbClr val="586982">
                    <a:alpha val="15697"/>
                  </a:srgbClr>
                </a:gs>
                <a:gs pos="28571">
                  <a:srgbClr val="586982">
                    <a:alpha val="12417"/>
                  </a:srgbClr>
                </a:gs>
                <a:gs pos="42857">
                  <a:srgbClr val="586982">
                    <a:alpha val="8329"/>
                  </a:srgbClr>
                </a:gs>
                <a:gs pos="57143">
                  <a:srgbClr val="586982">
                    <a:alpha val="4704"/>
                  </a:srgbClr>
                </a:gs>
                <a:gs pos="71429">
                  <a:srgbClr val="586982">
                    <a:alpha val="2230"/>
                  </a:srgbClr>
                </a:gs>
                <a:gs pos="85714">
                  <a:srgbClr val="586982">
                    <a:alpha val="888"/>
                  </a:srgbClr>
                </a:gs>
                <a:gs pos="100000">
                  <a:srgbClr val="586982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-9132907">
              <a:off x="1578545" y="881217"/>
              <a:ext cx="507494" cy="75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-9409163">
              <a:off x="726161" y="786999"/>
              <a:ext cx="528326" cy="283687"/>
            </a:xfrm>
            <a:prstGeom prst="ellipse">
              <a:avLst/>
            </a:prstGeom>
            <a:gradFill>
              <a:gsLst>
                <a:gs pos="0">
                  <a:srgbClr val="FAFF00">
                    <a:alpha val="8098"/>
                  </a:srgbClr>
                </a:gs>
                <a:gs pos="14286">
                  <a:srgbClr val="FAFF00">
                    <a:alpha val="7468"/>
                  </a:srgbClr>
                </a:gs>
                <a:gs pos="28571">
                  <a:srgbClr val="FAFF00">
                    <a:alpha val="5849"/>
                  </a:srgbClr>
                </a:gs>
                <a:gs pos="42857">
                  <a:srgbClr val="FAFF00">
                    <a:alpha val="3876"/>
                  </a:srgbClr>
                </a:gs>
                <a:gs pos="57143">
                  <a:srgbClr val="FAFF00">
                    <a:alpha val="2167"/>
                  </a:srgbClr>
                </a:gs>
                <a:gs pos="71429">
                  <a:srgbClr val="FAFF00">
                    <a:alpha val="1020"/>
                  </a:srgbClr>
                </a:gs>
                <a:gs pos="85714">
                  <a:srgbClr val="FAFF00">
                    <a:alpha val="405"/>
                  </a:srgbClr>
                </a:gs>
                <a:gs pos="100000">
                  <a:srgbClr val="FAFF00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9649759">
              <a:off x="2610202" y="1911519"/>
              <a:ext cx="521019" cy="1024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10451772">
              <a:off x="1210218" y="438259"/>
              <a:ext cx="507740" cy="161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-9482443">
              <a:off x="1319595" y="979610"/>
              <a:ext cx="466055" cy="4149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2712336">
              <a:off x="938096" y="926666"/>
              <a:ext cx="68461" cy="17392"/>
            </a:xfrm>
            <a:prstGeom prst="ellipse">
              <a:avLst/>
            </a:prstGeom>
            <a:gradFill>
              <a:gsLst>
                <a:gs pos="0">
                  <a:srgbClr val="B0A67A">
                    <a:alpha val="16652"/>
                  </a:srgbClr>
                </a:gs>
                <a:gs pos="14286">
                  <a:srgbClr val="B0A67A">
                    <a:alpha val="15415"/>
                  </a:srgbClr>
                </a:gs>
                <a:gs pos="28571">
                  <a:srgbClr val="B0A67A">
                    <a:alpha val="12189"/>
                  </a:srgbClr>
                </a:gs>
                <a:gs pos="42857">
                  <a:srgbClr val="B0A67A">
                    <a:alpha val="8173"/>
                  </a:srgbClr>
                </a:gs>
                <a:gs pos="57143">
                  <a:srgbClr val="B0A67A">
                    <a:alpha val="4614"/>
                  </a:srgbClr>
                </a:gs>
                <a:gs pos="71429">
                  <a:srgbClr val="B0A67A">
                    <a:alpha val="2187"/>
                  </a:srgbClr>
                </a:gs>
                <a:gs pos="85714">
                  <a:srgbClr val="B0A67A">
                    <a:alpha val="871"/>
                  </a:srgbClr>
                </a:gs>
                <a:gs pos="100000">
                  <a:srgbClr val="B0A67A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8228285">
              <a:off x="2548037" y="1945871"/>
              <a:ext cx="481761" cy="100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10278013">
              <a:off x="1824199" y="1598819"/>
              <a:ext cx="68461" cy="17525"/>
            </a:xfrm>
            <a:prstGeom prst="ellipse">
              <a:avLst/>
            </a:prstGeom>
            <a:gradFill>
              <a:gsLst>
                <a:gs pos="0">
                  <a:srgbClr val="7A7FA4">
                    <a:alpha val="16554"/>
                  </a:srgbClr>
                </a:gs>
                <a:gs pos="14286">
                  <a:srgbClr val="7A7FA4">
                    <a:alpha val="15323"/>
                  </a:srgbClr>
                </a:gs>
                <a:gs pos="28571">
                  <a:srgbClr val="7A7FA4">
                    <a:alpha val="12115"/>
                  </a:srgbClr>
                </a:gs>
                <a:gs pos="42857">
                  <a:srgbClr val="7A7FA4">
                    <a:alpha val="8122"/>
                  </a:srgbClr>
                </a:gs>
                <a:gs pos="57143">
                  <a:srgbClr val="7A7FA4">
                    <a:alpha val="4585"/>
                  </a:srgbClr>
                </a:gs>
                <a:gs pos="71429">
                  <a:srgbClr val="7A7FA4">
                    <a:alpha val="2173"/>
                  </a:srgbClr>
                </a:gs>
                <a:gs pos="85714">
                  <a:srgbClr val="7A7FA4">
                    <a:alpha val="865"/>
                  </a:srgbClr>
                </a:gs>
                <a:gs pos="100000">
                  <a:srgbClr val="7A7FA4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-9882761">
              <a:off x="746629" y="717410"/>
              <a:ext cx="323848" cy="67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10508387">
              <a:off x="762816" y="1622873"/>
              <a:ext cx="553828" cy="55747"/>
            </a:xfrm>
            <a:prstGeom prst="ellipse">
              <a:avLst/>
            </a:prstGeom>
            <a:gradFill>
              <a:gsLst>
                <a:gs pos="0">
                  <a:srgbClr val="FF0000">
                    <a:alpha val="26631"/>
                  </a:srgbClr>
                </a:gs>
                <a:gs pos="14286">
                  <a:srgbClr val="FF0000">
                    <a:alpha val="24770"/>
                  </a:srgbClr>
                </a:gs>
                <a:gs pos="28571">
                  <a:srgbClr val="FF0000">
                    <a:alpha val="19827"/>
                  </a:srgbClr>
                </a:gs>
                <a:gs pos="42857">
                  <a:srgbClr val="FF0000">
                    <a:alpha val="13494"/>
                  </a:srgbClr>
                </a:gs>
                <a:gs pos="57143">
                  <a:srgbClr val="FF0000">
                    <a:alpha val="7718"/>
                  </a:srgbClr>
                </a:gs>
                <a:gs pos="71429">
                  <a:srgbClr val="FF0000">
                    <a:alpha val="3690"/>
                  </a:srgbClr>
                </a:gs>
                <a:gs pos="85714">
                  <a:srgbClr val="FF0000">
                    <a:alpha val="1476"/>
                  </a:srgbClr>
                </a:gs>
                <a:gs pos="100000">
                  <a:srgbClr val="FF0000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7782253">
              <a:off x="2040961" y="775200"/>
              <a:ext cx="354165" cy="42362"/>
            </a:xfrm>
            <a:prstGeom prst="ellipse">
              <a:avLst/>
            </a:prstGeom>
            <a:gradFill>
              <a:gsLst>
                <a:gs pos="0">
                  <a:srgbClr val="000000">
                    <a:alpha val="29195"/>
                  </a:srgbClr>
                </a:gs>
                <a:gs pos="14286">
                  <a:srgbClr val="000000">
                    <a:alpha val="27190"/>
                  </a:srgbClr>
                </a:gs>
                <a:gs pos="28571">
                  <a:srgbClr val="000000">
                    <a:alpha val="21837"/>
                  </a:srgbClr>
                </a:gs>
                <a:gs pos="42857">
                  <a:srgbClr val="000000">
                    <a:alpha val="14922"/>
                  </a:srgbClr>
                </a:gs>
                <a:gs pos="57143">
                  <a:srgbClr val="000000">
                    <a:alpha val="8565"/>
                  </a:srgbClr>
                </a:gs>
                <a:gs pos="71429">
                  <a:srgbClr val="000000">
                    <a:alpha val="4105"/>
                  </a:srgbClr>
                </a:gs>
                <a:gs pos="85714">
                  <a:srgbClr val="000000">
                    <a:alpha val="1644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4581486">
              <a:off x="718816" y="1116012"/>
              <a:ext cx="67443" cy="16861"/>
            </a:xfrm>
            <a:prstGeom prst="ellipse">
              <a:avLst/>
            </a:prstGeom>
            <a:gradFill>
              <a:gsLst>
                <a:gs pos="0">
                  <a:srgbClr val="959DBB">
                    <a:alpha val="17044"/>
                  </a:srgbClr>
                </a:gs>
                <a:gs pos="14286">
                  <a:srgbClr val="959DBB">
                    <a:alpha val="15780"/>
                  </a:srgbClr>
                </a:gs>
                <a:gs pos="28571">
                  <a:srgbClr val="959DBB">
                    <a:alpha val="12484"/>
                  </a:srgbClr>
                </a:gs>
                <a:gs pos="42857">
                  <a:srgbClr val="959DBB">
                    <a:alpha val="8375"/>
                  </a:srgbClr>
                </a:gs>
                <a:gs pos="57143">
                  <a:srgbClr val="959DBB">
                    <a:alpha val="4731"/>
                  </a:srgbClr>
                </a:gs>
                <a:gs pos="71429">
                  <a:srgbClr val="959DBB">
                    <a:alpha val="2243"/>
                  </a:srgbClr>
                </a:gs>
                <a:gs pos="85714">
                  <a:srgbClr val="959DBB">
                    <a:alpha val="893"/>
                  </a:srgbClr>
                </a:gs>
                <a:gs pos="100000">
                  <a:srgbClr val="959DBB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8356155">
              <a:off x="1063267" y="1441657"/>
              <a:ext cx="68461" cy="17375"/>
            </a:xfrm>
            <a:prstGeom prst="ellipse">
              <a:avLst/>
            </a:prstGeom>
            <a:gradFill>
              <a:gsLst>
                <a:gs pos="0">
                  <a:srgbClr val="4977A1">
                    <a:alpha val="16665"/>
                  </a:srgbClr>
                </a:gs>
                <a:gs pos="14286">
                  <a:srgbClr val="4977A1">
                    <a:alpha val="15427"/>
                  </a:srgbClr>
                </a:gs>
                <a:gs pos="28571">
                  <a:srgbClr val="4977A1">
                    <a:alpha val="12199"/>
                  </a:srgbClr>
                </a:gs>
                <a:gs pos="42857">
                  <a:srgbClr val="4977A1">
                    <a:alpha val="8179"/>
                  </a:srgbClr>
                </a:gs>
                <a:gs pos="57143">
                  <a:srgbClr val="4977A1">
                    <a:alpha val="4618"/>
                  </a:srgbClr>
                </a:gs>
                <a:gs pos="71429">
                  <a:srgbClr val="4977A1">
                    <a:alpha val="2189"/>
                  </a:srgbClr>
                </a:gs>
                <a:gs pos="85714">
                  <a:srgbClr val="4977A1">
                    <a:alpha val="871"/>
                  </a:srgbClr>
                </a:gs>
                <a:gs pos="100000">
                  <a:srgbClr val="4977A1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10680792">
              <a:off x="1740706" y="1533307"/>
              <a:ext cx="66007" cy="16502"/>
            </a:xfrm>
            <a:prstGeom prst="ellipse">
              <a:avLst/>
            </a:prstGeom>
            <a:gradFill>
              <a:gsLst>
                <a:gs pos="0">
                  <a:srgbClr val="8C88A9">
                    <a:alpha val="17307"/>
                  </a:srgbClr>
                </a:gs>
                <a:gs pos="14286">
                  <a:srgbClr val="8C88A9">
                    <a:alpha val="16026"/>
                  </a:srgbClr>
                </a:gs>
                <a:gs pos="28571">
                  <a:srgbClr val="8C88A9">
                    <a:alpha val="12682"/>
                  </a:srgbClr>
                </a:gs>
                <a:gs pos="42857">
                  <a:srgbClr val="8C88A9">
                    <a:alpha val="8511"/>
                  </a:srgbClr>
                </a:gs>
                <a:gs pos="57143">
                  <a:srgbClr val="8C88A9">
                    <a:alpha val="4809"/>
                  </a:srgbClr>
                </a:gs>
                <a:gs pos="71429">
                  <a:srgbClr val="8C88A9">
                    <a:alpha val="2281"/>
                  </a:srgbClr>
                </a:gs>
                <a:gs pos="85714">
                  <a:srgbClr val="8C88A9">
                    <a:alpha val="908"/>
                  </a:srgbClr>
                </a:gs>
                <a:gs pos="100000">
                  <a:srgbClr val="8C88A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10299008">
              <a:off x="1088253" y="1381582"/>
              <a:ext cx="67240" cy="16810"/>
            </a:xfrm>
            <a:prstGeom prst="ellipse">
              <a:avLst/>
            </a:prstGeom>
            <a:gradFill>
              <a:gsLst>
                <a:gs pos="0">
                  <a:srgbClr val="5BA9C9">
                    <a:alpha val="17081"/>
                  </a:srgbClr>
                </a:gs>
                <a:gs pos="14286">
                  <a:srgbClr val="5BA9C9">
                    <a:alpha val="15815"/>
                  </a:srgbClr>
                </a:gs>
                <a:gs pos="28571">
                  <a:srgbClr val="5BA9C9">
                    <a:alpha val="12512"/>
                  </a:srgbClr>
                </a:gs>
                <a:gs pos="42857">
                  <a:srgbClr val="5BA9C9">
                    <a:alpha val="8394"/>
                  </a:srgbClr>
                </a:gs>
                <a:gs pos="57143">
                  <a:srgbClr val="5BA9C9">
                    <a:alpha val="4742"/>
                  </a:srgbClr>
                </a:gs>
                <a:gs pos="71429">
                  <a:srgbClr val="5BA9C9">
                    <a:alpha val="2248"/>
                  </a:srgbClr>
                </a:gs>
                <a:gs pos="85714">
                  <a:srgbClr val="5BA9C9">
                    <a:alpha val="895"/>
                  </a:srgbClr>
                </a:gs>
                <a:gs pos="100000">
                  <a:srgbClr val="5BA9C9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5400000">
              <a:off x="2166760" y="1732386"/>
              <a:ext cx="34770" cy="34770"/>
            </a:xfrm>
            <a:prstGeom prst="ellipse">
              <a:avLst/>
            </a:prstGeom>
            <a:gradFill>
              <a:gsLst>
                <a:gs pos="0">
                  <a:srgbClr val="A180B9">
                    <a:alpha val="16657"/>
                  </a:srgbClr>
                </a:gs>
                <a:gs pos="14286">
                  <a:srgbClr val="A180B9">
                    <a:alpha val="15420"/>
                  </a:srgbClr>
                </a:gs>
                <a:gs pos="28571">
                  <a:srgbClr val="A180B9">
                    <a:alpha val="12193"/>
                  </a:srgbClr>
                </a:gs>
                <a:gs pos="42857">
                  <a:srgbClr val="A180B9">
                    <a:alpha val="8176"/>
                  </a:srgbClr>
                </a:gs>
                <a:gs pos="57143">
                  <a:srgbClr val="A180B9">
                    <a:alpha val="4616"/>
                  </a:srgbClr>
                </a:gs>
                <a:gs pos="71429">
                  <a:srgbClr val="A180B9">
                    <a:alpha val="2188"/>
                  </a:srgbClr>
                </a:gs>
                <a:gs pos="85714">
                  <a:srgbClr val="A180B9">
                    <a:alpha val="871"/>
                  </a:srgbClr>
                </a:gs>
                <a:gs pos="100000">
                  <a:srgbClr val="A180B9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-8859113">
              <a:off x="1164730" y="1791615"/>
              <a:ext cx="65872" cy="16468"/>
            </a:xfrm>
            <a:prstGeom prst="ellipse">
              <a:avLst/>
            </a:prstGeom>
            <a:gradFill>
              <a:gsLst>
                <a:gs pos="0">
                  <a:srgbClr val="818EBE">
                    <a:alpha val="17332"/>
                  </a:srgbClr>
                </a:gs>
                <a:gs pos="14286">
                  <a:srgbClr val="818EBE">
                    <a:alpha val="16049"/>
                  </a:srgbClr>
                </a:gs>
                <a:gs pos="28571">
                  <a:srgbClr val="818EBE">
                    <a:alpha val="12701"/>
                  </a:srgbClr>
                </a:gs>
                <a:gs pos="42857">
                  <a:srgbClr val="818EBE">
                    <a:alpha val="8524"/>
                  </a:srgbClr>
                </a:gs>
                <a:gs pos="57143">
                  <a:srgbClr val="818EBE">
                    <a:alpha val="4817"/>
                  </a:srgbClr>
                </a:gs>
                <a:gs pos="71429">
                  <a:srgbClr val="818EBE">
                    <a:alpha val="2284"/>
                  </a:srgbClr>
                </a:gs>
                <a:gs pos="85714">
                  <a:srgbClr val="818EBE">
                    <a:alpha val="910"/>
                  </a:srgbClr>
                </a:gs>
                <a:gs pos="100000">
                  <a:srgbClr val="818EBE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9195717">
              <a:off x="1266578" y="919492"/>
              <a:ext cx="290705" cy="534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10768358">
              <a:off x="1666394" y="1609606"/>
              <a:ext cx="564419" cy="584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10710899">
              <a:off x="901695" y="1627568"/>
              <a:ext cx="68461" cy="17730"/>
            </a:xfrm>
            <a:prstGeom prst="ellipse">
              <a:avLst/>
            </a:prstGeom>
            <a:gradFill>
              <a:gsLst>
                <a:gs pos="0">
                  <a:srgbClr val="A89FB7">
                    <a:alpha val="16402"/>
                  </a:srgbClr>
                </a:gs>
                <a:gs pos="14286">
                  <a:srgbClr val="A89FB7">
                    <a:alpha val="15182"/>
                  </a:srgbClr>
                </a:gs>
                <a:gs pos="28571">
                  <a:srgbClr val="A89FB7">
                    <a:alpha val="12002"/>
                  </a:srgbClr>
                </a:gs>
                <a:gs pos="42857">
                  <a:srgbClr val="A89FB7">
                    <a:alpha val="8044"/>
                  </a:srgbClr>
                </a:gs>
                <a:gs pos="57143">
                  <a:srgbClr val="A89FB7">
                    <a:alpha val="4540"/>
                  </a:srgbClr>
                </a:gs>
                <a:gs pos="71429">
                  <a:srgbClr val="A89FB7">
                    <a:alpha val="2152"/>
                  </a:srgbClr>
                </a:gs>
                <a:gs pos="85714">
                  <a:srgbClr val="A89FB7">
                    <a:alpha val="856"/>
                  </a:srgbClr>
                </a:gs>
                <a:gs pos="100000">
                  <a:srgbClr val="A89FB7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7039906">
              <a:off x="659764" y="1144427"/>
              <a:ext cx="557500" cy="44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10319280">
              <a:off x="2048890" y="945017"/>
              <a:ext cx="652852" cy="83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10687328">
              <a:off x="3288522" y="1706827"/>
              <a:ext cx="68461" cy="17793"/>
            </a:xfrm>
            <a:prstGeom prst="ellipse">
              <a:avLst/>
            </a:prstGeom>
            <a:gradFill>
              <a:gsLst>
                <a:gs pos="0">
                  <a:srgbClr val="A9717D">
                    <a:alpha val="16355"/>
                  </a:srgbClr>
                </a:gs>
                <a:gs pos="14286">
                  <a:srgbClr val="A9717D">
                    <a:alpha val="15138"/>
                  </a:srgbClr>
                </a:gs>
                <a:gs pos="28571">
                  <a:srgbClr val="A9717D">
                    <a:alpha val="11966"/>
                  </a:srgbClr>
                </a:gs>
                <a:gs pos="42857">
                  <a:srgbClr val="A9717D">
                    <a:alpha val="8020"/>
                  </a:srgbClr>
                </a:gs>
                <a:gs pos="57143">
                  <a:srgbClr val="A9717D">
                    <a:alpha val="4527"/>
                  </a:srgbClr>
                </a:gs>
                <a:gs pos="71429">
                  <a:srgbClr val="A9717D">
                    <a:alpha val="2145"/>
                  </a:srgbClr>
                </a:gs>
                <a:gs pos="85714">
                  <a:srgbClr val="A9717D">
                    <a:alpha val="854"/>
                  </a:srgbClr>
                </a:gs>
                <a:gs pos="100000">
                  <a:srgbClr val="A9717D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9684830">
              <a:off x="1216062" y="2877223"/>
              <a:ext cx="68461" cy="17766"/>
            </a:xfrm>
            <a:prstGeom prst="ellipse">
              <a:avLst/>
            </a:prstGeom>
            <a:gradFill>
              <a:gsLst>
                <a:gs pos="0">
                  <a:srgbClr val="A88A70">
                    <a:alpha val="16376"/>
                  </a:srgbClr>
                </a:gs>
                <a:gs pos="14286">
                  <a:srgbClr val="A88A70">
                    <a:alpha val="15157"/>
                  </a:srgbClr>
                </a:gs>
                <a:gs pos="28571">
                  <a:srgbClr val="A88A70">
                    <a:alpha val="11982"/>
                  </a:srgbClr>
                </a:gs>
                <a:gs pos="42857">
                  <a:srgbClr val="A88A70">
                    <a:alpha val="8030"/>
                  </a:srgbClr>
                </a:gs>
                <a:gs pos="57143">
                  <a:srgbClr val="A88A70">
                    <a:alpha val="4533"/>
                  </a:srgbClr>
                </a:gs>
                <a:gs pos="71429">
                  <a:srgbClr val="A88A70">
                    <a:alpha val="2148"/>
                  </a:srgbClr>
                </a:gs>
                <a:gs pos="85714">
                  <a:srgbClr val="A88A70">
                    <a:alpha val="855"/>
                  </a:srgbClr>
                </a:gs>
                <a:gs pos="100000">
                  <a:srgbClr val="A88A7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3743950">
              <a:off x="907621" y="1007565"/>
              <a:ext cx="68461" cy="17137"/>
            </a:xfrm>
            <a:prstGeom prst="ellipse">
              <a:avLst/>
            </a:prstGeom>
            <a:gradFill>
              <a:gsLst>
                <a:gs pos="0">
                  <a:srgbClr val="97A58C">
                    <a:alpha val="16840"/>
                  </a:srgbClr>
                </a:gs>
                <a:gs pos="14286">
                  <a:srgbClr val="97A58C">
                    <a:alpha val="15591"/>
                  </a:srgbClr>
                </a:gs>
                <a:gs pos="28571">
                  <a:srgbClr val="97A58C">
                    <a:alpha val="12331"/>
                  </a:srgbClr>
                </a:gs>
                <a:gs pos="42857">
                  <a:srgbClr val="97A58C">
                    <a:alpha val="8270"/>
                  </a:srgbClr>
                </a:gs>
                <a:gs pos="57143">
                  <a:srgbClr val="97A58C">
                    <a:alpha val="4670"/>
                  </a:srgbClr>
                </a:gs>
                <a:gs pos="71429">
                  <a:srgbClr val="97A58C">
                    <a:alpha val="2214"/>
                  </a:srgbClr>
                </a:gs>
                <a:gs pos="85714">
                  <a:srgbClr val="97A58C">
                    <a:alpha val="881"/>
                  </a:srgbClr>
                </a:gs>
                <a:gs pos="100000">
                  <a:srgbClr val="97A58C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-9471832">
              <a:off x="1934035" y="516276"/>
              <a:ext cx="489275" cy="54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10082145">
              <a:off x="1359524" y="853478"/>
              <a:ext cx="438125" cy="70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10689515">
              <a:off x="1891156" y="1498830"/>
              <a:ext cx="68429" cy="17107"/>
            </a:xfrm>
            <a:prstGeom prst="ellipse">
              <a:avLst/>
            </a:prstGeom>
            <a:gradFill>
              <a:gsLst>
                <a:gs pos="0">
                  <a:srgbClr val="7B98C0">
                    <a:alpha val="16862"/>
                  </a:srgbClr>
                </a:gs>
                <a:gs pos="14286">
                  <a:srgbClr val="7B98C0">
                    <a:alpha val="15611"/>
                  </a:srgbClr>
                </a:gs>
                <a:gs pos="28571">
                  <a:srgbClr val="7B98C0">
                    <a:alpha val="12347"/>
                  </a:srgbClr>
                </a:gs>
                <a:gs pos="42857">
                  <a:srgbClr val="7B98C0">
                    <a:alpha val="8281"/>
                  </a:srgbClr>
                </a:gs>
                <a:gs pos="57143">
                  <a:srgbClr val="7B98C0">
                    <a:alpha val="4677"/>
                  </a:srgbClr>
                </a:gs>
                <a:gs pos="71429">
                  <a:srgbClr val="7B98C0">
                    <a:alpha val="2217"/>
                  </a:srgbClr>
                </a:gs>
                <a:gs pos="85714">
                  <a:srgbClr val="7B98C0">
                    <a:alpha val="883"/>
                  </a:srgbClr>
                </a:gs>
                <a:gs pos="100000">
                  <a:srgbClr val="7B98C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-10209398">
              <a:off x="1811218" y="1562532"/>
              <a:ext cx="68461" cy="17517"/>
            </a:xfrm>
            <a:prstGeom prst="ellipse">
              <a:avLst/>
            </a:prstGeom>
            <a:gradFill>
              <a:gsLst>
                <a:gs pos="0">
                  <a:srgbClr val="6D788E">
                    <a:alpha val="16560"/>
                  </a:srgbClr>
                </a:gs>
                <a:gs pos="14286">
                  <a:srgbClr val="6D788E">
                    <a:alpha val="15329"/>
                  </a:srgbClr>
                </a:gs>
                <a:gs pos="28571">
                  <a:srgbClr val="6D788E">
                    <a:alpha val="12120"/>
                  </a:srgbClr>
                </a:gs>
                <a:gs pos="42857">
                  <a:srgbClr val="6D788E">
                    <a:alpha val="8125"/>
                  </a:srgbClr>
                </a:gs>
                <a:gs pos="57143">
                  <a:srgbClr val="6D788E">
                    <a:alpha val="4587"/>
                  </a:srgbClr>
                </a:gs>
                <a:gs pos="71429">
                  <a:srgbClr val="6D788E">
                    <a:alpha val="2174"/>
                  </a:srgbClr>
                </a:gs>
                <a:gs pos="85714">
                  <a:srgbClr val="6D788E">
                    <a:alpha val="865"/>
                  </a:srgbClr>
                </a:gs>
                <a:gs pos="100000">
                  <a:srgbClr val="6D788E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-8465182">
              <a:off x="980136" y="725100"/>
              <a:ext cx="61330" cy="15333"/>
            </a:xfrm>
            <a:prstGeom prst="ellipse">
              <a:avLst/>
            </a:prstGeom>
            <a:gradFill>
              <a:gsLst>
                <a:gs pos="0">
                  <a:srgbClr val="E09CAD">
                    <a:alpha val="18159"/>
                  </a:srgbClr>
                </a:gs>
                <a:gs pos="14286">
                  <a:srgbClr val="E09CAD">
                    <a:alpha val="16822"/>
                  </a:srgbClr>
                </a:gs>
                <a:gs pos="28571">
                  <a:srgbClr val="E09CAD">
                    <a:alpha val="13326"/>
                  </a:srgbClr>
                </a:gs>
                <a:gs pos="42857">
                  <a:srgbClr val="E09CAD">
                    <a:alpha val="8954"/>
                  </a:srgbClr>
                </a:gs>
                <a:gs pos="57143">
                  <a:srgbClr val="E09CAD">
                    <a:alpha val="5065"/>
                  </a:srgbClr>
                </a:gs>
                <a:gs pos="71429">
                  <a:srgbClr val="E09CAD">
                    <a:alpha val="2404"/>
                  </a:srgbClr>
                </a:gs>
                <a:gs pos="85714">
                  <a:srgbClr val="E09CAD">
                    <a:alpha val="957"/>
                  </a:srgbClr>
                </a:gs>
                <a:gs pos="100000">
                  <a:srgbClr val="E09CAD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7203594">
              <a:off x="1297745" y="422184"/>
              <a:ext cx="609531" cy="16151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8390228">
              <a:off x="1099082" y="607406"/>
              <a:ext cx="541190" cy="24218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9128263">
              <a:off x="585482" y="914215"/>
              <a:ext cx="600874" cy="370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10207533">
              <a:off x="845207" y="1217545"/>
              <a:ext cx="68461" cy="17233"/>
            </a:xfrm>
            <a:prstGeom prst="ellipse">
              <a:avLst/>
            </a:prstGeom>
            <a:gradFill>
              <a:gsLst>
                <a:gs pos="0">
                  <a:srgbClr val="98C2BF">
                    <a:alpha val="16769"/>
                  </a:srgbClr>
                </a:gs>
                <a:gs pos="14286">
                  <a:srgbClr val="98C2BF">
                    <a:alpha val="15524"/>
                  </a:srgbClr>
                </a:gs>
                <a:gs pos="28571">
                  <a:srgbClr val="98C2BF">
                    <a:alpha val="12278"/>
                  </a:srgbClr>
                </a:gs>
                <a:gs pos="42857">
                  <a:srgbClr val="98C2BF">
                    <a:alpha val="8233"/>
                  </a:srgbClr>
                </a:gs>
                <a:gs pos="57143">
                  <a:srgbClr val="98C2BF">
                    <a:alpha val="4649"/>
                  </a:srgbClr>
                </a:gs>
                <a:gs pos="71429">
                  <a:srgbClr val="98C2BF">
                    <a:alpha val="2204"/>
                  </a:srgbClr>
                </a:gs>
                <a:gs pos="85714">
                  <a:srgbClr val="98C2BF">
                    <a:alpha val="877"/>
                  </a:srgbClr>
                </a:gs>
                <a:gs pos="100000">
                  <a:srgbClr val="98C2B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-8293810">
              <a:off x="1290687" y="1253743"/>
              <a:ext cx="185869" cy="434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10725823">
              <a:off x="1985135" y="594110"/>
              <a:ext cx="68461" cy="17125"/>
            </a:xfrm>
            <a:prstGeom prst="ellipse">
              <a:avLst/>
            </a:prstGeom>
            <a:gradFill>
              <a:gsLst>
                <a:gs pos="0">
                  <a:srgbClr val="75AECC">
                    <a:alpha val="16849"/>
                  </a:srgbClr>
                </a:gs>
                <a:gs pos="14286">
                  <a:srgbClr val="75AECC">
                    <a:alpha val="15599"/>
                  </a:srgbClr>
                </a:gs>
                <a:gs pos="28571">
                  <a:srgbClr val="75AECC">
                    <a:alpha val="12338"/>
                  </a:srgbClr>
                </a:gs>
                <a:gs pos="42857">
                  <a:srgbClr val="75AECC">
                    <a:alpha val="8275"/>
                  </a:srgbClr>
                </a:gs>
                <a:gs pos="57143">
                  <a:srgbClr val="75AECC">
                    <a:alpha val="4673"/>
                  </a:srgbClr>
                </a:gs>
                <a:gs pos="71429">
                  <a:srgbClr val="75AECC">
                    <a:alpha val="2215"/>
                  </a:srgbClr>
                </a:gs>
                <a:gs pos="85714">
                  <a:srgbClr val="75AECC">
                    <a:alpha val="882"/>
                  </a:srgbClr>
                </a:gs>
                <a:gs pos="100000">
                  <a:srgbClr val="75AECC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6793323">
              <a:off x="2413382" y="1364550"/>
              <a:ext cx="68461" cy="17682"/>
            </a:xfrm>
            <a:prstGeom prst="ellipse">
              <a:avLst/>
            </a:prstGeom>
            <a:gradFill>
              <a:gsLst>
                <a:gs pos="0">
                  <a:srgbClr val="7E6D92">
                    <a:alpha val="16438"/>
                  </a:srgbClr>
                </a:gs>
                <a:gs pos="14286">
                  <a:srgbClr val="7E6D92">
                    <a:alpha val="15215"/>
                  </a:srgbClr>
                </a:gs>
                <a:gs pos="28571">
                  <a:srgbClr val="7E6D92">
                    <a:alpha val="12028"/>
                  </a:srgbClr>
                </a:gs>
                <a:gs pos="42857">
                  <a:srgbClr val="7E6D92">
                    <a:alpha val="8062"/>
                  </a:srgbClr>
                </a:gs>
                <a:gs pos="57143">
                  <a:srgbClr val="7E6D92">
                    <a:alpha val="4551"/>
                  </a:srgbClr>
                </a:gs>
                <a:gs pos="71429">
                  <a:srgbClr val="7E6D92">
                    <a:alpha val="2157"/>
                  </a:srgbClr>
                </a:gs>
                <a:gs pos="85714">
                  <a:srgbClr val="7E6D92">
                    <a:alpha val="858"/>
                  </a:srgbClr>
                </a:gs>
                <a:gs pos="100000">
                  <a:srgbClr val="7E6D92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4298242">
              <a:off x="2475208" y="924131"/>
              <a:ext cx="241676" cy="309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9684852">
              <a:off x="2175714" y="955636"/>
              <a:ext cx="388468" cy="739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-10086801">
              <a:off x="2226241" y="1560730"/>
              <a:ext cx="68461" cy="17141"/>
            </a:xfrm>
            <a:prstGeom prst="ellipse">
              <a:avLst/>
            </a:prstGeom>
            <a:gradFill>
              <a:gsLst>
                <a:gs pos="0">
                  <a:srgbClr val="CCAE8C">
                    <a:alpha val="16837"/>
                  </a:srgbClr>
                </a:gs>
                <a:gs pos="14286">
                  <a:srgbClr val="CCAE8C">
                    <a:alpha val="15588"/>
                  </a:srgbClr>
                </a:gs>
                <a:gs pos="28571">
                  <a:srgbClr val="CCAE8C">
                    <a:alpha val="12329"/>
                  </a:srgbClr>
                </a:gs>
                <a:gs pos="42857">
                  <a:srgbClr val="CCAE8C">
                    <a:alpha val="8268"/>
                  </a:srgbClr>
                </a:gs>
                <a:gs pos="57143">
                  <a:srgbClr val="CCAE8C">
                    <a:alpha val="4670"/>
                  </a:srgbClr>
                </a:gs>
                <a:gs pos="71429">
                  <a:srgbClr val="CCAE8C">
                    <a:alpha val="2214"/>
                  </a:srgbClr>
                </a:gs>
                <a:gs pos="85714">
                  <a:srgbClr val="CCAE8C">
                    <a:alpha val="881"/>
                  </a:srgbClr>
                </a:gs>
                <a:gs pos="100000">
                  <a:srgbClr val="CCAE8C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6542779">
              <a:off x="1149301" y="1172230"/>
              <a:ext cx="64577" cy="16144"/>
            </a:xfrm>
            <a:prstGeom prst="ellipse">
              <a:avLst/>
            </a:prstGeom>
            <a:gradFill>
              <a:gsLst>
                <a:gs pos="0">
                  <a:srgbClr val="90ACC1">
                    <a:alpha val="17569"/>
                  </a:srgbClr>
                </a:gs>
                <a:gs pos="14286">
                  <a:srgbClr val="90ACC1">
                    <a:alpha val="16270"/>
                  </a:srgbClr>
                </a:gs>
                <a:gs pos="28571">
                  <a:srgbClr val="90ACC1">
                    <a:alpha val="12880"/>
                  </a:srgbClr>
                </a:gs>
                <a:gs pos="42857">
                  <a:srgbClr val="90ACC1">
                    <a:alpha val="8647"/>
                  </a:srgbClr>
                </a:gs>
                <a:gs pos="57143">
                  <a:srgbClr val="90ACC1">
                    <a:alpha val="4888"/>
                  </a:srgbClr>
                </a:gs>
                <a:gs pos="71429">
                  <a:srgbClr val="90ACC1">
                    <a:alpha val="2318"/>
                  </a:srgbClr>
                </a:gs>
                <a:gs pos="85714">
                  <a:srgbClr val="90ACC1">
                    <a:alpha val="923"/>
                  </a:srgbClr>
                </a:gs>
                <a:gs pos="100000">
                  <a:srgbClr val="90ACC1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9042952">
              <a:off x="1737899" y="1059504"/>
              <a:ext cx="61246" cy="15311"/>
            </a:xfrm>
            <a:prstGeom prst="ellipse">
              <a:avLst/>
            </a:prstGeom>
            <a:gradFill>
              <a:gsLst>
                <a:gs pos="0">
                  <a:srgbClr val="CFDDF3">
                    <a:alpha val="18175"/>
                  </a:srgbClr>
                </a:gs>
                <a:gs pos="14286">
                  <a:srgbClr val="CFDDF3">
                    <a:alpha val="16836"/>
                  </a:srgbClr>
                </a:gs>
                <a:gs pos="28571">
                  <a:srgbClr val="CFDDF3">
                    <a:alpha val="13337"/>
                  </a:srgbClr>
                </a:gs>
                <a:gs pos="42857">
                  <a:srgbClr val="CFDDF3">
                    <a:alpha val="8962"/>
                  </a:srgbClr>
                </a:gs>
                <a:gs pos="57143">
                  <a:srgbClr val="CFDDF3">
                    <a:alpha val="5070"/>
                  </a:srgbClr>
                </a:gs>
                <a:gs pos="71429">
                  <a:srgbClr val="CFDDF3">
                    <a:alpha val="2406"/>
                  </a:srgbClr>
                </a:gs>
                <a:gs pos="85714">
                  <a:srgbClr val="CFDDF3">
                    <a:alpha val="958"/>
                  </a:srgbClr>
                </a:gs>
                <a:gs pos="100000">
                  <a:srgbClr val="CFDDF3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9812732">
              <a:off x="1953175" y="770857"/>
              <a:ext cx="145000" cy="71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7165379">
              <a:off x="1560328" y="1705947"/>
              <a:ext cx="587643" cy="295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8715334">
              <a:off x="2178017" y="687503"/>
              <a:ext cx="68461" cy="17650"/>
            </a:xfrm>
            <a:prstGeom prst="ellipse">
              <a:avLst/>
            </a:prstGeom>
            <a:gradFill>
              <a:gsLst>
                <a:gs pos="0">
                  <a:srgbClr val="A97C7A">
                    <a:alpha val="16461"/>
                  </a:srgbClr>
                </a:gs>
                <a:gs pos="14286">
                  <a:srgbClr val="A97C7A">
                    <a:alpha val="15237"/>
                  </a:srgbClr>
                </a:gs>
                <a:gs pos="28571">
                  <a:srgbClr val="A97C7A">
                    <a:alpha val="12046"/>
                  </a:srgbClr>
                </a:gs>
                <a:gs pos="42857">
                  <a:srgbClr val="A97C7A">
                    <a:alpha val="8074"/>
                  </a:srgbClr>
                </a:gs>
                <a:gs pos="57143">
                  <a:srgbClr val="A97C7A">
                    <a:alpha val="4558"/>
                  </a:srgbClr>
                </a:gs>
                <a:gs pos="71429">
                  <a:srgbClr val="A97C7A">
                    <a:alpha val="2160"/>
                  </a:srgbClr>
                </a:gs>
                <a:gs pos="85714">
                  <a:srgbClr val="A97C7A">
                    <a:alpha val="860"/>
                  </a:srgbClr>
                </a:gs>
                <a:gs pos="100000">
                  <a:srgbClr val="A97C7A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9349568">
              <a:off x="1890071" y="1724346"/>
              <a:ext cx="63196" cy="15799"/>
            </a:xfrm>
            <a:prstGeom prst="ellipse">
              <a:avLst/>
            </a:prstGeom>
            <a:gradFill>
              <a:gsLst>
                <a:gs pos="0">
                  <a:srgbClr val="9481D0">
                    <a:alpha val="17820"/>
                  </a:srgbClr>
                </a:gs>
                <a:gs pos="14286">
                  <a:srgbClr val="9481D0">
                    <a:alpha val="16505"/>
                  </a:srgbClr>
                </a:gs>
                <a:gs pos="28571">
                  <a:srgbClr val="9481D0">
                    <a:alpha val="13070"/>
                  </a:srgbClr>
                </a:gs>
                <a:gs pos="42857">
                  <a:srgbClr val="9481D0">
                    <a:alpha val="8778"/>
                  </a:srgbClr>
                </a:gs>
                <a:gs pos="57143">
                  <a:srgbClr val="9481D0">
                    <a:alpha val="4963"/>
                  </a:srgbClr>
                </a:gs>
                <a:gs pos="71429">
                  <a:srgbClr val="9481D0">
                    <a:alpha val="2355"/>
                  </a:srgbClr>
                </a:gs>
                <a:gs pos="85714">
                  <a:srgbClr val="9481D0">
                    <a:alpha val="938"/>
                  </a:srgbClr>
                </a:gs>
                <a:gs pos="100000">
                  <a:srgbClr val="9481D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3291936">
              <a:off x="1993025" y="1152499"/>
              <a:ext cx="511662" cy="64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8214116">
              <a:off x="1775680" y="817788"/>
              <a:ext cx="182804" cy="7491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8695409">
              <a:off x="2356719" y="1227284"/>
              <a:ext cx="68461" cy="17545"/>
            </a:xfrm>
            <a:prstGeom prst="ellipse">
              <a:avLst/>
            </a:prstGeom>
            <a:gradFill>
              <a:gsLst>
                <a:gs pos="0">
                  <a:srgbClr val="B099A2">
                    <a:alpha val="16539"/>
                  </a:srgbClr>
                </a:gs>
                <a:gs pos="14286">
                  <a:srgbClr val="B099A2">
                    <a:alpha val="15309"/>
                  </a:srgbClr>
                </a:gs>
                <a:gs pos="28571">
                  <a:srgbClr val="B099A2">
                    <a:alpha val="12104"/>
                  </a:srgbClr>
                </a:gs>
                <a:gs pos="42857">
                  <a:srgbClr val="B099A2">
                    <a:alpha val="8114"/>
                  </a:srgbClr>
                </a:gs>
                <a:gs pos="57143">
                  <a:srgbClr val="B099A2">
                    <a:alpha val="4581"/>
                  </a:srgbClr>
                </a:gs>
                <a:gs pos="71429">
                  <a:srgbClr val="B099A2">
                    <a:alpha val="2171"/>
                  </a:srgbClr>
                </a:gs>
                <a:gs pos="85714">
                  <a:srgbClr val="B099A2">
                    <a:alpha val="864"/>
                  </a:srgbClr>
                </a:gs>
                <a:gs pos="100000">
                  <a:srgbClr val="B099A2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-9099705">
              <a:off x="1072114" y="1143782"/>
              <a:ext cx="505504" cy="82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9525080">
              <a:off x="1327213" y="1493181"/>
              <a:ext cx="68461" cy="17908"/>
            </a:xfrm>
            <a:prstGeom prst="ellipse">
              <a:avLst/>
            </a:prstGeom>
            <a:gradFill>
              <a:gsLst>
                <a:gs pos="0">
                  <a:srgbClr val="516896">
                    <a:alpha val="16270"/>
                  </a:srgbClr>
                </a:gs>
                <a:gs pos="14286">
                  <a:srgbClr val="516896">
                    <a:alpha val="15059"/>
                  </a:srgbClr>
                </a:gs>
                <a:gs pos="28571">
                  <a:srgbClr val="516896">
                    <a:alpha val="11902"/>
                  </a:srgbClr>
                </a:gs>
                <a:gs pos="42857">
                  <a:srgbClr val="516896">
                    <a:alpha val="7976"/>
                  </a:srgbClr>
                </a:gs>
                <a:gs pos="57143">
                  <a:srgbClr val="516896">
                    <a:alpha val="4501"/>
                  </a:srgbClr>
                </a:gs>
                <a:gs pos="71429">
                  <a:srgbClr val="516896">
                    <a:alpha val="2133"/>
                  </a:srgbClr>
                </a:gs>
                <a:gs pos="85714">
                  <a:srgbClr val="516896">
                    <a:alpha val="849"/>
                  </a:srgbClr>
                </a:gs>
                <a:gs pos="100000">
                  <a:srgbClr val="516896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10133390">
              <a:off x="1964477" y="571061"/>
              <a:ext cx="68461" cy="17378"/>
            </a:xfrm>
            <a:prstGeom prst="ellipse">
              <a:avLst/>
            </a:prstGeom>
            <a:gradFill>
              <a:gsLst>
                <a:gs pos="0">
                  <a:srgbClr val="9CD6F0">
                    <a:alpha val="16662"/>
                  </a:srgbClr>
                </a:gs>
                <a:gs pos="14286">
                  <a:srgbClr val="9CD6F0">
                    <a:alpha val="15425"/>
                  </a:srgbClr>
                </a:gs>
                <a:gs pos="28571">
                  <a:srgbClr val="9CD6F0">
                    <a:alpha val="12197"/>
                  </a:srgbClr>
                </a:gs>
                <a:gs pos="42857">
                  <a:srgbClr val="9CD6F0">
                    <a:alpha val="8178"/>
                  </a:srgbClr>
                </a:gs>
                <a:gs pos="57143">
                  <a:srgbClr val="9CD6F0">
                    <a:alpha val="4618"/>
                  </a:srgbClr>
                </a:gs>
                <a:gs pos="71429">
                  <a:srgbClr val="9CD6F0">
                    <a:alpha val="2189"/>
                  </a:srgbClr>
                </a:gs>
                <a:gs pos="85714">
                  <a:srgbClr val="9CD6F0">
                    <a:alpha val="871"/>
                  </a:srgbClr>
                </a:gs>
                <a:gs pos="100000">
                  <a:srgbClr val="9CD6F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8279793">
              <a:off x="1196972" y="1079872"/>
              <a:ext cx="68461" cy="17922"/>
            </a:xfrm>
            <a:prstGeom prst="ellipse">
              <a:avLst/>
            </a:prstGeom>
            <a:gradFill>
              <a:gsLst>
                <a:gs pos="0">
                  <a:srgbClr val="6C8EB6">
                    <a:alpha val="16260"/>
                  </a:srgbClr>
                </a:gs>
                <a:gs pos="14286">
                  <a:srgbClr val="6C8EB6">
                    <a:alpha val="15049"/>
                  </a:srgbClr>
                </a:gs>
                <a:gs pos="28571">
                  <a:srgbClr val="6C8EB6">
                    <a:alpha val="11895"/>
                  </a:srgbClr>
                </a:gs>
                <a:gs pos="42857">
                  <a:srgbClr val="6C8EB6">
                    <a:alpha val="7971"/>
                  </a:srgbClr>
                </a:gs>
                <a:gs pos="57143">
                  <a:srgbClr val="6C8EB6">
                    <a:alpha val="4498"/>
                  </a:srgbClr>
                </a:gs>
                <a:gs pos="71429">
                  <a:srgbClr val="6C8EB6">
                    <a:alpha val="2131"/>
                  </a:srgbClr>
                </a:gs>
                <a:gs pos="85714">
                  <a:srgbClr val="6C8EB6">
                    <a:alpha val="848"/>
                  </a:srgbClr>
                </a:gs>
                <a:gs pos="100000">
                  <a:srgbClr val="6C8EB6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400000">
              <a:off x="1506571" y="1804506"/>
              <a:ext cx="35754" cy="35754"/>
            </a:xfrm>
            <a:prstGeom prst="ellipse">
              <a:avLst/>
            </a:prstGeom>
            <a:gradFill>
              <a:gsLst>
                <a:gs pos="0">
                  <a:srgbClr val="835173">
                    <a:alpha val="16293"/>
                  </a:srgbClr>
                </a:gs>
                <a:gs pos="14286">
                  <a:srgbClr val="835173">
                    <a:alpha val="15080"/>
                  </a:srgbClr>
                </a:gs>
                <a:gs pos="28571">
                  <a:srgbClr val="835173">
                    <a:alpha val="11920"/>
                  </a:srgbClr>
                </a:gs>
                <a:gs pos="42857">
                  <a:srgbClr val="835173">
                    <a:alpha val="7988"/>
                  </a:srgbClr>
                </a:gs>
                <a:gs pos="57143">
                  <a:srgbClr val="835173">
                    <a:alpha val="4508"/>
                  </a:srgbClr>
                </a:gs>
                <a:gs pos="71429">
                  <a:srgbClr val="835173">
                    <a:alpha val="2136"/>
                  </a:srgbClr>
                </a:gs>
                <a:gs pos="85714">
                  <a:srgbClr val="835173">
                    <a:alpha val="850"/>
                  </a:srgbClr>
                </a:gs>
                <a:gs pos="100000">
                  <a:srgbClr val="835173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9989023">
              <a:off x="1398126" y="1505246"/>
              <a:ext cx="64695" cy="16174"/>
            </a:xfrm>
            <a:prstGeom prst="ellipse">
              <a:avLst/>
            </a:prstGeom>
            <a:gradFill>
              <a:gsLst>
                <a:gs pos="0">
                  <a:srgbClr val="60A3CB">
                    <a:alpha val="17547"/>
                  </a:srgbClr>
                </a:gs>
                <a:gs pos="14286">
                  <a:srgbClr val="60A3CB">
                    <a:alpha val="16250"/>
                  </a:srgbClr>
                </a:gs>
                <a:gs pos="28571">
                  <a:srgbClr val="60A3CB">
                    <a:alpha val="12863"/>
                  </a:srgbClr>
                </a:gs>
                <a:gs pos="42857">
                  <a:srgbClr val="60A3CB">
                    <a:alpha val="8636"/>
                  </a:srgbClr>
                </a:gs>
                <a:gs pos="57143">
                  <a:srgbClr val="60A3CB">
                    <a:alpha val="4881"/>
                  </a:srgbClr>
                </a:gs>
                <a:gs pos="71429">
                  <a:srgbClr val="60A3CB">
                    <a:alpha val="2315"/>
                  </a:srgbClr>
                </a:gs>
                <a:gs pos="85714">
                  <a:srgbClr val="60A3CB">
                    <a:alpha val="922"/>
                  </a:srgbClr>
                </a:gs>
                <a:gs pos="100000">
                  <a:srgbClr val="60A3CB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2989319">
              <a:off x="2180788" y="954331"/>
              <a:ext cx="463089" cy="87735"/>
            </a:xfrm>
            <a:prstGeom prst="ellipse">
              <a:avLst/>
            </a:prstGeom>
            <a:gradFill>
              <a:gsLst>
                <a:gs pos="0">
                  <a:srgbClr val="FFFF3F">
                    <a:alpha val="32968"/>
                  </a:srgbClr>
                </a:gs>
                <a:gs pos="14286">
                  <a:srgbClr val="FFFF3F">
                    <a:alpha val="30764"/>
                  </a:srgbClr>
                </a:gs>
                <a:gs pos="28571">
                  <a:srgbClr val="FFFF3F">
                    <a:alpha val="24833"/>
                  </a:srgbClr>
                </a:gs>
                <a:gs pos="42857">
                  <a:srgbClr val="FFFF3F">
                    <a:alpha val="17075"/>
                  </a:srgbClr>
                </a:gs>
                <a:gs pos="57143">
                  <a:srgbClr val="FFFF3F">
                    <a:alpha val="9855"/>
                  </a:srgbClr>
                </a:gs>
                <a:gs pos="71429">
                  <a:srgbClr val="FFFF3F">
                    <a:alpha val="4740"/>
                  </a:srgbClr>
                </a:gs>
                <a:gs pos="85714">
                  <a:srgbClr val="FFFF3F">
                    <a:alpha val="1902"/>
                  </a:srgbClr>
                </a:gs>
                <a:gs pos="100000">
                  <a:srgbClr val="FFFF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10495325">
              <a:off x="1498334" y="1266990"/>
              <a:ext cx="54123" cy="13531"/>
            </a:xfrm>
            <a:prstGeom prst="ellipse">
              <a:avLst/>
            </a:prstGeom>
            <a:gradFill>
              <a:gsLst>
                <a:gs pos="0">
                  <a:srgbClr val="0072A1">
                    <a:alpha val="19456"/>
                  </a:srgbClr>
                </a:gs>
                <a:gs pos="14286">
                  <a:srgbClr val="0072A1">
                    <a:alpha val="18034"/>
                  </a:srgbClr>
                </a:gs>
                <a:gs pos="28571">
                  <a:srgbClr val="0072A1">
                    <a:alpha val="14308"/>
                  </a:srgbClr>
                </a:gs>
                <a:gs pos="42857">
                  <a:srgbClr val="0072A1">
                    <a:alpha val="9632"/>
                  </a:srgbClr>
                </a:gs>
                <a:gs pos="57143">
                  <a:srgbClr val="0072A1">
                    <a:alpha val="5457"/>
                  </a:srgbClr>
                </a:gs>
                <a:gs pos="71429">
                  <a:srgbClr val="0072A1">
                    <a:alpha val="2593"/>
                  </a:srgbClr>
                </a:gs>
                <a:gs pos="85714">
                  <a:srgbClr val="0072A1">
                    <a:alpha val="1033"/>
                  </a:srgbClr>
                </a:gs>
                <a:gs pos="100000">
                  <a:srgbClr val="0072A1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400000">
              <a:off x="1827397" y="1690012"/>
              <a:ext cx="34892" cy="34892"/>
            </a:xfrm>
            <a:prstGeom prst="ellipse">
              <a:avLst/>
            </a:prstGeom>
            <a:gradFill>
              <a:gsLst>
                <a:gs pos="0">
                  <a:srgbClr val="9B88B2">
                    <a:alpha val="16612"/>
                  </a:srgbClr>
                </a:gs>
                <a:gs pos="14286">
                  <a:srgbClr val="9B88B2">
                    <a:alpha val="15378"/>
                  </a:srgbClr>
                </a:gs>
                <a:gs pos="28571">
                  <a:srgbClr val="9B88B2">
                    <a:alpha val="12160"/>
                  </a:srgbClr>
                </a:gs>
                <a:gs pos="42857">
                  <a:srgbClr val="9B88B2">
                    <a:alpha val="8152"/>
                  </a:srgbClr>
                </a:gs>
                <a:gs pos="57143">
                  <a:srgbClr val="9B88B2">
                    <a:alpha val="4603"/>
                  </a:srgbClr>
                </a:gs>
                <a:gs pos="71429">
                  <a:srgbClr val="9B88B2">
                    <a:alpha val="2182"/>
                  </a:srgbClr>
                </a:gs>
                <a:gs pos="85714">
                  <a:srgbClr val="9B88B2">
                    <a:alpha val="868"/>
                  </a:srgbClr>
                </a:gs>
                <a:gs pos="100000">
                  <a:srgbClr val="9B88B2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9221220">
              <a:off x="1112006" y="2923959"/>
              <a:ext cx="68461" cy="18000"/>
            </a:xfrm>
            <a:prstGeom prst="ellipse">
              <a:avLst/>
            </a:prstGeom>
            <a:gradFill>
              <a:gsLst>
                <a:gs pos="0">
                  <a:srgbClr val="9E95A6">
                    <a:alpha val="16202"/>
                  </a:srgbClr>
                </a:gs>
                <a:gs pos="14286">
                  <a:srgbClr val="9E95A6">
                    <a:alpha val="14995"/>
                  </a:srgbClr>
                </a:gs>
                <a:gs pos="28571">
                  <a:srgbClr val="9E95A6">
                    <a:alpha val="11851"/>
                  </a:srgbClr>
                </a:gs>
                <a:gs pos="42857">
                  <a:srgbClr val="9E95A6">
                    <a:alpha val="7941"/>
                  </a:srgbClr>
                </a:gs>
                <a:gs pos="57143">
                  <a:srgbClr val="9E95A6">
                    <a:alpha val="4481"/>
                  </a:srgbClr>
                </a:gs>
                <a:gs pos="71429">
                  <a:srgbClr val="9E95A6">
                    <a:alpha val="2123"/>
                  </a:srgbClr>
                </a:gs>
                <a:gs pos="85714">
                  <a:srgbClr val="9E95A6">
                    <a:alpha val="845"/>
                  </a:srgbClr>
                </a:gs>
                <a:gs pos="100000">
                  <a:srgbClr val="9E95A6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-9143026">
              <a:off x="1013793" y="609078"/>
              <a:ext cx="68461" cy="17609"/>
            </a:xfrm>
            <a:prstGeom prst="ellipse">
              <a:avLst/>
            </a:prstGeom>
            <a:gradFill>
              <a:gsLst>
                <a:gs pos="0">
                  <a:srgbClr val="CED4F3">
                    <a:alpha val="16492"/>
                  </a:srgbClr>
                </a:gs>
                <a:gs pos="14286">
                  <a:srgbClr val="CED4F3">
                    <a:alpha val="15266"/>
                  </a:srgbClr>
                </a:gs>
                <a:gs pos="28571">
                  <a:srgbClr val="CED4F3">
                    <a:alpha val="12069"/>
                  </a:srgbClr>
                </a:gs>
                <a:gs pos="42857">
                  <a:srgbClr val="CED4F3">
                    <a:alpha val="8090"/>
                  </a:srgbClr>
                </a:gs>
                <a:gs pos="57143">
                  <a:srgbClr val="CED4F3">
                    <a:alpha val="4567"/>
                  </a:srgbClr>
                </a:gs>
                <a:gs pos="71429">
                  <a:srgbClr val="CED4F3">
                    <a:alpha val="2164"/>
                  </a:srgbClr>
                </a:gs>
                <a:gs pos="85714">
                  <a:srgbClr val="CED4F3">
                    <a:alpha val="862"/>
                  </a:srgbClr>
                </a:gs>
                <a:gs pos="100000">
                  <a:srgbClr val="CED4F3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10648577">
              <a:off x="1601159" y="952863"/>
              <a:ext cx="68461" cy="17852"/>
            </a:xfrm>
            <a:prstGeom prst="ellipse">
              <a:avLst/>
            </a:prstGeom>
            <a:gradFill>
              <a:gsLst>
                <a:gs pos="0">
                  <a:srgbClr val="50B1B3">
                    <a:alpha val="16312"/>
                  </a:srgbClr>
                </a:gs>
                <a:gs pos="14286">
                  <a:srgbClr val="50B1B3">
                    <a:alpha val="15097"/>
                  </a:srgbClr>
                </a:gs>
                <a:gs pos="28571">
                  <a:srgbClr val="50B1B3">
                    <a:alpha val="11933"/>
                  </a:srgbClr>
                </a:gs>
                <a:gs pos="42857">
                  <a:srgbClr val="50B1B3">
                    <a:alpha val="7997"/>
                  </a:srgbClr>
                </a:gs>
                <a:gs pos="57143">
                  <a:srgbClr val="50B1B3">
                    <a:alpha val="4514"/>
                  </a:srgbClr>
                </a:gs>
                <a:gs pos="71429">
                  <a:srgbClr val="50B1B3">
                    <a:alpha val="2139"/>
                  </a:srgbClr>
                </a:gs>
                <a:gs pos="85714">
                  <a:srgbClr val="50B1B3">
                    <a:alpha val="851"/>
                  </a:srgbClr>
                </a:gs>
                <a:gs pos="100000">
                  <a:srgbClr val="50B1B3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10182490">
              <a:off x="785272" y="868454"/>
              <a:ext cx="68461" cy="17475"/>
            </a:xfrm>
            <a:prstGeom prst="ellipse">
              <a:avLst/>
            </a:prstGeom>
            <a:gradFill>
              <a:gsLst>
                <a:gs pos="0">
                  <a:srgbClr val="BDAB9E">
                    <a:alpha val="16591"/>
                  </a:srgbClr>
                </a:gs>
                <a:gs pos="14286">
                  <a:srgbClr val="BDAB9E">
                    <a:alpha val="15358"/>
                  </a:srgbClr>
                </a:gs>
                <a:gs pos="28571">
                  <a:srgbClr val="BDAB9E">
                    <a:alpha val="12144"/>
                  </a:srgbClr>
                </a:gs>
                <a:gs pos="42857">
                  <a:srgbClr val="BDAB9E">
                    <a:alpha val="8141"/>
                  </a:srgbClr>
                </a:gs>
                <a:gs pos="57143">
                  <a:srgbClr val="BDAB9E">
                    <a:alpha val="4596"/>
                  </a:srgbClr>
                </a:gs>
                <a:gs pos="71429">
                  <a:srgbClr val="BDAB9E">
                    <a:alpha val="2178"/>
                  </a:srgbClr>
                </a:gs>
                <a:gs pos="85714">
                  <a:srgbClr val="BDAB9E">
                    <a:alpha val="867"/>
                  </a:srgbClr>
                </a:gs>
                <a:gs pos="100000">
                  <a:srgbClr val="BDAB9E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9680705">
              <a:off x="1683322" y="1515345"/>
              <a:ext cx="68461" cy="17632"/>
            </a:xfrm>
            <a:prstGeom prst="ellipse">
              <a:avLst/>
            </a:prstGeom>
            <a:gradFill>
              <a:gsLst>
                <a:gs pos="0">
                  <a:srgbClr val="737199">
                    <a:alpha val="16475"/>
                  </a:srgbClr>
                </a:gs>
                <a:gs pos="14286">
                  <a:srgbClr val="737199">
                    <a:alpha val="15250"/>
                  </a:srgbClr>
                </a:gs>
                <a:gs pos="28571">
                  <a:srgbClr val="737199">
                    <a:alpha val="12056"/>
                  </a:srgbClr>
                </a:gs>
                <a:gs pos="42857">
                  <a:srgbClr val="737199">
                    <a:alpha val="8081"/>
                  </a:srgbClr>
                </a:gs>
                <a:gs pos="57143">
                  <a:srgbClr val="737199">
                    <a:alpha val="4562"/>
                  </a:srgbClr>
                </a:gs>
                <a:gs pos="71429">
                  <a:srgbClr val="737199">
                    <a:alpha val="2162"/>
                  </a:srgbClr>
                </a:gs>
                <a:gs pos="85714">
                  <a:srgbClr val="737199">
                    <a:alpha val="861"/>
                  </a:srgbClr>
                </a:gs>
                <a:gs pos="100000">
                  <a:srgbClr val="737199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10750489">
              <a:off x="1866483" y="1600589"/>
              <a:ext cx="572139" cy="43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9578333">
              <a:off x="1774769" y="957259"/>
              <a:ext cx="135000" cy="39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3155988">
              <a:off x="1186078" y="1367740"/>
              <a:ext cx="513577" cy="74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9593216">
              <a:off x="1577691" y="695641"/>
              <a:ext cx="542355" cy="1011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10597826">
              <a:off x="1234321" y="875997"/>
              <a:ext cx="512511" cy="400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-9717313">
              <a:off x="2460124" y="1103767"/>
              <a:ext cx="174671" cy="111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7212510">
              <a:off x="868419" y="1489111"/>
              <a:ext cx="571734" cy="42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9508281">
              <a:off x="2272091" y="581728"/>
              <a:ext cx="68461" cy="17403"/>
            </a:xfrm>
            <a:prstGeom prst="ellipse">
              <a:avLst/>
            </a:prstGeom>
            <a:gradFill>
              <a:gsLst>
                <a:gs pos="0">
                  <a:srgbClr val="B5AFC3">
                    <a:alpha val="16644"/>
                  </a:srgbClr>
                </a:gs>
                <a:gs pos="14286">
                  <a:srgbClr val="B5AFC3">
                    <a:alpha val="15407"/>
                  </a:srgbClr>
                </a:gs>
                <a:gs pos="28571">
                  <a:srgbClr val="B5AFC3">
                    <a:alpha val="12183"/>
                  </a:srgbClr>
                </a:gs>
                <a:gs pos="42857">
                  <a:srgbClr val="B5AFC3">
                    <a:alpha val="8169"/>
                  </a:srgbClr>
                </a:gs>
                <a:gs pos="57143">
                  <a:srgbClr val="B5AFC3">
                    <a:alpha val="4612"/>
                  </a:srgbClr>
                </a:gs>
                <a:gs pos="71429">
                  <a:srgbClr val="B5AFC3">
                    <a:alpha val="2186"/>
                  </a:srgbClr>
                </a:gs>
                <a:gs pos="85714">
                  <a:srgbClr val="B5AFC3">
                    <a:alpha val="870"/>
                  </a:srgbClr>
                </a:gs>
                <a:gs pos="100000">
                  <a:srgbClr val="B5AFC3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8561739">
              <a:off x="1148854" y="1131006"/>
              <a:ext cx="406915" cy="5173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3911465">
              <a:off x="2407360" y="1552547"/>
              <a:ext cx="68461" cy="18197"/>
            </a:xfrm>
            <a:prstGeom prst="ellipse">
              <a:avLst/>
            </a:prstGeom>
            <a:gradFill>
              <a:gsLst>
                <a:gs pos="0">
                  <a:srgbClr val="E2D0C9">
                    <a:alpha val="16056"/>
                  </a:srgbClr>
                </a:gs>
                <a:gs pos="14286">
                  <a:srgbClr val="E2D0C9">
                    <a:alpha val="14859"/>
                  </a:srgbClr>
                </a:gs>
                <a:gs pos="28571">
                  <a:srgbClr val="E2D0C9">
                    <a:alpha val="11741"/>
                  </a:srgbClr>
                </a:gs>
                <a:gs pos="42857">
                  <a:srgbClr val="E2D0C9">
                    <a:alpha val="7866"/>
                  </a:srgbClr>
                </a:gs>
                <a:gs pos="57143">
                  <a:srgbClr val="E2D0C9">
                    <a:alpha val="4438"/>
                  </a:srgbClr>
                </a:gs>
                <a:gs pos="71429">
                  <a:srgbClr val="E2D0C9">
                    <a:alpha val="2102"/>
                  </a:srgbClr>
                </a:gs>
                <a:gs pos="85714">
                  <a:srgbClr val="E2D0C9">
                    <a:alpha val="837"/>
                  </a:srgbClr>
                </a:gs>
                <a:gs pos="100000">
                  <a:srgbClr val="E2D0C9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3618118">
              <a:off x="838458" y="621723"/>
              <a:ext cx="428949" cy="155458"/>
            </a:xfrm>
            <a:prstGeom prst="ellipse">
              <a:avLst/>
            </a:prstGeom>
            <a:gradFill>
              <a:gsLst>
                <a:gs pos="0">
                  <a:srgbClr val="0000FF">
                    <a:alpha val="29273"/>
                  </a:srgbClr>
                </a:gs>
                <a:gs pos="14286">
                  <a:srgbClr val="0000FF">
                    <a:alpha val="27263"/>
                  </a:srgbClr>
                </a:gs>
                <a:gs pos="28571">
                  <a:srgbClr val="0000FF">
                    <a:alpha val="21899"/>
                  </a:srgbClr>
                </a:gs>
                <a:gs pos="42857">
                  <a:srgbClr val="0000FF">
                    <a:alpha val="14966"/>
                  </a:srgbClr>
                </a:gs>
                <a:gs pos="57143">
                  <a:srgbClr val="0000FF">
                    <a:alpha val="8591"/>
                  </a:srgbClr>
                </a:gs>
                <a:gs pos="71429">
                  <a:srgbClr val="0000FF">
                    <a:alpha val="4118"/>
                  </a:srgbClr>
                </a:gs>
                <a:gs pos="85714">
                  <a:srgbClr val="0000FF">
                    <a:alpha val="1649"/>
                  </a:srgbClr>
                </a:gs>
                <a:gs pos="100000">
                  <a:srgbClr val="0000FF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5400000">
              <a:off x="1627297" y="1659024"/>
              <a:ext cx="36467" cy="36467"/>
            </a:xfrm>
            <a:prstGeom prst="ellipse">
              <a:avLst/>
            </a:prstGeom>
            <a:gradFill>
              <a:gsLst>
                <a:gs pos="0">
                  <a:srgbClr val="846786">
                    <a:alpha val="16028"/>
                  </a:srgbClr>
                </a:gs>
                <a:gs pos="14286">
                  <a:srgbClr val="846786">
                    <a:alpha val="14833"/>
                  </a:srgbClr>
                </a:gs>
                <a:gs pos="28571">
                  <a:srgbClr val="846786">
                    <a:alpha val="11721"/>
                  </a:srgbClr>
                </a:gs>
                <a:gs pos="42857">
                  <a:srgbClr val="846786">
                    <a:alpha val="7852"/>
                  </a:srgbClr>
                </a:gs>
                <a:gs pos="57143">
                  <a:srgbClr val="846786">
                    <a:alpha val="4430"/>
                  </a:srgbClr>
                </a:gs>
                <a:gs pos="71429">
                  <a:srgbClr val="846786">
                    <a:alpha val="2099"/>
                  </a:srgbClr>
                </a:gs>
                <a:gs pos="85714">
                  <a:srgbClr val="846786">
                    <a:alpha val="835"/>
                  </a:srgbClr>
                </a:gs>
                <a:gs pos="100000">
                  <a:srgbClr val="846786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10249373">
              <a:off x="1435600" y="850915"/>
              <a:ext cx="68461" cy="17806"/>
            </a:xfrm>
            <a:prstGeom prst="ellipse">
              <a:avLst/>
            </a:prstGeom>
            <a:gradFill>
              <a:gsLst>
                <a:gs pos="0">
                  <a:srgbClr val="7FD6BF">
                    <a:alpha val="16346"/>
                  </a:srgbClr>
                </a:gs>
                <a:gs pos="14286">
                  <a:srgbClr val="7FD6BF">
                    <a:alpha val="15129"/>
                  </a:srgbClr>
                </a:gs>
                <a:gs pos="28571">
                  <a:srgbClr val="7FD6BF">
                    <a:alpha val="11959"/>
                  </a:srgbClr>
                </a:gs>
                <a:gs pos="42857">
                  <a:srgbClr val="7FD6BF">
                    <a:alpha val="8015"/>
                  </a:srgbClr>
                </a:gs>
                <a:gs pos="57143">
                  <a:srgbClr val="7FD6BF">
                    <a:alpha val="4524"/>
                  </a:srgbClr>
                </a:gs>
                <a:gs pos="71429">
                  <a:srgbClr val="7FD6BF">
                    <a:alpha val="2144"/>
                  </a:srgbClr>
                </a:gs>
                <a:gs pos="85714">
                  <a:srgbClr val="7FD6BF">
                    <a:alpha val="853"/>
                  </a:srgbClr>
                </a:gs>
                <a:gs pos="100000">
                  <a:srgbClr val="7FD6B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7192503">
              <a:off x="1918168" y="650970"/>
              <a:ext cx="360293" cy="79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4171208">
              <a:off x="2011389" y="1532271"/>
              <a:ext cx="68461" cy="18285"/>
            </a:xfrm>
            <a:prstGeom prst="ellipse">
              <a:avLst/>
            </a:prstGeom>
            <a:gradFill>
              <a:gsLst>
                <a:gs pos="0">
                  <a:srgbClr val="94A0C7">
                    <a:alpha val="15990"/>
                  </a:srgbClr>
                </a:gs>
                <a:gs pos="14286">
                  <a:srgbClr val="94A0C7">
                    <a:alpha val="14798"/>
                  </a:srgbClr>
                </a:gs>
                <a:gs pos="28571">
                  <a:srgbClr val="94A0C7">
                    <a:alpha val="11692"/>
                  </a:srgbClr>
                </a:gs>
                <a:gs pos="42857">
                  <a:srgbClr val="94A0C7">
                    <a:alpha val="7832"/>
                  </a:srgbClr>
                </a:gs>
                <a:gs pos="57143">
                  <a:srgbClr val="94A0C7">
                    <a:alpha val="4419"/>
                  </a:srgbClr>
                </a:gs>
                <a:gs pos="71429">
                  <a:srgbClr val="94A0C7">
                    <a:alpha val="2093"/>
                  </a:srgbClr>
                </a:gs>
                <a:gs pos="85714">
                  <a:srgbClr val="94A0C7">
                    <a:alpha val="833"/>
                  </a:srgbClr>
                </a:gs>
                <a:gs pos="100000">
                  <a:srgbClr val="94A0C7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4161408">
              <a:off x="517617" y="1179780"/>
              <a:ext cx="333138" cy="33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9732220">
              <a:off x="2168601" y="1451168"/>
              <a:ext cx="68461" cy="18304"/>
            </a:xfrm>
            <a:prstGeom prst="ellipse">
              <a:avLst/>
            </a:prstGeom>
            <a:gradFill>
              <a:gsLst>
                <a:gs pos="0">
                  <a:srgbClr val="683D5C">
                    <a:alpha val="15976"/>
                  </a:srgbClr>
                </a:gs>
                <a:gs pos="14286">
                  <a:srgbClr val="683D5C">
                    <a:alpha val="14785"/>
                  </a:srgbClr>
                </a:gs>
                <a:gs pos="28571">
                  <a:srgbClr val="683D5C">
                    <a:alpha val="11682"/>
                  </a:srgbClr>
                </a:gs>
                <a:gs pos="42857">
                  <a:srgbClr val="683D5C">
                    <a:alpha val="7825"/>
                  </a:srgbClr>
                </a:gs>
                <a:gs pos="57143">
                  <a:srgbClr val="683D5C">
                    <a:alpha val="4414"/>
                  </a:srgbClr>
                </a:gs>
                <a:gs pos="71429">
                  <a:srgbClr val="683D5C">
                    <a:alpha val="2091"/>
                  </a:srgbClr>
                </a:gs>
                <a:gs pos="85714">
                  <a:srgbClr val="683D5C">
                    <a:alpha val="832"/>
                  </a:srgbClr>
                </a:gs>
                <a:gs pos="100000">
                  <a:srgbClr val="683D5C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10679662">
              <a:off x="1132778" y="780186"/>
              <a:ext cx="506876" cy="342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5400000">
              <a:off x="1182451" y="918398"/>
              <a:ext cx="48010" cy="48010"/>
            </a:xfrm>
            <a:prstGeom prst="ellipse">
              <a:avLst/>
            </a:prstGeom>
            <a:gradFill>
              <a:gsLst>
                <a:gs pos="0">
                  <a:srgbClr val="B4C0DC">
                    <a:alpha val="16999"/>
                  </a:srgbClr>
                </a:gs>
                <a:gs pos="14286">
                  <a:srgbClr val="B4C0DC">
                    <a:alpha val="15739"/>
                  </a:srgbClr>
                </a:gs>
                <a:gs pos="28571">
                  <a:srgbClr val="B4C0DC">
                    <a:alpha val="12451"/>
                  </a:srgbClr>
                </a:gs>
                <a:gs pos="42857">
                  <a:srgbClr val="B4C0DC">
                    <a:alpha val="8352"/>
                  </a:srgbClr>
                </a:gs>
                <a:gs pos="57143">
                  <a:srgbClr val="B4C0DC">
                    <a:alpha val="4718"/>
                  </a:srgbClr>
                </a:gs>
                <a:gs pos="71429">
                  <a:srgbClr val="B4C0DC">
                    <a:alpha val="2237"/>
                  </a:srgbClr>
                </a:gs>
                <a:gs pos="85714">
                  <a:srgbClr val="B4C0DC">
                    <a:alpha val="891"/>
                  </a:srgbClr>
                </a:gs>
                <a:gs pos="100000">
                  <a:srgbClr val="B4C0DC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060595">
              <a:off x="2502532" y="1171418"/>
              <a:ext cx="68461" cy="18253"/>
            </a:xfrm>
            <a:prstGeom prst="ellipse">
              <a:avLst/>
            </a:prstGeom>
            <a:gradFill>
              <a:gsLst>
                <a:gs pos="0">
                  <a:srgbClr val="92455A">
                    <a:alpha val="16014"/>
                  </a:srgbClr>
                </a:gs>
                <a:gs pos="14286">
                  <a:srgbClr val="92455A">
                    <a:alpha val="14820"/>
                  </a:srgbClr>
                </a:gs>
                <a:gs pos="28571">
                  <a:srgbClr val="92455A">
                    <a:alpha val="11710"/>
                  </a:srgbClr>
                </a:gs>
                <a:gs pos="42857">
                  <a:srgbClr val="92455A">
                    <a:alpha val="7844"/>
                  </a:srgbClr>
                </a:gs>
                <a:gs pos="57143">
                  <a:srgbClr val="92455A">
                    <a:alpha val="4426"/>
                  </a:srgbClr>
                </a:gs>
                <a:gs pos="71429">
                  <a:srgbClr val="92455A">
                    <a:alpha val="2097"/>
                  </a:srgbClr>
                </a:gs>
                <a:gs pos="85714">
                  <a:srgbClr val="92455A">
                    <a:alpha val="834"/>
                  </a:srgbClr>
                </a:gs>
                <a:gs pos="100000">
                  <a:srgbClr val="92455A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-10620309">
              <a:off x="1619879" y="1529057"/>
              <a:ext cx="555817" cy="42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6559784">
              <a:off x="2011695" y="858501"/>
              <a:ext cx="68461" cy="18047"/>
            </a:xfrm>
            <a:prstGeom prst="ellipse">
              <a:avLst/>
            </a:prstGeom>
            <a:gradFill>
              <a:gsLst>
                <a:gs pos="0">
                  <a:srgbClr val="905174">
                    <a:alpha val="16167"/>
                  </a:srgbClr>
                </a:gs>
                <a:gs pos="14286">
                  <a:srgbClr val="905174">
                    <a:alpha val="14963"/>
                  </a:srgbClr>
                </a:gs>
                <a:gs pos="28571">
                  <a:srgbClr val="905174">
                    <a:alpha val="11825"/>
                  </a:srgbClr>
                </a:gs>
                <a:gs pos="42857">
                  <a:srgbClr val="905174">
                    <a:alpha val="7923"/>
                  </a:srgbClr>
                </a:gs>
                <a:gs pos="57143">
                  <a:srgbClr val="905174">
                    <a:alpha val="4471"/>
                  </a:srgbClr>
                </a:gs>
                <a:gs pos="71429">
                  <a:srgbClr val="905174">
                    <a:alpha val="2118"/>
                  </a:srgbClr>
                </a:gs>
                <a:gs pos="85714">
                  <a:srgbClr val="905174">
                    <a:alpha val="843"/>
                  </a:srgbClr>
                </a:gs>
                <a:gs pos="100000">
                  <a:srgbClr val="905174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6320097">
              <a:off x="1556705" y="872882"/>
              <a:ext cx="423673" cy="61361"/>
            </a:xfrm>
            <a:prstGeom prst="ellipse">
              <a:avLst/>
            </a:prstGeom>
            <a:gradFill>
              <a:gsLst>
                <a:gs pos="0">
                  <a:srgbClr val="00FFFF">
                    <a:alpha val="18842"/>
                  </a:srgbClr>
                </a:gs>
                <a:gs pos="14286">
                  <a:srgbClr val="00FFFF">
                    <a:alpha val="17459"/>
                  </a:srgbClr>
                </a:gs>
                <a:gs pos="28571">
                  <a:srgbClr val="00FFFF">
                    <a:alpha val="13842"/>
                  </a:srgbClr>
                </a:gs>
                <a:gs pos="42857">
                  <a:srgbClr val="00FFFF">
                    <a:alpha val="9310"/>
                  </a:srgbClr>
                </a:gs>
                <a:gs pos="57143">
                  <a:srgbClr val="00FFFF">
                    <a:alpha val="5271"/>
                  </a:srgbClr>
                </a:gs>
                <a:gs pos="71429">
                  <a:srgbClr val="00FFFF">
                    <a:alpha val="2503"/>
                  </a:srgbClr>
                </a:gs>
                <a:gs pos="85714">
                  <a:srgbClr val="00FFFF">
                    <a:alpha val="997"/>
                  </a:srgbClr>
                </a:gs>
                <a:gs pos="100000">
                  <a:srgbClr val="00FFFF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4662007">
              <a:off x="662930" y="1352903"/>
              <a:ext cx="474403" cy="197492"/>
            </a:xfrm>
            <a:prstGeom prst="ellipse">
              <a:avLst/>
            </a:prstGeom>
            <a:gradFill>
              <a:gsLst>
                <a:gs pos="0">
                  <a:srgbClr val="0000CA">
                    <a:alpha val="32968"/>
                  </a:srgbClr>
                </a:gs>
                <a:gs pos="14286">
                  <a:srgbClr val="0000CA">
                    <a:alpha val="30764"/>
                  </a:srgbClr>
                </a:gs>
                <a:gs pos="28571">
                  <a:srgbClr val="0000CA">
                    <a:alpha val="24833"/>
                  </a:srgbClr>
                </a:gs>
                <a:gs pos="42857">
                  <a:srgbClr val="0000CA">
                    <a:alpha val="17075"/>
                  </a:srgbClr>
                </a:gs>
                <a:gs pos="57143">
                  <a:srgbClr val="0000CA">
                    <a:alpha val="9855"/>
                  </a:srgbClr>
                </a:gs>
                <a:gs pos="71429">
                  <a:srgbClr val="0000CA">
                    <a:alpha val="4740"/>
                  </a:srgbClr>
                </a:gs>
                <a:gs pos="85714">
                  <a:srgbClr val="0000CA">
                    <a:alpha val="1902"/>
                  </a:srgbClr>
                </a:gs>
                <a:gs pos="100000">
                  <a:srgbClr val="0000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2981687">
              <a:off x="2013221" y="975083"/>
              <a:ext cx="618249" cy="319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3746118">
              <a:off x="1777243" y="1994425"/>
              <a:ext cx="68461" cy="18076"/>
            </a:xfrm>
            <a:prstGeom prst="ellipse">
              <a:avLst/>
            </a:prstGeom>
            <a:gradFill>
              <a:gsLst>
                <a:gs pos="0">
                  <a:srgbClr val="846695">
                    <a:alpha val="16146"/>
                  </a:srgbClr>
                </a:gs>
                <a:gs pos="14286">
                  <a:srgbClr val="846695">
                    <a:alpha val="14943"/>
                  </a:srgbClr>
                </a:gs>
                <a:gs pos="28571">
                  <a:srgbClr val="846695">
                    <a:alpha val="11809"/>
                  </a:srgbClr>
                </a:gs>
                <a:gs pos="42857">
                  <a:srgbClr val="846695">
                    <a:alpha val="7912"/>
                  </a:srgbClr>
                </a:gs>
                <a:gs pos="57143">
                  <a:srgbClr val="846695">
                    <a:alpha val="4464"/>
                  </a:srgbClr>
                </a:gs>
                <a:gs pos="71429">
                  <a:srgbClr val="846695">
                    <a:alpha val="2115"/>
                  </a:srgbClr>
                </a:gs>
                <a:gs pos="85714">
                  <a:srgbClr val="846695">
                    <a:alpha val="842"/>
                  </a:srgbClr>
                </a:gs>
                <a:gs pos="100000">
                  <a:srgbClr val="846695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-10553683">
              <a:off x="1802628" y="554310"/>
              <a:ext cx="68461" cy="18126"/>
            </a:xfrm>
            <a:prstGeom prst="ellipse">
              <a:avLst/>
            </a:prstGeom>
            <a:gradFill>
              <a:gsLst>
                <a:gs pos="0">
                  <a:srgbClr val="A8D1EB">
                    <a:alpha val="16109"/>
                  </a:srgbClr>
                </a:gs>
                <a:gs pos="14286">
                  <a:srgbClr val="A8D1EB">
                    <a:alpha val="14908"/>
                  </a:srgbClr>
                </a:gs>
                <a:gs pos="28571">
                  <a:srgbClr val="A8D1EB">
                    <a:alpha val="11781"/>
                  </a:srgbClr>
                </a:gs>
                <a:gs pos="42857">
                  <a:srgbClr val="A8D1EB">
                    <a:alpha val="7893"/>
                  </a:srgbClr>
                </a:gs>
                <a:gs pos="57143">
                  <a:srgbClr val="A8D1EB">
                    <a:alpha val="4454"/>
                  </a:srgbClr>
                </a:gs>
                <a:gs pos="71429">
                  <a:srgbClr val="A8D1EB">
                    <a:alpha val="2110"/>
                  </a:srgbClr>
                </a:gs>
                <a:gs pos="85714">
                  <a:srgbClr val="A8D1EB">
                    <a:alpha val="840"/>
                  </a:srgbClr>
                </a:gs>
                <a:gs pos="100000">
                  <a:srgbClr val="A8D1EB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9662379">
              <a:off x="313243" y="3127330"/>
              <a:ext cx="455320" cy="18050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3806344">
              <a:off x="1904711" y="1538808"/>
              <a:ext cx="204066" cy="590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8430592">
              <a:off x="990731" y="1174285"/>
              <a:ext cx="510263" cy="44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4983501">
              <a:off x="2391655" y="987156"/>
              <a:ext cx="359437" cy="1151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10350426">
              <a:off x="1323805" y="1419243"/>
              <a:ext cx="313320" cy="43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7552707">
              <a:off x="1435534" y="1735562"/>
              <a:ext cx="267805" cy="344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-10614283">
              <a:off x="970841" y="1041167"/>
              <a:ext cx="564833" cy="104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8990783">
              <a:off x="1677176" y="2668097"/>
              <a:ext cx="68461" cy="18481"/>
            </a:xfrm>
            <a:prstGeom prst="ellipse">
              <a:avLst/>
            </a:prstGeom>
            <a:gradFill>
              <a:gsLst>
                <a:gs pos="0">
                  <a:srgbClr val="A092B8">
                    <a:alpha val="15844"/>
                  </a:srgbClr>
                </a:gs>
                <a:gs pos="14286">
                  <a:srgbClr val="A092B8">
                    <a:alpha val="14661"/>
                  </a:srgbClr>
                </a:gs>
                <a:gs pos="28571">
                  <a:srgbClr val="A092B8">
                    <a:alpha val="11583"/>
                  </a:srgbClr>
                </a:gs>
                <a:gs pos="42857">
                  <a:srgbClr val="A092B8">
                    <a:alpha val="7757"/>
                  </a:srgbClr>
                </a:gs>
                <a:gs pos="57143">
                  <a:srgbClr val="A092B8">
                    <a:alpha val="4375"/>
                  </a:srgbClr>
                </a:gs>
                <a:gs pos="71429">
                  <a:srgbClr val="A092B8">
                    <a:alpha val="2073"/>
                  </a:srgbClr>
                </a:gs>
                <a:gs pos="85714">
                  <a:srgbClr val="A092B8">
                    <a:alpha val="825"/>
                  </a:srgbClr>
                </a:gs>
                <a:gs pos="100000">
                  <a:srgbClr val="A092B8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3378792">
              <a:off x="1743801" y="423070"/>
              <a:ext cx="550728" cy="48361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9270996">
              <a:off x="1060199" y="2828692"/>
              <a:ext cx="517314" cy="145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9573596">
              <a:off x="124648" y="3190666"/>
              <a:ext cx="548835" cy="15023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9730330">
              <a:off x="1169151" y="1118430"/>
              <a:ext cx="513450" cy="4401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-10013176">
              <a:off x="804630" y="1198481"/>
              <a:ext cx="68461" cy="18467"/>
            </a:xfrm>
            <a:prstGeom prst="ellipse">
              <a:avLst/>
            </a:prstGeom>
            <a:gradFill>
              <a:gsLst>
                <a:gs pos="0">
                  <a:srgbClr val="7B8D8D">
                    <a:alpha val="15855"/>
                  </a:srgbClr>
                </a:gs>
                <a:gs pos="14286">
                  <a:srgbClr val="7B8D8D">
                    <a:alpha val="14671"/>
                  </a:srgbClr>
                </a:gs>
                <a:gs pos="28571">
                  <a:srgbClr val="7B8D8D">
                    <a:alpha val="11591"/>
                  </a:srgbClr>
                </a:gs>
                <a:gs pos="42857">
                  <a:srgbClr val="7B8D8D">
                    <a:alpha val="7763"/>
                  </a:srgbClr>
                </a:gs>
                <a:gs pos="57143">
                  <a:srgbClr val="7B8D8D">
                    <a:alpha val="4379"/>
                  </a:srgbClr>
                </a:gs>
                <a:gs pos="71429">
                  <a:srgbClr val="7B8D8D">
                    <a:alpha val="2074"/>
                  </a:srgbClr>
                </a:gs>
                <a:gs pos="85714">
                  <a:srgbClr val="7B8D8D">
                    <a:alpha val="825"/>
                  </a:srgbClr>
                </a:gs>
                <a:gs pos="100000">
                  <a:srgbClr val="7B8D8D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7973331">
              <a:off x="1055790" y="1528533"/>
              <a:ext cx="66484" cy="16621"/>
            </a:xfrm>
            <a:prstGeom prst="ellipse">
              <a:avLst/>
            </a:prstGeom>
            <a:gradFill>
              <a:gsLst>
                <a:gs pos="0">
                  <a:srgbClr val="CBD3E4">
                    <a:alpha val="17220"/>
                  </a:srgbClr>
                </a:gs>
                <a:gs pos="14286">
                  <a:srgbClr val="CBD3E4">
                    <a:alpha val="15945"/>
                  </a:srgbClr>
                </a:gs>
                <a:gs pos="28571">
                  <a:srgbClr val="CBD3E4">
                    <a:alpha val="12617"/>
                  </a:srgbClr>
                </a:gs>
                <a:gs pos="42857">
                  <a:srgbClr val="CBD3E4">
                    <a:alpha val="8466"/>
                  </a:srgbClr>
                </a:gs>
                <a:gs pos="57143">
                  <a:srgbClr val="CBD3E4">
                    <a:alpha val="4783"/>
                  </a:srgbClr>
                </a:gs>
                <a:gs pos="71429">
                  <a:srgbClr val="CBD3E4">
                    <a:alpha val="2268"/>
                  </a:srgbClr>
                </a:gs>
                <a:gs pos="85714">
                  <a:srgbClr val="CBD3E4">
                    <a:alpha val="903"/>
                  </a:srgbClr>
                </a:gs>
                <a:gs pos="100000">
                  <a:srgbClr val="CBD3E4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10330418">
              <a:off x="1145107" y="819583"/>
              <a:ext cx="56665" cy="14166"/>
            </a:xfrm>
            <a:prstGeom prst="ellipse">
              <a:avLst/>
            </a:prstGeom>
            <a:gradFill>
              <a:gsLst>
                <a:gs pos="0">
                  <a:srgbClr val="BBD7EA">
                    <a:alpha val="19001"/>
                  </a:srgbClr>
                </a:gs>
                <a:gs pos="14286">
                  <a:srgbClr val="BBD7EA">
                    <a:alpha val="17609"/>
                  </a:srgbClr>
                </a:gs>
                <a:gs pos="28571">
                  <a:srgbClr val="BBD7EA">
                    <a:alpha val="13963"/>
                  </a:srgbClr>
                </a:gs>
                <a:gs pos="42857">
                  <a:srgbClr val="BBD7EA">
                    <a:alpha val="9393"/>
                  </a:srgbClr>
                </a:gs>
                <a:gs pos="57143">
                  <a:srgbClr val="BBD7EA">
                    <a:alpha val="5319"/>
                  </a:srgbClr>
                </a:gs>
                <a:gs pos="71429">
                  <a:srgbClr val="BBD7EA">
                    <a:alpha val="2526"/>
                  </a:srgbClr>
                </a:gs>
                <a:gs pos="85714">
                  <a:srgbClr val="BBD7EA">
                    <a:alpha val="1007"/>
                  </a:srgbClr>
                </a:gs>
                <a:gs pos="100000">
                  <a:srgbClr val="BBD7EA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8899967">
              <a:off x="1851743" y="2504735"/>
              <a:ext cx="68461" cy="18588"/>
            </a:xfrm>
            <a:prstGeom prst="ellipse">
              <a:avLst/>
            </a:prstGeom>
            <a:gradFill>
              <a:gsLst>
                <a:gs pos="0">
                  <a:srgbClr val="624F72">
                    <a:alpha val="15764"/>
                  </a:srgbClr>
                </a:gs>
                <a:gs pos="14286">
                  <a:srgbClr val="624F72">
                    <a:alpha val="14587"/>
                  </a:srgbClr>
                </a:gs>
                <a:gs pos="28571">
                  <a:srgbClr val="624F72">
                    <a:alpha val="11523"/>
                  </a:srgbClr>
                </a:gs>
                <a:gs pos="42857">
                  <a:srgbClr val="624F72">
                    <a:alpha val="7716"/>
                  </a:srgbClr>
                </a:gs>
                <a:gs pos="57143">
                  <a:srgbClr val="624F72">
                    <a:alpha val="4352"/>
                  </a:srgbClr>
                </a:gs>
                <a:gs pos="71429">
                  <a:srgbClr val="624F72">
                    <a:alpha val="2061"/>
                  </a:srgbClr>
                </a:gs>
                <a:gs pos="85714">
                  <a:srgbClr val="624F72">
                    <a:alpha val="820"/>
                  </a:srgbClr>
                </a:gs>
                <a:gs pos="100000">
                  <a:srgbClr val="624F72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8948793">
              <a:off x="1273235" y="2139268"/>
              <a:ext cx="593991" cy="438006"/>
            </a:xfrm>
            <a:prstGeom prst="ellipse">
              <a:avLst/>
            </a:prstGeom>
            <a:gradFill>
              <a:gsLst>
                <a:gs pos="0">
                  <a:srgbClr val="0000FF">
                    <a:alpha val="25470"/>
                  </a:srgbClr>
                </a:gs>
                <a:gs pos="14286">
                  <a:srgbClr val="0000FF">
                    <a:alpha val="23676"/>
                  </a:srgbClr>
                </a:gs>
                <a:gs pos="28571">
                  <a:srgbClr val="0000FF">
                    <a:alpha val="18924"/>
                  </a:srgbClr>
                </a:gs>
                <a:gs pos="42857">
                  <a:srgbClr val="0000FF">
                    <a:alpha val="12856"/>
                  </a:srgbClr>
                </a:gs>
                <a:gs pos="57143">
                  <a:srgbClr val="0000FF">
                    <a:alpha val="7341"/>
                  </a:srgbClr>
                </a:gs>
                <a:gs pos="71429">
                  <a:srgbClr val="0000FF">
                    <a:alpha val="3506"/>
                  </a:srgbClr>
                </a:gs>
                <a:gs pos="85714">
                  <a:srgbClr val="0000FF">
                    <a:alpha val="1401"/>
                  </a:srgbClr>
                </a:gs>
                <a:gs pos="100000">
                  <a:srgbClr val="0000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6896252">
              <a:off x="2013191" y="1058835"/>
              <a:ext cx="472984" cy="50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10290962">
              <a:off x="1174124" y="1472114"/>
              <a:ext cx="557997" cy="35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10395197">
              <a:off x="2222231" y="1211699"/>
              <a:ext cx="476872" cy="1522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9863883">
              <a:off x="1423539" y="1044137"/>
              <a:ext cx="199382" cy="40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7694231">
              <a:off x="1005011" y="2236747"/>
              <a:ext cx="68461" cy="18658"/>
            </a:xfrm>
            <a:prstGeom prst="ellipse">
              <a:avLst/>
            </a:prstGeom>
            <a:gradFill>
              <a:gsLst>
                <a:gs pos="0">
                  <a:srgbClr val="9F9794">
                    <a:alpha val="15712"/>
                  </a:srgbClr>
                </a:gs>
                <a:gs pos="14286">
                  <a:srgbClr val="9F9794">
                    <a:alpha val="14538"/>
                  </a:srgbClr>
                </a:gs>
                <a:gs pos="28571">
                  <a:srgbClr val="9F9794">
                    <a:alpha val="11483"/>
                  </a:srgbClr>
                </a:gs>
                <a:gs pos="42857">
                  <a:srgbClr val="9F9794">
                    <a:alpha val="7689"/>
                  </a:srgbClr>
                </a:gs>
                <a:gs pos="57143">
                  <a:srgbClr val="9F9794">
                    <a:alpha val="4337"/>
                  </a:srgbClr>
                </a:gs>
                <a:gs pos="71429">
                  <a:srgbClr val="9F9794">
                    <a:alpha val="2054"/>
                  </a:srgbClr>
                </a:gs>
                <a:gs pos="85714">
                  <a:srgbClr val="9F9794">
                    <a:alpha val="817"/>
                  </a:srgbClr>
                </a:gs>
                <a:gs pos="100000">
                  <a:srgbClr val="9F9794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4323102">
              <a:off x="698969" y="895766"/>
              <a:ext cx="465832" cy="130583"/>
            </a:xfrm>
            <a:prstGeom prst="ellipse">
              <a:avLst/>
            </a:prstGeom>
            <a:gradFill>
              <a:gsLst>
                <a:gs pos="0">
                  <a:srgbClr val="FFFF00">
                    <a:alpha val="18104"/>
                  </a:srgbClr>
                </a:gs>
                <a:gs pos="14286">
                  <a:srgbClr val="FFFF00">
                    <a:alpha val="16771"/>
                  </a:srgbClr>
                </a:gs>
                <a:gs pos="28571">
                  <a:srgbClr val="FFFF00">
                    <a:alpha val="13284"/>
                  </a:srgbClr>
                </a:gs>
                <a:gs pos="42857">
                  <a:srgbClr val="FFFF00">
                    <a:alpha val="8925"/>
                  </a:srgbClr>
                </a:gs>
                <a:gs pos="57143">
                  <a:srgbClr val="FFFF00">
                    <a:alpha val="5048"/>
                  </a:srgbClr>
                </a:gs>
                <a:gs pos="71429">
                  <a:srgbClr val="FFFF00">
                    <a:alpha val="2396"/>
                  </a:srgbClr>
                </a:gs>
                <a:gs pos="85714">
                  <a:srgbClr val="FFFF00">
                    <a:alpha val="954"/>
                  </a:srgbClr>
                </a:gs>
                <a:gs pos="100000">
                  <a:srgbClr val="FFFF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3443000">
              <a:off x="2190424" y="602934"/>
              <a:ext cx="272111" cy="472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106375">
              <a:off x="1978994" y="1123921"/>
              <a:ext cx="289165" cy="411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8501264">
              <a:off x="1697520" y="2743851"/>
              <a:ext cx="68461" cy="18670"/>
            </a:xfrm>
            <a:prstGeom prst="ellipse">
              <a:avLst/>
            </a:prstGeom>
            <a:gradFill>
              <a:gsLst>
                <a:gs pos="0">
                  <a:srgbClr val="A679A8">
                    <a:alpha val="15703"/>
                  </a:srgbClr>
                </a:gs>
                <a:gs pos="14286">
                  <a:srgbClr val="A679A8">
                    <a:alpha val="14530"/>
                  </a:srgbClr>
                </a:gs>
                <a:gs pos="28571">
                  <a:srgbClr val="A679A8">
                    <a:alpha val="11477"/>
                  </a:srgbClr>
                </a:gs>
                <a:gs pos="42857">
                  <a:srgbClr val="A679A8">
                    <a:alpha val="7685"/>
                  </a:srgbClr>
                </a:gs>
                <a:gs pos="57143">
                  <a:srgbClr val="A679A8">
                    <a:alpha val="4334"/>
                  </a:srgbClr>
                </a:gs>
                <a:gs pos="71429">
                  <a:srgbClr val="A679A8">
                    <a:alpha val="2053"/>
                  </a:srgbClr>
                </a:gs>
                <a:gs pos="85714">
                  <a:srgbClr val="A679A8">
                    <a:alpha val="817"/>
                  </a:srgbClr>
                </a:gs>
                <a:gs pos="100000">
                  <a:srgbClr val="A679A8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2848363">
              <a:off x="2322473" y="1649522"/>
              <a:ext cx="211027" cy="559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7720609">
              <a:off x="2050366" y="1380261"/>
              <a:ext cx="632527" cy="143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4738089">
              <a:off x="1192129" y="898664"/>
              <a:ext cx="333327" cy="17069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8437803">
              <a:off x="1566907" y="739725"/>
              <a:ext cx="309141" cy="33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-10137203">
              <a:off x="1556573" y="1730319"/>
              <a:ext cx="309232" cy="322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4563026">
              <a:off x="2698239" y="2050128"/>
              <a:ext cx="68461" cy="18724"/>
            </a:xfrm>
            <a:prstGeom prst="ellipse">
              <a:avLst/>
            </a:prstGeom>
            <a:gradFill>
              <a:gsLst>
                <a:gs pos="0">
                  <a:srgbClr val="B6BAD8">
                    <a:alpha val="15663"/>
                  </a:srgbClr>
                </a:gs>
                <a:gs pos="14286">
                  <a:srgbClr val="B6BAD8">
                    <a:alpha val="14493"/>
                  </a:srgbClr>
                </a:gs>
                <a:gs pos="28571">
                  <a:srgbClr val="B6BAD8">
                    <a:alpha val="11447"/>
                  </a:srgbClr>
                </a:gs>
                <a:gs pos="42857">
                  <a:srgbClr val="B6BAD8">
                    <a:alpha val="7664"/>
                  </a:srgbClr>
                </a:gs>
                <a:gs pos="57143">
                  <a:srgbClr val="B6BAD8">
                    <a:alpha val="4322"/>
                  </a:srgbClr>
                </a:gs>
                <a:gs pos="71429">
                  <a:srgbClr val="B6BAD8">
                    <a:alpha val="2047"/>
                  </a:srgbClr>
                </a:gs>
                <a:gs pos="85714">
                  <a:srgbClr val="B6BAD8">
                    <a:alpha val="814"/>
                  </a:srgbClr>
                </a:gs>
                <a:gs pos="100000">
                  <a:srgbClr val="B6BAD8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10001193">
              <a:off x="2337409" y="1846486"/>
              <a:ext cx="68461" cy="18717"/>
            </a:xfrm>
            <a:prstGeom prst="ellipse">
              <a:avLst/>
            </a:prstGeom>
            <a:gradFill>
              <a:gsLst>
                <a:gs pos="0">
                  <a:srgbClr val="757EB6">
                    <a:alpha val="15668"/>
                  </a:srgbClr>
                </a:gs>
                <a:gs pos="14286">
                  <a:srgbClr val="757EB6">
                    <a:alpha val="14497"/>
                  </a:srgbClr>
                </a:gs>
                <a:gs pos="28571">
                  <a:srgbClr val="757EB6">
                    <a:alpha val="11451"/>
                  </a:srgbClr>
                </a:gs>
                <a:gs pos="42857">
                  <a:srgbClr val="757EB6">
                    <a:alpha val="7667"/>
                  </a:srgbClr>
                </a:gs>
                <a:gs pos="57143">
                  <a:srgbClr val="757EB6">
                    <a:alpha val="4324"/>
                  </a:srgbClr>
                </a:gs>
                <a:gs pos="71429">
                  <a:srgbClr val="757EB6">
                    <a:alpha val="2048"/>
                  </a:srgbClr>
                </a:gs>
                <a:gs pos="85714">
                  <a:srgbClr val="757EB6">
                    <a:alpha val="815"/>
                  </a:srgbClr>
                </a:gs>
                <a:gs pos="100000">
                  <a:srgbClr val="757EB6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4471951">
              <a:off x="1213391" y="1988816"/>
              <a:ext cx="623264" cy="74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9417058">
              <a:off x="1410998" y="603708"/>
              <a:ext cx="553920" cy="83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820738">
              <a:off x="1899802" y="1067348"/>
              <a:ext cx="116030" cy="577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3528459">
              <a:off x="1660431" y="1955779"/>
              <a:ext cx="68461" cy="18640"/>
            </a:xfrm>
            <a:prstGeom prst="ellipse">
              <a:avLst/>
            </a:prstGeom>
            <a:gradFill>
              <a:gsLst>
                <a:gs pos="0">
                  <a:srgbClr val="80304D">
                    <a:alpha val="15725"/>
                  </a:srgbClr>
                </a:gs>
                <a:gs pos="14286">
                  <a:srgbClr val="80304D">
                    <a:alpha val="14551"/>
                  </a:srgbClr>
                </a:gs>
                <a:gs pos="28571">
                  <a:srgbClr val="80304D">
                    <a:alpha val="11493"/>
                  </a:srgbClr>
                </a:gs>
                <a:gs pos="42857">
                  <a:srgbClr val="80304D">
                    <a:alpha val="7696"/>
                  </a:srgbClr>
                </a:gs>
                <a:gs pos="57143">
                  <a:srgbClr val="80304D">
                    <a:alpha val="4340"/>
                  </a:srgbClr>
                </a:gs>
                <a:gs pos="71429">
                  <a:srgbClr val="80304D">
                    <a:alpha val="2056"/>
                  </a:srgbClr>
                </a:gs>
                <a:gs pos="85714">
                  <a:srgbClr val="80304D">
                    <a:alpha val="818"/>
                  </a:srgbClr>
                </a:gs>
                <a:gs pos="100000">
                  <a:srgbClr val="80304D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5687383">
              <a:off x="630074" y="2734996"/>
              <a:ext cx="68461" cy="18739"/>
            </a:xfrm>
            <a:prstGeom prst="ellipse">
              <a:avLst/>
            </a:prstGeom>
            <a:gradFill>
              <a:gsLst>
                <a:gs pos="0">
                  <a:srgbClr val="D7AD46">
                    <a:alpha val="15651"/>
                  </a:srgbClr>
                </a:gs>
                <a:gs pos="14286">
                  <a:srgbClr val="D7AD46">
                    <a:alpha val="14482"/>
                  </a:srgbClr>
                </a:gs>
                <a:gs pos="28571">
                  <a:srgbClr val="D7AD46">
                    <a:alpha val="11438"/>
                  </a:srgbClr>
                </a:gs>
                <a:gs pos="42857">
                  <a:srgbClr val="D7AD46">
                    <a:alpha val="7658"/>
                  </a:srgbClr>
                </a:gs>
                <a:gs pos="57143">
                  <a:srgbClr val="D7AD46">
                    <a:alpha val="4319"/>
                  </a:srgbClr>
                </a:gs>
                <a:gs pos="71429">
                  <a:srgbClr val="D7AD46">
                    <a:alpha val="2045"/>
                  </a:srgbClr>
                </a:gs>
                <a:gs pos="85714">
                  <a:srgbClr val="D7AD46">
                    <a:alpha val="814"/>
                  </a:srgbClr>
                </a:gs>
                <a:gs pos="100000">
                  <a:srgbClr val="D7AD46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3320904">
              <a:off x="2096880" y="1331406"/>
              <a:ext cx="68461" cy="18534"/>
            </a:xfrm>
            <a:prstGeom prst="ellipse">
              <a:avLst/>
            </a:prstGeom>
            <a:gradFill>
              <a:gsLst>
                <a:gs pos="0">
                  <a:srgbClr val="7B5080">
                    <a:alpha val="15805"/>
                  </a:srgbClr>
                </a:gs>
                <a:gs pos="14286">
                  <a:srgbClr val="7B5080">
                    <a:alpha val="14625"/>
                  </a:srgbClr>
                </a:gs>
                <a:gs pos="28571">
                  <a:srgbClr val="7B5080">
                    <a:alpha val="11553"/>
                  </a:srgbClr>
                </a:gs>
                <a:gs pos="42857">
                  <a:srgbClr val="7B5080">
                    <a:alpha val="7737"/>
                  </a:srgbClr>
                </a:gs>
                <a:gs pos="57143">
                  <a:srgbClr val="7B5080">
                    <a:alpha val="4364"/>
                  </a:srgbClr>
                </a:gs>
                <a:gs pos="71429">
                  <a:srgbClr val="7B5080">
                    <a:alpha val="2067"/>
                  </a:srgbClr>
                </a:gs>
                <a:gs pos="85714">
                  <a:srgbClr val="7B5080">
                    <a:alpha val="823"/>
                  </a:srgbClr>
                </a:gs>
                <a:gs pos="100000">
                  <a:srgbClr val="7B508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7056126">
              <a:off x="1461088" y="2198860"/>
              <a:ext cx="309930" cy="53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7460169">
              <a:off x="1763705" y="1716924"/>
              <a:ext cx="484796" cy="32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9469114">
              <a:off x="159893" y="3221602"/>
              <a:ext cx="469120" cy="122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9385471">
              <a:off x="-219263" y="3309524"/>
              <a:ext cx="466969" cy="184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9152043">
              <a:off x="1474721" y="1051093"/>
              <a:ext cx="571564" cy="41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8454650">
              <a:off x="2223181" y="1590462"/>
              <a:ext cx="537157" cy="214012"/>
            </a:xfrm>
            <a:prstGeom prst="ellipse">
              <a:avLst/>
            </a:prstGeom>
            <a:gradFill>
              <a:gsLst>
                <a:gs pos="0">
                  <a:srgbClr val="0000FF">
                    <a:alpha val="24462"/>
                  </a:srgbClr>
                </a:gs>
                <a:gs pos="14286">
                  <a:srgbClr val="0000FF">
                    <a:alpha val="22728"/>
                  </a:srgbClr>
                </a:gs>
                <a:gs pos="28571">
                  <a:srgbClr val="0000FF">
                    <a:alpha val="18143"/>
                  </a:srgbClr>
                </a:gs>
                <a:gs pos="42857">
                  <a:srgbClr val="0000FF">
                    <a:alpha val="12306"/>
                  </a:srgbClr>
                </a:gs>
                <a:gs pos="57143">
                  <a:srgbClr val="0000FF">
                    <a:alpha val="7018"/>
                  </a:srgbClr>
                </a:gs>
                <a:gs pos="71429">
                  <a:srgbClr val="0000FF">
                    <a:alpha val="3349"/>
                  </a:srgbClr>
                </a:gs>
                <a:gs pos="85714">
                  <a:srgbClr val="0000FF">
                    <a:alpha val="1338"/>
                  </a:srgbClr>
                </a:gs>
                <a:gs pos="100000">
                  <a:srgbClr val="0000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8244031">
              <a:off x="735009" y="1180141"/>
              <a:ext cx="336048" cy="65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6414367">
              <a:off x="1147806" y="1191244"/>
              <a:ext cx="158683" cy="51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8961155">
              <a:off x="1234782" y="1326308"/>
              <a:ext cx="198462" cy="76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6131699">
              <a:off x="625490" y="2245411"/>
              <a:ext cx="552076" cy="176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802378">
              <a:off x="738632" y="1618551"/>
              <a:ext cx="256018" cy="108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9368044">
              <a:off x="1065072" y="949386"/>
              <a:ext cx="327827" cy="47783"/>
            </a:xfrm>
            <a:prstGeom prst="ellipse">
              <a:avLst/>
            </a:prstGeom>
            <a:gradFill>
              <a:gsLst>
                <a:gs pos="0">
                  <a:srgbClr val="00008D">
                    <a:alpha val="32968"/>
                  </a:srgbClr>
                </a:gs>
                <a:gs pos="14286">
                  <a:srgbClr val="00008D">
                    <a:alpha val="30764"/>
                  </a:srgbClr>
                </a:gs>
                <a:gs pos="28571">
                  <a:srgbClr val="00008D">
                    <a:alpha val="24833"/>
                  </a:srgbClr>
                </a:gs>
                <a:gs pos="42857">
                  <a:srgbClr val="00008D">
                    <a:alpha val="17075"/>
                  </a:srgbClr>
                </a:gs>
                <a:gs pos="57143">
                  <a:srgbClr val="00008D">
                    <a:alpha val="9855"/>
                  </a:srgbClr>
                </a:gs>
                <a:gs pos="71429">
                  <a:srgbClr val="00008D">
                    <a:alpha val="4740"/>
                  </a:srgbClr>
                </a:gs>
                <a:gs pos="85714">
                  <a:srgbClr val="00008D">
                    <a:alpha val="1902"/>
                  </a:srgbClr>
                </a:gs>
                <a:gs pos="100000">
                  <a:srgbClr val="00008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10466855">
              <a:off x="1257720" y="1240246"/>
              <a:ext cx="157497" cy="40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10437053">
              <a:off x="1592271" y="1054761"/>
              <a:ext cx="68461" cy="18062"/>
            </a:xfrm>
            <a:prstGeom prst="ellipse">
              <a:avLst/>
            </a:prstGeom>
            <a:gradFill>
              <a:gsLst>
                <a:gs pos="0">
                  <a:srgbClr val="AFCCE9">
                    <a:alpha val="16156"/>
                  </a:srgbClr>
                </a:gs>
                <a:gs pos="14286">
                  <a:srgbClr val="AFCCE9">
                    <a:alpha val="14952"/>
                  </a:srgbClr>
                </a:gs>
                <a:gs pos="28571">
                  <a:srgbClr val="AFCCE9">
                    <a:alpha val="11817"/>
                  </a:srgbClr>
                </a:gs>
                <a:gs pos="42857">
                  <a:srgbClr val="AFCCE9">
                    <a:alpha val="7917"/>
                  </a:srgbClr>
                </a:gs>
                <a:gs pos="57143">
                  <a:srgbClr val="AFCCE9">
                    <a:alpha val="4468"/>
                  </a:srgbClr>
                </a:gs>
                <a:gs pos="71429">
                  <a:srgbClr val="AFCCE9">
                    <a:alpha val="2117"/>
                  </a:srgbClr>
                </a:gs>
                <a:gs pos="85714">
                  <a:srgbClr val="AFCCE9">
                    <a:alpha val="842"/>
                  </a:srgbClr>
                </a:gs>
                <a:gs pos="100000">
                  <a:srgbClr val="AFCCE9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6825016">
              <a:off x="562142" y="1320210"/>
              <a:ext cx="433727" cy="237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8051523">
              <a:off x="1931253" y="621182"/>
              <a:ext cx="373785" cy="50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8333936">
              <a:off x="524736" y="954270"/>
              <a:ext cx="512521" cy="71513"/>
            </a:xfrm>
            <a:prstGeom prst="ellipse">
              <a:avLst/>
            </a:prstGeom>
            <a:gradFill>
              <a:gsLst>
                <a:gs pos="0">
                  <a:srgbClr val="FFFFDF">
                    <a:alpha val="32968"/>
                  </a:srgbClr>
                </a:gs>
                <a:gs pos="14286">
                  <a:srgbClr val="FFFFDF">
                    <a:alpha val="30764"/>
                  </a:srgbClr>
                </a:gs>
                <a:gs pos="28571">
                  <a:srgbClr val="FFFFDF">
                    <a:alpha val="24833"/>
                  </a:srgbClr>
                </a:gs>
                <a:gs pos="42857">
                  <a:srgbClr val="FFFFDF">
                    <a:alpha val="17075"/>
                  </a:srgbClr>
                </a:gs>
                <a:gs pos="57143">
                  <a:srgbClr val="FFFFDF">
                    <a:alpha val="9855"/>
                  </a:srgbClr>
                </a:gs>
                <a:gs pos="71429">
                  <a:srgbClr val="FFFFDF">
                    <a:alpha val="4740"/>
                  </a:srgbClr>
                </a:gs>
                <a:gs pos="85714">
                  <a:srgbClr val="FFFFDF">
                    <a:alpha val="1902"/>
                  </a:srgbClr>
                </a:gs>
                <a:gs pos="100000">
                  <a:srgbClr val="FFFF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9480619">
              <a:off x="3206875" y="1640052"/>
              <a:ext cx="353881" cy="118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9275012">
              <a:off x="1351089" y="682938"/>
              <a:ext cx="475910" cy="54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8964898">
              <a:off x="2087348" y="807822"/>
              <a:ext cx="429140" cy="32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8974405">
              <a:off x="1385352" y="2670488"/>
              <a:ext cx="494307" cy="978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10678507">
              <a:off x="1167018" y="816326"/>
              <a:ext cx="518557" cy="62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3270985">
              <a:off x="841257" y="804291"/>
              <a:ext cx="462409" cy="769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400000">
              <a:off x="1790927" y="533012"/>
              <a:ext cx="57157" cy="57157"/>
            </a:xfrm>
            <a:prstGeom prst="ellipse">
              <a:avLst/>
            </a:prstGeom>
            <a:gradFill>
              <a:gsLst>
                <a:gs pos="0">
                  <a:srgbClr val="B7E4F1">
                    <a:alpha val="14603"/>
                  </a:srgbClr>
                </a:gs>
                <a:gs pos="14286">
                  <a:srgbClr val="B7E4F1">
                    <a:alpha val="13505"/>
                  </a:srgbClr>
                </a:gs>
                <a:gs pos="28571">
                  <a:srgbClr val="B7E4F1">
                    <a:alpha val="10654"/>
                  </a:srgbClr>
                </a:gs>
                <a:gs pos="42857">
                  <a:srgbClr val="B7E4F1">
                    <a:alpha val="7123"/>
                  </a:srgbClr>
                </a:gs>
                <a:gs pos="57143">
                  <a:srgbClr val="B7E4F1">
                    <a:alpha val="4012"/>
                  </a:srgbClr>
                </a:gs>
                <a:gs pos="71429">
                  <a:srgbClr val="B7E4F1">
                    <a:alpha val="1898"/>
                  </a:srgbClr>
                </a:gs>
                <a:gs pos="85714">
                  <a:srgbClr val="B7E4F1">
                    <a:alpha val="755"/>
                  </a:srgbClr>
                </a:gs>
                <a:gs pos="100000">
                  <a:srgbClr val="B7E4F1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6159123">
              <a:off x="260030" y="2684502"/>
              <a:ext cx="622637" cy="3274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10320152">
              <a:off x="2108678" y="1775971"/>
              <a:ext cx="359107" cy="136345"/>
            </a:xfrm>
            <a:prstGeom prst="ellipse">
              <a:avLst/>
            </a:prstGeom>
            <a:gradFill>
              <a:gsLst>
                <a:gs pos="0">
                  <a:srgbClr val="00FFFF">
                    <a:alpha val="22521"/>
                  </a:srgbClr>
                </a:gs>
                <a:gs pos="14286">
                  <a:srgbClr val="00FFFF">
                    <a:alpha val="20905"/>
                  </a:srgbClr>
                </a:gs>
                <a:gs pos="28571">
                  <a:srgbClr val="00FFFF">
                    <a:alpha val="16648"/>
                  </a:srgbClr>
                </a:gs>
                <a:gs pos="42857">
                  <a:srgbClr val="00FFFF">
                    <a:alpha val="11258"/>
                  </a:srgbClr>
                </a:gs>
                <a:gs pos="57143">
                  <a:srgbClr val="00FFFF">
                    <a:alpha val="6404"/>
                  </a:srgbClr>
                </a:gs>
                <a:gs pos="71429">
                  <a:srgbClr val="00FFFF">
                    <a:alpha val="3050"/>
                  </a:srgbClr>
                </a:gs>
                <a:gs pos="85714">
                  <a:srgbClr val="00FFFF">
                    <a:alpha val="1218"/>
                  </a:srgbClr>
                </a:gs>
                <a:gs pos="100000">
                  <a:srgbClr val="00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10745664">
              <a:off x="1458974" y="1154576"/>
              <a:ext cx="557700" cy="102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10695605">
              <a:off x="1267497" y="1620469"/>
              <a:ext cx="610757" cy="64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9199054">
              <a:off x="1184463" y="2766226"/>
              <a:ext cx="542881" cy="1118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-10156262">
              <a:off x="1802631" y="464723"/>
              <a:ext cx="511204" cy="7714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9432292">
              <a:off x="1330764" y="1450508"/>
              <a:ext cx="539479" cy="13214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400000">
              <a:off x="1500161" y="481809"/>
              <a:ext cx="61186" cy="61186"/>
            </a:xfrm>
            <a:prstGeom prst="ellipse">
              <a:avLst/>
            </a:prstGeom>
            <a:gradFill>
              <a:gsLst>
                <a:gs pos="0">
                  <a:srgbClr val="BFE1F9">
                    <a:alpha val="13525"/>
                  </a:srgbClr>
                </a:gs>
                <a:gs pos="14286">
                  <a:srgbClr val="BFE1F9">
                    <a:alpha val="12503"/>
                  </a:srgbClr>
                </a:gs>
                <a:gs pos="28571">
                  <a:srgbClr val="BFE1F9">
                    <a:alpha val="9851"/>
                  </a:srgbClr>
                </a:gs>
                <a:gs pos="42857">
                  <a:srgbClr val="BFE1F9">
                    <a:alpha val="6576"/>
                  </a:srgbClr>
                </a:gs>
                <a:gs pos="57143">
                  <a:srgbClr val="BFE1F9">
                    <a:alpha val="3699"/>
                  </a:srgbClr>
                </a:gs>
                <a:gs pos="71429">
                  <a:srgbClr val="BFE1F9">
                    <a:alpha val="1749"/>
                  </a:srgbClr>
                </a:gs>
                <a:gs pos="85714">
                  <a:srgbClr val="BFE1F9">
                    <a:alpha val="695"/>
                  </a:srgbClr>
                </a:gs>
                <a:gs pos="100000">
                  <a:srgbClr val="BFE1F9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8259955">
              <a:off x="739272" y="1675757"/>
              <a:ext cx="446779" cy="15801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4367494">
              <a:off x="1811598" y="1165053"/>
              <a:ext cx="543699" cy="52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10481083">
              <a:off x="593518" y="1114205"/>
              <a:ext cx="469711" cy="18937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3781192">
              <a:off x="2463123" y="1858306"/>
              <a:ext cx="415807" cy="138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9544824">
              <a:off x="279973" y="3109491"/>
              <a:ext cx="552391" cy="172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-9429427">
              <a:off x="596656" y="802888"/>
              <a:ext cx="472059" cy="103901"/>
            </a:xfrm>
            <a:prstGeom prst="ellipse">
              <a:avLst/>
            </a:prstGeom>
            <a:gradFill>
              <a:gsLst>
                <a:gs pos="0">
                  <a:srgbClr val="31FF00">
                    <a:alpha val="7002"/>
                  </a:srgbClr>
                </a:gs>
                <a:gs pos="14286">
                  <a:srgbClr val="31FF00">
                    <a:alpha val="6455"/>
                  </a:srgbClr>
                </a:gs>
                <a:gs pos="28571">
                  <a:srgbClr val="31FF00">
                    <a:alpha val="5049"/>
                  </a:srgbClr>
                </a:gs>
                <a:gs pos="42857">
                  <a:srgbClr val="31FF00">
                    <a:alpha val="3341"/>
                  </a:srgbClr>
                </a:gs>
                <a:gs pos="57143">
                  <a:srgbClr val="31FF00">
                    <a:alpha val="1865"/>
                  </a:srgbClr>
                </a:gs>
                <a:gs pos="71429">
                  <a:srgbClr val="31FF00">
                    <a:alpha val="878"/>
                  </a:srgbClr>
                </a:gs>
                <a:gs pos="85714">
                  <a:srgbClr val="31FF00">
                    <a:alpha val="348"/>
                  </a:srgbClr>
                </a:gs>
                <a:gs pos="100000">
                  <a:srgbClr val="31FF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3016496">
              <a:off x="532113" y="3184528"/>
              <a:ext cx="473256" cy="132293"/>
            </a:xfrm>
            <a:prstGeom prst="ellipse">
              <a:avLst/>
            </a:prstGeom>
            <a:gradFill>
              <a:gsLst>
                <a:gs pos="0">
                  <a:srgbClr val="000000">
                    <a:alpha val="30607"/>
                  </a:srgbClr>
                </a:gs>
                <a:gs pos="14286">
                  <a:srgbClr val="000000">
                    <a:alpha val="28526"/>
                  </a:srgbClr>
                </a:gs>
                <a:gs pos="28571">
                  <a:srgbClr val="000000">
                    <a:alpha val="22953"/>
                  </a:srgbClr>
                </a:gs>
                <a:gs pos="42857">
                  <a:srgbClr val="000000">
                    <a:alpha val="15721"/>
                  </a:srgbClr>
                </a:gs>
                <a:gs pos="57143">
                  <a:srgbClr val="000000">
                    <a:alpha val="9042"/>
                  </a:srgbClr>
                </a:gs>
                <a:gs pos="71429">
                  <a:srgbClr val="000000">
                    <a:alpha val="4339"/>
                  </a:srgbClr>
                </a:gs>
                <a:gs pos="85714">
                  <a:srgbClr val="000000">
                    <a:alpha val="1739"/>
                  </a:srgbClr>
                </a:gs>
                <a:gs pos="100000">
                  <a:srgbClr val="00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9681073">
              <a:off x="942882" y="579148"/>
              <a:ext cx="145163" cy="479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10198356">
              <a:off x="1411783" y="1149731"/>
              <a:ext cx="316881" cy="57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10780785">
              <a:off x="626129" y="942024"/>
              <a:ext cx="513905" cy="314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9396288">
              <a:off x="-44772" y="3236994"/>
              <a:ext cx="515407" cy="171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10108881">
              <a:off x="908343" y="2901676"/>
              <a:ext cx="518349" cy="136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10205235">
              <a:off x="1664541" y="1439221"/>
              <a:ext cx="367384" cy="681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9437289">
              <a:off x="3050617" y="1636830"/>
              <a:ext cx="616911" cy="375353"/>
            </a:xfrm>
            <a:prstGeom prst="ellipse">
              <a:avLst/>
            </a:prstGeom>
            <a:gradFill>
              <a:gsLst>
                <a:gs pos="0">
                  <a:srgbClr val="00EBFF">
                    <a:alpha val="32968"/>
                  </a:srgbClr>
                </a:gs>
                <a:gs pos="14286">
                  <a:srgbClr val="00EBFF">
                    <a:alpha val="30764"/>
                  </a:srgbClr>
                </a:gs>
                <a:gs pos="28571">
                  <a:srgbClr val="00EBFF">
                    <a:alpha val="24833"/>
                  </a:srgbClr>
                </a:gs>
                <a:gs pos="42857">
                  <a:srgbClr val="00EBFF">
                    <a:alpha val="17075"/>
                  </a:srgbClr>
                </a:gs>
                <a:gs pos="57143">
                  <a:srgbClr val="00EBFF">
                    <a:alpha val="9855"/>
                  </a:srgbClr>
                </a:gs>
                <a:gs pos="71429">
                  <a:srgbClr val="00EBFF">
                    <a:alpha val="4740"/>
                  </a:srgbClr>
                </a:gs>
                <a:gs pos="85714">
                  <a:srgbClr val="00EBFF">
                    <a:alpha val="1902"/>
                  </a:srgbClr>
                </a:gs>
                <a:gs pos="100000">
                  <a:srgbClr val="00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4841528">
              <a:off x="-102191" y="2472575"/>
              <a:ext cx="538575" cy="203326"/>
            </a:xfrm>
            <a:prstGeom prst="ellipse">
              <a:avLst/>
            </a:prstGeom>
            <a:gradFill>
              <a:gsLst>
                <a:gs pos="0">
                  <a:srgbClr val="A60000">
                    <a:alpha val="23918"/>
                  </a:srgbClr>
                </a:gs>
                <a:gs pos="14286">
                  <a:srgbClr val="A60000">
                    <a:alpha val="22217"/>
                  </a:srgbClr>
                </a:gs>
                <a:gs pos="28571">
                  <a:srgbClr val="A60000">
                    <a:alpha val="17723"/>
                  </a:srgbClr>
                </a:gs>
                <a:gs pos="42857">
                  <a:srgbClr val="A60000">
                    <a:alpha val="12011"/>
                  </a:srgbClr>
                </a:gs>
                <a:gs pos="57143">
                  <a:srgbClr val="A60000">
                    <a:alpha val="6845"/>
                  </a:srgbClr>
                </a:gs>
                <a:gs pos="71429">
                  <a:srgbClr val="A60000">
                    <a:alpha val="3264"/>
                  </a:srgbClr>
                </a:gs>
                <a:gs pos="85714">
                  <a:srgbClr val="A60000">
                    <a:alpha val="1304"/>
                  </a:srgbClr>
                </a:gs>
                <a:gs pos="100000">
                  <a:srgbClr val="A6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-8543815">
              <a:off x="1152059" y="899517"/>
              <a:ext cx="158209" cy="6340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9685572">
              <a:off x="938794" y="583996"/>
              <a:ext cx="228346" cy="45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-9173397">
              <a:off x="1309691" y="712072"/>
              <a:ext cx="557544" cy="38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050764">
              <a:off x="1406512" y="2029866"/>
              <a:ext cx="486002" cy="695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7311006">
              <a:off x="1862783" y="1578821"/>
              <a:ext cx="437678" cy="286620"/>
            </a:xfrm>
            <a:prstGeom prst="ellipse">
              <a:avLst/>
            </a:prstGeom>
            <a:gradFill>
              <a:gsLst>
                <a:gs pos="0">
                  <a:srgbClr val="0000BE">
                    <a:alpha val="30680"/>
                  </a:srgbClr>
                </a:gs>
                <a:gs pos="14286">
                  <a:srgbClr val="0000BE">
                    <a:alpha val="28595"/>
                  </a:srgbClr>
                </a:gs>
                <a:gs pos="28571">
                  <a:srgbClr val="0000BE">
                    <a:alpha val="23011"/>
                  </a:srgbClr>
                </a:gs>
                <a:gs pos="42857">
                  <a:srgbClr val="0000BE">
                    <a:alpha val="15762"/>
                  </a:srgbClr>
                </a:gs>
                <a:gs pos="57143">
                  <a:srgbClr val="0000BE">
                    <a:alpha val="9067"/>
                  </a:srgbClr>
                </a:gs>
                <a:gs pos="71429">
                  <a:srgbClr val="0000BE">
                    <a:alpha val="4351"/>
                  </a:srgbClr>
                </a:gs>
                <a:gs pos="85714">
                  <a:srgbClr val="0000BE">
                    <a:alpha val="1744"/>
                  </a:srgbClr>
                </a:gs>
                <a:gs pos="100000">
                  <a:srgbClr val="0000BE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10607300">
              <a:off x="2076941" y="927476"/>
              <a:ext cx="537280" cy="392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10372128">
              <a:off x="1252693" y="1043819"/>
              <a:ext cx="695312" cy="55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7633054">
              <a:off x="1814729" y="890734"/>
              <a:ext cx="755291" cy="38316"/>
            </a:xfrm>
            <a:prstGeom prst="ellipse">
              <a:avLst/>
            </a:prstGeom>
            <a:gradFill>
              <a:gsLst>
                <a:gs pos="0">
                  <a:srgbClr val="910000">
                    <a:alpha val="32968"/>
                  </a:srgbClr>
                </a:gs>
                <a:gs pos="14286">
                  <a:srgbClr val="910000">
                    <a:alpha val="30764"/>
                  </a:srgbClr>
                </a:gs>
                <a:gs pos="28571">
                  <a:srgbClr val="910000">
                    <a:alpha val="24833"/>
                  </a:srgbClr>
                </a:gs>
                <a:gs pos="42857">
                  <a:srgbClr val="910000">
                    <a:alpha val="17075"/>
                  </a:srgbClr>
                </a:gs>
                <a:gs pos="57143">
                  <a:srgbClr val="910000">
                    <a:alpha val="9855"/>
                  </a:srgbClr>
                </a:gs>
                <a:gs pos="71429">
                  <a:srgbClr val="910000">
                    <a:alpha val="4740"/>
                  </a:srgbClr>
                </a:gs>
                <a:gs pos="85714">
                  <a:srgbClr val="910000">
                    <a:alpha val="1902"/>
                  </a:srgbClr>
                </a:gs>
                <a:gs pos="100000">
                  <a:srgbClr val="9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9857896">
              <a:off x="1093212" y="470519"/>
              <a:ext cx="563677" cy="101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8924549">
              <a:off x="1155115" y="1238683"/>
              <a:ext cx="226003" cy="54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7438144">
              <a:off x="2043800" y="1002524"/>
              <a:ext cx="293191" cy="31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3345227">
              <a:off x="1713072" y="1952964"/>
              <a:ext cx="387419" cy="684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9787498">
              <a:off x="1036860" y="434891"/>
              <a:ext cx="616646" cy="891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3445442">
              <a:off x="1541453" y="2005922"/>
              <a:ext cx="637044" cy="63029"/>
            </a:xfrm>
            <a:prstGeom prst="ellipse">
              <a:avLst/>
            </a:prstGeom>
            <a:gradFill>
              <a:gsLst>
                <a:gs pos="0">
                  <a:srgbClr val="7DFFFF">
                    <a:alpha val="32968"/>
                  </a:srgbClr>
                </a:gs>
                <a:gs pos="14286">
                  <a:srgbClr val="7DFFFF">
                    <a:alpha val="30764"/>
                  </a:srgbClr>
                </a:gs>
                <a:gs pos="28571">
                  <a:srgbClr val="7DFFFF">
                    <a:alpha val="24833"/>
                  </a:srgbClr>
                </a:gs>
                <a:gs pos="42857">
                  <a:srgbClr val="7DFFFF">
                    <a:alpha val="17075"/>
                  </a:srgbClr>
                </a:gs>
                <a:gs pos="57143">
                  <a:srgbClr val="7DFFFF">
                    <a:alpha val="9855"/>
                  </a:srgbClr>
                </a:gs>
                <a:gs pos="71429">
                  <a:srgbClr val="7DFFFF">
                    <a:alpha val="4740"/>
                  </a:srgbClr>
                </a:gs>
                <a:gs pos="85714">
                  <a:srgbClr val="7DFFFF">
                    <a:alpha val="1902"/>
                  </a:srgbClr>
                </a:gs>
                <a:gs pos="100000">
                  <a:srgbClr val="7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8308967">
              <a:off x="2209814" y="1702920"/>
              <a:ext cx="485094" cy="21191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107258">
              <a:off x="-172760" y="2771757"/>
              <a:ext cx="601615" cy="144983"/>
            </a:xfrm>
            <a:prstGeom prst="ellipse">
              <a:avLst/>
            </a:prstGeom>
            <a:gradFill>
              <a:gsLst>
                <a:gs pos="0">
                  <a:srgbClr val="B5EA00">
                    <a:alpha val="17049"/>
                  </a:srgbClr>
                </a:gs>
                <a:gs pos="14286">
                  <a:srgbClr val="B5EA00">
                    <a:alpha val="15786"/>
                  </a:srgbClr>
                </a:gs>
                <a:gs pos="28571">
                  <a:srgbClr val="B5EA00">
                    <a:alpha val="12488"/>
                  </a:srgbClr>
                </a:gs>
                <a:gs pos="42857">
                  <a:srgbClr val="B5EA00">
                    <a:alpha val="8378"/>
                  </a:srgbClr>
                </a:gs>
                <a:gs pos="57143">
                  <a:srgbClr val="B5EA00">
                    <a:alpha val="4733"/>
                  </a:srgbClr>
                </a:gs>
                <a:gs pos="71429">
                  <a:srgbClr val="B5EA00">
                    <a:alpha val="2244"/>
                  </a:srgbClr>
                </a:gs>
                <a:gs pos="85714">
                  <a:srgbClr val="B5EA00">
                    <a:alpha val="893"/>
                  </a:srgbClr>
                </a:gs>
                <a:gs pos="100000">
                  <a:srgbClr val="B5EA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4075350">
              <a:off x="759771" y="856235"/>
              <a:ext cx="431928" cy="169754"/>
            </a:xfrm>
            <a:prstGeom prst="ellipse">
              <a:avLst/>
            </a:prstGeom>
            <a:gradFill>
              <a:gsLst>
                <a:gs pos="0">
                  <a:srgbClr val="AA0000">
                    <a:alpha val="27651"/>
                  </a:srgbClr>
                </a:gs>
                <a:gs pos="14286">
                  <a:srgbClr val="AA0000">
                    <a:alpha val="25732"/>
                  </a:srgbClr>
                </a:gs>
                <a:gs pos="28571">
                  <a:srgbClr val="AA0000">
                    <a:alpha val="20625"/>
                  </a:srgbClr>
                </a:gs>
                <a:gs pos="42857">
                  <a:srgbClr val="AA0000">
                    <a:alpha val="14059"/>
                  </a:srgbClr>
                </a:gs>
                <a:gs pos="57143">
                  <a:srgbClr val="AA0000">
                    <a:alpha val="8052"/>
                  </a:srgbClr>
                </a:gs>
                <a:gs pos="71429">
                  <a:srgbClr val="AA0000">
                    <a:alpha val="3853"/>
                  </a:srgbClr>
                </a:gs>
                <a:gs pos="85714">
                  <a:srgbClr val="AA0000">
                    <a:alpha val="1542"/>
                  </a:srgbClr>
                </a:gs>
                <a:gs pos="100000">
                  <a:srgbClr val="AA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9275225">
              <a:off x="2835191" y="1757808"/>
              <a:ext cx="580612" cy="253433"/>
            </a:xfrm>
            <a:prstGeom prst="ellipse">
              <a:avLst/>
            </a:prstGeom>
            <a:gradFill>
              <a:gsLst>
                <a:gs pos="0">
                  <a:srgbClr val="848FFF">
                    <a:alpha val="32968"/>
                  </a:srgbClr>
                </a:gs>
                <a:gs pos="14286">
                  <a:srgbClr val="848FFF">
                    <a:alpha val="30764"/>
                  </a:srgbClr>
                </a:gs>
                <a:gs pos="28571">
                  <a:srgbClr val="848FFF">
                    <a:alpha val="24833"/>
                  </a:srgbClr>
                </a:gs>
                <a:gs pos="42857">
                  <a:srgbClr val="848FFF">
                    <a:alpha val="17075"/>
                  </a:srgbClr>
                </a:gs>
                <a:gs pos="57143">
                  <a:srgbClr val="848FFF">
                    <a:alpha val="9855"/>
                  </a:srgbClr>
                </a:gs>
                <a:gs pos="71429">
                  <a:srgbClr val="848FFF">
                    <a:alpha val="4740"/>
                  </a:srgbClr>
                </a:gs>
                <a:gs pos="85714">
                  <a:srgbClr val="848FFF">
                    <a:alpha val="1902"/>
                  </a:srgbClr>
                </a:gs>
                <a:gs pos="100000">
                  <a:srgbClr val="848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9252530">
              <a:off x="1137819" y="1252053"/>
              <a:ext cx="334001" cy="405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7221628">
              <a:off x="1349086" y="1677091"/>
              <a:ext cx="380463" cy="541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6397920">
              <a:off x="1733969" y="596765"/>
              <a:ext cx="549432" cy="142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9706466">
              <a:off x="2775278" y="1824998"/>
              <a:ext cx="539185" cy="242786"/>
            </a:xfrm>
            <a:prstGeom prst="ellipse">
              <a:avLst/>
            </a:prstGeom>
            <a:gradFill>
              <a:gsLst>
                <a:gs pos="0">
                  <a:srgbClr val="F3FFFF">
                    <a:alpha val="32968"/>
                  </a:srgbClr>
                </a:gs>
                <a:gs pos="14286">
                  <a:srgbClr val="F3FFFF">
                    <a:alpha val="30764"/>
                  </a:srgbClr>
                </a:gs>
                <a:gs pos="28571">
                  <a:srgbClr val="F3FFFF">
                    <a:alpha val="24833"/>
                  </a:srgbClr>
                </a:gs>
                <a:gs pos="42857">
                  <a:srgbClr val="F3FFFF">
                    <a:alpha val="17075"/>
                  </a:srgbClr>
                </a:gs>
                <a:gs pos="57143">
                  <a:srgbClr val="F3FFFF">
                    <a:alpha val="9855"/>
                  </a:srgbClr>
                </a:gs>
                <a:gs pos="71429">
                  <a:srgbClr val="F3FFFF">
                    <a:alpha val="4740"/>
                  </a:srgbClr>
                </a:gs>
                <a:gs pos="85714">
                  <a:srgbClr val="F3FFFF">
                    <a:alpha val="1902"/>
                  </a:srgbClr>
                </a:gs>
                <a:gs pos="100000">
                  <a:srgbClr val="F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4908578">
              <a:off x="1823672" y="1121658"/>
              <a:ext cx="317196" cy="103988"/>
            </a:xfrm>
            <a:prstGeom prst="ellipse">
              <a:avLst/>
            </a:prstGeom>
            <a:gradFill>
              <a:gsLst>
                <a:gs pos="0">
                  <a:srgbClr val="FF00FF">
                    <a:alpha val="22463"/>
                  </a:srgbClr>
                </a:gs>
                <a:gs pos="14286">
                  <a:srgbClr val="FF00FF">
                    <a:alpha val="20851"/>
                  </a:srgbClr>
                </a:gs>
                <a:gs pos="28571">
                  <a:srgbClr val="FF00FF">
                    <a:alpha val="16603"/>
                  </a:srgbClr>
                </a:gs>
                <a:gs pos="42857">
                  <a:srgbClr val="FF00FF">
                    <a:alpha val="11227"/>
                  </a:srgbClr>
                </a:gs>
                <a:gs pos="57143">
                  <a:srgbClr val="FF00FF">
                    <a:alpha val="6386"/>
                  </a:srgbClr>
                </a:gs>
                <a:gs pos="71429">
                  <a:srgbClr val="FF00FF">
                    <a:alpha val="3042"/>
                  </a:srgbClr>
                </a:gs>
                <a:gs pos="85714">
                  <a:srgbClr val="FF00FF">
                    <a:alpha val="1214"/>
                  </a:srgbClr>
                </a:gs>
                <a:gs pos="100000">
                  <a:srgbClr val="FF00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8768199">
              <a:off x="1871817" y="2085726"/>
              <a:ext cx="509193" cy="1201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9393953">
              <a:off x="836620" y="1894260"/>
              <a:ext cx="476465" cy="55129"/>
            </a:xfrm>
            <a:prstGeom prst="ellipse">
              <a:avLst/>
            </a:prstGeom>
            <a:gradFill>
              <a:gsLst>
                <a:gs pos="0">
                  <a:srgbClr val="000000">
                    <a:alpha val="32427"/>
                  </a:srgbClr>
                </a:gs>
                <a:gs pos="14286">
                  <a:srgbClr val="000000">
                    <a:alpha val="30251"/>
                  </a:srgbClr>
                </a:gs>
                <a:gs pos="28571">
                  <a:srgbClr val="000000">
                    <a:alpha val="24401"/>
                  </a:srgbClr>
                </a:gs>
                <a:gs pos="42857">
                  <a:srgbClr val="000000">
                    <a:alpha val="16763"/>
                  </a:srgbClr>
                </a:gs>
                <a:gs pos="57143">
                  <a:srgbClr val="000000">
                    <a:alpha val="9667"/>
                  </a:srgbClr>
                </a:gs>
                <a:gs pos="71429">
                  <a:srgbClr val="000000">
                    <a:alpha val="4647"/>
                  </a:srgbClr>
                </a:gs>
                <a:gs pos="85714">
                  <a:srgbClr val="000000">
                    <a:alpha val="1864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3105519">
              <a:off x="1156520" y="1813954"/>
              <a:ext cx="199583" cy="24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7763049">
              <a:off x="2391002" y="1809262"/>
              <a:ext cx="502221" cy="346977"/>
            </a:xfrm>
            <a:prstGeom prst="ellipse">
              <a:avLst/>
            </a:prstGeom>
            <a:gradFill>
              <a:gsLst>
                <a:gs pos="0">
                  <a:srgbClr val="00FFFF">
                    <a:alpha val="24358"/>
                  </a:srgbClr>
                </a:gs>
                <a:gs pos="14286">
                  <a:srgbClr val="00FFFF">
                    <a:alpha val="22630"/>
                  </a:srgbClr>
                </a:gs>
                <a:gs pos="28571">
                  <a:srgbClr val="00FFFF">
                    <a:alpha val="18063"/>
                  </a:srgbClr>
                </a:gs>
                <a:gs pos="42857">
                  <a:srgbClr val="00FFFF">
                    <a:alpha val="12249"/>
                  </a:srgbClr>
                </a:gs>
                <a:gs pos="57143">
                  <a:srgbClr val="00FFFF">
                    <a:alpha val="6985"/>
                  </a:srgbClr>
                </a:gs>
                <a:gs pos="71429">
                  <a:srgbClr val="00FFFF">
                    <a:alpha val="3332"/>
                  </a:srgbClr>
                </a:gs>
                <a:gs pos="85714">
                  <a:srgbClr val="00FFFF">
                    <a:alpha val="1331"/>
                  </a:srgbClr>
                </a:gs>
                <a:gs pos="100000">
                  <a:srgbClr val="00FF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-8688999">
              <a:off x="1077682" y="1169706"/>
              <a:ext cx="558321" cy="41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10584718">
              <a:off x="1364992" y="835871"/>
              <a:ext cx="276580" cy="4088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10712532">
              <a:off x="1222042" y="1615814"/>
              <a:ext cx="229591" cy="58343"/>
            </a:xfrm>
            <a:prstGeom prst="ellipse">
              <a:avLst/>
            </a:prstGeom>
            <a:gradFill>
              <a:gsLst>
                <a:gs pos="0">
                  <a:srgbClr val="FFFFAD">
                    <a:alpha val="32968"/>
                  </a:srgbClr>
                </a:gs>
                <a:gs pos="14286">
                  <a:srgbClr val="FFFFAD">
                    <a:alpha val="30764"/>
                  </a:srgbClr>
                </a:gs>
                <a:gs pos="28571">
                  <a:srgbClr val="FFFFAD">
                    <a:alpha val="24833"/>
                  </a:srgbClr>
                </a:gs>
                <a:gs pos="42857">
                  <a:srgbClr val="FFFFAD">
                    <a:alpha val="17075"/>
                  </a:srgbClr>
                </a:gs>
                <a:gs pos="57143">
                  <a:srgbClr val="FFFFAD">
                    <a:alpha val="9855"/>
                  </a:srgbClr>
                </a:gs>
                <a:gs pos="71429">
                  <a:srgbClr val="FFFFAD">
                    <a:alpha val="4740"/>
                  </a:srgbClr>
                </a:gs>
                <a:gs pos="85714">
                  <a:srgbClr val="FFFFAD">
                    <a:alpha val="1902"/>
                  </a:srgbClr>
                </a:gs>
                <a:gs pos="100000">
                  <a:srgbClr val="FFFF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9440438">
              <a:off x="856749" y="1019048"/>
              <a:ext cx="491734" cy="1424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9245232">
              <a:off x="2771820" y="1854223"/>
              <a:ext cx="482680" cy="92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6691450">
              <a:off x="519799" y="956478"/>
              <a:ext cx="330996" cy="7574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9595727">
              <a:off x="1059505" y="1038066"/>
              <a:ext cx="374430" cy="413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3583240">
              <a:off x="724082" y="1774029"/>
              <a:ext cx="431295" cy="7105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9481357">
              <a:off x="1203501" y="799553"/>
              <a:ext cx="435303" cy="38344"/>
            </a:xfrm>
            <a:prstGeom prst="ellipse">
              <a:avLst/>
            </a:prstGeom>
            <a:gradFill>
              <a:gsLst>
                <a:gs pos="0">
                  <a:srgbClr val="DCFFFF">
                    <a:alpha val="32968"/>
                  </a:srgbClr>
                </a:gs>
                <a:gs pos="14286">
                  <a:srgbClr val="DCFFFF">
                    <a:alpha val="30764"/>
                  </a:srgbClr>
                </a:gs>
                <a:gs pos="28571">
                  <a:srgbClr val="DCFFFF">
                    <a:alpha val="24833"/>
                  </a:srgbClr>
                </a:gs>
                <a:gs pos="42857">
                  <a:srgbClr val="DCFFFF">
                    <a:alpha val="17075"/>
                  </a:srgbClr>
                </a:gs>
                <a:gs pos="57143">
                  <a:srgbClr val="DCFFFF">
                    <a:alpha val="9855"/>
                  </a:srgbClr>
                </a:gs>
                <a:gs pos="71429">
                  <a:srgbClr val="DCFFFF">
                    <a:alpha val="4740"/>
                  </a:srgbClr>
                </a:gs>
                <a:gs pos="85714">
                  <a:srgbClr val="DCFFFF">
                    <a:alpha val="1902"/>
                  </a:srgbClr>
                </a:gs>
                <a:gs pos="100000">
                  <a:srgbClr val="D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6124596">
              <a:off x="1307501" y="985938"/>
              <a:ext cx="637814" cy="396862"/>
            </a:xfrm>
            <a:prstGeom prst="ellipse">
              <a:avLst/>
            </a:prstGeom>
            <a:gradFill>
              <a:gsLst>
                <a:gs pos="0">
                  <a:srgbClr val="63FFFF">
                    <a:alpha val="32968"/>
                  </a:srgbClr>
                </a:gs>
                <a:gs pos="14286">
                  <a:srgbClr val="63FFFF">
                    <a:alpha val="30764"/>
                  </a:srgbClr>
                </a:gs>
                <a:gs pos="28571">
                  <a:srgbClr val="63FFFF">
                    <a:alpha val="24833"/>
                  </a:srgbClr>
                </a:gs>
                <a:gs pos="42857">
                  <a:srgbClr val="63FFFF">
                    <a:alpha val="17075"/>
                  </a:srgbClr>
                </a:gs>
                <a:gs pos="57143">
                  <a:srgbClr val="63FFFF">
                    <a:alpha val="9855"/>
                  </a:srgbClr>
                </a:gs>
                <a:gs pos="71429">
                  <a:srgbClr val="63FFFF">
                    <a:alpha val="4740"/>
                  </a:srgbClr>
                </a:gs>
                <a:gs pos="85714">
                  <a:srgbClr val="63FFFF">
                    <a:alpha val="1902"/>
                  </a:srgbClr>
                </a:gs>
                <a:gs pos="100000">
                  <a:srgbClr val="6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10354081">
              <a:off x="1219850" y="1618596"/>
              <a:ext cx="188848" cy="53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-8575459">
              <a:off x="718944" y="939363"/>
              <a:ext cx="362932" cy="100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4759711">
              <a:off x="2207135" y="2199451"/>
              <a:ext cx="293560" cy="195263"/>
            </a:xfrm>
            <a:prstGeom prst="ellipse">
              <a:avLst/>
            </a:prstGeom>
            <a:gradFill>
              <a:gsLst>
                <a:gs pos="0">
                  <a:srgbClr val="000000">
                    <a:alpha val="29933"/>
                  </a:srgbClr>
                </a:gs>
                <a:gs pos="14286">
                  <a:srgbClr val="000000">
                    <a:alpha val="27888"/>
                  </a:srgbClr>
                </a:gs>
                <a:gs pos="28571">
                  <a:srgbClr val="000000">
                    <a:alpha val="22420"/>
                  </a:srgbClr>
                </a:gs>
                <a:gs pos="42857">
                  <a:srgbClr val="000000">
                    <a:alpha val="15338"/>
                  </a:srgbClr>
                </a:gs>
                <a:gs pos="57143">
                  <a:srgbClr val="000000">
                    <a:alpha val="8813"/>
                  </a:srgbClr>
                </a:gs>
                <a:gs pos="71429">
                  <a:srgbClr val="000000">
                    <a:alpha val="4227"/>
                  </a:srgbClr>
                </a:gs>
                <a:gs pos="85714">
                  <a:srgbClr val="000000">
                    <a:alpha val="1693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10702648">
              <a:off x="1300258" y="1239725"/>
              <a:ext cx="629491" cy="780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-9548881">
              <a:off x="674483" y="956002"/>
              <a:ext cx="422535" cy="2903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8465818">
              <a:off x="541866" y="1031635"/>
              <a:ext cx="370168" cy="12121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400000">
              <a:off x="1950906" y="684024"/>
              <a:ext cx="60559" cy="60559"/>
            </a:xfrm>
            <a:prstGeom prst="ellipse">
              <a:avLst/>
            </a:prstGeom>
            <a:gradFill>
              <a:gsLst>
                <a:gs pos="0">
                  <a:srgbClr val="AADDED">
                    <a:alpha val="13694"/>
                  </a:srgbClr>
                </a:gs>
                <a:gs pos="14286">
                  <a:srgbClr val="AADDED">
                    <a:alpha val="12660"/>
                  </a:srgbClr>
                </a:gs>
                <a:gs pos="28571">
                  <a:srgbClr val="AADDED">
                    <a:alpha val="9976"/>
                  </a:srgbClr>
                </a:gs>
                <a:gs pos="42857">
                  <a:srgbClr val="AADDED">
                    <a:alpha val="6661"/>
                  </a:srgbClr>
                </a:gs>
                <a:gs pos="57143">
                  <a:srgbClr val="AADDED">
                    <a:alpha val="3748"/>
                  </a:srgbClr>
                </a:gs>
                <a:gs pos="71429">
                  <a:srgbClr val="AADDED">
                    <a:alpha val="1772"/>
                  </a:srgbClr>
                </a:gs>
                <a:gs pos="85714">
                  <a:srgbClr val="AADDED">
                    <a:alpha val="705"/>
                  </a:srgbClr>
                </a:gs>
                <a:gs pos="100000">
                  <a:srgbClr val="AADDED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9705863">
              <a:off x="1181180" y="968439"/>
              <a:ext cx="570038" cy="5659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5400000">
              <a:off x="1894154" y="665276"/>
              <a:ext cx="62286" cy="62286"/>
            </a:xfrm>
            <a:prstGeom prst="ellipse">
              <a:avLst/>
            </a:prstGeom>
            <a:gradFill>
              <a:gsLst>
                <a:gs pos="0">
                  <a:srgbClr val="427A88">
                    <a:alpha val="13229"/>
                  </a:srgbClr>
                </a:gs>
                <a:gs pos="14286">
                  <a:srgbClr val="427A88">
                    <a:alpha val="12227"/>
                  </a:srgbClr>
                </a:gs>
                <a:gs pos="28571">
                  <a:srgbClr val="427A88">
                    <a:alpha val="9630"/>
                  </a:srgbClr>
                </a:gs>
                <a:gs pos="42857">
                  <a:srgbClr val="427A88">
                    <a:alpha val="6426"/>
                  </a:srgbClr>
                </a:gs>
                <a:gs pos="57143">
                  <a:srgbClr val="427A88">
                    <a:alpha val="3613"/>
                  </a:srgbClr>
                </a:gs>
                <a:gs pos="71429">
                  <a:srgbClr val="427A88">
                    <a:alpha val="1708"/>
                  </a:srgbClr>
                </a:gs>
                <a:gs pos="85714">
                  <a:srgbClr val="427A88">
                    <a:alpha val="679"/>
                  </a:srgbClr>
                </a:gs>
                <a:gs pos="100000">
                  <a:srgbClr val="427A88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7173999">
              <a:off x="789221" y="870512"/>
              <a:ext cx="167673" cy="140358"/>
            </a:xfrm>
            <a:prstGeom prst="ellipse">
              <a:avLst/>
            </a:prstGeom>
            <a:gradFill>
              <a:gsLst>
                <a:gs pos="0">
                  <a:srgbClr val="FFFF9F">
                    <a:alpha val="32968"/>
                  </a:srgbClr>
                </a:gs>
                <a:gs pos="14286">
                  <a:srgbClr val="FFFF9F">
                    <a:alpha val="30764"/>
                  </a:srgbClr>
                </a:gs>
                <a:gs pos="28571">
                  <a:srgbClr val="FFFF9F">
                    <a:alpha val="24833"/>
                  </a:srgbClr>
                </a:gs>
                <a:gs pos="42857">
                  <a:srgbClr val="FFFF9F">
                    <a:alpha val="17075"/>
                  </a:srgbClr>
                </a:gs>
                <a:gs pos="57143">
                  <a:srgbClr val="FFFF9F">
                    <a:alpha val="9855"/>
                  </a:srgbClr>
                </a:gs>
                <a:gs pos="71429">
                  <a:srgbClr val="FFFF9F">
                    <a:alpha val="4740"/>
                  </a:srgbClr>
                </a:gs>
                <a:gs pos="85714">
                  <a:srgbClr val="FFFF9F">
                    <a:alpha val="1902"/>
                  </a:srgbClr>
                </a:gs>
                <a:gs pos="100000">
                  <a:srgbClr val="FFFF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5400000">
              <a:off x="1853004" y="782646"/>
              <a:ext cx="59494" cy="59494"/>
            </a:xfrm>
            <a:prstGeom prst="ellipse">
              <a:avLst/>
            </a:prstGeom>
            <a:gradFill>
              <a:gsLst>
                <a:gs pos="0">
                  <a:srgbClr val="8CDCE8">
                    <a:alpha val="13979"/>
                  </a:srgbClr>
                </a:gs>
                <a:gs pos="14286">
                  <a:srgbClr val="8CDCE8">
                    <a:alpha val="12925"/>
                  </a:srgbClr>
                </a:gs>
                <a:gs pos="28571">
                  <a:srgbClr val="8CDCE8">
                    <a:alpha val="10189"/>
                  </a:srgbClr>
                </a:gs>
                <a:gs pos="42857">
                  <a:srgbClr val="8CDCE8">
                    <a:alpha val="6806"/>
                  </a:srgbClr>
                </a:gs>
                <a:gs pos="57143">
                  <a:srgbClr val="8CDCE8">
                    <a:alpha val="3830"/>
                  </a:srgbClr>
                </a:gs>
                <a:gs pos="71429">
                  <a:srgbClr val="8CDCE8">
                    <a:alpha val="1812"/>
                  </a:srgbClr>
                </a:gs>
                <a:gs pos="85714">
                  <a:srgbClr val="8CDCE8">
                    <a:alpha val="720"/>
                  </a:srgbClr>
                </a:gs>
                <a:gs pos="100000">
                  <a:srgbClr val="8CDCE8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6914915">
              <a:off x="1447164" y="307689"/>
              <a:ext cx="521108" cy="1602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-9705608">
              <a:off x="1278408" y="1244377"/>
              <a:ext cx="172990" cy="427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10609046">
              <a:off x="780822" y="580252"/>
              <a:ext cx="662493" cy="70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3130893">
              <a:off x="1556406" y="1871823"/>
              <a:ext cx="418104" cy="360580"/>
            </a:xfrm>
            <a:prstGeom prst="ellipse">
              <a:avLst/>
            </a:prstGeom>
            <a:gradFill>
              <a:gsLst>
                <a:gs pos="0">
                  <a:srgbClr val="7300FF">
                    <a:alpha val="12149"/>
                  </a:srgbClr>
                </a:gs>
                <a:gs pos="14286">
                  <a:srgbClr val="7300FF">
                    <a:alpha val="11224"/>
                  </a:srgbClr>
                </a:gs>
                <a:gs pos="28571">
                  <a:srgbClr val="7300FF">
                    <a:alpha val="8829"/>
                  </a:srgbClr>
                </a:gs>
                <a:gs pos="42857">
                  <a:srgbClr val="7300FF">
                    <a:alpha val="5883"/>
                  </a:srgbClr>
                </a:gs>
                <a:gs pos="57143">
                  <a:srgbClr val="7300FF">
                    <a:alpha val="3304"/>
                  </a:srgbClr>
                </a:gs>
                <a:gs pos="71429">
                  <a:srgbClr val="7300FF">
                    <a:alpha val="1560"/>
                  </a:srgbClr>
                </a:gs>
                <a:gs pos="85714">
                  <a:srgbClr val="7300FF">
                    <a:alpha val="620"/>
                  </a:srgbClr>
                </a:gs>
                <a:gs pos="100000">
                  <a:srgbClr val="7300FF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5400000">
              <a:off x="1183831" y="1494905"/>
              <a:ext cx="52670" cy="52670"/>
            </a:xfrm>
            <a:prstGeom prst="ellipse">
              <a:avLst/>
            </a:prstGeom>
            <a:gradFill>
              <a:gsLst>
                <a:gs pos="0">
                  <a:srgbClr val="64BEEA">
                    <a:alpha val="15787"/>
                  </a:srgbClr>
                </a:gs>
                <a:gs pos="14286">
                  <a:srgbClr val="64BEEA">
                    <a:alpha val="14608"/>
                  </a:srgbClr>
                </a:gs>
                <a:gs pos="28571">
                  <a:srgbClr val="64BEEA">
                    <a:alpha val="11540"/>
                  </a:srgbClr>
                </a:gs>
                <a:gs pos="42857">
                  <a:srgbClr val="64BEEA">
                    <a:alpha val="7728"/>
                  </a:srgbClr>
                </a:gs>
                <a:gs pos="57143">
                  <a:srgbClr val="64BEEA">
                    <a:alpha val="4359"/>
                  </a:srgbClr>
                </a:gs>
                <a:gs pos="71429">
                  <a:srgbClr val="64BEEA">
                    <a:alpha val="2064"/>
                  </a:srgbClr>
                </a:gs>
                <a:gs pos="85714">
                  <a:srgbClr val="64BEEA">
                    <a:alpha val="822"/>
                  </a:srgbClr>
                </a:gs>
                <a:gs pos="100000">
                  <a:srgbClr val="64BEEA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10508113">
              <a:off x="1429218" y="1105042"/>
              <a:ext cx="182426" cy="535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7471424">
              <a:off x="1949583" y="890712"/>
              <a:ext cx="412102" cy="35197"/>
            </a:xfrm>
            <a:prstGeom prst="ellipse">
              <a:avLst/>
            </a:prstGeom>
            <a:gradFill>
              <a:gsLst>
                <a:gs pos="0">
                  <a:srgbClr val="FFFF00">
                    <a:alpha val="23555"/>
                  </a:srgbClr>
                </a:gs>
                <a:gs pos="14286">
                  <a:srgbClr val="FFFF00">
                    <a:alpha val="21876"/>
                  </a:srgbClr>
                </a:gs>
                <a:gs pos="28571">
                  <a:srgbClr val="FFFF00">
                    <a:alpha val="17443"/>
                  </a:srgbClr>
                </a:gs>
                <a:gs pos="42857">
                  <a:srgbClr val="FFFF00">
                    <a:alpha val="11815"/>
                  </a:srgbClr>
                </a:gs>
                <a:gs pos="57143">
                  <a:srgbClr val="FFFF00">
                    <a:alpha val="6729"/>
                  </a:srgbClr>
                </a:gs>
                <a:gs pos="71429">
                  <a:srgbClr val="FFFF00">
                    <a:alpha val="3208"/>
                  </a:srgbClr>
                </a:gs>
                <a:gs pos="85714">
                  <a:srgbClr val="FFFF00">
                    <a:alpha val="1281"/>
                  </a:srgbClr>
                </a:gs>
                <a:gs pos="100000">
                  <a:srgbClr val="FFFF00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-10175425">
              <a:off x="1403856" y="737908"/>
              <a:ext cx="94822" cy="438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10094329">
              <a:off x="1383997" y="1240235"/>
              <a:ext cx="147323" cy="584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10287657">
              <a:off x="1487691" y="1115183"/>
              <a:ext cx="253896" cy="28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10530789">
              <a:off x="2041549" y="1498824"/>
              <a:ext cx="604922" cy="1138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10256491">
              <a:off x="2112514" y="919924"/>
              <a:ext cx="457963" cy="422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9919217">
              <a:off x="1153417" y="1352997"/>
              <a:ext cx="603369" cy="619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8250108">
              <a:off x="1764705" y="746074"/>
              <a:ext cx="239938" cy="10841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9344511">
              <a:off x="2105456" y="1487928"/>
              <a:ext cx="511577" cy="111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8446655">
              <a:off x="698505" y="960868"/>
              <a:ext cx="372139" cy="274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5400000">
              <a:off x="737736" y="914519"/>
              <a:ext cx="54782" cy="54782"/>
            </a:xfrm>
            <a:prstGeom prst="ellipse">
              <a:avLst/>
            </a:prstGeom>
            <a:gradFill>
              <a:gsLst>
                <a:gs pos="0">
                  <a:srgbClr val="91D0DA">
                    <a:alpha val="15231"/>
                  </a:srgbClr>
                </a:gs>
                <a:gs pos="14286">
                  <a:srgbClr val="91D0DA">
                    <a:alpha val="14091"/>
                  </a:srgbClr>
                </a:gs>
                <a:gs pos="28571">
                  <a:srgbClr val="91D0DA">
                    <a:alpha val="11124"/>
                  </a:srgbClr>
                </a:gs>
                <a:gs pos="42857">
                  <a:srgbClr val="91D0DA">
                    <a:alpha val="7443"/>
                  </a:srgbClr>
                </a:gs>
                <a:gs pos="57143">
                  <a:srgbClr val="91D0DA">
                    <a:alpha val="4195"/>
                  </a:srgbClr>
                </a:gs>
                <a:gs pos="71429">
                  <a:srgbClr val="91D0DA">
                    <a:alpha val="1986"/>
                  </a:srgbClr>
                </a:gs>
                <a:gs pos="85714">
                  <a:srgbClr val="91D0DA">
                    <a:alpha val="790"/>
                  </a:srgbClr>
                </a:gs>
                <a:gs pos="100000">
                  <a:srgbClr val="91D0DA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9420156">
              <a:off x="1523693" y="1237629"/>
              <a:ext cx="343110" cy="4296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9444426">
              <a:off x="901540" y="2871214"/>
              <a:ext cx="654337" cy="143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9593701">
              <a:off x="940250" y="579167"/>
              <a:ext cx="150312" cy="48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-10495318">
              <a:off x="846783" y="1474929"/>
              <a:ext cx="429206" cy="273000"/>
            </a:xfrm>
            <a:prstGeom prst="ellipse">
              <a:avLst/>
            </a:prstGeom>
            <a:gradFill>
              <a:gsLst>
                <a:gs pos="0">
                  <a:srgbClr val="0085FF">
                    <a:alpha val="32968"/>
                  </a:srgbClr>
                </a:gs>
                <a:gs pos="14286">
                  <a:srgbClr val="0085FF">
                    <a:alpha val="30764"/>
                  </a:srgbClr>
                </a:gs>
                <a:gs pos="28571">
                  <a:srgbClr val="0085FF">
                    <a:alpha val="24833"/>
                  </a:srgbClr>
                </a:gs>
                <a:gs pos="42857">
                  <a:srgbClr val="0085FF">
                    <a:alpha val="17075"/>
                  </a:srgbClr>
                </a:gs>
                <a:gs pos="57143">
                  <a:srgbClr val="0085FF">
                    <a:alpha val="9855"/>
                  </a:srgbClr>
                </a:gs>
                <a:gs pos="71429">
                  <a:srgbClr val="0085FF">
                    <a:alpha val="4740"/>
                  </a:srgbClr>
                </a:gs>
                <a:gs pos="85714">
                  <a:srgbClr val="0085FF">
                    <a:alpha val="1902"/>
                  </a:srgbClr>
                </a:gs>
                <a:gs pos="100000">
                  <a:srgbClr val="008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6278783">
              <a:off x="824986" y="851627"/>
              <a:ext cx="373608" cy="240945"/>
            </a:xfrm>
            <a:prstGeom prst="ellipse">
              <a:avLst/>
            </a:prstGeom>
            <a:gradFill>
              <a:gsLst>
                <a:gs pos="0">
                  <a:srgbClr val="00E300">
                    <a:alpha val="9674"/>
                  </a:srgbClr>
                </a:gs>
                <a:gs pos="14286">
                  <a:srgbClr val="00E300">
                    <a:alpha val="8928"/>
                  </a:srgbClr>
                </a:gs>
                <a:gs pos="28571">
                  <a:srgbClr val="00E300">
                    <a:alpha val="7004"/>
                  </a:srgbClr>
                </a:gs>
                <a:gs pos="42857">
                  <a:srgbClr val="00E300">
                    <a:alpha val="4651"/>
                  </a:srgbClr>
                </a:gs>
                <a:gs pos="57143">
                  <a:srgbClr val="00E300">
                    <a:alpha val="2604"/>
                  </a:srgbClr>
                </a:gs>
                <a:gs pos="71429">
                  <a:srgbClr val="00E300">
                    <a:alpha val="1228"/>
                  </a:srgbClr>
                </a:gs>
                <a:gs pos="85714">
                  <a:srgbClr val="00E300">
                    <a:alpha val="487"/>
                  </a:srgbClr>
                </a:gs>
                <a:gs pos="100000">
                  <a:srgbClr val="00E3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9341448">
              <a:off x="1377206" y="1315265"/>
              <a:ext cx="176429" cy="47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7411628">
              <a:off x="1236807" y="521670"/>
              <a:ext cx="495883" cy="162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10357061">
              <a:off x="2252002" y="694473"/>
              <a:ext cx="192877" cy="52891"/>
            </a:xfrm>
            <a:prstGeom prst="ellipse">
              <a:avLst/>
            </a:prstGeom>
            <a:gradFill>
              <a:gsLst>
                <a:gs pos="0">
                  <a:srgbClr val="C2FFFF">
                    <a:alpha val="32968"/>
                  </a:srgbClr>
                </a:gs>
                <a:gs pos="14286">
                  <a:srgbClr val="C2FFFF">
                    <a:alpha val="30764"/>
                  </a:srgbClr>
                </a:gs>
                <a:gs pos="28571">
                  <a:srgbClr val="C2FFFF">
                    <a:alpha val="24833"/>
                  </a:srgbClr>
                </a:gs>
                <a:gs pos="42857">
                  <a:srgbClr val="C2FFFF">
                    <a:alpha val="17075"/>
                  </a:srgbClr>
                </a:gs>
                <a:gs pos="57143">
                  <a:srgbClr val="C2FFFF">
                    <a:alpha val="9855"/>
                  </a:srgbClr>
                </a:gs>
                <a:gs pos="71429">
                  <a:srgbClr val="C2FFFF">
                    <a:alpha val="4740"/>
                  </a:srgbClr>
                </a:gs>
                <a:gs pos="85714">
                  <a:srgbClr val="C2FFFF">
                    <a:alpha val="1902"/>
                  </a:srgbClr>
                </a:gs>
                <a:gs pos="100000">
                  <a:srgbClr val="C2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9793992">
              <a:off x="1314175" y="919383"/>
              <a:ext cx="266679" cy="42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7381810">
              <a:off x="405711" y="822549"/>
              <a:ext cx="588413" cy="71713"/>
            </a:xfrm>
            <a:prstGeom prst="ellipse">
              <a:avLst/>
            </a:prstGeom>
            <a:gradFill>
              <a:gsLst>
                <a:gs pos="0">
                  <a:srgbClr val="FF315C">
                    <a:alpha val="18848"/>
                  </a:srgbClr>
                </a:gs>
                <a:gs pos="14286">
                  <a:srgbClr val="FF315C">
                    <a:alpha val="17465"/>
                  </a:srgbClr>
                </a:gs>
                <a:gs pos="28571">
                  <a:srgbClr val="FF315C">
                    <a:alpha val="13847"/>
                  </a:srgbClr>
                </a:gs>
                <a:gs pos="42857">
                  <a:srgbClr val="FF315C">
                    <a:alpha val="9313"/>
                  </a:srgbClr>
                </a:gs>
                <a:gs pos="57143">
                  <a:srgbClr val="FF315C">
                    <a:alpha val="5273"/>
                  </a:srgbClr>
                </a:gs>
                <a:gs pos="71429">
                  <a:srgbClr val="FF315C">
                    <a:alpha val="2504"/>
                  </a:srgbClr>
                </a:gs>
                <a:gs pos="85714">
                  <a:srgbClr val="FF315C">
                    <a:alpha val="998"/>
                  </a:srgbClr>
                </a:gs>
                <a:gs pos="100000">
                  <a:srgbClr val="FF315C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5400000">
              <a:off x="1903147" y="574455"/>
              <a:ext cx="56182" cy="56182"/>
            </a:xfrm>
            <a:prstGeom prst="ellipse">
              <a:avLst/>
            </a:prstGeom>
            <a:gradFill>
              <a:gsLst>
                <a:gs pos="0">
                  <a:srgbClr val="A9E4F3">
                    <a:alpha val="14861"/>
                  </a:srgbClr>
                </a:gs>
                <a:gs pos="14286">
                  <a:srgbClr val="A9E4F3">
                    <a:alpha val="13746"/>
                  </a:srgbClr>
                </a:gs>
                <a:gs pos="28571">
                  <a:srgbClr val="A9E4F3">
                    <a:alpha val="10847"/>
                  </a:srgbClr>
                </a:gs>
                <a:gs pos="42857">
                  <a:srgbClr val="A9E4F3">
                    <a:alpha val="7255"/>
                  </a:srgbClr>
                </a:gs>
                <a:gs pos="57143">
                  <a:srgbClr val="A9E4F3">
                    <a:alpha val="4087"/>
                  </a:srgbClr>
                </a:gs>
                <a:gs pos="71429">
                  <a:srgbClr val="A9E4F3">
                    <a:alpha val="1934"/>
                  </a:srgbClr>
                </a:gs>
                <a:gs pos="85714">
                  <a:srgbClr val="A9E4F3">
                    <a:alpha val="769"/>
                  </a:srgbClr>
                </a:gs>
                <a:gs pos="100000">
                  <a:srgbClr val="A9E4F3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9386456">
              <a:off x="712253" y="674088"/>
              <a:ext cx="393579" cy="88341"/>
            </a:xfrm>
            <a:prstGeom prst="ellipse">
              <a:avLst/>
            </a:prstGeom>
            <a:gradFill>
              <a:gsLst>
                <a:gs pos="0">
                  <a:srgbClr val="FFFFF0">
                    <a:alpha val="27576"/>
                  </a:srgbClr>
                </a:gs>
                <a:gs pos="14286">
                  <a:srgbClr val="FFFFF0">
                    <a:alpha val="25661"/>
                  </a:srgbClr>
                </a:gs>
                <a:gs pos="28571">
                  <a:srgbClr val="FFFFF0">
                    <a:alpha val="20566"/>
                  </a:srgbClr>
                </a:gs>
                <a:gs pos="42857">
                  <a:srgbClr val="FFFFF0">
                    <a:alpha val="14017"/>
                  </a:srgbClr>
                </a:gs>
                <a:gs pos="57143">
                  <a:srgbClr val="FFFFF0">
                    <a:alpha val="8027"/>
                  </a:srgbClr>
                </a:gs>
                <a:gs pos="71429">
                  <a:srgbClr val="FFFFF0">
                    <a:alpha val="3841"/>
                  </a:srgbClr>
                </a:gs>
                <a:gs pos="85714">
                  <a:srgbClr val="FFFFF0">
                    <a:alpha val="1537"/>
                  </a:srgbClr>
                </a:gs>
                <a:gs pos="100000">
                  <a:srgbClr val="FFFFF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400000">
              <a:off x="2112748" y="530293"/>
              <a:ext cx="63237" cy="63237"/>
            </a:xfrm>
            <a:prstGeom prst="ellipse">
              <a:avLst/>
            </a:prstGeom>
            <a:gradFill>
              <a:gsLst>
                <a:gs pos="0">
                  <a:srgbClr val="98CDF9">
                    <a:alpha val="12971"/>
                  </a:srgbClr>
                </a:gs>
                <a:gs pos="14286">
                  <a:srgbClr val="98CDF9">
                    <a:alpha val="11988"/>
                  </a:srgbClr>
                </a:gs>
                <a:gs pos="28571">
                  <a:srgbClr val="98CDF9">
                    <a:alpha val="9439"/>
                  </a:srgbClr>
                </a:gs>
                <a:gs pos="42857">
                  <a:srgbClr val="98CDF9">
                    <a:alpha val="6296"/>
                  </a:srgbClr>
                </a:gs>
                <a:gs pos="57143">
                  <a:srgbClr val="98CDF9">
                    <a:alpha val="3539"/>
                  </a:srgbClr>
                </a:gs>
                <a:gs pos="71429">
                  <a:srgbClr val="98CDF9">
                    <a:alpha val="1673"/>
                  </a:srgbClr>
                </a:gs>
                <a:gs pos="85714">
                  <a:srgbClr val="98CDF9">
                    <a:alpha val="665"/>
                  </a:srgbClr>
                </a:gs>
                <a:gs pos="100000">
                  <a:srgbClr val="98CDF9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10225406">
              <a:off x="876788" y="581058"/>
              <a:ext cx="344353" cy="576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7393537">
              <a:off x="1271100" y="1101091"/>
              <a:ext cx="438002" cy="1117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10175430">
              <a:off x="1403856" y="737908"/>
              <a:ext cx="94822" cy="438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10324198">
              <a:off x="1325427" y="1314368"/>
              <a:ext cx="243006" cy="50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10735550">
              <a:off x="1062211" y="982005"/>
              <a:ext cx="667295" cy="61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9926373">
              <a:off x="1727691" y="766076"/>
              <a:ext cx="197694" cy="58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7195685">
              <a:off x="1555874" y="670877"/>
              <a:ext cx="225561" cy="96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9020048">
              <a:off x="2388559" y="991973"/>
              <a:ext cx="187617" cy="180964"/>
            </a:xfrm>
            <a:prstGeom prst="ellipse">
              <a:avLst/>
            </a:prstGeom>
            <a:gradFill>
              <a:gsLst>
                <a:gs pos="0">
                  <a:srgbClr val="0000FF">
                    <a:alpha val="30931"/>
                  </a:srgbClr>
                </a:gs>
                <a:gs pos="14286">
                  <a:srgbClr val="0000FF">
                    <a:alpha val="28832"/>
                  </a:srgbClr>
                </a:gs>
                <a:gs pos="28571">
                  <a:srgbClr val="0000FF">
                    <a:alpha val="23210"/>
                  </a:srgbClr>
                </a:gs>
                <a:gs pos="42857">
                  <a:srgbClr val="0000FF">
                    <a:alpha val="15905"/>
                  </a:srgbClr>
                </a:gs>
                <a:gs pos="57143">
                  <a:srgbClr val="0000FF">
                    <a:alpha val="9152"/>
                  </a:srgbClr>
                </a:gs>
                <a:gs pos="71429">
                  <a:srgbClr val="0000FF">
                    <a:alpha val="4394"/>
                  </a:srgbClr>
                </a:gs>
                <a:gs pos="85714">
                  <a:srgbClr val="0000FF">
                    <a:alpha val="1761"/>
                  </a:srgbClr>
                </a:gs>
                <a:gs pos="100000">
                  <a:srgbClr val="0000FF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10768307">
              <a:off x="1885247" y="558911"/>
              <a:ext cx="593068" cy="554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9000061">
              <a:off x="882176" y="541004"/>
              <a:ext cx="611972" cy="101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10603370">
              <a:off x="2136102" y="1514843"/>
              <a:ext cx="283483" cy="96077"/>
            </a:xfrm>
            <a:prstGeom prst="ellipse">
              <a:avLst/>
            </a:prstGeom>
            <a:gradFill>
              <a:gsLst>
                <a:gs pos="0">
                  <a:srgbClr val="FAFFE2">
                    <a:alpha val="32968"/>
                  </a:srgbClr>
                </a:gs>
                <a:gs pos="14286">
                  <a:srgbClr val="FAFFE2">
                    <a:alpha val="30764"/>
                  </a:srgbClr>
                </a:gs>
                <a:gs pos="28571">
                  <a:srgbClr val="FAFFE2">
                    <a:alpha val="24833"/>
                  </a:srgbClr>
                </a:gs>
                <a:gs pos="42857">
                  <a:srgbClr val="FAFFE2">
                    <a:alpha val="17075"/>
                  </a:srgbClr>
                </a:gs>
                <a:gs pos="57143">
                  <a:srgbClr val="FAFFE2">
                    <a:alpha val="9855"/>
                  </a:srgbClr>
                </a:gs>
                <a:gs pos="71429">
                  <a:srgbClr val="FAFFE2">
                    <a:alpha val="4740"/>
                  </a:srgbClr>
                </a:gs>
                <a:gs pos="85714">
                  <a:srgbClr val="FAFFE2">
                    <a:alpha val="1902"/>
                  </a:srgbClr>
                </a:gs>
                <a:gs pos="100000">
                  <a:srgbClr val="FA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7684014">
              <a:off x="1536300" y="647525"/>
              <a:ext cx="673005" cy="34174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-9503942">
              <a:off x="1853526" y="510222"/>
              <a:ext cx="640135" cy="9638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7174712">
              <a:off x="1878112" y="800839"/>
              <a:ext cx="422855" cy="322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8698752">
              <a:off x="1533652" y="724733"/>
              <a:ext cx="727731" cy="34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10512347">
              <a:off x="1874415" y="1518772"/>
              <a:ext cx="738139" cy="79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8363255">
              <a:off x="1730386" y="916034"/>
              <a:ext cx="329713" cy="39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9614888">
              <a:off x="186518" y="3133034"/>
              <a:ext cx="611211" cy="170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-10102786">
              <a:off x="1213725" y="1226387"/>
              <a:ext cx="259701" cy="122750"/>
            </a:xfrm>
            <a:prstGeom prst="ellipse">
              <a:avLst/>
            </a:prstGeom>
            <a:gradFill>
              <a:gsLst>
                <a:gs pos="0">
                  <a:srgbClr val="00FFFF">
                    <a:alpha val="23891"/>
                  </a:srgbClr>
                </a:gs>
                <a:gs pos="14286">
                  <a:srgbClr val="00FFFF">
                    <a:alpha val="22192"/>
                  </a:srgbClr>
                </a:gs>
                <a:gs pos="28571">
                  <a:srgbClr val="00FFFF">
                    <a:alpha val="17702"/>
                  </a:srgbClr>
                </a:gs>
                <a:gs pos="42857">
                  <a:srgbClr val="00FFFF">
                    <a:alpha val="11996"/>
                  </a:srgbClr>
                </a:gs>
                <a:gs pos="57143">
                  <a:srgbClr val="00FFFF">
                    <a:alpha val="6836"/>
                  </a:srgbClr>
                </a:gs>
                <a:gs pos="71429">
                  <a:srgbClr val="00FFFF">
                    <a:alpha val="3260"/>
                  </a:srgbClr>
                </a:gs>
                <a:gs pos="85714">
                  <a:srgbClr val="00FFFF">
                    <a:alpha val="1302"/>
                  </a:srgbClr>
                </a:gs>
                <a:gs pos="100000">
                  <a:srgbClr val="00FFFF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10711420">
              <a:off x="1323592" y="316032"/>
              <a:ext cx="792260" cy="5832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9696674">
              <a:off x="1724039" y="819462"/>
              <a:ext cx="126486" cy="125178"/>
            </a:xfrm>
            <a:prstGeom prst="ellipse">
              <a:avLst/>
            </a:prstGeom>
            <a:gradFill>
              <a:gsLst>
                <a:gs pos="0">
                  <a:srgbClr val="ADFFFF">
                    <a:alpha val="32631"/>
                  </a:srgbClr>
                </a:gs>
                <a:gs pos="14286">
                  <a:srgbClr val="ADFFFF">
                    <a:alpha val="30444"/>
                  </a:srgbClr>
                </a:gs>
                <a:gs pos="28571">
                  <a:srgbClr val="ADFFFF">
                    <a:alpha val="24564"/>
                  </a:srgbClr>
                </a:gs>
                <a:gs pos="42857">
                  <a:srgbClr val="ADFFFF">
                    <a:alpha val="16880"/>
                  </a:srgbClr>
                </a:gs>
                <a:gs pos="57143">
                  <a:srgbClr val="ADFFFF">
                    <a:alpha val="9738"/>
                  </a:srgbClr>
                </a:gs>
                <a:gs pos="71429">
                  <a:srgbClr val="ADFFFF">
                    <a:alpha val="4682"/>
                  </a:srgbClr>
                </a:gs>
                <a:gs pos="85714">
                  <a:srgbClr val="ADFFFF">
                    <a:alpha val="1878"/>
                  </a:srgbClr>
                </a:gs>
                <a:gs pos="100000">
                  <a:srgbClr val="ADFF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674621">
              <a:off x="755455" y="1382855"/>
              <a:ext cx="195630" cy="69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9207583">
              <a:off x="693035" y="916138"/>
              <a:ext cx="288260" cy="947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640592">
              <a:off x="763646" y="1361720"/>
              <a:ext cx="163513" cy="105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7164698">
              <a:off x="1551145" y="932472"/>
              <a:ext cx="678000" cy="119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9201274">
              <a:off x="1291954" y="1020755"/>
              <a:ext cx="520906" cy="45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7695869">
              <a:off x="1431497" y="601121"/>
              <a:ext cx="695066" cy="34068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9222664">
              <a:off x="2054140" y="577156"/>
              <a:ext cx="253951" cy="67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7188865">
              <a:off x="931304" y="1520133"/>
              <a:ext cx="306060" cy="50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5400000">
              <a:off x="934481" y="1200247"/>
              <a:ext cx="56734" cy="56734"/>
            </a:xfrm>
            <a:prstGeom prst="ellipse">
              <a:avLst/>
            </a:prstGeom>
            <a:gradFill>
              <a:gsLst>
                <a:gs pos="0">
                  <a:srgbClr val="998475">
                    <a:alpha val="14715"/>
                  </a:srgbClr>
                </a:gs>
                <a:gs pos="14286">
                  <a:srgbClr val="998475">
                    <a:alpha val="13610"/>
                  </a:srgbClr>
                </a:gs>
                <a:gs pos="28571">
                  <a:srgbClr val="998475">
                    <a:alpha val="10738"/>
                  </a:srgbClr>
                </a:gs>
                <a:gs pos="42857">
                  <a:srgbClr val="998475">
                    <a:alpha val="7180"/>
                  </a:srgbClr>
                </a:gs>
                <a:gs pos="57143">
                  <a:srgbClr val="998475">
                    <a:alpha val="4044"/>
                  </a:srgbClr>
                </a:gs>
                <a:gs pos="71429">
                  <a:srgbClr val="998475">
                    <a:alpha val="1914"/>
                  </a:srgbClr>
                </a:gs>
                <a:gs pos="85714">
                  <a:srgbClr val="998475">
                    <a:alpha val="761"/>
                  </a:srgbClr>
                </a:gs>
                <a:gs pos="100000">
                  <a:srgbClr val="998475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9041662">
              <a:off x="2051510" y="974846"/>
              <a:ext cx="517970" cy="76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421295">
              <a:off x="2380250" y="1038443"/>
              <a:ext cx="432133" cy="44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8861684">
              <a:off x="507647" y="1343590"/>
              <a:ext cx="547588" cy="1995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5400000">
              <a:off x="1009058" y="1716393"/>
              <a:ext cx="57628" cy="57628"/>
            </a:xfrm>
            <a:prstGeom prst="ellipse">
              <a:avLst/>
            </a:prstGeom>
            <a:gradFill>
              <a:gsLst>
                <a:gs pos="0">
                  <a:srgbClr val="7993C9">
                    <a:alpha val="14477"/>
                  </a:srgbClr>
                </a:gs>
                <a:gs pos="14286">
                  <a:srgbClr val="7993C9">
                    <a:alpha val="13389"/>
                  </a:srgbClr>
                </a:gs>
                <a:gs pos="28571">
                  <a:srgbClr val="7993C9">
                    <a:alpha val="10560"/>
                  </a:srgbClr>
                </a:gs>
                <a:gs pos="42857">
                  <a:srgbClr val="7993C9">
                    <a:alpha val="7059"/>
                  </a:srgbClr>
                </a:gs>
                <a:gs pos="57143">
                  <a:srgbClr val="7993C9">
                    <a:alpha val="3975"/>
                  </a:srgbClr>
                </a:gs>
                <a:gs pos="71429">
                  <a:srgbClr val="7993C9">
                    <a:alpha val="1881"/>
                  </a:srgbClr>
                </a:gs>
                <a:gs pos="85714">
                  <a:srgbClr val="7993C9">
                    <a:alpha val="748"/>
                  </a:srgbClr>
                </a:gs>
                <a:gs pos="100000">
                  <a:srgbClr val="7993C9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7781236">
              <a:off x="1283780" y="1002179"/>
              <a:ext cx="230845" cy="37218"/>
            </a:xfrm>
            <a:prstGeom prst="ellipse">
              <a:avLst/>
            </a:prstGeom>
            <a:gradFill>
              <a:gsLst>
                <a:gs pos="0">
                  <a:srgbClr val="0000FF">
                    <a:alpha val="32769"/>
                  </a:srgbClr>
                </a:gs>
                <a:gs pos="14286">
                  <a:srgbClr val="0000FF">
                    <a:alpha val="30574"/>
                  </a:srgbClr>
                </a:gs>
                <a:gs pos="28571">
                  <a:srgbClr val="0000FF">
                    <a:alpha val="24673"/>
                  </a:srgbClr>
                </a:gs>
                <a:gs pos="42857">
                  <a:srgbClr val="0000FF">
                    <a:alpha val="16960"/>
                  </a:srgbClr>
                </a:gs>
                <a:gs pos="57143">
                  <a:srgbClr val="0000FF">
                    <a:alpha val="9785"/>
                  </a:srgbClr>
                </a:gs>
                <a:gs pos="71429">
                  <a:srgbClr val="0000FF">
                    <a:alpha val="4706"/>
                  </a:srgbClr>
                </a:gs>
                <a:gs pos="85714">
                  <a:srgbClr val="0000FF">
                    <a:alpha val="1888"/>
                  </a:srgbClr>
                </a:gs>
                <a:gs pos="100000">
                  <a:srgbClr val="0000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400000">
              <a:off x="1944795" y="1540735"/>
              <a:ext cx="58974" cy="58974"/>
            </a:xfrm>
            <a:prstGeom prst="ellipse">
              <a:avLst/>
            </a:prstGeom>
            <a:gradFill>
              <a:gsLst>
                <a:gs pos="0">
                  <a:srgbClr val="7680A2">
                    <a:alpha val="14118"/>
                  </a:srgbClr>
                </a:gs>
                <a:gs pos="14286">
                  <a:srgbClr val="7680A2">
                    <a:alpha val="13055"/>
                  </a:srgbClr>
                </a:gs>
                <a:gs pos="28571">
                  <a:srgbClr val="7680A2">
                    <a:alpha val="10293"/>
                  </a:srgbClr>
                </a:gs>
                <a:gs pos="42857">
                  <a:srgbClr val="7680A2">
                    <a:alpha val="6877"/>
                  </a:srgbClr>
                </a:gs>
                <a:gs pos="57143">
                  <a:srgbClr val="7680A2">
                    <a:alpha val="3871"/>
                  </a:srgbClr>
                </a:gs>
                <a:gs pos="71429">
                  <a:srgbClr val="7680A2">
                    <a:alpha val="1831"/>
                  </a:srgbClr>
                </a:gs>
                <a:gs pos="85714">
                  <a:srgbClr val="7680A2">
                    <a:alpha val="728"/>
                  </a:srgbClr>
                </a:gs>
                <a:gs pos="100000">
                  <a:srgbClr val="7680A2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9249543">
              <a:off x="1793159" y="616366"/>
              <a:ext cx="539497" cy="136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5400000">
              <a:off x="1446217" y="1169485"/>
              <a:ext cx="59552" cy="59552"/>
            </a:xfrm>
            <a:prstGeom prst="ellipse">
              <a:avLst/>
            </a:prstGeom>
            <a:gradFill>
              <a:gsLst>
                <a:gs pos="0">
                  <a:srgbClr val="79A7CC">
                    <a:alpha val="13964"/>
                  </a:srgbClr>
                </a:gs>
                <a:gs pos="14286">
                  <a:srgbClr val="79A7CC">
                    <a:alpha val="12911"/>
                  </a:srgbClr>
                </a:gs>
                <a:gs pos="28571">
                  <a:srgbClr val="79A7CC">
                    <a:alpha val="10177"/>
                  </a:srgbClr>
                </a:gs>
                <a:gs pos="42857">
                  <a:srgbClr val="79A7CC">
                    <a:alpha val="6798"/>
                  </a:srgbClr>
                </a:gs>
                <a:gs pos="57143">
                  <a:srgbClr val="79A7CC">
                    <a:alpha val="3826"/>
                  </a:srgbClr>
                </a:gs>
                <a:gs pos="71429">
                  <a:srgbClr val="79A7CC">
                    <a:alpha val="1809"/>
                  </a:srgbClr>
                </a:gs>
                <a:gs pos="85714">
                  <a:srgbClr val="79A7CC">
                    <a:alpha val="719"/>
                  </a:srgbClr>
                </a:gs>
                <a:gs pos="100000">
                  <a:srgbClr val="79A7CC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-10679118">
              <a:off x="613223" y="828546"/>
              <a:ext cx="445831" cy="315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3077783">
              <a:off x="1142679" y="1211120"/>
              <a:ext cx="665914" cy="664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400000">
              <a:off x="1762514" y="1752751"/>
              <a:ext cx="55410" cy="55410"/>
            </a:xfrm>
            <a:prstGeom prst="ellipse">
              <a:avLst/>
            </a:prstGeom>
            <a:gradFill>
              <a:gsLst>
                <a:gs pos="0">
                  <a:srgbClr val="AC90C4">
                    <a:alpha val="15066"/>
                  </a:srgbClr>
                </a:gs>
                <a:gs pos="14286">
                  <a:srgbClr val="AC90C4">
                    <a:alpha val="13936"/>
                  </a:srgbClr>
                </a:gs>
                <a:gs pos="28571">
                  <a:srgbClr val="AC90C4">
                    <a:alpha val="11000"/>
                  </a:srgbClr>
                </a:gs>
                <a:gs pos="42857">
                  <a:srgbClr val="AC90C4">
                    <a:alpha val="7359"/>
                  </a:srgbClr>
                </a:gs>
                <a:gs pos="57143">
                  <a:srgbClr val="AC90C4">
                    <a:alpha val="4147"/>
                  </a:srgbClr>
                </a:gs>
                <a:gs pos="71429">
                  <a:srgbClr val="AC90C4">
                    <a:alpha val="1963"/>
                  </a:srgbClr>
                </a:gs>
                <a:gs pos="85714">
                  <a:srgbClr val="AC90C4">
                    <a:alpha val="781"/>
                  </a:srgbClr>
                </a:gs>
                <a:gs pos="100000">
                  <a:srgbClr val="AC90C4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10293780">
              <a:off x="2024412" y="961538"/>
              <a:ext cx="695512" cy="294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5400000">
              <a:off x="1561779" y="558776"/>
              <a:ext cx="62649" cy="62649"/>
            </a:xfrm>
            <a:prstGeom prst="ellipse">
              <a:avLst/>
            </a:prstGeom>
            <a:gradFill>
              <a:gsLst>
                <a:gs pos="0">
                  <a:srgbClr val="476B8D">
                    <a:alpha val="13131"/>
                  </a:srgbClr>
                </a:gs>
                <a:gs pos="14286">
                  <a:srgbClr val="476B8D">
                    <a:alpha val="12136"/>
                  </a:srgbClr>
                </a:gs>
                <a:gs pos="28571">
                  <a:srgbClr val="476B8D">
                    <a:alpha val="9557"/>
                  </a:srgbClr>
                </a:gs>
                <a:gs pos="42857">
                  <a:srgbClr val="476B8D">
                    <a:alpha val="6377"/>
                  </a:srgbClr>
                </a:gs>
                <a:gs pos="57143">
                  <a:srgbClr val="476B8D">
                    <a:alpha val="3585"/>
                  </a:srgbClr>
                </a:gs>
                <a:gs pos="71429">
                  <a:srgbClr val="476B8D">
                    <a:alpha val="1694"/>
                  </a:srgbClr>
                </a:gs>
                <a:gs pos="85714">
                  <a:srgbClr val="476B8D">
                    <a:alpha val="674"/>
                  </a:srgbClr>
                </a:gs>
                <a:gs pos="100000">
                  <a:srgbClr val="476B8D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10296922">
              <a:off x="930342" y="1489938"/>
              <a:ext cx="795947" cy="58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7063790">
              <a:off x="2294624" y="1473495"/>
              <a:ext cx="190987" cy="50587"/>
            </a:xfrm>
            <a:prstGeom prst="ellipse">
              <a:avLst/>
            </a:prstGeom>
            <a:gradFill>
              <a:gsLst>
                <a:gs pos="0">
                  <a:srgbClr val="FFFF46">
                    <a:alpha val="32968"/>
                  </a:srgbClr>
                </a:gs>
                <a:gs pos="14286">
                  <a:srgbClr val="FFFF46">
                    <a:alpha val="30764"/>
                  </a:srgbClr>
                </a:gs>
                <a:gs pos="28571">
                  <a:srgbClr val="FFFF46">
                    <a:alpha val="24833"/>
                  </a:srgbClr>
                </a:gs>
                <a:gs pos="42857">
                  <a:srgbClr val="FFFF46">
                    <a:alpha val="17075"/>
                  </a:srgbClr>
                </a:gs>
                <a:gs pos="57143">
                  <a:srgbClr val="FFFF46">
                    <a:alpha val="9855"/>
                  </a:srgbClr>
                </a:gs>
                <a:gs pos="71429">
                  <a:srgbClr val="FFFF46">
                    <a:alpha val="4740"/>
                  </a:srgbClr>
                </a:gs>
                <a:gs pos="85714">
                  <a:srgbClr val="FFFF46">
                    <a:alpha val="1902"/>
                  </a:srgbClr>
                </a:gs>
                <a:gs pos="100000">
                  <a:srgbClr val="FFFF4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5400000">
              <a:off x="2333032" y="1201528"/>
              <a:ext cx="59866" cy="59866"/>
            </a:xfrm>
            <a:prstGeom prst="ellipse">
              <a:avLst/>
            </a:prstGeom>
            <a:gradFill>
              <a:gsLst>
                <a:gs pos="0">
                  <a:srgbClr val="5474BA">
                    <a:alpha val="13880"/>
                  </a:srgbClr>
                </a:gs>
                <a:gs pos="14286">
                  <a:srgbClr val="5474BA">
                    <a:alpha val="12832"/>
                  </a:srgbClr>
                </a:gs>
                <a:gs pos="28571">
                  <a:srgbClr val="5474BA">
                    <a:alpha val="10115"/>
                  </a:srgbClr>
                </a:gs>
                <a:gs pos="42857">
                  <a:srgbClr val="5474BA">
                    <a:alpha val="6755"/>
                  </a:srgbClr>
                </a:gs>
                <a:gs pos="57143">
                  <a:srgbClr val="5474BA">
                    <a:alpha val="3802"/>
                  </a:srgbClr>
                </a:gs>
                <a:gs pos="71429">
                  <a:srgbClr val="5474BA">
                    <a:alpha val="1798"/>
                  </a:srgbClr>
                </a:gs>
                <a:gs pos="85714">
                  <a:srgbClr val="5474BA">
                    <a:alpha val="715"/>
                  </a:srgbClr>
                </a:gs>
                <a:gs pos="100000">
                  <a:srgbClr val="5474BA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135793">
              <a:off x="1536037" y="438131"/>
              <a:ext cx="261957" cy="115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8595240">
              <a:off x="1959595" y="622276"/>
              <a:ext cx="502788" cy="110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10286405">
              <a:off x="1468611" y="913822"/>
              <a:ext cx="378956" cy="37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400000">
              <a:off x="1635911" y="504718"/>
              <a:ext cx="60870" cy="60870"/>
            </a:xfrm>
            <a:prstGeom prst="ellipse">
              <a:avLst/>
            </a:prstGeom>
            <a:gradFill>
              <a:gsLst>
                <a:gs pos="0">
                  <a:srgbClr val="95B5D8">
                    <a:alpha val="13610"/>
                  </a:srgbClr>
                </a:gs>
                <a:gs pos="14286">
                  <a:srgbClr val="95B5D8">
                    <a:alpha val="12582"/>
                  </a:srgbClr>
                </a:gs>
                <a:gs pos="28571">
                  <a:srgbClr val="95B5D8">
                    <a:alpha val="9914"/>
                  </a:srgbClr>
                </a:gs>
                <a:gs pos="42857">
                  <a:srgbClr val="95B5D8">
                    <a:alpha val="6619"/>
                  </a:srgbClr>
                </a:gs>
                <a:gs pos="57143">
                  <a:srgbClr val="95B5D8">
                    <a:alpha val="3724"/>
                  </a:srgbClr>
                </a:gs>
                <a:gs pos="71429">
                  <a:srgbClr val="95B5D8">
                    <a:alpha val="1761"/>
                  </a:srgbClr>
                </a:gs>
                <a:gs pos="85714">
                  <a:srgbClr val="95B5D8">
                    <a:alpha val="700"/>
                  </a:srgbClr>
                </a:gs>
                <a:gs pos="100000">
                  <a:srgbClr val="95B5D8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6532020">
              <a:off x="1290255" y="1622970"/>
              <a:ext cx="415103" cy="57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-10793938">
              <a:off x="1982631" y="1576445"/>
              <a:ext cx="365226" cy="24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10621290">
              <a:off x="1404089" y="1478230"/>
              <a:ext cx="292223" cy="40885"/>
            </a:xfrm>
            <a:prstGeom prst="ellipse">
              <a:avLst/>
            </a:prstGeom>
            <a:gradFill>
              <a:gsLst>
                <a:gs pos="0">
                  <a:srgbClr val="E5FFFF">
                    <a:alpha val="32968"/>
                  </a:srgbClr>
                </a:gs>
                <a:gs pos="14286">
                  <a:srgbClr val="E5FFFF">
                    <a:alpha val="30764"/>
                  </a:srgbClr>
                </a:gs>
                <a:gs pos="28571">
                  <a:srgbClr val="E5FFFF">
                    <a:alpha val="24833"/>
                  </a:srgbClr>
                </a:gs>
                <a:gs pos="42857">
                  <a:srgbClr val="E5FFFF">
                    <a:alpha val="17075"/>
                  </a:srgbClr>
                </a:gs>
                <a:gs pos="57143">
                  <a:srgbClr val="E5FFFF">
                    <a:alpha val="9855"/>
                  </a:srgbClr>
                </a:gs>
                <a:gs pos="71429">
                  <a:srgbClr val="E5FFFF">
                    <a:alpha val="4740"/>
                  </a:srgbClr>
                </a:gs>
                <a:gs pos="85714">
                  <a:srgbClr val="E5FFFF">
                    <a:alpha val="1902"/>
                  </a:srgbClr>
                </a:gs>
                <a:gs pos="100000">
                  <a:srgbClr val="E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10587426">
              <a:off x="601613" y="887432"/>
              <a:ext cx="384445" cy="36709"/>
            </a:xfrm>
            <a:prstGeom prst="ellipse">
              <a:avLst/>
            </a:prstGeom>
            <a:gradFill>
              <a:gsLst>
                <a:gs pos="0">
                  <a:srgbClr val="00001D">
                    <a:alpha val="32968"/>
                  </a:srgbClr>
                </a:gs>
                <a:gs pos="14286">
                  <a:srgbClr val="00001D">
                    <a:alpha val="30764"/>
                  </a:srgbClr>
                </a:gs>
                <a:gs pos="28571">
                  <a:srgbClr val="00001D">
                    <a:alpha val="24833"/>
                  </a:srgbClr>
                </a:gs>
                <a:gs pos="42857">
                  <a:srgbClr val="00001D">
                    <a:alpha val="17075"/>
                  </a:srgbClr>
                </a:gs>
                <a:gs pos="57143">
                  <a:srgbClr val="00001D">
                    <a:alpha val="9855"/>
                  </a:srgbClr>
                </a:gs>
                <a:gs pos="71429">
                  <a:srgbClr val="00001D">
                    <a:alpha val="4740"/>
                  </a:srgbClr>
                </a:gs>
                <a:gs pos="85714">
                  <a:srgbClr val="00001D">
                    <a:alpha val="1902"/>
                  </a:srgbClr>
                </a:gs>
                <a:gs pos="100000">
                  <a:srgbClr val="00001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9341241">
              <a:off x="1598415" y="655321"/>
              <a:ext cx="713824" cy="464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9500002">
              <a:off x="2142768" y="818916"/>
              <a:ext cx="570019" cy="28430"/>
            </a:xfrm>
            <a:prstGeom prst="ellipse">
              <a:avLst/>
            </a:prstGeom>
            <a:gradFill>
              <a:gsLst>
                <a:gs pos="0">
                  <a:srgbClr val="D7FFFF">
                    <a:alpha val="32968"/>
                  </a:srgbClr>
                </a:gs>
                <a:gs pos="14286">
                  <a:srgbClr val="D7FFFF">
                    <a:alpha val="30764"/>
                  </a:srgbClr>
                </a:gs>
                <a:gs pos="28571">
                  <a:srgbClr val="D7FFFF">
                    <a:alpha val="24833"/>
                  </a:srgbClr>
                </a:gs>
                <a:gs pos="42857">
                  <a:srgbClr val="D7FFFF">
                    <a:alpha val="17075"/>
                  </a:srgbClr>
                </a:gs>
                <a:gs pos="57143">
                  <a:srgbClr val="D7FFFF">
                    <a:alpha val="9855"/>
                  </a:srgbClr>
                </a:gs>
                <a:gs pos="71429">
                  <a:srgbClr val="D7FFFF">
                    <a:alpha val="4740"/>
                  </a:srgbClr>
                </a:gs>
                <a:gs pos="85714">
                  <a:srgbClr val="D7FFFF">
                    <a:alpha val="1902"/>
                  </a:srgbClr>
                </a:gs>
                <a:gs pos="100000">
                  <a:srgbClr val="D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-10105488">
              <a:off x="1761150" y="454405"/>
              <a:ext cx="551066" cy="173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10714610">
              <a:off x="1469318" y="753600"/>
              <a:ext cx="107670" cy="56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400000">
              <a:off x="2286838" y="759518"/>
              <a:ext cx="59993" cy="59993"/>
            </a:xfrm>
            <a:prstGeom prst="ellipse">
              <a:avLst/>
            </a:prstGeom>
            <a:gradFill>
              <a:gsLst>
                <a:gs pos="0">
                  <a:srgbClr val="9B6043">
                    <a:alpha val="13846"/>
                  </a:srgbClr>
                </a:gs>
                <a:gs pos="14286">
                  <a:srgbClr val="9B6043">
                    <a:alpha val="12801"/>
                  </a:srgbClr>
                </a:gs>
                <a:gs pos="28571">
                  <a:srgbClr val="9B6043">
                    <a:alpha val="10089"/>
                  </a:srgbClr>
                </a:gs>
                <a:gs pos="42857">
                  <a:srgbClr val="9B6043">
                    <a:alpha val="6738"/>
                  </a:srgbClr>
                </a:gs>
                <a:gs pos="57143">
                  <a:srgbClr val="9B6043">
                    <a:alpha val="3792"/>
                  </a:srgbClr>
                </a:gs>
                <a:gs pos="71429">
                  <a:srgbClr val="9B6043">
                    <a:alpha val="1793"/>
                  </a:srgbClr>
                </a:gs>
                <a:gs pos="85714">
                  <a:srgbClr val="9B6043">
                    <a:alpha val="713"/>
                  </a:srgbClr>
                </a:gs>
                <a:gs pos="100000">
                  <a:srgbClr val="9B6043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10061083">
              <a:off x="1094193" y="447064"/>
              <a:ext cx="665278" cy="251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8684707">
              <a:off x="1723968" y="1431348"/>
              <a:ext cx="384748" cy="308078"/>
            </a:xfrm>
            <a:prstGeom prst="ellipse">
              <a:avLst/>
            </a:prstGeom>
            <a:gradFill>
              <a:gsLst>
                <a:gs pos="0">
                  <a:srgbClr val="0000FF">
                    <a:alpha val="16428"/>
                  </a:srgbClr>
                </a:gs>
                <a:gs pos="14286">
                  <a:srgbClr val="0000FF">
                    <a:alpha val="15206"/>
                  </a:srgbClr>
                </a:gs>
                <a:gs pos="28571">
                  <a:srgbClr val="0000FF">
                    <a:alpha val="12021"/>
                  </a:srgbClr>
                </a:gs>
                <a:gs pos="42857">
                  <a:srgbClr val="0000FF">
                    <a:alpha val="8057"/>
                  </a:srgbClr>
                </a:gs>
                <a:gs pos="57143">
                  <a:srgbClr val="0000FF">
                    <a:alpha val="4548"/>
                  </a:srgbClr>
                </a:gs>
                <a:gs pos="71429">
                  <a:srgbClr val="0000FF">
                    <a:alpha val="2155"/>
                  </a:srgbClr>
                </a:gs>
                <a:gs pos="85714">
                  <a:srgbClr val="0000FF">
                    <a:alpha val="858"/>
                  </a:srgbClr>
                </a:gs>
                <a:gs pos="100000">
                  <a:srgbClr val="0000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7180707">
              <a:off x="537565" y="922912"/>
              <a:ext cx="289557" cy="308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7878999">
              <a:off x="1880044" y="722451"/>
              <a:ext cx="540962" cy="32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-8385119">
              <a:off x="2274281" y="1479795"/>
              <a:ext cx="316806" cy="150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10570827">
              <a:off x="1125195" y="471770"/>
              <a:ext cx="635971" cy="106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9811921">
              <a:off x="1572251" y="1072643"/>
              <a:ext cx="268358" cy="58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10262357">
              <a:off x="1592889" y="424109"/>
              <a:ext cx="610161" cy="239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8857021">
              <a:off x="1609709" y="1164830"/>
              <a:ext cx="244108" cy="4131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6833117">
              <a:off x="1437663" y="324974"/>
              <a:ext cx="532120" cy="147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400000">
              <a:off x="1426697" y="870826"/>
              <a:ext cx="61946" cy="61946"/>
            </a:xfrm>
            <a:prstGeom prst="ellipse">
              <a:avLst/>
            </a:prstGeom>
            <a:gradFill>
              <a:gsLst>
                <a:gs pos="0">
                  <a:srgbClr val="36A0AC">
                    <a:alpha val="13321"/>
                  </a:srgbClr>
                </a:gs>
                <a:gs pos="14286">
                  <a:srgbClr val="36A0AC">
                    <a:alpha val="12312"/>
                  </a:srgbClr>
                </a:gs>
                <a:gs pos="28571">
                  <a:srgbClr val="36A0AC">
                    <a:alpha val="9699"/>
                  </a:srgbClr>
                </a:gs>
                <a:gs pos="42857">
                  <a:srgbClr val="36A0AC">
                    <a:alpha val="6473"/>
                  </a:srgbClr>
                </a:gs>
                <a:gs pos="57143">
                  <a:srgbClr val="36A0AC">
                    <a:alpha val="3640"/>
                  </a:srgbClr>
                </a:gs>
                <a:gs pos="71429">
                  <a:srgbClr val="36A0AC">
                    <a:alpha val="1721"/>
                  </a:srgbClr>
                </a:gs>
                <a:gs pos="85714">
                  <a:srgbClr val="36A0AC">
                    <a:alpha val="684"/>
                  </a:srgbClr>
                </a:gs>
                <a:gs pos="100000">
                  <a:srgbClr val="36A0AC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5400000">
              <a:off x="742401" y="1180419"/>
              <a:ext cx="61748" cy="61748"/>
            </a:xfrm>
            <a:prstGeom prst="ellipse">
              <a:avLst/>
            </a:prstGeom>
            <a:gradFill>
              <a:gsLst>
                <a:gs pos="0">
                  <a:srgbClr val="526052">
                    <a:alpha val="13374"/>
                  </a:srgbClr>
                </a:gs>
                <a:gs pos="14286">
                  <a:srgbClr val="526052">
                    <a:alpha val="12362"/>
                  </a:srgbClr>
                </a:gs>
                <a:gs pos="28571">
                  <a:srgbClr val="526052">
                    <a:alpha val="9738"/>
                  </a:srgbClr>
                </a:gs>
                <a:gs pos="42857">
                  <a:srgbClr val="526052">
                    <a:alpha val="6499"/>
                  </a:srgbClr>
                </a:gs>
                <a:gs pos="57143">
                  <a:srgbClr val="526052">
                    <a:alpha val="3655"/>
                  </a:srgbClr>
                </a:gs>
                <a:gs pos="71429">
                  <a:srgbClr val="526052">
                    <a:alpha val="1728"/>
                  </a:srgbClr>
                </a:gs>
                <a:gs pos="85714">
                  <a:srgbClr val="526052">
                    <a:alpha val="687"/>
                  </a:srgbClr>
                </a:gs>
                <a:gs pos="100000">
                  <a:srgbClr val="526052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-9973295">
              <a:off x="640292" y="764131"/>
              <a:ext cx="501131" cy="126762"/>
            </a:xfrm>
            <a:prstGeom prst="ellipse">
              <a:avLst/>
            </a:prstGeom>
            <a:gradFill>
              <a:gsLst>
                <a:gs pos="0">
                  <a:srgbClr val="FFFF00">
                    <a:alpha val="9975"/>
                  </a:srgbClr>
                </a:gs>
                <a:gs pos="14286">
                  <a:srgbClr val="FFFF00">
                    <a:alpha val="9206"/>
                  </a:srgbClr>
                </a:gs>
                <a:gs pos="28571">
                  <a:srgbClr val="FFFF00">
                    <a:alpha val="7225"/>
                  </a:srgbClr>
                </a:gs>
                <a:gs pos="42857">
                  <a:srgbClr val="FFFF00">
                    <a:alpha val="4800"/>
                  </a:srgbClr>
                </a:gs>
                <a:gs pos="57143">
                  <a:srgbClr val="FFFF00">
                    <a:alpha val="2689"/>
                  </a:srgbClr>
                </a:gs>
                <a:gs pos="71429">
                  <a:srgbClr val="FFFF00">
                    <a:alpha val="1268"/>
                  </a:srgbClr>
                </a:gs>
                <a:gs pos="85714">
                  <a:srgbClr val="FFFF00">
                    <a:alpha val="503"/>
                  </a:srgbClr>
                </a:gs>
                <a:gs pos="100000">
                  <a:srgbClr val="FFFF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-10671980">
              <a:off x="1356120" y="1094985"/>
              <a:ext cx="386000" cy="31960"/>
            </a:xfrm>
            <a:prstGeom prst="ellipse">
              <a:avLst/>
            </a:prstGeom>
            <a:gradFill>
              <a:gsLst>
                <a:gs pos="0">
                  <a:srgbClr val="000047">
                    <a:alpha val="32968"/>
                  </a:srgbClr>
                </a:gs>
                <a:gs pos="14286">
                  <a:srgbClr val="000047">
                    <a:alpha val="30764"/>
                  </a:srgbClr>
                </a:gs>
                <a:gs pos="28571">
                  <a:srgbClr val="000047">
                    <a:alpha val="24833"/>
                  </a:srgbClr>
                </a:gs>
                <a:gs pos="42857">
                  <a:srgbClr val="000047">
                    <a:alpha val="17075"/>
                  </a:srgbClr>
                </a:gs>
                <a:gs pos="57143">
                  <a:srgbClr val="000047">
                    <a:alpha val="9855"/>
                  </a:srgbClr>
                </a:gs>
                <a:gs pos="71429">
                  <a:srgbClr val="000047">
                    <a:alpha val="4740"/>
                  </a:srgbClr>
                </a:gs>
                <a:gs pos="85714">
                  <a:srgbClr val="000047">
                    <a:alpha val="1902"/>
                  </a:srgbClr>
                </a:gs>
                <a:gs pos="100000">
                  <a:srgbClr val="00004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3775630">
              <a:off x="1869831" y="1536520"/>
              <a:ext cx="373194" cy="50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9460147">
              <a:off x="901664" y="521175"/>
              <a:ext cx="665538" cy="89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9501588">
              <a:off x="1298555" y="1236271"/>
              <a:ext cx="270387" cy="36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8296827">
              <a:off x="1373571" y="968464"/>
              <a:ext cx="758116" cy="429860"/>
            </a:xfrm>
            <a:prstGeom prst="ellipse">
              <a:avLst/>
            </a:prstGeom>
            <a:gradFill>
              <a:gsLst>
                <a:gs pos="0">
                  <a:srgbClr val="00DEFF">
                    <a:alpha val="32968"/>
                  </a:srgbClr>
                </a:gs>
                <a:gs pos="14286">
                  <a:srgbClr val="00DEFF">
                    <a:alpha val="30764"/>
                  </a:srgbClr>
                </a:gs>
                <a:gs pos="28571">
                  <a:srgbClr val="00DEFF">
                    <a:alpha val="24833"/>
                  </a:srgbClr>
                </a:gs>
                <a:gs pos="42857">
                  <a:srgbClr val="00DEFF">
                    <a:alpha val="17075"/>
                  </a:srgbClr>
                </a:gs>
                <a:gs pos="57143">
                  <a:srgbClr val="00DEFF">
                    <a:alpha val="9855"/>
                  </a:srgbClr>
                </a:gs>
                <a:gs pos="71429">
                  <a:srgbClr val="00DEFF">
                    <a:alpha val="4740"/>
                  </a:srgbClr>
                </a:gs>
                <a:gs pos="85714">
                  <a:srgbClr val="00DEFF">
                    <a:alpha val="1902"/>
                  </a:srgbClr>
                </a:gs>
                <a:gs pos="100000">
                  <a:srgbClr val="00D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5400000">
              <a:off x="2512378" y="1251801"/>
              <a:ext cx="62469" cy="62469"/>
            </a:xfrm>
            <a:prstGeom prst="ellipse">
              <a:avLst/>
            </a:prstGeom>
            <a:gradFill>
              <a:gsLst>
                <a:gs pos="0">
                  <a:srgbClr val="71A1E3">
                    <a:alpha val="13179"/>
                  </a:srgbClr>
                </a:gs>
                <a:gs pos="14286">
                  <a:srgbClr val="71A1E3">
                    <a:alpha val="12181"/>
                  </a:srgbClr>
                </a:gs>
                <a:gs pos="28571">
                  <a:srgbClr val="71A1E3">
                    <a:alpha val="9594"/>
                  </a:srgbClr>
                </a:gs>
                <a:gs pos="42857">
                  <a:srgbClr val="71A1E3">
                    <a:alpha val="6401"/>
                  </a:srgbClr>
                </a:gs>
                <a:gs pos="57143">
                  <a:srgbClr val="71A1E3">
                    <a:alpha val="3599"/>
                  </a:srgbClr>
                </a:gs>
                <a:gs pos="71429">
                  <a:srgbClr val="71A1E3">
                    <a:alpha val="1701"/>
                  </a:srgbClr>
                </a:gs>
                <a:gs pos="85714">
                  <a:srgbClr val="71A1E3">
                    <a:alpha val="676"/>
                  </a:srgbClr>
                </a:gs>
                <a:gs pos="100000">
                  <a:srgbClr val="71A1E3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4092215">
              <a:off x="1433581" y="1981719"/>
              <a:ext cx="312490" cy="99263"/>
            </a:xfrm>
            <a:prstGeom prst="ellipse">
              <a:avLst/>
            </a:prstGeom>
            <a:gradFill>
              <a:gsLst>
                <a:gs pos="0">
                  <a:srgbClr val="FFFFF2">
                    <a:alpha val="32968"/>
                  </a:srgbClr>
                </a:gs>
                <a:gs pos="14286">
                  <a:srgbClr val="FFFFF2">
                    <a:alpha val="30764"/>
                  </a:srgbClr>
                </a:gs>
                <a:gs pos="28571">
                  <a:srgbClr val="FFFFF2">
                    <a:alpha val="24833"/>
                  </a:srgbClr>
                </a:gs>
                <a:gs pos="42857">
                  <a:srgbClr val="FFFFF2">
                    <a:alpha val="17075"/>
                  </a:srgbClr>
                </a:gs>
                <a:gs pos="57143">
                  <a:srgbClr val="FFFFF2">
                    <a:alpha val="9855"/>
                  </a:srgbClr>
                </a:gs>
                <a:gs pos="71429">
                  <a:srgbClr val="FFFFF2">
                    <a:alpha val="4740"/>
                  </a:srgbClr>
                </a:gs>
                <a:gs pos="85714">
                  <a:srgbClr val="FFFFF2">
                    <a:alpha val="1902"/>
                  </a:srgbClr>
                </a:gs>
                <a:gs pos="100000">
                  <a:srgbClr val="FFFF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10027957">
              <a:off x="347611" y="3089246"/>
              <a:ext cx="517417" cy="1809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7339220">
              <a:off x="503824" y="807603"/>
              <a:ext cx="492594" cy="32612"/>
            </a:xfrm>
            <a:prstGeom prst="ellipse">
              <a:avLst/>
            </a:prstGeom>
            <a:gradFill>
              <a:gsLst>
                <a:gs pos="0">
                  <a:srgbClr val="FFFFD0">
                    <a:alpha val="32968"/>
                  </a:srgbClr>
                </a:gs>
                <a:gs pos="14286">
                  <a:srgbClr val="FFFFD0">
                    <a:alpha val="30764"/>
                  </a:srgbClr>
                </a:gs>
                <a:gs pos="28571">
                  <a:srgbClr val="FFFFD0">
                    <a:alpha val="24833"/>
                  </a:srgbClr>
                </a:gs>
                <a:gs pos="42857">
                  <a:srgbClr val="FFFFD0">
                    <a:alpha val="17075"/>
                  </a:srgbClr>
                </a:gs>
                <a:gs pos="57143">
                  <a:srgbClr val="FFFFD0">
                    <a:alpha val="9855"/>
                  </a:srgbClr>
                </a:gs>
                <a:gs pos="71429">
                  <a:srgbClr val="FFFFD0">
                    <a:alpha val="4740"/>
                  </a:srgbClr>
                </a:gs>
                <a:gs pos="85714">
                  <a:srgbClr val="FFFFD0">
                    <a:alpha val="1902"/>
                  </a:srgbClr>
                </a:gs>
                <a:gs pos="100000">
                  <a:srgbClr val="FFF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10066513">
              <a:off x="1472864" y="1233283"/>
              <a:ext cx="279924" cy="3306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3293057">
              <a:off x="758587" y="818790"/>
              <a:ext cx="489379" cy="87188"/>
            </a:xfrm>
            <a:prstGeom prst="ellipse">
              <a:avLst/>
            </a:prstGeom>
            <a:gradFill>
              <a:gsLst>
                <a:gs pos="0">
                  <a:srgbClr val="FF1641">
                    <a:alpha val="32968"/>
                  </a:srgbClr>
                </a:gs>
                <a:gs pos="14286">
                  <a:srgbClr val="FF1641">
                    <a:alpha val="30764"/>
                  </a:srgbClr>
                </a:gs>
                <a:gs pos="28571">
                  <a:srgbClr val="FF1641">
                    <a:alpha val="24833"/>
                  </a:srgbClr>
                </a:gs>
                <a:gs pos="42857">
                  <a:srgbClr val="FF1641">
                    <a:alpha val="17075"/>
                  </a:srgbClr>
                </a:gs>
                <a:gs pos="57143">
                  <a:srgbClr val="FF1641">
                    <a:alpha val="9855"/>
                  </a:srgbClr>
                </a:gs>
                <a:gs pos="71429">
                  <a:srgbClr val="FF1641">
                    <a:alpha val="4740"/>
                  </a:srgbClr>
                </a:gs>
                <a:gs pos="85714">
                  <a:srgbClr val="FF1641">
                    <a:alpha val="1902"/>
                  </a:srgbClr>
                </a:gs>
                <a:gs pos="100000">
                  <a:srgbClr val="FF16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5400000">
              <a:off x="1294252" y="652244"/>
              <a:ext cx="64296" cy="64296"/>
            </a:xfrm>
            <a:prstGeom prst="ellipse">
              <a:avLst/>
            </a:prstGeom>
            <a:gradFill>
              <a:gsLst>
                <a:gs pos="0">
                  <a:srgbClr val="2988A4">
                    <a:alpha val="12684"/>
                  </a:srgbClr>
                </a:gs>
                <a:gs pos="14286">
                  <a:srgbClr val="2988A4">
                    <a:alpha val="11721"/>
                  </a:srgbClr>
                </a:gs>
                <a:gs pos="28571">
                  <a:srgbClr val="2988A4">
                    <a:alpha val="9226"/>
                  </a:srgbClr>
                </a:gs>
                <a:gs pos="42857">
                  <a:srgbClr val="2988A4">
                    <a:alpha val="6152"/>
                  </a:srgbClr>
                </a:gs>
                <a:gs pos="57143">
                  <a:srgbClr val="2988A4">
                    <a:alpha val="3457"/>
                  </a:srgbClr>
                </a:gs>
                <a:gs pos="71429">
                  <a:srgbClr val="2988A4">
                    <a:alpha val="1633"/>
                  </a:srgbClr>
                </a:gs>
                <a:gs pos="85714">
                  <a:srgbClr val="2988A4">
                    <a:alpha val="649"/>
                  </a:srgbClr>
                </a:gs>
                <a:gs pos="100000">
                  <a:srgbClr val="2988A4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5400000">
              <a:off x="1597924" y="1796326"/>
              <a:ext cx="60575" cy="60575"/>
            </a:xfrm>
            <a:prstGeom prst="ellipse">
              <a:avLst/>
            </a:prstGeom>
            <a:gradFill>
              <a:gsLst>
                <a:gs pos="0">
                  <a:srgbClr val="A279AC">
                    <a:alpha val="13689"/>
                  </a:srgbClr>
                </a:gs>
                <a:gs pos="14286">
                  <a:srgbClr val="A279AC">
                    <a:alpha val="12656"/>
                  </a:srgbClr>
                </a:gs>
                <a:gs pos="28571">
                  <a:srgbClr val="A279AC">
                    <a:alpha val="9973"/>
                  </a:srgbClr>
                </a:gs>
                <a:gs pos="42857">
                  <a:srgbClr val="A279AC">
                    <a:alpha val="6659"/>
                  </a:srgbClr>
                </a:gs>
                <a:gs pos="57143">
                  <a:srgbClr val="A279AC">
                    <a:alpha val="3746"/>
                  </a:srgbClr>
                </a:gs>
                <a:gs pos="71429">
                  <a:srgbClr val="A279AC">
                    <a:alpha val="1772"/>
                  </a:srgbClr>
                </a:gs>
                <a:gs pos="85714">
                  <a:srgbClr val="A279AC">
                    <a:alpha val="704"/>
                  </a:srgbClr>
                </a:gs>
                <a:gs pos="100000">
                  <a:srgbClr val="A279AC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8202873">
              <a:off x="762845" y="874621"/>
              <a:ext cx="358947" cy="62114"/>
            </a:xfrm>
            <a:prstGeom prst="ellipse">
              <a:avLst/>
            </a:prstGeom>
            <a:gradFill>
              <a:gsLst>
                <a:gs pos="0">
                  <a:srgbClr val="DFFFFF">
                    <a:alpha val="32968"/>
                  </a:srgbClr>
                </a:gs>
                <a:gs pos="14286">
                  <a:srgbClr val="DFFFFF">
                    <a:alpha val="30764"/>
                  </a:srgbClr>
                </a:gs>
                <a:gs pos="28571">
                  <a:srgbClr val="DFFFFF">
                    <a:alpha val="24833"/>
                  </a:srgbClr>
                </a:gs>
                <a:gs pos="42857">
                  <a:srgbClr val="DFFFFF">
                    <a:alpha val="17075"/>
                  </a:srgbClr>
                </a:gs>
                <a:gs pos="57143">
                  <a:srgbClr val="DFFFFF">
                    <a:alpha val="9855"/>
                  </a:srgbClr>
                </a:gs>
                <a:gs pos="71429">
                  <a:srgbClr val="DFFFFF">
                    <a:alpha val="4740"/>
                  </a:srgbClr>
                </a:gs>
                <a:gs pos="85714">
                  <a:srgbClr val="DFFFFF">
                    <a:alpha val="1902"/>
                  </a:srgbClr>
                </a:gs>
                <a:gs pos="100000">
                  <a:srgbClr val="D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3708785">
              <a:off x="761381" y="998647"/>
              <a:ext cx="344693" cy="88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5400000">
              <a:off x="1389412" y="1407912"/>
              <a:ext cx="62921" cy="62921"/>
            </a:xfrm>
            <a:prstGeom prst="ellipse">
              <a:avLst/>
            </a:prstGeom>
            <a:gradFill>
              <a:gsLst>
                <a:gs pos="0">
                  <a:srgbClr val="005378">
                    <a:alpha val="13057"/>
                  </a:srgbClr>
                </a:gs>
                <a:gs pos="14286">
                  <a:srgbClr val="005378">
                    <a:alpha val="12068"/>
                  </a:srgbClr>
                </a:gs>
                <a:gs pos="28571">
                  <a:srgbClr val="005378">
                    <a:alpha val="9503"/>
                  </a:srgbClr>
                </a:gs>
                <a:gs pos="42857">
                  <a:srgbClr val="005378">
                    <a:alpha val="6340"/>
                  </a:srgbClr>
                </a:gs>
                <a:gs pos="57143">
                  <a:srgbClr val="005378">
                    <a:alpha val="3564"/>
                  </a:srgbClr>
                </a:gs>
                <a:gs pos="71429">
                  <a:srgbClr val="005378">
                    <a:alpha val="1684"/>
                  </a:srgbClr>
                </a:gs>
                <a:gs pos="85714">
                  <a:srgbClr val="005378">
                    <a:alpha val="669"/>
                  </a:srgbClr>
                </a:gs>
                <a:gs pos="100000">
                  <a:srgbClr val="005378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9198423">
              <a:off x="1507237" y="571040"/>
              <a:ext cx="250109" cy="38926"/>
            </a:xfrm>
            <a:prstGeom prst="ellipse">
              <a:avLst/>
            </a:prstGeom>
            <a:gradFill>
              <a:gsLst>
                <a:gs pos="0">
                  <a:srgbClr val="FFFFCB">
                    <a:alpha val="32968"/>
                  </a:srgbClr>
                </a:gs>
                <a:gs pos="14286">
                  <a:srgbClr val="FFFFCB">
                    <a:alpha val="30764"/>
                  </a:srgbClr>
                </a:gs>
                <a:gs pos="28571">
                  <a:srgbClr val="FFFFCB">
                    <a:alpha val="24833"/>
                  </a:srgbClr>
                </a:gs>
                <a:gs pos="42857">
                  <a:srgbClr val="FFFFCB">
                    <a:alpha val="17075"/>
                  </a:srgbClr>
                </a:gs>
                <a:gs pos="57143">
                  <a:srgbClr val="FFFFCB">
                    <a:alpha val="9855"/>
                  </a:srgbClr>
                </a:gs>
                <a:gs pos="71429">
                  <a:srgbClr val="FFFFCB">
                    <a:alpha val="4740"/>
                  </a:srgbClr>
                </a:gs>
                <a:gs pos="85714">
                  <a:srgbClr val="FFFFCB">
                    <a:alpha val="1902"/>
                  </a:srgbClr>
                </a:gs>
                <a:gs pos="100000">
                  <a:srgbClr val="FFFF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9266112">
              <a:off x="1904174" y="735151"/>
              <a:ext cx="248984" cy="35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10518752">
              <a:off x="1145305" y="1316830"/>
              <a:ext cx="505806" cy="45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9738411">
              <a:off x="1745273" y="697662"/>
              <a:ext cx="263279" cy="239391"/>
            </a:xfrm>
            <a:prstGeom prst="ellipse">
              <a:avLst/>
            </a:prstGeom>
            <a:gradFill>
              <a:gsLst>
                <a:gs pos="0">
                  <a:srgbClr val="A066FF">
                    <a:alpha val="19159"/>
                  </a:srgbClr>
                </a:gs>
                <a:gs pos="14286">
                  <a:srgbClr val="A066FF">
                    <a:alpha val="17756"/>
                  </a:srgbClr>
                </a:gs>
                <a:gs pos="28571">
                  <a:srgbClr val="A066FF">
                    <a:alpha val="14082"/>
                  </a:srgbClr>
                </a:gs>
                <a:gs pos="42857">
                  <a:srgbClr val="A066FF">
                    <a:alpha val="9476"/>
                  </a:srgbClr>
                </a:gs>
                <a:gs pos="57143">
                  <a:srgbClr val="A066FF">
                    <a:alpha val="5367"/>
                  </a:srgbClr>
                </a:gs>
                <a:gs pos="71429">
                  <a:srgbClr val="A066FF">
                    <a:alpha val="2549"/>
                  </a:srgbClr>
                </a:gs>
                <a:gs pos="85714">
                  <a:srgbClr val="A066FF">
                    <a:alpha val="1016"/>
                  </a:srgbClr>
                </a:gs>
                <a:gs pos="100000">
                  <a:srgbClr val="A066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3583715">
              <a:off x="1557050" y="1924416"/>
              <a:ext cx="399068" cy="285597"/>
            </a:xfrm>
            <a:prstGeom prst="ellipse">
              <a:avLst/>
            </a:prstGeom>
            <a:gradFill>
              <a:gsLst>
                <a:gs pos="0">
                  <a:srgbClr val="28B4FF">
                    <a:alpha val="21152"/>
                  </a:srgbClr>
                </a:gs>
                <a:gs pos="14286">
                  <a:srgbClr val="28B4FF">
                    <a:alpha val="19621"/>
                  </a:srgbClr>
                </a:gs>
                <a:gs pos="28571">
                  <a:srgbClr val="28B4FF">
                    <a:alpha val="15599"/>
                  </a:srgbClr>
                </a:gs>
                <a:gs pos="42857">
                  <a:srgbClr val="28B4FF">
                    <a:alpha val="10528"/>
                  </a:srgbClr>
                </a:gs>
                <a:gs pos="57143">
                  <a:srgbClr val="28B4FF">
                    <a:alpha val="5978"/>
                  </a:srgbClr>
                </a:gs>
                <a:gs pos="71429">
                  <a:srgbClr val="28B4FF">
                    <a:alpha val="2844"/>
                  </a:srgbClr>
                </a:gs>
                <a:gs pos="85714">
                  <a:srgbClr val="28B4FF">
                    <a:alpha val="1134"/>
                  </a:srgbClr>
                </a:gs>
                <a:gs pos="100000">
                  <a:srgbClr val="28B4FF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9431570">
              <a:off x="1624164" y="1009373"/>
              <a:ext cx="272485" cy="351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400000">
              <a:off x="1872547" y="606956"/>
              <a:ext cx="63570" cy="63570"/>
            </a:xfrm>
            <a:prstGeom prst="ellipse">
              <a:avLst/>
            </a:prstGeom>
            <a:gradFill>
              <a:gsLst>
                <a:gs pos="0">
                  <a:srgbClr val="3B98BB">
                    <a:alpha val="12881"/>
                  </a:srgbClr>
                </a:gs>
                <a:gs pos="14286">
                  <a:srgbClr val="3B98BB">
                    <a:alpha val="11904"/>
                  </a:srgbClr>
                </a:gs>
                <a:gs pos="28571">
                  <a:srgbClr val="3B98BB">
                    <a:alpha val="9372"/>
                  </a:srgbClr>
                </a:gs>
                <a:gs pos="42857">
                  <a:srgbClr val="3B98BB">
                    <a:alpha val="6251"/>
                  </a:srgbClr>
                </a:gs>
                <a:gs pos="57143">
                  <a:srgbClr val="3B98BB">
                    <a:alpha val="3514"/>
                  </a:srgbClr>
                </a:gs>
                <a:gs pos="71429">
                  <a:srgbClr val="3B98BB">
                    <a:alpha val="1660"/>
                  </a:srgbClr>
                </a:gs>
                <a:gs pos="85714">
                  <a:srgbClr val="3B98BB">
                    <a:alpha val="660"/>
                  </a:srgbClr>
                </a:gs>
                <a:gs pos="100000">
                  <a:srgbClr val="3B98BB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6961196">
              <a:off x="534686" y="897139"/>
              <a:ext cx="409395" cy="157164"/>
            </a:xfrm>
            <a:prstGeom prst="ellipse">
              <a:avLst/>
            </a:prstGeom>
            <a:gradFill>
              <a:gsLst>
                <a:gs pos="0">
                  <a:srgbClr val="00FFFF">
                    <a:alpha val="30804"/>
                  </a:srgbClr>
                </a:gs>
                <a:gs pos="14286">
                  <a:srgbClr val="00FFFF">
                    <a:alpha val="28712"/>
                  </a:srgbClr>
                </a:gs>
                <a:gs pos="28571">
                  <a:srgbClr val="00FFFF">
                    <a:alpha val="23109"/>
                  </a:srgbClr>
                </a:gs>
                <a:gs pos="42857">
                  <a:srgbClr val="00FFFF">
                    <a:alpha val="15833"/>
                  </a:srgbClr>
                </a:gs>
                <a:gs pos="57143">
                  <a:srgbClr val="00FFFF">
                    <a:alpha val="9109"/>
                  </a:srgbClr>
                </a:gs>
                <a:gs pos="71429">
                  <a:srgbClr val="00FFFF">
                    <a:alpha val="4372"/>
                  </a:srgbClr>
                </a:gs>
                <a:gs pos="85714">
                  <a:srgbClr val="00FFFF">
                    <a:alpha val="1752"/>
                  </a:srgbClr>
                </a:gs>
                <a:gs pos="100000">
                  <a:srgbClr val="00FFFF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3550438">
              <a:off x="1075456" y="1168862"/>
              <a:ext cx="213699" cy="52895"/>
            </a:xfrm>
            <a:prstGeom prst="ellipse">
              <a:avLst/>
            </a:prstGeom>
            <a:gradFill>
              <a:gsLst>
                <a:gs pos="0">
                  <a:srgbClr val="FFFFDC">
                    <a:alpha val="32968"/>
                  </a:srgbClr>
                </a:gs>
                <a:gs pos="14286">
                  <a:srgbClr val="FFFFDC">
                    <a:alpha val="30764"/>
                  </a:srgbClr>
                </a:gs>
                <a:gs pos="28571">
                  <a:srgbClr val="FFFFDC">
                    <a:alpha val="24833"/>
                  </a:srgbClr>
                </a:gs>
                <a:gs pos="42857">
                  <a:srgbClr val="FFFFDC">
                    <a:alpha val="17075"/>
                  </a:srgbClr>
                </a:gs>
                <a:gs pos="57143">
                  <a:srgbClr val="FFFFDC">
                    <a:alpha val="9855"/>
                  </a:srgbClr>
                </a:gs>
                <a:gs pos="71429">
                  <a:srgbClr val="FFFFDC">
                    <a:alpha val="4740"/>
                  </a:srgbClr>
                </a:gs>
                <a:gs pos="85714">
                  <a:srgbClr val="FFFFDC">
                    <a:alpha val="1902"/>
                  </a:srgbClr>
                </a:gs>
                <a:gs pos="100000">
                  <a:srgbClr val="FFFF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8973153">
              <a:off x="1485667" y="1282071"/>
              <a:ext cx="286311" cy="39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9834274">
              <a:off x="1833779" y="476333"/>
              <a:ext cx="554565" cy="114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400000">
              <a:off x="1330523" y="1920518"/>
              <a:ext cx="63663" cy="63663"/>
            </a:xfrm>
            <a:prstGeom prst="ellipse">
              <a:avLst/>
            </a:prstGeom>
            <a:gradFill>
              <a:gsLst>
                <a:gs pos="0">
                  <a:srgbClr val="564EA0">
                    <a:alpha val="12856"/>
                  </a:srgbClr>
                </a:gs>
                <a:gs pos="14286">
                  <a:srgbClr val="564EA0">
                    <a:alpha val="11881"/>
                  </a:srgbClr>
                </a:gs>
                <a:gs pos="28571">
                  <a:srgbClr val="564EA0">
                    <a:alpha val="9354"/>
                  </a:srgbClr>
                </a:gs>
                <a:gs pos="42857">
                  <a:srgbClr val="564EA0">
                    <a:alpha val="6238"/>
                  </a:srgbClr>
                </a:gs>
                <a:gs pos="57143">
                  <a:srgbClr val="564EA0">
                    <a:alpha val="3506"/>
                  </a:srgbClr>
                </a:gs>
                <a:gs pos="71429">
                  <a:srgbClr val="564EA0">
                    <a:alpha val="1657"/>
                  </a:srgbClr>
                </a:gs>
                <a:gs pos="85714">
                  <a:srgbClr val="564EA0">
                    <a:alpha val="658"/>
                  </a:srgbClr>
                </a:gs>
                <a:gs pos="100000">
                  <a:srgbClr val="564EA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400000">
              <a:off x="2063444" y="1032513"/>
              <a:ext cx="63762" cy="63762"/>
            </a:xfrm>
            <a:prstGeom prst="ellipse">
              <a:avLst/>
            </a:prstGeom>
            <a:gradFill>
              <a:gsLst>
                <a:gs pos="0">
                  <a:srgbClr val="717B7F">
                    <a:alpha val="12829"/>
                  </a:srgbClr>
                </a:gs>
                <a:gs pos="14286">
                  <a:srgbClr val="717B7F">
                    <a:alpha val="11856"/>
                  </a:srgbClr>
                </a:gs>
                <a:gs pos="28571">
                  <a:srgbClr val="717B7F">
                    <a:alpha val="9334"/>
                  </a:srgbClr>
                </a:gs>
                <a:gs pos="42857">
                  <a:srgbClr val="717B7F">
                    <a:alpha val="6225"/>
                  </a:srgbClr>
                </a:gs>
                <a:gs pos="57143">
                  <a:srgbClr val="717B7F">
                    <a:alpha val="3499"/>
                  </a:srgbClr>
                </a:gs>
                <a:gs pos="71429">
                  <a:srgbClr val="717B7F">
                    <a:alpha val="1653"/>
                  </a:srgbClr>
                </a:gs>
                <a:gs pos="85714">
                  <a:srgbClr val="717B7F">
                    <a:alpha val="657"/>
                  </a:srgbClr>
                </a:gs>
                <a:gs pos="100000">
                  <a:srgbClr val="717B7F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9687602">
              <a:off x="2541129" y="1903194"/>
              <a:ext cx="640305" cy="149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9954614">
              <a:off x="1002032" y="466791"/>
              <a:ext cx="719513" cy="2403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5400000">
              <a:off x="901798" y="1841360"/>
              <a:ext cx="64622" cy="64622"/>
            </a:xfrm>
            <a:prstGeom prst="ellipse">
              <a:avLst/>
            </a:prstGeom>
            <a:gradFill>
              <a:gsLst>
                <a:gs pos="0">
                  <a:srgbClr val="EDDD99">
                    <a:alpha val="12596"/>
                  </a:srgbClr>
                </a:gs>
                <a:gs pos="14286">
                  <a:srgbClr val="EDDD99">
                    <a:alpha val="11639"/>
                  </a:srgbClr>
                </a:gs>
                <a:gs pos="28571">
                  <a:srgbClr val="EDDD99">
                    <a:alpha val="9160"/>
                  </a:srgbClr>
                </a:gs>
                <a:gs pos="42857">
                  <a:srgbClr val="EDDD99">
                    <a:alpha val="6107"/>
                  </a:srgbClr>
                </a:gs>
                <a:gs pos="57143">
                  <a:srgbClr val="EDDD99">
                    <a:alpha val="3432"/>
                  </a:srgbClr>
                </a:gs>
                <a:gs pos="71429">
                  <a:srgbClr val="EDDD99">
                    <a:alpha val="1621"/>
                  </a:srgbClr>
                </a:gs>
                <a:gs pos="85714">
                  <a:srgbClr val="EDDD99">
                    <a:alpha val="644"/>
                  </a:srgbClr>
                </a:gs>
                <a:gs pos="100000">
                  <a:srgbClr val="EDDD99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-8360857">
              <a:off x="490825" y="1289644"/>
              <a:ext cx="623119" cy="64573"/>
            </a:xfrm>
            <a:prstGeom prst="ellipse">
              <a:avLst/>
            </a:prstGeom>
            <a:gradFill>
              <a:gsLst>
                <a:gs pos="0">
                  <a:srgbClr val="000057">
                    <a:alpha val="32968"/>
                  </a:srgbClr>
                </a:gs>
                <a:gs pos="14286">
                  <a:srgbClr val="000057">
                    <a:alpha val="30764"/>
                  </a:srgbClr>
                </a:gs>
                <a:gs pos="28571">
                  <a:srgbClr val="000057">
                    <a:alpha val="24833"/>
                  </a:srgbClr>
                </a:gs>
                <a:gs pos="42857">
                  <a:srgbClr val="000057">
                    <a:alpha val="17075"/>
                  </a:srgbClr>
                </a:gs>
                <a:gs pos="57143">
                  <a:srgbClr val="000057">
                    <a:alpha val="9855"/>
                  </a:srgbClr>
                </a:gs>
                <a:gs pos="71429">
                  <a:srgbClr val="000057">
                    <a:alpha val="4740"/>
                  </a:srgbClr>
                </a:gs>
                <a:gs pos="85714">
                  <a:srgbClr val="000057">
                    <a:alpha val="1902"/>
                  </a:srgbClr>
                </a:gs>
                <a:gs pos="100000">
                  <a:srgbClr val="00005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9191596">
              <a:off x="761120" y="1577696"/>
              <a:ext cx="258141" cy="103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9934254">
              <a:off x="1647321" y="1617569"/>
              <a:ext cx="217155" cy="51752"/>
            </a:xfrm>
            <a:prstGeom prst="ellipse">
              <a:avLst/>
            </a:prstGeom>
            <a:gradFill>
              <a:gsLst>
                <a:gs pos="0">
                  <a:srgbClr val="FFFFBE">
                    <a:alpha val="25367"/>
                  </a:srgbClr>
                </a:gs>
                <a:gs pos="14286">
                  <a:srgbClr val="FFFFBE">
                    <a:alpha val="23580"/>
                  </a:srgbClr>
                </a:gs>
                <a:gs pos="28571">
                  <a:srgbClr val="FFFFBE">
                    <a:alpha val="18845"/>
                  </a:srgbClr>
                </a:gs>
                <a:gs pos="42857">
                  <a:srgbClr val="FFFFBE">
                    <a:alpha val="12799"/>
                  </a:srgbClr>
                </a:gs>
                <a:gs pos="57143">
                  <a:srgbClr val="FFFFBE">
                    <a:alpha val="7308"/>
                  </a:srgbClr>
                </a:gs>
                <a:gs pos="71429">
                  <a:srgbClr val="FFFFBE">
                    <a:alpha val="3490"/>
                  </a:srgbClr>
                </a:gs>
                <a:gs pos="85714">
                  <a:srgbClr val="FFFFBE">
                    <a:alpha val="1395"/>
                  </a:srgbClr>
                </a:gs>
                <a:gs pos="100000">
                  <a:srgbClr val="FFFFBE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-9199795">
              <a:off x="1179543" y="962039"/>
              <a:ext cx="148191" cy="60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8979848">
              <a:off x="2981362" y="1752122"/>
              <a:ext cx="472084" cy="85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8782565">
              <a:off x="1108542" y="980691"/>
              <a:ext cx="225863" cy="4104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-10298473">
              <a:off x="1304549" y="1463185"/>
              <a:ext cx="605370" cy="42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10129665">
              <a:off x="1116547" y="1240321"/>
              <a:ext cx="601076" cy="54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6388736">
              <a:off x="1541132" y="2287904"/>
              <a:ext cx="199265" cy="1021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8183716">
              <a:off x="679915" y="957623"/>
              <a:ext cx="465712" cy="864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9654130">
              <a:off x="2103795" y="641608"/>
              <a:ext cx="293185" cy="132340"/>
            </a:xfrm>
            <a:prstGeom prst="ellipse">
              <a:avLst/>
            </a:prstGeom>
            <a:gradFill>
              <a:gsLst>
                <a:gs pos="0">
                  <a:srgbClr val="89FF75">
                    <a:alpha val="32968"/>
                  </a:srgbClr>
                </a:gs>
                <a:gs pos="14286">
                  <a:srgbClr val="89FF75">
                    <a:alpha val="30764"/>
                  </a:srgbClr>
                </a:gs>
                <a:gs pos="28571">
                  <a:srgbClr val="89FF75">
                    <a:alpha val="24833"/>
                  </a:srgbClr>
                </a:gs>
                <a:gs pos="42857">
                  <a:srgbClr val="89FF75">
                    <a:alpha val="17075"/>
                  </a:srgbClr>
                </a:gs>
                <a:gs pos="57143">
                  <a:srgbClr val="89FF75">
                    <a:alpha val="9855"/>
                  </a:srgbClr>
                </a:gs>
                <a:gs pos="71429">
                  <a:srgbClr val="89FF75">
                    <a:alpha val="4740"/>
                  </a:srgbClr>
                </a:gs>
                <a:gs pos="85714">
                  <a:srgbClr val="89FF75">
                    <a:alpha val="1902"/>
                  </a:srgbClr>
                </a:gs>
                <a:gs pos="100000">
                  <a:srgbClr val="89FF7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-8776784">
              <a:off x="1148063" y="700260"/>
              <a:ext cx="355436" cy="308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9135901">
              <a:off x="1202765" y="1167702"/>
              <a:ext cx="174605" cy="35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4678004">
              <a:off x="1339283" y="1978022"/>
              <a:ext cx="446251" cy="62426"/>
            </a:xfrm>
            <a:prstGeom prst="ellipse">
              <a:avLst/>
            </a:prstGeom>
            <a:gradFill>
              <a:gsLst>
                <a:gs pos="0">
                  <a:srgbClr val="FFFFBB">
                    <a:alpha val="32968"/>
                  </a:srgbClr>
                </a:gs>
                <a:gs pos="14286">
                  <a:srgbClr val="FFFFBB">
                    <a:alpha val="30764"/>
                  </a:srgbClr>
                </a:gs>
                <a:gs pos="28571">
                  <a:srgbClr val="FFFFBB">
                    <a:alpha val="24833"/>
                  </a:srgbClr>
                </a:gs>
                <a:gs pos="42857">
                  <a:srgbClr val="FFFFBB">
                    <a:alpha val="17075"/>
                  </a:srgbClr>
                </a:gs>
                <a:gs pos="57143">
                  <a:srgbClr val="FFFFBB">
                    <a:alpha val="9855"/>
                  </a:srgbClr>
                </a:gs>
                <a:gs pos="71429">
                  <a:srgbClr val="FFFFBB">
                    <a:alpha val="4740"/>
                  </a:srgbClr>
                </a:gs>
                <a:gs pos="85714">
                  <a:srgbClr val="FFFFBB">
                    <a:alpha val="1902"/>
                  </a:srgbClr>
                </a:gs>
                <a:gs pos="100000">
                  <a:srgbClr val="FFFF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-10557492">
              <a:off x="536467" y="919574"/>
              <a:ext cx="526686" cy="97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9316397">
              <a:off x="2078641" y="679007"/>
              <a:ext cx="545866" cy="97266"/>
            </a:xfrm>
            <a:prstGeom prst="ellipse">
              <a:avLst/>
            </a:prstGeom>
            <a:gradFill>
              <a:gsLst>
                <a:gs pos="0">
                  <a:srgbClr val="FFFF8C">
                    <a:alpha val="32968"/>
                  </a:srgbClr>
                </a:gs>
                <a:gs pos="14286">
                  <a:srgbClr val="FFFF8C">
                    <a:alpha val="30764"/>
                  </a:srgbClr>
                </a:gs>
                <a:gs pos="28571">
                  <a:srgbClr val="FFFF8C">
                    <a:alpha val="24833"/>
                  </a:srgbClr>
                </a:gs>
                <a:gs pos="42857">
                  <a:srgbClr val="FFFF8C">
                    <a:alpha val="17075"/>
                  </a:srgbClr>
                </a:gs>
                <a:gs pos="57143">
                  <a:srgbClr val="FFFF8C">
                    <a:alpha val="9855"/>
                  </a:srgbClr>
                </a:gs>
                <a:gs pos="71429">
                  <a:srgbClr val="FFFF8C">
                    <a:alpha val="4740"/>
                  </a:srgbClr>
                </a:gs>
                <a:gs pos="85714">
                  <a:srgbClr val="FFFF8C">
                    <a:alpha val="1902"/>
                  </a:srgbClr>
                </a:gs>
                <a:gs pos="100000">
                  <a:srgbClr val="FFFF8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9618952">
              <a:off x="1398763" y="1238095"/>
              <a:ext cx="190802" cy="3381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4291357">
              <a:off x="1987271" y="1519986"/>
              <a:ext cx="145899" cy="48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9961643">
              <a:off x="1008739" y="461756"/>
              <a:ext cx="736839" cy="242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8448822">
              <a:off x="2248712" y="934762"/>
              <a:ext cx="268832" cy="41381"/>
            </a:xfrm>
            <a:prstGeom prst="ellipse">
              <a:avLst/>
            </a:prstGeom>
            <a:gradFill>
              <a:gsLst>
                <a:gs pos="0">
                  <a:srgbClr val="FFFFC3">
                    <a:alpha val="32968"/>
                  </a:srgbClr>
                </a:gs>
                <a:gs pos="14286">
                  <a:srgbClr val="FFFFC3">
                    <a:alpha val="30764"/>
                  </a:srgbClr>
                </a:gs>
                <a:gs pos="28571">
                  <a:srgbClr val="FFFFC3">
                    <a:alpha val="24833"/>
                  </a:srgbClr>
                </a:gs>
                <a:gs pos="42857">
                  <a:srgbClr val="FFFFC3">
                    <a:alpha val="17075"/>
                  </a:srgbClr>
                </a:gs>
                <a:gs pos="57143">
                  <a:srgbClr val="FFFFC3">
                    <a:alpha val="9855"/>
                  </a:srgbClr>
                </a:gs>
                <a:gs pos="71429">
                  <a:srgbClr val="FFFFC3">
                    <a:alpha val="4740"/>
                  </a:srgbClr>
                </a:gs>
                <a:gs pos="85714">
                  <a:srgbClr val="FFFFC3">
                    <a:alpha val="1902"/>
                  </a:srgbClr>
                </a:gs>
                <a:gs pos="100000">
                  <a:srgbClr val="FFFF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634689">
              <a:off x="2254842" y="907046"/>
              <a:ext cx="382924" cy="65636"/>
            </a:xfrm>
            <a:prstGeom prst="ellipse">
              <a:avLst/>
            </a:prstGeom>
            <a:gradFill>
              <a:gsLst>
                <a:gs pos="0">
                  <a:srgbClr val="460000">
                    <a:alpha val="32968"/>
                  </a:srgbClr>
                </a:gs>
                <a:gs pos="14286">
                  <a:srgbClr val="460000">
                    <a:alpha val="30764"/>
                  </a:srgbClr>
                </a:gs>
                <a:gs pos="28571">
                  <a:srgbClr val="460000">
                    <a:alpha val="24833"/>
                  </a:srgbClr>
                </a:gs>
                <a:gs pos="42857">
                  <a:srgbClr val="460000">
                    <a:alpha val="17075"/>
                  </a:srgbClr>
                </a:gs>
                <a:gs pos="57143">
                  <a:srgbClr val="460000">
                    <a:alpha val="9855"/>
                  </a:srgbClr>
                </a:gs>
                <a:gs pos="71429">
                  <a:srgbClr val="460000">
                    <a:alpha val="4740"/>
                  </a:srgbClr>
                </a:gs>
                <a:gs pos="85714">
                  <a:srgbClr val="460000">
                    <a:alpha val="1902"/>
                  </a:srgbClr>
                </a:gs>
                <a:gs pos="100000">
                  <a:srgbClr val="4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9307972">
              <a:off x="1746820" y="626152"/>
              <a:ext cx="658329" cy="677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10724415">
              <a:off x="1611174" y="827445"/>
              <a:ext cx="249365" cy="343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9326588">
              <a:off x="925106" y="491239"/>
              <a:ext cx="692023" cy="168460"/>
            </a:xfrm>
            <a:prstGeom prst="ellipse">
              <a:avLst/>
            </a:prstGeom>
            <a:gradFill>
              <a:gsLst>
                <a:gs pos="0">
                  <a:srgbClr val="54FFFF">
                    <a:alpha val="32968"/>
                  </a:srgbClr>
                </a:gs>
                <a:gs pos="14286">
                  <a:srgbClr val="54FFFF">
                    <a:alpha val="30764"/>
                  </a:srgbClr>
                </a:gs>
                <a:gs pos="28571">
                  <a:srgbClr val="54FFFF">
                    <a:alpha val="24833"/>
                  </a:srgbClr>
                </a:gs>
                <a:gs pos="42857">
                  <a:srgbClr val="54FFFF">
                    <a:alpha val="17075"/>
                  </a:srgbClr>
                </a:gs>
                <a:gs pos="57143">
                  <a:srgbClr val="54FFFF">
                    <a:alpha val="9855"/>
                  </a:srgbClr>
                </a:gs>
                <a:gs pos="71429">
                  <a:srgbClr val="54FFFF">
                    <a:alpha val="4740"/>
                  </a:srgbClr>
                </a:gs>
                <a:gs pos="85714">
                  <a:srgbClr val="54FFFF">
                    <a:alpha val="1902"/>
                  </a:srgbClr>
                </a:gs>
                <a:gs pos="100000">
                  <a:srgbClr val="5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8473709">
              <a:off x="1807772" y="831988"/>
              <a:ext cx="285291" cy="2644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10461341">
              <a:off x="1416727" y="607423"/>
              <a:ext cx="559365" cy="142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9279608">
              <a:off x="2205517" y="1201340"/>
              <a:ext cx="366785" cy="772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-10740942">
              <a:off x="1678750" y="459177"/>
              <a:ext cx="595297" cy="685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312159">
              <a:off x="607062" y="1082658"/>
              <a:ext cx="225318" cy="3235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4479353">
              <a:off x="566869" y="1103168"/>
              <a:ext cx="385996" cy="5522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9581821">
              <a:off x="932950" y="503386"/>
              <a:ext cx="684020" cy="127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4750977">
              <a:off x="2324084" y="1238258"/>
              <a:ext cx="376698" cy="268204"/>
            </a:xfrm>
            <a:prstGeom prst="ellipse">
              <a:avLst/>
            </a:prstGeom>
            <a:gradFill>
              <a:gsLst>
                <a:gs pos="0">
                  <a:srgbClr val="0000FF">
                    <a:alpha val="30208"/>
                  </a:srgbClr>
                </a:gs>
                <a:gs pos="14286">
                  <a:srgbClr val="0000FF">
                    <a:alpha val="28148"/>
                  </a:srgbClr>
                </a:gs>
                <a:gs pos="28571">
                  <a:srgbClr val="0000FF">
                    <a:alpha val="22637"/>
                  </a:srgbClr>
                </a:gs>
                <a:gs pos="42857">
                  <a:srgbClr val="0000FF">
                    <a:alpha val="15494"/>
                  </a:srgbClr>
                </a:gs>
                <a:gs pos="57143">
                  <a:srgbClr val="0000FF">
                    <a:alpha val="8907"/>
                  </a:srgbClr>
                </a:gs>
                <a:gs pos="71429">
                  <a:srgbClr val="0000FF">
                    <a:alpha val="4273"/>
                  </a:srgbClr>
                </a:gs>
                <a:gs pos="85714">
                  <a:srgbClr val="0000FF">
                    <a:alpha val="1712"/>
                  </a:srgbClr>
                </a:gs>
                <a:gs pos="100000">
                  <a:srgbClr val="0000FF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10053057">
              <a:off x="1755012" y="442951"/>
              <a:ext cx="585834" cy="18324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7639902">
              <a:off x="1369758" y="510207"/>
              <a:ext cx="646281" cy="848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9592994">
              <a:off x="-205927" y="3276046"/>
              <a:ext cx="632179" cy="180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4875240">
              <a:off x="875882" y="1206040"/>
              <a:ext cx="598573" cy="100139"/>
            </a:xfrm>
            <a:prstGeom prst="ellipse">
              <a:avLst/>
            </a:prstGeom>
            <a:gradFill>
              <a:gsLst>
                <a:gs pos="0">
                  <a:srgbClr val="00FFFF">
                    <a:alpha val="29084"/>
                  </a:srgbClr>
                </a:gs>
                <a:gs pos="14286">
                  <a:srgbClr val="00FFFF">
                    <a:alpha val="27085"/>
                  </a:srgbClr>
                </a:gs>
                <a:gs pos="28571">
                  <a:srgbClr val="00FFFF">
                    <a:alpha val="21750"/>
                  </a:srgbClr>
                </a:gs>
                <a:gs pos="42857">
                  <a:srgbClr val="00FFFF">
                    <a:alpha val="14860"/>
                  </a:srgbClr>
                </a:gs>
                <a:gs pos="57143">
                  <a:srgbClr val="00FFFF">
                    <a:alpha val="8528"/>
                  </a:srgbClr>
                </a:gs>
                <a:gs pos="71429">
                  <a:srgbClr val="00FFFF">
                    <a:alpha val="4087"/>
                  </a:srgbClr>
                </a:gs>
                <a:gs pos="85714">
                  <a:srgbClr val="00FFFF">
                    <a:alpha val="1636"/>
                  </a:srgbClr>
                </a:gs>
                <a:gs pos="100000">
                  <a:srgbClr val="00FF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10537688">
              <a:off x="946181" y="1536299"/>
              <a:ext cx="809903" cy="37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9182788">
              <a:off x="1128904" y="2762535"/>
              <a:ext cx="669108" cy="111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9640342">
              <a:off x="1411289" y="1003546"/>
              <a:ext cx="695120" cy="60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3942741">
              <a:off x="1151940" y="2073432"/>
              <a:ext cx="710452" cy="1341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9332425">
              <a:off x="778566" y="1486490"/>
              <a:ext cx="358353" cy="744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10332648">
              <a:off x="1433738" y="561545"/>
              <a:ext cx="445302" cy="48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3369025">
              <a:off x="1524745" y="1008881"/>
              <a:ext cx="421897" cy="131021"/>
            </a:xfrm>
            <a:prstGeom prst="ellipse">
              <a:avLst/>
            </a:prstGeom>
            <a:gradFill>
              <a:gsLst>
                <a:gs pos="0">
                  <a:srgbClr val="003EFF">
                    <a:alpha val="15514"/>
                  </a:srgbClr>
                </a:gs>
                <a:gs pos="14286">
                  <a:srgbClr val="003EFF">
                    <a:alpha val="14354"/>
                  </a:srgbClr>
                </a:gs>
                <a:gs pos="28571">
                  <a:srgbClr val="003EFF">
                    <a:alpha val="11335"/>
                  </a:srgbClr>
                </a:gs>
                <a:gs pos="42857">
                  <a:srgbClr val="003EFF">
                    <a:alpha val="7588"/>
                  </a:srgbClr>
                </a:gs>
                <a:gs pos="57143">
                  <a:srgbClr val="003EFF">
                    <a:alpha val="4278"/>
                  </a:srgbClr>
                </a:gs>
                <a:gs pos="71429">
                  <a:srgbClr val="003EFF">
                    <a:alpha val="2026"/>
                  </a:srgbClr>
                </a:gs>
                <a:gs pos="85714">
                  <a:srgbClr val="003EFF">
                    <a:alpha val="806"/>
                  </a:srgbClr>
                </a:gs>
                <a:gs pos="100000">
                  <a:srgbClr val="003E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3304835">
              <a:off x="1769833" y="1564652"/>
              <a:ext cx="104250" cy="60294"/>
            </a:xfrm>
            <a:prstGeom prst="ellipse">
              <a:avLst/>
            </a:prstGeom>
            <a:gradFill>
              <a:gsLst>
                <a:gs pos="0">
                  <a:srgbClr val="DCFFEB">
                    <a:alpha val="32968"/>
                  </a:srgbClr>
                </a:gs>
                <a:gs pos="14286">
                  <a:srgbClr val="DCFFEB">
                    <a:alpha val="30764"/>
                  </a:srgbClr>
                </a:gs>
                <a:gs pos="28571">
                  <a:srgbClr val="DCFFEB">
                    <a:alpha val="24833"/>
                  </a:srgbClr>
                </a:gs>
                <a:gs pos="42857">
                  <a:srgbClr val="DCFFEB">
                    <a:alpha val="17075"/>
                  </a:srgbClr>
                </a:gs>
                <a:gs pos="57143">
                  <a:srgbClr val="DCFFEB">
                    <a:alpha val="9855"/>
                  </a:srgbClr>
                </a:gs>
                <a:gs pos="71429">
                  <a:srgbClr val="DCFFEB">
                    <a:alpha val="4740"/>
                  </a:srgbClr>
                </a:gs>
                <a:gs pos="85714">
                  <a:srgbClr val="DCFFEB">
                    <a:alpha val="1902"/>
                  </a:srgbClr>
                </a:gs>
                <a:gs pos="100000">
                  <a:srgbClr val="DC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10299912">
              <a:off x="1520728" y="693154"/>
              <a:ext cx="587794" cy="47809"/>
            </a:xfrm>
            <a:prstGeom prst="ellipse">
              <a:avLst/>
            </a:prstGeom>
            <a:gradFill>
              <a:gsLst>
                <a:gs pos="0">
                  <a:srgbClr val="00006E">
                    <a:alpha val="32968"/>
                  </a:srgbClr>
                </a:gs>
                <a:gs pos="14286">
                  <a:srgbClr val="00006E">
                    <a:alpha val="30764"/>
                  </a:srgbClr>
                </a:gs>
                <a:gs pos="28571">
                  <a:srgbClr val="00006E">
                    <a:alpha val="24833"/>
                  </a:srgbClr>
                </a:gs>
                <a:gs pos="42857">
                  <a:srgbClr val="00006E">
                    <a:alpha val="17075"/>
                  </a:srgbClr>
                </a:gs>
                <a:gs pos="57143">
                  <a:srgbClr val="00006E">
                    <a:alpha val="9855"/>
                  </a:srgbClr>
                </a:gs>
                <a:gs pos="71429">
                  <a:srgbClr val="00006E">
                    <a:alpha val="4740"/>
                  </a:srgbClr>
                </a:gs>
                <a:gs pos="85714">
                  <a:srgbClr val="00006E">
                    <a:alpha val="1902"/>
                  </a:srgbClr>
                </a:gs>
                <a:gs pos="100000">
                  <a:srgbClr val="00006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10759767">
              <a:off x="1420356" y="1323238"/>
              <a:ext cx="371993" cy="188753"/>
            </a:xfrm>
            <a:prstGeom prst="ellipse">
              <a:avLst/>
            </a:prstGeom>
            <a:gradFill>
              <a:gsLst>
                <a:gs pos="0">
                  <a:srgbClr val="00CAFF">
                    <a:alpha val="32968"/>
                  </a:srgbClr>
                </a:gs>
                <a:gs pos="14286">
                  <a:srgbClr val="00CAFF">
                    <a:alpha val="30764"/>
                  </a:srgbClr>
                </a:gs>
                <a:gs pos="28571">
                  <a:srgbClr val="00CAFF">
                    <a:alpha val="24833"/>
                  </a:srgbClr>
                </a:gs>
                <a:gs pos="42857">
                  <a:srgbClr val="00CAFF">
                    <a:alpha val="17075"/>
                  </a:srgbClr>
                </a:gs>
                <a:gs pos="57143">
                  <a:srgbClr val="00CAFF">
                    <a:alpha val="9855"/>
                  </a:srgbClr>
                </a:gs>
                <a:gs pos="71429">
                  <a:srgbClr val="00CAFF">
                    <a:alpha val="4740"/>
                  </a:srgbClr>
                </a:gs>
                <a:gs pos="85714">
                  <a:srgbClr val="00CAFF">
                    <a:alpha val="1902"/>
                  </a:srgbClr>
                </a:gs>
                <a:gs pos="100000">
                  <a:srgbClr val="00C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9473690">
              <a:off x="287023" y="3150017"/>
              <a:ext cx="603917" cy="121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3243426">
              <a:off x="2298425" y="1474133"/>
              <a:ext cx="233301" cy="111226"/>
            </a:xfrm>
            <a:prstGeom prst="ellipse">
              <a:avLst/>
            </a:prstGeom>
            <a:gradFill>
              <a:gsLst>
                <a:gs pos="0">
                  <a:srgbClr val="FFFF79">
                    <a:alpha val="32968"/>
                  </a:srgbClr>
                </a:gs>
                <a:gs pos="14286">
                  <a:srgbClr val="FFFF79">
                    <a:alpha val="30764"/>
                  </a:srgbClr>
                </a:gs>
                <a:gs pos="28571">
                  <a:srgbClr val="FFFF79">
                    <a:alpha val="24833"/>
                  </a:srgbClr>
                </a:gs>
                <a:gs pos="42857">
                  <a:srgbClr val="FFFF79">
                    <a:alpha val="17075"/>
                  </a:srgbClr>
                </a:gs>
                <a:gs pos="57143">
                  <a:srgbClr val="FFFF79">
                    <a:alpha val="9855"/>
                  </a:srgbClr>
                </a:gs>
                <a:gs pos="71429">
                  <a:srgbClr val="FFFF79">
                    <a:alpha val="4740"/>
                  </a:srgbClr>
                </a:gs>
                <a:gs pos="85714">
                  <a:srgbClr val="FFFF79">
                    <a:alpha val="1902"/>
                  </a:srgbClr>
                </a:gs>
                <a:gs pos="100000">
                  <a:srgbClr val="FFFF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9539171">
              <a:off x="1033502" y="2810255"/>
              <a:ext cx="655920" cy="171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9394357">
              <a:off x="1488282" y="1100559"/>
              <a:ext cx="244354" cy="34446"/>
            </a:xfrm>
            <a:prstGeom prst="ellipse">
              <a:avLst/>
            </a:prstGeom>
            <a:gradFill>
              <a:gsLst>
                <a:gs pos="0">
                  <a:srgbClr val="00004C">
                    <a:alpha val="32968"/>
                  </a:srgbClr>
                </a:gs>
                <a:gs pos="14286">
                  <a:srgbClr val="00004C">
                    <a:alpha val="30764"/>
                  </a:srgbClr>
                </a:gs>
                <a:gs pos="28571">
                  <a:srgbClr val="00004C">
                    <a:alpha val="24833"/>
                  </a:srgbClr>
                </a:gs>
                <a:gs pos="42857">
                  <a:srgbClr val="00004C">
                    <a:alpha val="17075"/>
                  </a:srgbClr>
                </a:gs>
                <a:gs pos="57143">
                  <a:srgbClr val="00004C">
                    <a:alpha val="9855"/>
                  </a:srgbClr>
                </a:gs>
                <a:gs pos="71429">
                  <a:srgbClr val="00004C">
                    <a:alpha val="4740"/>
                  </a:srgbClr>
                </a:gs>
                <a:gs pos="85714">
                  <a:srgbClr val="00004C">
                    <a:alpha val="1902"/>
                  </a:srgbClr>
                </a:gs>
                <a:gs pos="100000">
                  <a:srgbClr val="00004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9270258">
              <a:off x="1469876" y="1186789"/>
              <a:ext cx="279531" cy="3424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-8771107">
              <a:off x="720776" y="893317"/>
              <a:ext cx="368306" cy="21438"/>
            </a:xfrm>
            <a:prstGeom prst="ellipse">
              <a:avLst/>
            </a:prstGeom>
            <a:gradFill>
              <a:gsLst>
                <a:gs pos="0">
                  <a:srgbClr val="3A0021">
                    <a:alpha val="32968"/>
                  </a:srgbClr>
                </a:gs>
                <a:gs pos="14286">
                  <a:srgbClr val="3A0021">
                    <a:alpha val="30764"/>
                  </a:srgbClr>
                </a:gs>
                <a:gs pos="28571">
                  <a:srgbClr val="3A0021">
                    <a:alpha val="24833"/>
                  </a:srgbClr>
                </a:gs>
                <a:gs pos="42857">
                  <a:srgbClr val="3A0021">
                    <a:alpha val="17075"/>
                  </a:srgbClr>
                </a:gs>
                <a:gs pos="57143">
                  <a:srgbClr val="3A0021">
                    <a:alpha val="9855"/>
                  </a:srgbClr>
                </a:gs>
                <a:gs pos="71429">
                  <a:srgbClr val="3A0021">
                    <a:alpha val="4740"/>
                  </a:srgbClr>
                </a:gs>
                <a:gs pos="85714">
                  <a:srgbClr val="3A0021">
                    <a:alpha val="1902"/>
                  </a:srgbClr>
                </a:gs>
                <a:gs pos="100000">
                  <a:srgbClr val="3A002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9680812">
              <a:off x="1178567" y="1326127"/>
              <a:ext cx="256953" cy="46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9926689">
              <a:off x="961862" y="1312166"/>
              <a:ext cx="721503" cy="596620"/>
            </a:xfrm>
            <a:prstGeom prst="ellipse">
              <a:avLst/>
            </a:prstGeom>
            <a:gradFill>
              <a:gsLst>
                <a:gs pos="0">
                  <a:srgbClr val="0000C1">
                    <a:alpha val="32968"/>
                  </a:srgbClr>
                </a:gs>
                <a:gs pos="14286">
                  <a:srgbClr val="0000C1">
                    <a:alpha val="30764"/>
                  </a:srgbClr>
                </a:gs>
                <a:gs pos="28571">
                  <a:srgbClr val="0000C1">
                    <a:alpha val="24833"/>
                  </a:srgbClr>
                </a:gs>
                <a:gs pos="42857">
                  <a:srgbClr val="0000C1">
                    <a:alpha val="17075"/>
                  </a:srgbClr>
                </a:gs>
                <a:gs pos="57143">
                  <a:srgbClr val="0000C1">
                    <a:alpha val="9855"/>
                  </a:srgbClr>
                </a:gs>
                <a:gs pos="71429">
                  <a:srgbClr val="0000C1">
                    <a:alpha val="4740"/>
                  </a:srgbClr>
                </a:gs>
                <a:gs pos="85714">
                  <a:srgbClr val="0000C1">
                    <a:alpha val="1902"/>
                  </a:srgbClr>
                </a:gs>
                <a:gs pos="100000">
                  <a:srgbClr val="0000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7841039">
              <a:off x="1246412" y="1050213"/>
              <a:ext cx="247184" cy="127025"/>
            </a:xfrm>
            <a:prstGeom prst="ellipse">
              <a:avLst/>
            </a:prstGeom>
            <a:gradFill>
              <a:gsLst>
                <a:gs pos="0">
                  <a:srgbClr val="0000FF">
                    <a:alpha val="15764"/>
                  </a:srgbClr>
                </a:gs>
                <a:gs pos="14286">
                  <a:srgbClr val="0000FF">
                    <a:alpha val="14587"/>
                  </a:srgbClr>
                </a:gs>
                <a:gs pos="28571">
                  <a:srgbClr val="0000FF">
                    <a:alpha val="11523"/>
                  </a:srgbClr>
                </a:gs>
                <a:gs pos="42857">
                  <a:srgbClr val="0000FF">
                    <a:alpha val="7716"/>
                  </a:srgbClr>
                </a:gs>
                <a:gs pos="57143">
                  <a:srgbClr val="0000FF">
                    <a:alpha val="4352"/>
                  </a:srgbClr>
                </a:gs>
                <a:gs pos="71429">
                  <a:srgbClr val="0000FF">
                    <a:alpha val="2061"/>
                  </a:srgbClr>
                </a:gs>
                <a:gs pos="85714">
                  <a:srgbClr val="0000FF">
                    <a:alpha val="820"/>
                  </a:srgbClr>
                </a:gs>
                <a:gs pos="100000">
                  <a:srgbClr val="0000F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8206909">
              <a:off x="2183763" y="995099"/>
              <a:ext cx="518576" cy="79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-8610214">
              <a:off x="1287008" y="855971"/>
              <a:ext cx="216089" cy="65232"/>
            </a:xfrm>
            <a:prstGeom prst="ellipse">
              <a:avLst/>
            </a:prstGeom>
            <a:gradFill>
              <a:gsLst>
                <a:gs pos="0">
                  <a:srgbClr val="A2FFFF">
                    <a:alpha val="32968"/>
                  </a:srgbClr>
                </a:gs>
                <a:gs pos="14286">
                  <a:srgbClr val="A2FFFF">
                    <a:alpha val="30764"/>
                  </a:srgbClr>
                </a:gs>
                <a:gs pos="28571">
                  <a:srgbClr val="A2FFFF">
                    <a:alpha val="24833"/>
                  </a:srgbClr>
                </a:gs>
                <a:gs pos="42857">
                  <a:srgbClr val="A2FFFF">
                    <a:alpha val="17075"/>
                  </a:srgbClr>
                </a:gs>
                <a:gs pos="57143">
                  <a:srgbClr val="A2FFFF">
                    <a:alpha val="9855"/>
                  </a:srgbClr>
                </a:gs>
                <a:gs pos="71429">
                  <a:srgbClr val="A2FFFF">
                    <a:alpha val="4740"/>
                  </a:srgbClr>
                </a:gs>
                <a:gs pos="85714">
                  <a:srgbClr val="A2FFFF">
                    <a:alpha val="1902"/>
                  </a:srgbClr>
                </a:gs>
                <a:gs pos="100000">
                  <a:srgbClr val="A2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9360662">
              <a:off x="2025192" y="780426"/>
              <a:ext cx="433462" cy="34738"/>
            </a:xfrm>
            <a:prstGeom prst="ellipse">
              <a:avLst/>
            </a:prstGeom>
            <a:gradFill>
              <a:gsLst>
                <a:gs pos="0">
                  <a:srgbClr val="D5FFFF">
                    <a:alpha val="27485"/>
                  </a:srgbClr>
                </a:gs>
                <a:gs pos="14286">
                  <a:srgbClr val="D5FFFF">
                    <a:alpha val="25575"/>
                  </a:srgbClr>
                </a:gs>
                <a:gs pos="28571">
                  <a:srgbClr val="D5FFFF">
                    <a:alpha val="20495"/>
                  </a:srgbClr>
                </a:gs>
                <a:gs pos="42857">
                  <a:srgbClr val="D5FFFF">
                    <a:alpha val="13966"/>
                  </a:srgbClr>
                </a:gs>
                <a:gs pos="57143">
                  <a:srgbClr val="D5FFFF">
                    <a:alpha val="7998"/>
                  </a:srgbClr>
                </a:gs>
                <a:gs pos="71429">
                  <a:srgbClr val="D5FFFF">
                    <a:alpha val="3827"/>
                  </a:srgbClr>
                </a:gs>
                <a:gs pos="85714">
                  <a:srgbClr val="D5FFFF">
                    <a:alpha val="1531"/>
                  </a:srgbClr>
                </a:gs>
                <a:gs pos="100000">
                  <a:srgbClr val="D5FFFF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-9618277">
              <a:off x="1072395" y="907331"/>
              <a:ext cx="699554" cy="34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7530027">
              <a:off x="2366539" y="962866"/>
              <a:ext cx="238906" cy="59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6845922">
              <a:off x="1638390" y="749260"/>
              <a:ext cx="656490" cy="336225"/>
            </a:xfrm>
            <a:prstGeom prst="ellipse">
              <a:avLst/>
            </a:prstGeom>
            <a:gradFill>
              <a:gsLst>
                <a:gs pos="0">
                  <a:srgbClr val="00AEFF">
                    <a:alpha val="32820"/>
                  </a:srgbClr>
                </a:gs>
                <a:gs pos="14286">
                  <a:srgbClr val="00AEFF">
                    <a:alpha val="30623"/>
                  </a:srgbClr>
                </a:gs>
                <a:gs pos="28571">
                  <a:srgbClr val="00AEFF">
                    <a:alpha val="24714"/>
                  </a:srgbClr>
                </a:gs>
                <a:gs pos="42857">
                  <a:srgbClr val="00AEFF">
                    <a:alpha val="16989"/>
                  </a:srgbClr>
                </a:gs>
                <a:gs pos="57143">
                  <a:srgbClr val="00AEFF">
                    <a:alpha val="9803"/>
                  </a:srgbClr>
                </a:gs>
                <a:gs pos="71429">
                  <a:srgbClr val="00AEFF">
                    <a:alpha val="4715"/>
                  </a:srgbClr>
                </a:gs>
                <a:gs pos="85714">
                  <a:srgbClr val="00AEFF">
                    <a:alpha val="1892"/>
                  </a:srgbClr>
                </a:gs>
                <a:gs pos="100000">
                  <a:srgbClr val="00AE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3813159">
              <a:off x="1468203" y="1950890"/>
              <a:ext cx="470372" cy="61441"/>
            </a:xfrm>
            <a:prstGeom prst="ellipse">
              <a:avLst/>
            </a:prstGeom>
            <a:gradFill>
              <a:gsLst>
                <a:gs pos="0">
                  <a:srgbClr val="D20000">
                    <a:alpha val="32968"/>
                  </a:srgbClr>
                </a:gs>
                <a:gs pos="14286">
                  <a:srgbClr val="D20000">
                    <a:alpha val="30764"/>
                  </a:srgbClr>
                </a:gs>
                <a:gs pos="28571">
                  <a:srgbClr val="D20000">
                    <a:alpha val="24833"/>
                  </a:srgbClr>
                </a:gs>
                <a:gs pos="42857">
                  <a:srgbClr val="D20000">
                    <a:alpha val="17075"/>
                  </a:srgbClr>
                </a:gs>
                <a:gs pos="57143">
                  <a:srgbClr val="D20000">
                    <a:alpha val="9855"/>
                  </a:srgbClr>
                </a:gs>
                <a:gs pos="71429">
                  <a:srgbClr val="D20000">
                    <a:alpha val="4740"/>
                  </a:srgbClr>
                </a:gs>
                <a:gs pos="85714">
                  <a:srgbClr val="D20000">
                    <a:alpha val="1902"/>
                  </a:srgbClr>
                </a:gs>
                <a:gs pos="100000">
                  <a:srgbClr val="D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9538094">
              <a:off x="1525158" y="1191176"/>
              <a:ext cx="422635" cy="53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9234717">
              <a:off x="2128894" y="762471"/>
              <a:ext cx="459936" cy="59699"/>
            </a:xfrm>
            <a:prstGeom prst="ellipse">
              <a:avLst/>
            </a:prstGeom>
            <a:gradFill>
              <a:gsLst>
                <a:gs pos="0">
                  <a:srgbClr val="CBFF00">
                    <a:alpha val="13529"/>
                  </a:srgbClr>
                </a:gs>
                <a:gs pos="14286">
                  <a:srgbClr val="CBFF00">
                    <a:alpha val="12506"/>
                  </a:srgbClr>
                </a:gs>
                <a:gs pos="28571">
                  <a:srgbClr val="CBFF00">
                    <a:alpha val="9853"/>
                  </a:srgbClr>
                </a:gs>
                <a:gs pos="42857">
                  <a:srgbClr val="CBFF00">
                    <a:alpha val="6578"/>
                  </a:srgbClr>
                </a:gs>
                <a:gs pos="57143">
                  <a:srgbClr val="CBFF00">
                    <a:alpha val="3700"/>
                  </a:srgbClr>
                </a:gs>
                <a:gs pos="71429">
                  <a:srgbClr val="CBFF00">
                    <a:alpha val="1749"/>
                  </a:srgbClr>
                </a:gs>
                <a:gs pos="85714">
                  <a:srgbClr val="CBFF00">
                    <a:alpha val="695"/>
                  </a:srgbClr>
                </a:gs>
                <a:gs pos="100000">
                  <a:srgbClr val="CBFF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8198205">
              <a:off x="1128269" y="1064557"/>
              <a:ext cx="243217" cy="47522"/>
            </a:xfrm>
            <a:prstGeom prst="ellipse">
              <a:avLst/>
            </a:prstGeom>
            <a:gradFill>
              <a:gsLst>
                <a:gs pos="0">
                  <a:srgbClr val="000034">
                    <a:alpha val="32968"/>
                  </a:srgbClr>
                </a:gs>
                <a:gs pos="14286">
                  <a:srgbClr val="000034">
                    <a:alpha val="30764"/>
                  </a:srgbClr>
                </a:gs>
                <a:gs pos="28571">
                  <a:srgbClr val="000034">
                    <a:alpha val="24833"/>
                  </a:srgbClr>
                </a:gs>
                <a:gs pos="42857">
                  <a:srgbClr val="000034">
                    <a:alpha val="17075"/>
                  </a:srgbClr>
                </a:gs>
                <a:gs pos="57143">
                  <a:srgbClr val="000034">
                    <a:alpha val="9855"/>
                  </a:srgbClr>
                </a:gs>
                <a:gs pos="71429">
                  <a:srgbClr val="000034">
                    <a:alpha val="4740"/>
                  </a:srgbClr>
                </a:gs>
                <a:gs pos="85714">
                  <a:srgbClr val="000034">
                    <a:alpha val="1902"/>
                  </a:srgbClr>
                </a:gs>
                <a:gs pos="100000">
                  <a:srgbClr val="00003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-9458455">
              <a:off x="1830576" y="507353"/>
              <a:ext cx="631203" cy="69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-10051404">
              <a:off x="1379344" y="918022"/>
              <a:ext cx="124431" cy="54955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10145246">
              <a:off x="1225953" y="434862"/>
              <a:ext cx="687575" cy="20347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-10178528">
              <a:off x="899803" y="1043579"/>
              <a:ext cx="734973" cy="78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9487706">
              <a:off x="1860530" y="500613"/>
              <a:ext cx="422941" cy="21434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7856820">
              <a:off x="1069575" y="1187383"/>
              <a:ext cx="387195" cy="41289"/>
            </a:xfrm>
            <a:prstGeom prst="ellipse">
              <a:avLst/>
            </a:prstGeom>
            <a:gradFill>
              <a:gsLst>
                <a:gs pos="0">
                  <a:srgbClr val="DDFFFF">
                    <a:alpha val="32968"/>
                  </a:srgbClr>
                </a:gs>
                <a:gs pos="14286">
                  <a:srgbClr val="DDFFFF">
                    <a:alpha val="30764"/>
                  </a:srgbClr>
                </a:gs>
                <a:gs pos="28571">
                  <a:srgbClr val="DDFFFF">
                    <a:alpha val="24833"/>
                  </a:srgbClr>
                </a:gs>
                <a:gs pos="42857">
                  <a:srgbClr val="DDFFFF">
                    <a:alpha val="17075"/>
                  </a:srgbClr>
                </a:gs>
                <a:gs pos="57143">
                  <a:srgbClr val="DDFFFF">
                    <a:alpha val="9855"/>
                  </a:srgbClr>
                </a:gs>
                <a:gs pos="71429">
                  <a:srgbClr val="DDFFFF">
                    <a:alpha val="4740"/>
                  </a:srgbClr>
                </a:gs>
                <a:gs pos="85714">
                  <a:srgbClr val="DDFFFF">
                    <a:alpha val="1902"/>
                  </a:srgbClr>
                </a:gs>
                <a:gs pos="100000">
                  <a:srgbClr val="D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9927343">
              <a:off x="1101884" y="1139555"/>
              <a:ext cx="510811" cy="793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6925251">
              <a:off x="1867995" y="780871"/>
              <a:ext cx="599455" cy="26793"/>
            </a:xfrm>
            <a:prstGeom prst="ellipse">
              <a:avLst/>
            </a:prstGeom>
            <a:gradFill>
              <a:gsLst>
                <a:gs pos="0">
                  <a:srgbClr val="000000">
                    <a:alpha val="20815"/>
                  </a:srgbClr>
                </a:gs>
                <a:gs pos="14286">
                  <a:srgbClr val="000000">
                    <a:alpha val="19306"/>
                  </a:srgbClr>
                </a:gs>
                <a:gs pos="28571">
                  <a:srgbClr val="000000">
                    <a:alpha val="15342"/>
                  </a:srgbClr>
                </a:gs>
                <a:gs pos="42857">
                  <a:srgbClr val="000000">
                    <a:alpha val="10349"/>
                  </a:srgbClr>
                </a:gs>
                <a:gs pos="57143">
                  <a:srgbClr val="000000">
                    <a:alpha val="5874"/>
                  </a:srgbClr>
                </a:gs>
                <a:gs pos="71429">
                  <a:srgbClr val="000000">
                    <a:alpha val="2794"/>
                  </a:srgbClr>
                </a:gs>
                <a:gs pos="85714">
                  <a:srgbClr val="000000">
                    <a:alpha val="1114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8152955">
              <a:off x="937858" y="430812"/>
              <a:ext cx="342450" cy="302999"/>
            </a:xfrm>
            <a:prstGeom prst="ellipse">
              <a:avLst/>
            </a:prstGeom>
            <a:gradFill>
              <a:gsLst>
                <a:gs pos="0">
                  <a:srgbClr val="FF00FF">
                    <a:alpha val="7491"/>
                  </a:srgbClr>
                </a:gs>
                <a:gs pos="14286">
                  <a:srgbClr val="FF00FF">
                    <a:alpha val="6907"/>
                  </a:srgbClr>
                </a:gs>
                <a:gs pos="28571">
                  <a:srgbClr val="FF00FF">
                    <a:alpha val="5405"/>
                  </a:srgbClr>
                </a:gs>
                <a:gs pos="42857">
                  <a:srgbClr val="FF00FF">
                    <a:alpha val="3579"/>
                  </a:srgbClr>
                </a:gs>
                <a:gs pos="57143">
                  <a:srgbClr val="FF00FF">
                    <a:alpha val="1999"/>
                  </a:srgbClr>
                </a:gs>
                <a:gs pos="71429">
                  <a:srgbClr val="FF00FF">
                    <a:alpha val="941"/>
                  </a:srgbClr>
                </a:gs>
                <a:gs pos="85714">
                  <a:srgbClr val="FF00FF">
                    <a:alpha val="373"/>
                  </a:srgbClr>
                </a:gs>
                <a:gs pos="100000">
                  <a:srgbClr val="FF00FF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8918313">
              <a:off x="1363550" y="1227284"/>
              <a:ext cx="303521" cy="246492"/>
            </a:xfrm>
            <a:prstGeom prst="ellipse">
              <a:avLst/>
            </a:prstGeom>
            <a:gradFill>
              <a:gsLst>
                <a:gs pos="0">
                  <a:srgbClr val="00FFFF">
                    <a:alpha val="24489"/>
                  </a:srgbClr>
                </a:gs>
                <a:gs pos="14286">
                  <a:srgbClr val="00FFFF">
                    <a:alpha val="22754"/>
                  </a:srgbClr>
                </a:gs>
                <a:gs pos="28571">
                  <a:srgbClr val="00FFFF">
                    <a:alpha val="18165"/>
                  </a:srgbClr>
                </a:gs>
                <a:gs pos="42857">
                  <a:srgbClr val="00FFFF">
                    <a:alpha val="12321"/>
                  </a:srgbClr>
                </a:gs>
                <a:gs pos="57143">
                  <a:srgbClr val="00FFFF">
                    <a:alpha val="7027"/>
                  </a:srgbClr>
                </a:gs>
                <a:gs pos="71429">
                  <a:srgbClr val="00FFFF">
                    <a:alpha val="3353"/>
                  </a:srgbClr>
                </a:gs>
                <a:gs pos="85714">
                  <a:srgbClr val="00FFFF">
                    <a:alpha val="1340"/>
                  </a:srgbClr>
                </a:gs>
                <a:gs pos="100000">
                  <a:srgbClr val="00FF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6315946">
              <a:off x="1578194" y="2071080"/>
              <a:ext cx="149585" cy="126083"/>
            </a:xfrm>
            <a:prstGeom prst="ellipse">
              <a:avLst/>
            </a:prstGeom>
            <a:gradFill>
              <a:gsLst>
                <a:gs pos="0">
                  <a:srgbClr val="740044">
                    <a:alpha val="32968"/>
                  </a:srgbClr>
                </a:gs>
                <a:gs pos="14286">
                  <a:srgbClr val="740044">
                    <a:alpha val="30764"/>
                  </a:srgbClr>
                </a:gs>
                <a:gs pos="28571">
                  <a:srgbClr val="740044">
                    <a:alpha val="24833"/>
                  </a:srgbClr>
                </a:gs>
                <a:gs pos="42857">
                  <a:srgbClr val="740044">
                    <a:alpha val="17075"/>
                  </a:srgbClr>
                </a:gs>
                <a:gs pos="57143">
                  <a:srgbClr val="740044">
                    <a:alpha val="9855"/>
                  </a:srgbClr>
                </a:gs>
                <a:gs pos="71429">
                  <a:srgbClr val="740044">
                    <a:alpha val="4740"/>
                  </a:srgbClr>
                </a:gs>
                <a:gs pos="85714">
                  <a:srgbClr val="740044">
                    <a:alpha val="1902"/>
                  </a:srgbClr>
                </a:gs>
                <a:gs pos="100000">
                  <a:srgbClr val="74004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-10710200">
              <a:off x="1434868" y="717620"/>
              <a:ext cx="404927" cy="87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9432873">
              <a:off x="1609168" y="1255616"/>
              <a:ext cx="198010" cy="329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10473541">
              <a:off x="1370104" y="1245966"/>
              <a:ext cx="624727" cy="44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-10726401">
              <a:off x="1236070" y="1224008"/>
              <a:ext cx="263848" cy="36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9052483">
              <a:off x="1036937" y="893081"/>
              <a:ext cx="259228" cy="1237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4520361">
              <a:off x="1710038" y="1536236"/>
              <a:ext cx="285443" cy="284265"/>
            </a:xfrm>
            <a:prstGeom prst="ellipse">
              <a:avLst/>
            </a:prstGeom>
            <a:gradFill>
              <a:gsLst>
                <a:gs pos="0">
                  <a:srgbClr val="00E8CA">
                    <a:alpha val="13454"/>
                  </a:srgbClr>
                </a:gs>
                <a:gs pos="14286">
                  <a:srgbClr val="00E8CA">
                    <a:alpha val="12437"/>
                  </a:srgbClr>
                </a:gs>
                <a:gs pos="28571">
                  <a:srgbClr val="00E8CA">
                    <a:alpha val="9798"/>
                  </a:srgbClr>
                </a:gs>
                <a:gs pos="42857">
                  <a:srgbClr val="00E8CA">
                    <a:alpha val="6540"/>
                  </a:srgbClr>
                </a:gs>
                <a:gs pos="57143">
                  <a:srgbClr val="00E8CA">
                    <a:alpha val="3679"/>
                  </a:srgbClr>
                </a:gs>
                <a:gs pos="71429">
                  <a:srgbClr val="00E8CA">
                    <a:alpha val="1739"/>
                  </a:srgbClr>
                </a:gs>
                <a:gs pos="85714">
                  <a:srgbClr val="00E8CA">
                    <a:alpha val="691"/>
                  </a:srgbClr>
                </a:gs>
                <a:gs pos="100000">
                  <a:srgbClr val="00E8CA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9171633">
              <a:off x="1383696" y="551728"/>
              <a:ext cx="472322" cy="42855"/>
            </a:xfrm>
            <a:prstGeom prst="ellipse">
              <a:avLst/>
            </a:prstGeom>
            <a:gradFill>
              <a:gsLst>
                <a:gs pos="0">
                  <a:srgbClr val="000018">
                    <a:alpha val="32968"/>
                  </a:srgbClr>
                </a:gs>
                <a:gs pos="14286">
                  <a:srgbClr val="000018">
                    <a:alpha val="30764"/>
                  </a:srgbClr>
                </a:gs>
                <a:gs pos="28571">
                  <a:srgbClr val="000018">
                    <a:alpha val="24833"/>
                  </a:srgbClr>
                </a:gs>
                <a:gs pos="42857">
                  <a:srgbClr val="000018">
                    <a:alpha val="17075"/>
                  </a:srgbClr>
                </a:gs>
                <a:gs pos="57143">
                  <a:srgbClr val="000018">
                    <a:alpha val="9855"/>
                  </a:srgbClr>
                </a:gs>
                <a:gs pos="71429">
                  <a:srgbClr val="000018">
                    <a:alpha val="4740"/>
                  </a:srgbClr>
                </a:gs>
                <a:gs pos="85714">
                  <a:srgbClr val="000018">
                    <a:alpha val="1902"/>
                  </a:srgbClr>
                </a:gs>
                <a:gs pos="100000">
                  <a:srgbClr val="00001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7909983">
              <a:off x="1906409" y="767065"/>
              <a:ext cx="458451" cy="55884"/>
            </a:xfrm>
            <a:prstGeom prst="ellipse">
              <a:avLst/>
            </a:prstGeom>
            <a:gradFill>
              <a:gsLst>
                <a:gs pos="0">
                  <a:srgbClr val="D3FFFF">
                    <a:alpha val="32968"/>
                  </a:srgbClr>
                </a:gs>
                <a:gs pos="14286">
                  <a:srgbClr val="D3FFFF">
                    <a:alpha val="30764"/>
                  </a:srgbClr>
                </a:gs>
                <a:gs pos="28571">
                  <a:srgbClr val="D3FFFF">
                    <a:alpha val="24833"/>
                  </a:srgbClr>
                </a:gs>
                <a:gs pos="42857">
                  <a:srgbClr val="D3FFFF">
                    <a:alpha val="17075"/>
                  </a:srgbClr>
                </a:gs>
                <a:gs pos="57143">
                  <a:srgbClr val="D3FFFF">
                    <a:alpha val="9855"/>
                  </a:srgbClr>
                </a:gs>
                <a:gs pos="71429">
                  <a:srgbClr val="D3FFFF">
                    <a:alpha val="4740"/>
                  </a:srgbClr>
                </a:gs>
                <a:gs pos="85714">
                  <a:srgbClr val="D3FFFF">
                    <a:alpha val="1902"/>
                  </a:srgbClr>
                </a:gs>
                <a:gs pos="100000">
                  <a:srgbClr val="D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-10299213">
              <a:off x="1444770" y="539688"/>
              <a:ext cx="444969" cy="46219"/>
            </a:xfrm>
            <a:prstGeom prst="ellipse">
              <a:avLst/>
            </a:prstGeom>
            <a:gradFill>
              <a:gsLst>
                <a:gs pos="0">
                  <a:srgbClr val="000043">
                    <a:alpha val="32968"/>
                  </a:srgbClr>
                </a:gs>
                <a:gs pos="14286">
                  <a:srgbClr val="000043">
                    <a:alpha val="30764"/>
                  </a:srgbClr>
                </a:gs>
                <a:gs pos="28571">
                  <a:srgbClr val="000043">
                    <a:alpha val="24833"/>
                  </a:srgbClr>
                </a:gs>
                <a:gs pos="42857">
                  <a:srgbClr val="000043">
                    <a:alpha val="17075"/>
                  </a:srgbClr>
                </a:gs>
                <a:gs pos="57143">
                  <a:srgbClr val="000043">
                    <a:alpha val="9855"/>
                  </a:srgbClr>
                </a:gs>
                <a:gs pos="71429">
                  <a:srgbClr val="000043">
                    <a:alpha val="4740"/>
                  </a:srgbClr>
                </a:gs>
                <a:gs pos="85714">
                  <a:srgbClr val="000043">
                    <a:alpha val="1902"/>
                  </a:srgbClr>
                </a:gs>
                <a:gs pos="100000">
                  <a:srgbClr val="00004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8589359">
              <a:off x="1013448" y="846372"/>
              <a:ext cx="556684" cy="175974"/>
            </a:xfrm>
            <a:prstGeom prst="ellipse">
              <a:avLst/>
            </a:prstGeom>
            <a:gradFill>
              <a:gsLst>
                <a:gs pos="0">
                  <a:srgbClr val="FFDCFF">
                    <a:alpha val="32968"/>
                  </a:srgbClr>
                </a:gs>
                <a:gs pos="14286">
                  <a:srgbClr val="FFDCFF">
                    <a:alpha val="30764"/>
                  </a:srgbClr>
                </a:gs>
                <a:gs pos="28571">
                  <a:srgbClr val="FFDCFF">
                    <a:alpha val="24833"/>
                  </a:srgbClr>
                </a:gs>
                <a:gs pos="42857">
                  <a:srgbClr val="FFDCFF">
                    <a:alpha val="17075"/>
                  </a:srgbClr>
                </a:gs>
                <a:gs pos="57143">
                  <a:srgbClr val="FFDCFF">
                    <a:alpha val="9855"/>
                  </a:srgbClr>
                </a:gs>
                <a:gs pos="71429">
                  <a:srgbClr val="FFDCFF">
                    <a:alpha val="4740"/>
                  </a:srgbClr>
                </a:gs>
                <a:gs pos="85714">
                  <a:srgbClr val="FFDCFF">
                    <a:alpha val="1902"/>
                  </a:srgbClr>
                </a:gs>
                <a:gs pos="100000">
                  <a:srgbClr val="FFD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8222015">
              <a:off x="1635284" y="1203834"/>
              <a:ext cx="120651" cy="2518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760556">
              <a:off x="1480703" y="2171317"/>
              <a:ext cx="180925" cy="14851"/>
            </a:xfrm>
            <a:prstGeom prst="ellipse">
              <a:avLst/>
            </a:prstGeom>
            <a:gradFill>
              <a:gsLst>
                <a:gs pos="0">
                  <a:srgbClr val="FFFFD3">
                    <a:alpha val="32968"/>
                  </a:srgbClr>
                </a:gs>
                <a:gs pos="14286">
                  <a:srgbClr val="FFFFD3">
                    <a:alpha val="30764"/>
                  </a:srgbClr>
                </a:gs>
                <a:gs pos="28571">
                  <a:srgbClr val="FFFFD3">
                    <a:alpha val="24833"/>
                  </a:srgbClr>
                </a:gs>
                <a:gs pos="42857">
                  <a:srgbClr val="FFFFD3">
                    <a:alpha val="17075"/>
                  </a:srgbClr>
                </a:gs>
                <a:gs pos="57143">
                  <a:srgbClr val="FFFFD3">
                    <a:alpha val="9855"/>
                  </a:srgbClr>
                </a:gs>
                <a:gs pos="71429">
                  <a:srgbClr val="FFFFD3">
                    <a:alpha val="4740"/>
                  </a:srgbClr>
                </a:gs>
                <a:gs pos="85714">
                  <a:srgbClr val="FFFFD3">
                    <a:alpha val="1902"/>
                  </a:srgbClr>
                </a:gs>
                <a:gs pos="100000">
                  <a:srgbClr val="FFFF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720441">
              <a:off x="2073020" y="895827"/>
              <a:ext cx="389525" cy="154241"/>
            </a:xfrm>
            <a:prstGeom prst="ellipse">
              <a:avLst/>
            </a:prstGeom>
            <a:gradFill>
              <a:gsLst>
                <a:gs pos="0">
                  <a:srgbClr val="00FFFF">
                    <a:alpha val="14454"/>
                  </a:srgbClr>
                </a:gs>
                <a:gs pos="14286">
                  <a:srgbClr val="00FFFF">
                    <a:alpha val="13367"/>
                  </a:srgbClr>
                </a:gs>
                <a:gs pos="28571">
                  <a:srgbClr val="00FFFF">
                    <a:alpha val="10543"/>
                  </a:srgbClr>
                </a:gs>
                <a:gs pos="42857">
                  <a:srgbClr val="00FFFF">
                    <a:alpha val="7047"/>
                  </a:srgbClr>
                </a:gs>
                <a:gs pos="57143">
                  <a:srgbClr val="00FFFF">
                    <a:alpha val="3968"/>
                  </a:srgbClr>
                </a:gs>
                <a:gs pos="71429">
                  <a:srgbClr val="00FFFF">
                    <a:alpha val="1878"/>
                  </a:srgbClr>
                </a:gs>
                <a:gs pos="85714">
                  <a:srgbClr val="00FFFF">
                    <a:alpha val="747"/>
                  </a:srgbClr>
                </a:gs>
                <a:gs pos="100000">
                  <a:srgbClr val="00FFF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6876163">
              <a:off x="1220127" y="1024009"/>
              <a:ext cx="421530" cy="179212"/>
            </a:xfrm>
            <a:prstGeom prst="ellipse">
              <a:avLst/>
            </a:prstGeom>
            <a:gradFill>
              <a:gsLst>
                <a:gs pos="0">
                  <a:srgbClr val="00FFFF">
                    <a:alpha val="29859"/>
                  </a:srgbClr>
                </a:gs>
                <a:gs pos="14286">
                  <a:srgbClr val="00FFFF">
                    <a:alpha val="27818"/>
                  </a:srgbClr>
                </a:gs>
                <a:gs pos="28571">
                  <a:srgbClr val="00FFFF">
                    <a:alpha val="22361"/>
                  </a:srgbClr>
                </a:gs>
                <a:gs pos="42857">
                  <a:srgbClr val="00FFFF">
                    <a:alpha val="15297"/>
                  </a:srgbClr>
                </a:gs>
                <a:gs pos="57143">
                  <a:srgbClr val="00FFFF">
                    <a:alpha val="8789"/>
                  </a:srgbClr>
                </a:gs>
                <a:gs pos="71429">
                  <a:srgbClr val="00FFFF">
                    <a:alpha val="4215"/>
                  </a:srgbClr>
                </a:gs>
                <a:gs pos="85714">
                  <a:srgbClr val="00FFFF">
                    <a:alpha val="1688"/>
                  </a:srgbClr>
                </a:gs>
                <a:gs pos="100000">
                  <a:srgbClr val="00FFFF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-10222579">
              <a:off x="2244689" y="913640"/>
              <a:ext cx="197930" cy="8129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10793602">
              <a:off x="1187310" y="1206151"/>
              <a:ext cx="293100" cy="50730"/>
            </a:xfrm>
            <a:prstGeom prst="ellipse">
              <a:avLst/>
            </a:prstGeom>
            <a:gradFill>
              <a:gsLst>
                <a:gs pos="0">
                  <a:srgbClr val="0074FF">
                    <a:alpha val="21569"/>
                  </a:srgbClr>
                </a:gs>
                <a:gs pos="14286">
                  <a:srgbClr val="0074FF">
                    <a:alpha val="20012"/>
                  </a:srgbClr>
                </a:gs>
                <a:gs pos="28571">
                  <a:srgbClr val="0074FF">
                    <a:alpha val="15918"/>
                  </a:srgbClr>
                </a:gs>
                <a:gs pos="42857">
                  <a:srgbClr val="0074FF">
                    <a:alpha val="10750"/>
                  </a:srgbClr>
                </a:gs>
                <a:gs pos="57143">
                  <a:srgbClr val="0074FF">
                    <a:alpha val="6107"/>
                  </a:srgbClr>
                </a:gs>
                <a:gs pos="71429">
                  <a:srgbClr val="0074FF">
                    <a:alpha val="2907"/>
                  </a:srgbClr>
                </a:gs>
                <a:gs pos="85714">
                  <a:srgbClr val="0074FF">
                    <a:alpha val="1160"/>
                  </a:srgbClr>
                </a:gs>
                <a:gs pos="100000">
                  <a:srgbClr val="0074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7747284">
              <a:off x="1646996" y="708055"/>
              <a:ext cx="584769" cy="70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10339894">
              <a:off x="1599452" y="1158340"/>
              <a:ext cx="365293" cy="41751"/>
            </a:xfrm>
            <a:prstGeom prst="ellipse">
              <a:avLst/>
            </a:prstGeom>
            <a:gradFill>
              <a:gsLst>
                <a:gs pos="0">
                  <a:srgbClr val="000059">
                    <a:alpha val="30444"/>
                  </a:srgbClr>
                </a:gs>
                <a:gs pos="14286">
                  <a:srgbClr val="000059">
                    <a:alpha val="28371"/>
                  </a:srgbClr>
                </a:gs>
                <a:gs pos="28571">
                  <a:srgbClr val="000059">
                    <a:alpha val="22824"/>
                  </a:srgbClr>
                </a:gs>
                <a:gs pos="42857">
                  <a:srgbClr val="000059">
                    <a:alpha val="15628"/>
                  </a:srgbClr>
                </a:gs>
                <a:gs pos="57143">
                  <a:srgbClr val="000059">
                    <a:alpha val="8986"/>
                  </a:srgbClr>
                </a:gs>
                <a:gs pos="71429">
                  <a:srgbClr val="000059">
                    <a:alpha val="4312"/>
                  </a:srgbClr>
                </a:gs>
                <a:gs pos="85714">
                  <a:srgbClr val="000059">
                    <a:alpha val="1728"/>
                  </a:srgbClr>
                </a:gs>
                <a:gs pos="100000">
                  <a:srgbClr val="000059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9465977">
              <a:off x="-265317" y="3301198"/>
              <a:ext cx="616104" cy="1877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8329417">
              <a:off x="1658593" y="1495248"/>
              <a:ext cx="402665" cy="33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-10171789">
              <a:off x="1298796" y="650582"/>
              <a:ext cx="565005" cy="70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10229967">
              <a:off x="1428592" y="699635"/>
              <a:ext cx="501638" cy="37990"/>
            </a:xfrm>
            <a:prstGeom prst="ellipse">
              <a:avLst/>
            </a:prstGeom>
            <a:gradFill>
              <a:gsLst>
                <a:gs pos="0">
                  <a:srgbClr val="00FFFF">
                    <a:alpha val="30408"/>
                  </a:srgbClr>
                </a:gs>
                <a:gs pos="14286">
                  <a:srgbClr val="00FFFF">
                    <a:alpha val="28337"/>
                  </a:srgbClr>
                </a:gs>
                <a:gs pos="28571">
                  <a:srgbClr val="00FFFF">
                    <a:alpha val="22796"/>
                  </a:srgbClr>
                </a:gs>
                <a:gs pos="42857">
                  <a:srgbClr val="00FFFF">
                    <a:alpha val="15608"/>
                  </a:srgbClr>
                </a:gs>
                <a:gs pos="57143">
                  <a:srgbClr val="00FFFF">
                    <a:alpha val="8974"/>
                  </a:srgbClr>
                </a:gs>
                <a:gs pos="71429">
                  <a:srgbClr val="00FFFF">
                    <a:alpha val="4306"/>
                  </a:srgbClr>
                </a:gs>
                <a:gs pos="85714">
                  <a:srgbClr val="00FFFF">
                    <a:alpha val="1725"/>
                  </a:srgbClr>
                </a:gs>
                <a:gs pos="100000">
                  <a:srgbClr val="00FFFF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3773431">
              <a:off x="838965" y="701254"/>
              <a:ext cx="437663" cy="67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7845470">
              <a:off x="552646" y="958875"/>
              <a:ext cx="281211" cy="55799"/>
            </a:xfrm>
            <a:prstGeom prst="ellipse">
              <a:avLst/>
            </a:prstGeom>
            <a:gradFill>
              <a:gsLst>
                <a:gs pos="0">
                  <a:srgbClr val="8BFFFF">
                    <a:alpha val="32968"/>
                  </a:srgbClr>
                </a:gs>
                <a:gs pos="14286">
                  <a:srgbClr val="8BFFFF">
                    <a:alpha val="30764"/>
                  </a:srgbClr>
                </a:gs>
                <a:gs pos="28571">
                  <a:srgbClr val="8BFFFF">
                    <a:alpha val="24833"/>
                  </a:srgbClr>
                </a:gs>
                <a:gs pos="42857">
                  <a:srgbClr val="8BFFFF">
                    <a:alpha val="17075"/>
                  </a:srgbClr>
                </a:gs>
                <a:gs pos="57143">
                  <a:srgbClr val="8BFFFF">
                    <a:alpha val="9855"/>
                  </a:srgbClr>
                </a:gs>
                <a:gs pos="71429">
                  <a:srgbClr val="8BFFFF">
                    <a:alpha val="4740"/>
                  </a:srgbClr>
                </a:gs>
                <a:gs pos="85714">
                  <a:srgbClr val="8BFFFF">
                    <a:alpha val="1902"/>
                  </a:srgbClr>
                </a:gs>
                <a:gs pos="100000">
                  <a:srgbClr val="8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10684772">
              <a:off x="2072970" y="971200"/>
              <a:ext cx="525547" cy="302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9407001">
              <a:off x="1392187" y="1357438"/>
              <a:ext cx="505207" cy="458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10521620">
              <a:off x="1263679" y="1233106"/>
              <a:ext cx="275528" cy="19312"/>
            </a:xfrm>
            <a:prstGeom prst="ellipse">
              <a:avLst/>
            </a:prstGeom>
            <a:gradFill>
              <a:gsLst>
                <a:gs pos="0">
                  <a:srgbClr val="0000FF">
                    <a:alpha val="27286"/>
                  </a:srgbClr>
                </a:gs>
                <a:gs pos="14286">
                  <a:srgbClr val="0000FF">
                    <a:alpha val="25388"/>
                  </a:srgbClr>
                </a:gs>
                <a:gs pos="28571">
                  <a:srgbClr val="0000FF">
                    <a:alpha val="20339"/>
                  </a:srgbClr>
                </a:gs>
                <a:gs pos="42857">
                  <a:srgbClr val="0000FF">
                    <a:alpha val="13856"/>
                  </a:srgbClr>
                </a:gs>
                <a:gs pos="57143">
                  <a:srgbClr val="0000FF">
                    <a:alpha val="7932"/>
                  </a:srgbClr>
                </a:gs>
                <a:gs pos="71429">
                  <a:srgbClr val="0000FF">
                    <a:alpha val="3795"/>
                  </a:srgbClr>
                </a:gs>
                <a:gs pos="85714">
                  <a:srgbClr val="0000FF">
                    <a:alpha val="1518"/>
                  </a:srgbClr>
                </a:gs>
                <a:gs pos="100000">
                  <a:srgbClr val="0000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10603120">
              <a:off x="1318670" y="610733"/>
              <a:ext cx="144250" cy="41926"/>
            </a:xfrm>
            <a:prstGeom prst="ellipse">
              <a:avLst/>
            </a:prstGeom>
            <a:gradFill>
              <a:gsLst>
                <a:gs pos="0">
                  <a:srgbClr val="004AFF">
                    <a:alpha val="32968"/>
                  </a:srgbClr>
                </a:gs>
                <a:gs pos="14286">
                  <a:srgbClr val="004AFF">
                    <a:alpha val="30764"/>
                  </a:srgbClr>
                </a:gs>
                <a:gs pos="28571">
                  <a:srgbClr val="004AFF">
                    <a:alpha val="24833"/>
                  </a:srgbClr>
                </a:gs>
                <a:gs pos="42857">
                  <a:srgbClr val="004AFF">
                    <a:alpha val="17075"/>
                  </a:srgbClr>
                </a:gs>
                <a:gs pos="57143">
                  <a:srgbClr val="004AFF">
                    <a:alpha val="9855"/>
                  </a:srgbClr>
                </a:gs>
                <a:gs pos="71429">
                  <a:srgbClr val="004AFF">
                    <a:alpha val="4740"/>
                  </a:srgbClr>
                </a:gs>
                <a:gs pos="85714">
                  <a:srgbClr val="004AFF">
                    <a:alpha val="1902"/>
                  </a:srgbClr>
                </a:gs>
                <a:gs pos="100000">
                  <a:srgbClr val="004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-9940371">
              <a:off x="1071586" y="1078640"/>
              <a:ext cx="675960" cy="42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10426208">
              <a:off x="1645922" y="826357"/>
              <a:ext cx="111550" cy="38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5909089">
              <a:off x="837635" y="1129124"/>
              <a:ext cx="558990" cy="34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9854429">
              <a:off x="1276375" y="1015423"/>
              <a:ext cx="255680" cy="57211"/>
            </a:xfrm>
            <a:prstGeom prst="ellipse">
              <a:avLst/>
            </a:prstGeom>
            <a:gradFill>
              <a:gsLst>
                <a:gs pos="0">
                  <a:srgbClr val="FFFFBB">
                    <a:alpha val="32968"/>
                  </a:srgbClr>
                </a:gs>
                <a:gs pos="14286">
                  <a:srgbClr val="FFFFBB">
                    <a:alpha val="30764"/>
                  </a:srgbClr>
                </a:gs>
                <a:gs pos="28571">
                  <a:srgbClr val="FFFFBB">
                    <a:alpha val="24833"/>
                  </a:srgbClr>
                </a:gs>
                <a:gs pos="42857">
                  <a:srgbClr val="FFFFBB">
                    <a:alpha val="17075"/>
                  </a:srgbClr>
                </a:gs>
                <a:gs pos="57143">
                  <a:srgbClr val="FFFFBB">
                    <a:alpha val="9855"/>
                  </a:srgbClr>
                </a:gs>
                <a:gs pos="71429">
                  <a:srgbClr val="FFFFBB">
                    <a:alpha val="4740"/>
                  </a:srgbClr>
                </a:gs>
                <a:gs pos="85714">
                  <a:srgbClr val="FFFFBB">
                    <a:alpha val="1902"/>
                  </a:srgbClr>
                </a:gs>
                <a:gs pos="100000">
                  <a:srgbClr val="FFFF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-10147254">
              <a:off x="2235717" y="777494"/>
              <a:ext cx="334787" cy="30035"/>
            </a:xfrm>
            <a:prstGeom prst="ellipse">
              <a:avLst/>
            </a:prstGeom>
            <a:gradFill>
              <a:gsLst>
                <a:gs pos="0">
                  <a:srgbClr val="000000">
                    <a:alpha val="30338"/>
                  </a:srgbClr>
                </a:gs>
                <a:gs pos="14286">
                  <a:srgbClr val="000000">
                    <a:alpha val="28271"/>
                  </a:srgbClr>
                </a:gs>
                <a:gs pos="28571">
                  <a:srgbClr val="000000">
                    <a:alpha val="22740"/>
                  </a:srgbClr>
                </a:gs>
                <a:gs pos="42857">
                  <a:srgbClr val="000000">
                    <a:alpha val="15568"/>
                  </a:srgbClr>
                </a:gs>
                <a:gs pos="57143">
                  <a:srgbClr val="000000">
                    <a:alpha val="8951"/>
                  </a:srgbClr>
                </a:gs>
                <a:gs pos="71429">
                  <a:srgbClr val="000000">
                    <a:alpha val="4294"/>
                  </a:srgbClr>
                </a:gs>
                <a:gs pos="85714">
                  <a:srgbClr val="000000">
                    <a:alpha val="1721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6769942">
              <a:off x="1603235" y="1646222"/>
              <a:ext cx="302570" cy="191045"/>
            </a:xfrm>
            <a:prstGeom prst="ellipse">
              <a:avLst/>
            </a:prstGeom>
            <a:gradFill>
              <a:gsLst>
                <a:gs pos="0">
                  <a:srgbClr val="DBBFC1">
                    <a:alpha val="10347"/>
                  </a:srgbClr>
                </a:gs>
                <a:gs pos="14286">
                  <a:srgbClr val="DBBFC1">
                    <a:alpha val="9552"/>
                  </a:srgbClr>
                </a:gs>
                <a:gs pos="28571">
                  <a:srgbClr val="DBBFC1">
                    <a:alpha val="7499"/>
                  </a:srgbClr>
                </a:gs>
                <a:gs pos="42857">
                  <a:srgbClr val="DBBFC1">
                    <a:alpha val="4984"/>
                  </a:srgbClr>
                </a:gs>
                <a:gs pos="57143">
                  <a:srgbClr val="DBBFC1">
                    <a:alpha val="2793"/>
                  </a:srgbClr>
                </a:gs>
                <a:gs pos="71429">
                  <a:srgbClr val="DBBFC1">
                    <a:alpha val="1317"/>
                  </a:srgbClr>
                </a:gs>
                <a:gs pos="85714">
                  <a:srgbClr val="DBBFC1">
                    <a:alpha val="523"/>
                  </a:srgbClr>
                </a:gs>
                <a:gs pos="100000">
                  <a:srgbClr val="DBBFC1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10364113">
              <a:off x="1232703" y="811921"/>
              <a:ext cx="269701" cy="66748"/>
            </a:xfrm>
            <a:prstGeom prst="ellipse">
              <a:avLst/>
            </a:prstGeom>
            <a:gradFill>
              <a:gsLst>
                <a:gs pos="0">
                  <a:srgbClr val="00FFB2">
                    <a:alpha val="32968"/>
                  </a:srgbClr>
                </a:gs>
                <a:gs pos="14286">
                  <a:srgbClr val="00FFB2">
                    <a:alpha val="30764"/>
                  </a:srgbClr>
                </a:gs>
                <a:gs pos="28571">
                  <a:srgbClr val="00FFB2">
                    <a:alpha val="24833"/>
                  </a:srgbClr>
                </a:gs>
                <a:gs pos="42857">
                  <a:srgbClr val="00FFB2">
                    <a:alpha val="17075"/>
                  </a:srgbClr>
                </a:gs>
                <a:gs pos="57143">
                  <a:srgbClr val="00FFB2">
                    <a:alpha val="9855"/>
                  </a:srgbClr>
                </a:gs>
                <a:gs pos="71429">
                  <a:srgbClr val="00FFB2">
                    <a:alpha val="4740"/>
                  </a:srgbClr>
                </a:gs>
                <a:gs pos="85714">
                  <a:srgbClr val="00FFB2">
                    <a:alpha val="1902"/>
                  </a:srgbClr>
                </a:gs>
                <a:gs pos="100000">
                  <a:srgbClr val="00FFB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-10592802">
              <a:off x="764949" y="982356"/>
              <a:ext cx="148853" cy="50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-10593180">
              <a:off x="1357440" y="1267559"/>
              <a:ext cx="616560" cy="100334"/>
            </a:xfrm>
            <a:prstGeom prst="ellipse">
              <a:avLst/>
            </a:prstGeom>
            <a:gradFill>
              <a:gsLst>
                <a:gs pos="0">
                  <a:srgbClr val="0000FF">
                    <a:alpha val="24647"/>
                  </a:srgbClr>
                </a:gs>
                <a:gs pos="14286">
                  <a:srgbClr val="0000FF">
                    <a:alpha val="22902"/>
                  </a:srgbClr>
                </a:gs>
                <a:gs pos="28571">
                  <a:srgbClr val="0000FF">
                    <a:alpha val="18287"/>
                  </a:srgbClr>
                </a:gs>
                <a:gs pos="42857">
                  <a:srgbClr val="0000FF">
                    <a:alpha val="12407"/>
                  </a:srgbClr>
                </a:gs>
                <a:gs pos="57143">
                  <a:srgbClr val="0000FF">
                    <a:alpha val="7077"/>
                  </a:srgbClr>
                </a:gs>
                <a:gs pos="71429">
                  <a:srgbClr val="0000FF">
                    <a:alpha val="3377"/>
                  </a:srgbClr>
                </a:gs>
                <a:gs pos="85714">
                  <a:srgbClr val="0000FF">
                    <a:alpha val="1349"/>
                  </a:srgbClr>
                </a:gs>
                <a:gs pos="100000">
                  <a:srgbClr val="0000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-9522998">
              <a:off x="2180070" y="1193629"/>
              <a:ext cx="282781" cy="101231"/>
            </a:xfrm>
            <a:prstGeom prst="ellipse">
              <a:avLst/>
            </a:prstGeom>
            <a:gradFill>
              <a:gsLst>
                <a:gs pos="0">
                  <a:srgbClr val="8CECFF">
                    <a:alpha val="32968"/>
                  </a:srgbClr>
                </a:gs>
                <a:gs pos="14286">
                  <a:srgbClr val="8CECFF">
                    <a:alpha val="30764"/>
                  </a:srgbClr>
                </a:gs>
                <a:gs pos="28571">
                  <a:srgbClr val="8CECFF">
                    <a:alpha val="24833"/>
                  </a:srgbClr>
                </a:gs>
                <a:gs pos="42857">
                  <a:srgbClr val="8CECFF">
                    <a:alpha val="17075"/>
                  </a:srgbClr>
                </a:gs>
                <a:gs pos="57143">
                  <a:srgbClr val="8CECFF">
                    <a:alpha val="9855"/>
                  </a:srgbClr>
                </a:gs>
                <a:gs pos="71429">
                  <a:srgbClr val="8CECFF">
                    <a:alpha val="4740"/>
                  </a:srgbClr>
                </a:gs>
                <a:gs pos="85714">
                  <a:srgbClr val="8CECFF">
                    <a:alpha val="1902"/>
                  </a:srgbClr>
                </a:gs>
                <a:gs pos="100000">
                  <a:srgbClr val="8CE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8475859">
              <a:off x="2224322" y="1622162"/>
              <a:ext cx="588136" cy="1471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8179589">
              <a:off x="1078560" y="855408"/>
              <a:ext cx="297372" cy="34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10698783">
              <a:off x="1487669" y="960536"/>
              <a:ext cx="622185" cy="52768"/>
            </a:xfrm>
            <a:prstGeom prst="ellipse">
              <a:avLst/>
            </a:prstGeom>
            <a:gradFill>
              <a:gsLst>
                <a:gs pos="0">
                  <a:srgbClr val="EAFFFF">
                    <a:alpha val="32968"/>
                  </a:srgbClr>
                </a:gs>
                <a:gs pos="14286">
                  <a:srgbClr val="EAFFFF">
                    <a:alpha val="30764"/>
                  </a:srgbClr>
                </a:gs>
                <a:gs pos="28571">
                  <a:srgbClr val="EAFFFF">
                    <a:alpha val="24833"/>
                  </a:srgbClr>
                </a:gs>
                <a:gs pos="42857">
                  <a:srgbClr val="EAFFFF">
                    <a:alpha val="17075"/>
                  </a:srgbClr>
                </a:gs>
                <a:gs pos="57143">
                  <a:srgbClr val="EAFFFF">
                    <a:alpha val="9855"/>
                  </a:srgbClr>
                </a:gs>
                <a:gs pos="71429">
                  <a:srgbClr val="EAFFFF">
                    <a:alpha val="4740"/>
                  </a:srgbClr>
                </a:gs>
                <a:gs pos="85714">
                  <a:srgbClr val="EAFFFF">
                    <a:alpha val="1902"/>
                  </a:srgbClr>
                </a:gs>
                <a:gs pos="100000">
                  <a:srgbClr val="E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3897882">
              <a:off x="2502529" y="995085"/>
              <a:ext cx="193840" cy="39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6071653">
              <a:off x="1311421" y="547567"/>
              <a:ext cx="576992" cy="48771"/>
            </a:xfrm>
            <a:prstGeom prst="ellipse">
              <a:avLst/>
            </a:prstGeom>
            <a:gradFill>
              <a:gsLst>
                <a:gs pos="0">
                  <a:srgbClr val="00002C">
                    <a:alpha val="31773"/>
                  </a:srgbClr>
                </a:gs>
                <a:gs pos="14286">
                  <a:srgbClr val="00002C">
                    <a:alpha val="29630"/>
                  </a:srgbClr>
                </a:gs>
                <a:gs pos="28571">
                  <a:srgbClr val="00002C">
                    <a:alpha val="23879"/>
                  </a:srgbClr>
                </a:gs>
                <a:gs pos="42857">
                  <a:srgbClr val="00002C">
                    <a:alpha val="16386"/>
                  </a:srgbClr>
                </a:gs>
                <a:gs pos="57143">
                  <a:srgbClr val="00002C">
                    <a:alpha val="9441"/>
                  </a:srgbClr>
                </a:gs>
                <a:gs pos="71429">
                  <a:srgbClr val="00002C">
                    <a:alpha val="4536"/>
                  </a:srgbClr>
                </a:gs>
                <a:gs pos="85714">
                  <a:srgbClr val="00002C">
                    <a:alpha val="1819"/>
                  </a:srgbClr>
                </a:gs>
                <a:gs pos="100000">
                  <a:srgbClr val="00002C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-9869091">
              <a:off x="2205171" y="807393"/>
              <a:ext cx="436159" cy="965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10797840">
              <a:off x="1933506" y="1586492"/>
              <a:ext cx="591152" cy="302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10298336">
              <a:off x="1130049" y="924198"/>
              <a:ext cx="150991" cy="44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-9604510">
              <a:off x="1200813" y="1005157"/>
              <a:ext cx="383090" cy="2906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3046340">
              <a:off x="2231549" y="815457"/>
              <a:ext cx="574742" cy="53328"/>
            </a:xfrm>
            <a:prstGeom prst="ellipse">
              <a:avLst/>
            </a:prstGeom>
            <a:gradFill>
              <a:gsLst>
                <a:gs pos="0">
                  <a:srgbClr val="FFFFD9">
                    <a:alpha val="32968"/>
                  </a:srgbClr>
                </a:gs>
                <a:gs pos="14286">
                  <a:srgbClr val="FFFFD9">
                    <a:alpha val="30764"/>
                  </a:srgbClr>
                </a:gs>
                <a:gs pos="28571">
                  <a:srgbClr val="FFFFD9">
                    <a:alpha val="24833"/>
                  </a:srgbClr>
                </a:gs>
                <a:gs pos="42857">
                  <a:srgbClr val="FFFFD9">
                    <a:alpha val="17075"/>
                  </a:srgbClr>
                </a:gs>
                <a:gs pos="57143">
                  <a:srgbClr val="FFFFD9">
                    <a:alpha val="9855"/>
                  </a:srgbClr>
                </a:gs>
                <a:gs pos="71429">
                  <a:srgbClr val="FFFFD9">
                    <a:alpha val="4740"/>
                  </a:srgbClr>
                </a:gs>
                <a:gs pos="85714">
                  <a:srgbClr val="FFFFD9">
                    <a:alpha val="1902"/>
                  </a:srgbClr>
                </a:gs>
                <a:gs pos="100000">
                  <a:srgbClr val="FFFF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3162508">
              <a:off x="1492602" y="1975559"/>
              <a:ext cx="370618" cy="177083"/>
            </a:xfrm>
            <a:prstGeom prst="ellipse">
              <a:avLst/>
            </a:prstGeom>
            <a:gradFill>
              <a:gsLst>
                <a:gs pos="0">
                  <a:srgbClr val="000090">
                    <a:alpha val="19079"/>
                  </a:srgbClr>
                </a:gs>
                <a:gs pos="14286">
                  <a:srgbClr val="000090">
                    <a:alpha val="17682"/>
                  </a:srgbClr>
                </a:gs>
                <a:gs pos="28571">
                  <a:srgbClr val="000090">
                    <a:alpha val="14022"/>
                  </a:srgbClr>
                </a:gs>
                <a:gs pos="42857">
                  <a:srgbClr val="000090">
                    <a:alpha val="9434"/>
                  </a:srgbClr>
                </a:gs>
                <a:gs pos="57143">
                  <a:srgbClr val="000090">
                    <a:alpha val="5343"/>
                  </a:srgbClr>
                </a:gs>
                <a:gs pos="71429">
                  <a:srgbClr val="000090">
                    <a:alpha val="2537"/>
                  </a:srgbClr>
                </a:gs>
                <a:gs pos="85714">
                  <a:srgbClr val="000090">
                    <a:alpha val="1011"/>
                  </a:srgbClr>
                </a:gs>
                <a:gs pos="100000">
                  <a:srgbClr val="00009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9769543">
              <a:off x="1513406" y="736554"/>
              <a:ext cx="620022" cy="56290"/>
            </a:xfrm>
            <a:prstGeom prst="ellipse">
              <a:avLst/>
            </a:prstGeom>
            <a:gradFill>
              <a:gsLst>
                <a:gs pos="0">
                  <a:srgbClr val="B8FFFF">
                    <a:alpha val="32968"/>
                  </a:srgbClr>
                </a:gs>
                <a:gs pos="14286">
                  <a:srgbClr val="B8FFFF">
                    <a:alpha val="30764"/>
                  </a:srgbClr>
                </a:gs>
                <a:gs pos="28571">
                  <a:srgbClr val="B8FFFF">
                    <a:alpha val="24833"/>
                  </a:srgbClr>
                </a:gs>
                <a:gs pos="42857">
                  <a:srgbClr val="B8FFFF">
                    <a:alpha val="17075"/>
                  </a:srgbClr>
                </a:gs>
                <a:gs pos="57143">
                  <a:srgbClr val="B8FFFF">
                    <a:alpha val="9855"/>
                  </a:srgbClr>
                </a:gs>
                <a:gs pos="71429">
                  <a:srgbClr val="B8FFFF">
                    <a:alpha val="4740"/>
                  </a:srgbClr>
                </a:gs>
                <a:gs pos="85714">
                  <a:srgbClr val="B8FFFF">
                    <a:alpha val="1902"/>
                  </a:srgbClr>
                </a:gs>
                <a:gs pos="100000">
                  <a:srgbClr val="B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7702846">
              <a:off x="1004960" y="1258954"/>
              <a:ext cx="309522" cy="17257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8583983">
              <a:off x="1569093" y="737763"/>
              <a:ext cx="216886" cy="45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3057647">
              <a:off x="1222096" y="786154"/>
              <a:ext cx="256434" cy="3581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6006304">
              <a:off x="1436546" y="565479"/>
              <a:ext cx="547621" cy="1054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7441283">
              <a:off x="1960863" y="1958498"/>
              <a:ext cx="607803" cy="1443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8393691">
              <a:off x="1959948" y="945201"/>
              <a:ext cx="573703" cy="37654"/>
            </a:xfrm>
            <a:prstGeom prst="ellipse">
              <a:avLst/>
            </a:prstGeom>
            <a:gradFill>
              <a:gsLst>
                <a:gs pos="0">
                  <a:srgbClr val="A60000">
                    <a:alpha val="32968"/>
                  </a:srgbClr>
                </a:gs>
                <a:gs pos="14286">
                  <a:srgbClr val="A60000">
                    <a:alpha val="30764"/>
                  </a:srgbClr>
                </a:gs>
                <a:gs pos="28571">
                  <a:srgbClr val="A60000">
                    <a:alpha val="24833"/>
                  </a:srgbClr>
                </a:gs>
                <a:gs pos="42857">
                  <a:srgbClr val="A60000">
                    <a:alpha val="17075"/>
                  </a:srgbClr>
                </a:gs>
                <a:gs pos="57143">
                  <a:srgbClr val="A60000">
                    <a:alpha val="9855"/>
                  </a:srgbClr>
                </a:gs>
                <a:gs pos="71429">
                  <a:srgbClr val="A60000">
                    <a:alpha val="4740"/>
                  </a:srgbClr>
                </a:gs>
                <a:gs pos="85714">
                  <a:srgbClr val="A60000">
                    <a:alpha val="1902"/>
                  </a:srgbClr>
                </a:gs>
                <a:gs pos="100000">
                  <a:srgbClr val="A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-9003539">
              <a:off x="1183559" y="1302799"/>
              <a:ext cx="281802" cy="77793"/>
            </a:xfrm>
            <a:prstGeom prst="ellipse">
              <a:avLst/>
            </a:prstGeom>
            <a:gradFill>
              <a:gsLst>
                <a:gs pos="0">
                  <a:srgbClr val="9BFFFF">
                    <a:alpha val="28053"/>
                  </a:srgbClr>
                </a:gs>
                <a:gs pos="14286">
                  <a:srgbClr val="9BFFFF">
                    <a:alpha val="26111"/>
                  </a:srgbClr>
                </a:gs>
                <a:gs pos="28571">
                  <a:srgbClr val="9BFFFF">
                    <a:alpha val="20940"/>
                  </a:srgbClr>
                </a:gs>
                <a:gs pos="42857">
                  <a:srgbClr val="9BFFFF">
                    <a:alpha val="14283"/>
                  </a:srgbClr>
                </a:gs>
                <a:gs pos="57143">
                  <a:srgbClr val="9BFFFF">
                    <a:alpha val="8185"/>
                  </a:srgbClr>
                </a:gs>
                <a:gs pos="71429">
                  <a:srgbClr val="9BFFFF">
                    <a:alpha val="3918"/>
                  </a:srgbClr>
                </a:gs>
                <a:gs pos="85714">
                  <a:srgbClr val="9BFFFF">
                    <a:alpha val="1568"/>
                  </a:srgbClr>
                </a:gs>
                <a:gs pos="100000">
                  <a:srgbClr val="9BFFFF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9280559">
              <a:off x="1062140" y="1125931"/>
              <a:ext cx="314210" cy="87313"/>
            </a:xfrm>
            <a:prstGeom prst="ellipse">
              <a:avLst/>
            </a:prstGeom>
            <a:gradFill>
              <a:gsLst>
                <a:gs pos="0">
                  <a:srgbClr val="00FFFF">
                    <a:alpha val="21297"/>
                  </a:srgbClr>
                </a:gs>
                <a:gs pos="14286">
                  <a:srgbClr val="00FFFF">
                    <a:alpha val="19758"/>
                  </a:srgbClr>
                </a:gs>
                <a:gs pos="28571">
                  <a:srgbClr val="00FFFF">
                    <a:alpha val="15710"/>
                  </a:srgbClr>
                </a:gs>
                <a:gs pos="42857">
                  <a:srgbClr val="00FFFF">
                    <a:alpha val="10605"/>
                  </a:srgbClr>
                </a:gs>
                <a:gs pos="57143">
                  <a:srgbClr val="00FFFF">
                    <a:alpha val="6023"/>
                  </a:srgbClr>
                </a:gs>
                <a:gs pos="71429">
                  <a:srgbClr val="00FFFF">
                    <a:alpha val="2866"/>
                  </a:srgbClr>
                </a:gs>
                <a:gs pos="85714">
                  <a:srgbClr val="00FFFF">
                    <a:alpha val="1143"/>
                  </a:srgbClr>
                </a:gs>
                <a:gs pos="100000">
                  <a:srgbClr val="00FFFF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10641351">
              <a:off x="1239141" y="1345487"/>
              <a:ext cx="736295" cy="66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9074008">
              <a:off x="955929" y="543410"/>
              <a:ext cx="446279" cy="24955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9186824">
              <a:off x="588725" y="1451797"/>
              <a:ext cx="602406" cy="113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4264102">
              <a:off x="1336021" y="1245244"/>
              <a:ext cx="162849" cy="90591"/>
            </a:xfrm>
            <a:prstGeom prst="ellipse">
              <a:avLst/>
            </a:prstGeom>
            <a:gradFill>
              <a:gsLst>
                <a:gs pos="0">
                  <a:srgbClr val="000086">
                    <a:alpha val="25070"/>
                  </a:srgbClr>
                </a:gs>
                <a:gs pos="14286">
                  <a:srgbClr val="000086">
                    <a:alpha val="23300"/>
                  </a:srgbClr>
                </a:gs>
                <a:gs pos="28571">
                  <a:srgbClr val="000086">
                    <a:alpha val="18614"/>
                  </a:srgbClr>
                </a:gs>
                <a:gs pos="42857">
                  <a:srgbClr val="000086">
                    <a:alpha val="12637"/>
                  </a:srgbClr>
                </a:gs>
                <a:gs pos="57143">
                  <a:srgbClr val="000086">
                    <a:alpha val="7213"/>
                  </a:srgbClr>
                </a:gs>
                <a:gs pos="71429">
                  <a:srgbClr val="000086">
                    <a:alpha val="3443"/>
                  </a:srgbClr>
                </a:gs>
                <a:gs pos="85714">
                  <a:srgbClr val="000086">
                    <a:alpha val="1376"/>
                  </a:srgbClr>
                </a:gs>
                <a:gs pos="100000">
                  <a:srgbClr val="000086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8109049">
              <a:off x="934606" y="1495522"/>
              <a:ext cx="655966" cy="80389"/>
            </a:xfrm>
            <a:prstGeom prst="ellipse">
              <a:avLst/>
            </a:prstGeom>
            <a:gradFill>
              <a:gsLst>
                <a:gs pos="0">
                  <a:srgbClr val="FFFFFF">
                    <a:alpha val="24445"/>
                  </a:srgbClr>
                </a:gs>
                <a:gs pos="14286">
                  <a:srgbClr val="FFFFFF">
                    <a:alpha val="22713"/>
                  </a:srgbClr>
                </a:gs>
                <a:gs pos="28571">
                  <a:srgbClr val="FFFFFF">
                    <a:alpha val="18130"/>
                  </a:srgbClr>
                </a:gs>
                <a:gs pos="42857">
                  <a:srgbClr val="FFFFFF">
                    <a:alpha val="12297"/>
                  </a:srgbClr>
                </a:gs>
                <a:gs pos="57143">
                  <a:srgbClr val="FFFFFF">
                    <a:alpha val="7013"/>
                  </a:srgbClr>
                </a:gs>
                <a:gs pos="71429">
                  <a:srgbClr val="FFFFFF">
                    <a:alpha val="3346"/>
                  </a:srgbClr>
                </a:gs>
                <a:gs pos="85714">
                  <a:srgbClr val="FFFFFF">
                    <a:alpha val="1337"/>
                  </a:srgbClr>
                </a:gs>
                <a:gs pos="100000">
                  <a:srgbClr val="FFFF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10693296">
              <a:off x="1281670" y="1680451"/>
              <a:ext cx="454689" cy="46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-8251352">
              <a:off x="706757" y="852414"/>
              <a:ext cx="643922" cy="161921"/>
            </a:xfrm>
            <a:prstGeom prst="ellipse">
              <a:avLst/>
            </a:prstGeom>
            <a:gradFill>
              <a:gsLst>
                <a:gs pos="0">
                  <a:srgbClr val="00FF00">
                    <a:alpha val="11061"/>
                  </a:srgbClr>
                </a:gs>
                <a:gs pos="14286">
                  <a:srgbClr val="00FF00">
                    <a:alpha val="10214"/>
                  </a:srgbClr>
                </a:gs>
                <a:gs pos="28571">
                  <a:srgbClr val="00FF00">
                    <a:alpha val="8025"/>
                  </a:srgbClr>
                </a:gs>
                <a:gs pos="42857">
                  <a:srgbClr val="00FF00">
                    <a:alpha val="5339"/>
                  </a:srgbClr>
                </a:gs>
                <a:gs pos="57143">
                  <a:srgbClr val="00FF00">
                    <a:alpha val="2995"/>
                  </a:srgbClr>
                </a:gs>
                <a:gs pos="71429">
                  <a:srgbClr val="00FF00">
                    <a:alpha val="1413"/>
                  </a:srgbClr>
                </a:gs>
                <a:gs pos="85714">
                  <a:srgbClr val="00FF00">
                    <a:alpha val="561"/>
                  </a:srgbClr>
                </a:gs>
                <a:gs pos="100000">
                  <a:srgbClr val="00FF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6850721">
              <a:off x="1685081" y="775216"/>
              <a:ext cx="474957" cy="94922"/>
            </a:xfrm>
            <a:prstGeom prst="ellipse">
              <a:avLst/>
            </a:prstGeom>
            <a:gradFill>
              <a:gsLst>
                <a:gs pos="0">
                  <a:srgbClr val="00D8FF">
                    <a:alpha val="25992"/>
                  </a:srgbClr>
                </a:gs>
                <a:gs pos="14286">
                  <a:srgbClr val="00D8FF">
                    <a:alpha val="24168"/>
                  </a:srgbClr>
                </a:gs>
                <a:gs pos="28571">
                  <a:srgbClr val="00D8FF">
                    <a:alpha val="19330"/>
                  </a:srgbClr>
                </a:gs>
                <a:gs pos="42857">
                  <a:srgbClr val="00D8FF">
                    <a:alpha val="13142"/>
                  </a:srgbClr>
                </a:gs>
                <a:gs pos="57143">
                  <a:srgbClr val="00D8FF">
                    <a:alpha val="7510"/>
                  </a:srgbClr>
                </a:gs>
                <a:gs pos="71429">
                  <a:srgbClr val="00D8FF">
                    <a:alpha val="3588"/>
                  </a:srgbClr>
                </a:gs>
                <a:gs pos="85714">
                  <a:srgbClr val="00D8FF">
                    <a:alpha val="1435"/>
                  </a:srgbClr>
                </a:gs>
                <a:gs pos="100000">
                  <a:srgbClr val="00D8FF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4218274">
              <a:off x="1092545" y="1309874"/>
              <a:ext cx="247463" cy="38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8449757">
              <a:off x="1756372" y="663841"/>
              <a:ext cx="280662" cy="45088"/>
            </a:xfrm>
            <a:prstGeom prst="ellipse">
              <a:avLst/>
            </a:prstGeom>
            <a:gradFill>
              <a:gsLst>
                <a:gs pos="0">
                  <a:srgbClr val="00FFFD">
                    <a:alpha val="32968"/>
                  </a:srgbClr>
                </a:gs>
                <a:gs pos="14286">
                  <a:srgbClr val="00FFFD">
                    <a:alpha val="30764"/>
                  </a:srgbClr>
                </a:gs>
                <a:gs pos="28571">
                  <a:srgbClr val="00FFFD">
                    <a:alpha val="24833"/>
                  </a:srgbClr>
                </a:gs>
                <a:gs pos="42857">
                  <a:srgbClr val="00FFFD">
                    <a:alpha val="17075"/>
                  </a:srgbClr>
                </a:gs>
                <a:gs pos="57143">
                  <a:srgbClr val="00FFFD">
                    <a:alpha val="9855"/>
                  </a:srgbClr>
                </a:gs>
                <a:gs pos="71429">
                  <a:srgbClr val="00FFFD">
                    <a:alpha val="4740"/>
                  </a:srgbClr>
                </a:gs>
                <a:gs pos="85714">
                  <a:srgbClr val="00FFFD">
                    <a:alpha val="1902"/>
                  </a:srgbClr>
                </a:gs>
                <a:gs pos="100000">
                  <a:srgbClr val="00FF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9834148">
              <a:off x="1547698" y="1739898"/>
              <a:ext cx="319085" cy="316167"/>
            </a:xfrm>
            <a:prstGeom prst="ellipse">
              <a:avLst/>
            </a:prstGeom>
            <a:gradFill>
              <a:gsLst>
                <a:gs pos="0">
                  <a:srgbClr val="0034E4">
                    <a:alpha val="9767"/>
                  </a:srgbClr>
                </a:gs>
                <a:gs pos="14286">
                  <a:srgbClr val="0034E4">
                    <a:alpha val="9013"/>
                  </a:srgbClr>
                </a:gs>
                <a:gs pos="28571">
                  <a:srgbClr val="0034E4">
                    <a:alpha val="7072"/>
                  </a:srgbClr>
                </a:gs>
                <a:gs pos="42857">
                  <a:srgbClr val="0034E4">
                    <a:alpha val="4697"/>
                  </a:srgbClr>
                </a:gs>
                <a:gs pos="57143">
                  <a:srgbClr val="0034E4">
                    <a:alpha val="2630"/>
                  </a:srgbClr>
                </a:gs>
                <a:gs pos="71429">
                  <a:srgbClr val="0034E4">
                    <a:alpha val="1240"/>
                  </a:srgbClr>
                </a:gs>
                <a:gs pos="85714">
                  <a:srgbClr val="0034E4">
                    <a:alpha val="492"/>
                  </a:srgbClr>
                </a:gs>
                <a:gs pos="100000">
                  <a:srgbClr val="0034E4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7918296">
              <a:off x="2162992" y="1623983"/>
              <a:ext cx="482169" cy="176499"/>
            </a:xfrm>
            <a:prstGeom prst="ellipse">
              <a:avLst/>
            </a:prstGeom>
            <a:gradFill>
              <a:gsLst>
                <a:gs pos="0">
                  <a:srgbClr val="FFF6FF">
                    <a:alpha val="32968"/>
                  </a:srgbClr>
                </a:gs>
                <a:gs pos="14286">
                  <a:srgbClr val="FFF6FF">
                    <a:alpha val="30764"/>
                  </a:srgbClr>
                </a:gs>
                <a:gs pos="28571">
                  <a:srgbClr val="FFF6FF">
                    <a:alpha val="24833"/>
                  </a:srgbClr>
                </a:gs>
                <a:gs pos="42857">
                  <a:srgbClr val="FFF6FF">
                    <a:alpha val="17075"/>
                  </a:srgbClr>
                </a:gs>
                <a:gs pos="57143">
                  <a:srgbClr val="FFF6FF">
                    <a:alpha val="9855"/>
                  </a:srgbClr>
                </a:gs>
                <a:gs pos="71429">
                  <a:srgbClr val="FFF6FF">
                    <a:alpha val="4740"/>
                  </a:srgbClr>
                </a:gs>
                <a:gs pos="85714">
                  <a:srgbClr val="FFF6FF">
                    <a:alpha val="1902"/>
                  </a:srgbClr>
                </a:gs>
                <a:gs pos="100000">
                  <a:srgbClr val="FFF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9687213">
              <a:off x="1176110" y="1364017"/>
              <a:ext cx="621744" cy="40657"/>
            </a:xfrm>
            <a:prstGeom prst="ellipse">
              <a:avLst/>
            </a:prstGeom>
            <a:gradFill>
              <a:gsLst>
                <a:gs pos="0">
                  <a:srgbClr val="00FFFF">
                    <a:alpha val="23606"/>
                  </a:srgbClr>
                </a:gs>
                <a:gs pos="14286">
                  <a:srgbClr val="00FFFF">
                    <a:alpha val="21924"/>
                  </a:srgbClr>
                </a:gs>
                <a:gs pos="28571">
                  <a:srgbClr val="00FFFF">
                    <a:alpha val="17483"/>
                  </a:srgbClr>
                </a:gs>
                <a:gs pos="42857">
                  <a:srgbClr val="00FFFF">
                    <a:alpha val="11842"/>
                  </a:srgbClr>
                </a:gs>
                <a:gs pos="57143">
                  <a:srgbClr val="00FFFF">
                    <a:alpha val="6746"/>
                  </a:srgbClr>
                </a:gs>
                <a:gs pos="71429">
                  <a:srgbClr val="00FFFF">
                    <a:alpha val="3216"/>
                  </a:srgbClr>
                </a:gs>
                <a:gs pos="85714">
                  <a:srgbClr val="00FFFF">
                    <a:alpha val="1284"/>
                  </a:srgbClr>
                </a:gs>
                <a:gs pos="100000">
                  <a:srgbClr val="00FFFF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9535065">
              <a:off x="730339" y="839315"/>
              <a:ext cx="330665" cy="42003"/>
            </a:xfrm>
            <a:prstGeom prst="ellipse">
              <a:avLst/>
            </a:prstGeom>
            <a:gradFill>
              <a:gsLst>
                <a:gs pos="0">
                  <a:srgbClr val="000000">
                    <a:alpha val="32080"/>
                  </a:srgbClr>
                </a:gs>
                <a:gs pos="14286">
                  <a:srgbClr val="000000">
                    <a:alpha val="29921"/>
                  </a:srgbClr>
                </a:gs>
                <a:gs pos="28571">
                  <a:srgbClr val="000000">
                    <a:alpha val="24124"/>
                  </a:srgbClr>
                </a:gs>
                <a:gs pos="42857">
                  <a:srgbClr val="000000">
                    <a:alpha val="16563"/>
                  </a:srgbClr>
                </a:gs>
                <a:gs pos="57143">
                  <a:srgbClr val="000000">
                    <a:alpha val="9547"/>
                  </a:srgbClr>
                </a:gs>
                <a:gs pos="71429">
                  <a:srgbClr val="000000">
                    <a:alpha val="4588"/>
                  </a:srgbClr>
                </a:gs>
                <a:gs pos="85714">
                  <a:srgbClr val="000000">
                    <a:alpha val="1840"/>
                  </a:srgbClr>
                </a:gs>
                <a:gs pos="100000">
                  <a:srgbClr val="00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3097696">
              <a:off x="1456451" y="257580"/>
              <a:ext cx="588606" cy="36177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9597318">
              <a:off x="-251902" y="3378921"/>
              <a:ext cx="571752" cy="1132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-10450794">
              <a:off x="720093" y="1597512"/>
              <a:ext cx="747977" cy="291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9168335">
              <a:off x="1114091" y="1133101"/>
              <a:ext cx="234406" cy="47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9162333">
              <a:off x="1046309" y="769666"/>
              <a:ext cx="376149" cy="31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10448458">
              <a:off x="1337416" y="1450909"/>
              <a:ext cx="306816" cy="50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6843079">
              <a:off x="828945" y="1148542"/>
              <a:ext cx="221736" cy="41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8631383">
              <a:off x="708444" y="1874228"/>
              <a:ext cx="565206" cy="890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9421411">
              <a:off x="-14692" y="3207727"/>
              <a:ext cx="598062" cy="168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8942818">
              <a:off x="1896065" y="1192939"/>
              <a:ext cx="381628" cy="230007"/>
            </a:xfrm>
            <a:prstGeom prst="ellipse">
              <a:avLst/>
            </a:prstGeom>
            <a:gradFill>
              <a:gsLst>
                <a:gs pos="0">
                  <a:srgbClr val="000000">
                    <a:alpha val="28141"/>
                  </a:srgbClr>
                </a:gs>
                <a:gs pos="14286">
                  <a:srgbClr val="000000">
                    <a:alpha val="26195"/>
                  </a:srgbClr>
                </a:gs>
                <a:gs pos="28571">
                  <a:srgbClr val="000000">
                    <a:alpha val="21009"/>
                  </a:srgbClr>
                </a:gs>
                <a:gs pos="42857">
                  <a:srgbClr val="000000">
                    <a:alpha val="14332"/>
                  </a:srgbClr>
                </a:gs>
                <a:gs pos="57143">
                  <a:srgbClr val="000000">
                    <a:alpha val="8214"/>
                  </a:srgbClr>
                </a:gs>
                <a:gs pos="71429">
                  <a:srgbClr val="000000">
                    <a:alpha val="3933"/>
                  </a:srgbClr>
                </a:gs>
                <a:gs pos="85714">
                  <a:srgbClr val="000000">
                    <a:alpha val="1574"/>
                  </a:srgbClr>
                </a:gs>
                <a:gs pos="100000">
                  <a:srgbClr val="00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7835620">
              <a:off x="1308989" y="845919"/>
              <a:ext cx="303288" cy="49251"/>
            </a:xfrm>
            <a:prstGeom prst="ellipse">
              <a:avLst/>
            </a:prstGeom>
            <a:gradFill>
              <a:gsLst>
                <a:gs pos="0">
                  <a:srgbClr val="00FFFF">
                    <a:alpha val="18871"/>
                  </a:srgbClr>
                </a:gs>
                <a:gs pos="14286">
                  <a:srgbClr val="00FFFF">
                    <a:alpha val="17487"/>
                  </a:srgbClr>
                </a:gs>
                <a:gs pos="28571">
                  <a:srgbClr val="00FFFF">
                    <a:alpha val="13864"/>
                  </a:srgbClr>
                </a:gs>
                <a:gs pos="42857">
                  <a:srgbClr val="00FFFF">
                    <a:alpha val="9325"/>
                  </a:srgbClr>
                </a:gs>
                <a:gs pos="57143">
                  <a:srgbClr val="00FFFF">
                    <a:alpha val="5280"/>
                  </a:srgbClr>
                </a:gs>
                <a:gs pos="71429">
                  <a:srgbClr val="00FFFF">
                    <a:alpha val="2507"/>
                  </a:srgbClr>
                </a:gs>
                <a:gs pos="85714">
                  <a:srgbClr val="00FFFF">
                    <a:alpha val="999"/>
                  </a:srgbClr>
                </a:gs>
                <a:gs pos="100000">
                  <a:srgbClr val="00FFFF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4749728">
              <a:off x="1310272" y="2037322"/>
              <a:ext cx="432181" cy="12927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9173195">
              <a:off x="1428755" y="1108223"/>
              <a:ext cx="707979" cy="57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8631834">
              <a:off x="1118354" y="1379720"/>
              <a:ext cx="480916" cy="91583"/>
            </a:xfrm>
            <a:prstGeom prst="ellipse">
              <a:avLst/>
            </a:prstGeom>
            <a:gradFill>
              <a:gsLst>
                <a:gs pos="0">
                  <a:srgbClr val="000024">
                    <a:alpha val="32968"/>
                  </a:srgbClr>
                </a:gs>
                <a:gs pos="14286">
                  <a:srgbClr val="000024">
                    <a:alpha val="30764"/>
                  </a:srgbClr>
                </a:gs>
                <a:gs pos="28571">
                  <a:srgbClr val="000024">
                    <a:alpha val="24833"/>
                  </a:srgbClr>
                </a:gs>
                <a:gs pos="42857">
                  <a:srgbClr val="000024">
                    <a:alpha val="17075"/>
                  </a:srgbClr>
                </a:gs>
                <a:gs pos="57143">
                  <a:srgbClr val="000024">
                    <a:alpha val="9855"/>
                  </a:srgbClr>
                </a:gs>
                <a:gs pos="71429">
                  <a:srgbClr val="000024">
                    <a:alpha val="4740"/>
                  </a:srgbClr>
                </a:gs>
                <a:gs pos="85714">
                  <a:srgbClr val="000024">
                    <a:alpha val="1902"/>
                  </a:srgbClr>
                </a:gs>
                <a:gs pos="100000">
                  <a:srgbClr val="00002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9841962">
              <a:off x="1077024" y="672906"/>
              <a:ext cx="727153" cy="92358"/>
            </a:xfrm>
            <a:prstGeom prst="ellipse">
              <a:avLst/>
            </a:prstGeom>
            <a:gradFill>
              <a:gsLst>
                <a:gs pos="0">
                  <a:srgbClr val="000057">
                    <a:alpha val="32968"/>
                  </a:srgbClr>
                </a:gs>
                <a:gs pos="14286">
                  <a:srgbClr val="000057">
                    <a:alpha val="30764"/>
                  </a:srgbClr>
                </a:gs>
                <a:gs pos="28571">
                  <a:srgbClr val="000057">
                    <a:alpha val="24833"/>
                  </a:srgbClr>
                </a:gs>
                <a:gs pos="42857">
                  <a:srgbClr val="000057">
                    <a:alpha val="17075"/>
                  </a:srgbClr>
                </a:gs>
                <a:gs pos="57143">
                  <a:srgbClr val="000057">
                    <a:alpha val="9855"/>
                  </a:srgbClr>
                </a:gs>
                <a:gs pos="71429">
                  <a:srgbClr val="000057">
                    <a:alpha val="4740"/>
                  </a:srgbClr>
                </a:gs>
                <a:gs pos="85714">
                  <a:srgbClr val="000057">
                    <a:alpha val="1902"/>
                  </a:srgbClr>
                </a:gs>
                <a:gs pos="100000">
                  <a:srgbClr val="00005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10295823">
              <a:off x="1225799" y="567271"/>
              <a:ext cx="248601" cy="39718"/>
            </a:xfrm>
            <a:prstGeom prst="ellipse">
              <a:avLst/>
            </a:prstGeom>
            <a:gradFill>
              <a:gsLst>
                <a:gs pos="0">
                  <a:srgbClr val="007FFF">
                    <a:alpha val="32968"/>
                  </a:srgbClr>
                </a:gs>
                <a:gs pos="14286">
                  <a:srgbClr val="007FFF">
                    <a:alpha val="30764"/>
                  </a:srgbClr>
                </a:gs>
                <a:gs pos="28571">
                  <a:srgbClr val="007FFF">
                    <a:alpha val="24833"/>
                  </a:srgbClr>
                </a:gs>
                <a:gs pos="42857">
                  <a:srgbClr val="007FFF">
                    <a:alpha val="17075"/>
                  </a:srgbClr>
                </a:gs>
                <a:gs pos="57143">
                  <a:srgbClr val="007FFF">
                    <a:alpha val="9855"/>
                  </a:srgbClr>
                </a:gs>
                <a:gs pos="71429">
                  <a:srgbClr val="007FFF">
                    <a:alpha val="4740"/>
                  </a:srgbClr>
                </a:gs>
                <a:gs pos="85714">
                  <a:srgbClr val="007FFF">
                    <a:alpha val="1902"/>
                  </a:srgbClr>
                </a:gs>
                <a:gs pos="100000">
                  <a:srgbClr val="007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8610559">
              <a:off x="2270270" y="1549528"/>
              <a:ext cx="281222" cy="69279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5683583">
              <a:off x="1427897" y="2122383"/>
              <a:ext cx="227646" cy="59457"/>
            </a:xfrm>
            <a:prstGeom prst="ellipse">
              <a:avLst/>
            </a:prstGeom>
            <a:gradFill>
              <a:gsLst>
                <a:gs pos="0">
                  <a:srgbClr val="FF0000">
                    <a:alpha val="17893"/>
                  </a:srgbClr>
                </a:gs>
                <a:gs pos="14286">
                  <a:srgbClr val="FF0000">
                    <a:alpha val="16573"/>
                  </a:srgbClr>
                </a:gs>
                <a:gs pos="28571">
                  <a:srgbClr val="FF0000">
                    <a:alpha val="13124"/>
                  </a:srgbClr>
                </a:gs>
                <a:gs pos="42857">
                  <a:srgbClr val="FF0000">
                    <a:alpha val="8815"/>
                  </a:srgbClr>
                </a:gs>
                <a:gs pos="57143">
                  <a:srgbClr val="FF0000">
                    <a:alpha val="4985"/>
                  </a:srgbClr>
                </a:gs>
                <a:gs pos="71429">
                  <a:srgbClr val="FF0000">
                    <a:alpha val="2365"/>
                  </a:srgbClr>
                </a:gs>
                <a:gs pos="85714">
                  <a:srgbClr val="FF0000">
                    <a:alpha val="942"/>
                  </a:srgbClr>
                </a:gs>
                <a:gs pos="100000">
                  <a:srgbClr val="FF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8897712">
              <a:off x="1556333" y="718466"/>
              <a:ext cx="236286" cy="5502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6918633">
              <a:off x="1434962" y="743268"/>
              <a:ext cx="639662" cy="49794"/>
            </a:xfrm>
            <a:prstGeom prst="ellipse">
              <a:avLst/>
            </a:prstGeom>
            <a:gradFill>
              <a:gsLst>
                <a:gs pos="0">
                  <a:srgbClr val="00FFFF">
                    <a:alpha val="21554"/>
                  </a:srgbClr>
                </a:gs>
                <a:gs pos="14286">
                  <a:srgbClr val="00FFFF">
                    <a:alpha val="19998"/>
                  </a:srgbClr>
                </a:gs>
                <a:gs pos="28571">
                  <a:srgbClr val="00FFFF">
                    <a:alpha val="15906"/>
                  </a:srgbClr>
                </a:gs>
                <a:gs pos="42857">
                  <a:srgbClr val="00FFFF">
                    <a:alpha val="10741"/>
                  </a:srgbClr>
                </a:gs>
                <a:gs pos="57143">
                  <a:srgbClr val="00FFFF">
                    <a:alpha val="6102"/>
                  </a:srgbClr>
                </a:gs>
                <a:gs pos="71429">
                  <a:srgbClr val="00FFFF">
                    <a:alpha val="2904"/>
                  </a:srgbClr>
                </a:gs>
                <a:gs pos="85714">
                  <a:srgbClr val="00FFFF">
                    <a:alpha val="1159"/>
                  </a:srgbClr>
                </a:gs>
                <a:gs pos="100000">
                  <a:srgbClr val="00FF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9249290">
              <a:off x="1196846" y="1297464"/>
              <a:ext cx="361036" cy="40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8996055">
              <a:off x="1344783" y="721263"/>
              <a:ext cx="676182" cy="184233"/>
            </a:xfrm>
            <a:prstGeom prst="ellipse">
              <a:avLst/>
            </a:prstGeom>
            <a:gradFill>
              <a:gsLst>
                <a:gs pos="0">
                  <a:srgbClr val="0094FF">
                    <a:alpha val="26937"/>
                  </a:srgbClr>
                </a:gs>
                <a:gs pos="14286">
                  <a:srgbClr val="0094FF">
                    <a:alpha val="25059"/>
                  </a:srgbClr>
                </a:gs>
                <a:gs pos="28571">
                  <a:srgbClr val="0094FF">
                    <a:alpha val="20067"/>
                  </a:srgbClr>
                </a:gs>
                <a:gs pos="42857">
                  <a:srgbClr val="0094FF">
                    <a:alpha val="13663"/>
                  </a:srgbClr>
                </a:gs>
                <a:gs pos="57143">
                  <a:srgbClr val="0094FF">
                    <a:alpha val="7818"/>
                  </a:srgbClr>
                </a:gs>
                <a:gs pos="71429">
                  <a:srgbClr val="0094FF">
                    <a:alpha val="3739"/>
                  </a:srgbClr>
                </a:gs>
                <a:gs pos="85714">
                  <a:srgbClr val="0094FF">
                    <a:alpha val="1496"/>
                  </a:srgbClr>
                </a:gs>
                <a:gs pos="100000">
                  <a:srgbClr val="0094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4216639">
              <a:off x="861303" y="752751"/>
              <a:ext cx="291695" cy="276294"/>
            </a:xfrm>
            <a:prstGeom prst="ellipse">
              <a:avLst/>
            </a:prstGeom>
            <a:gradFill>
              <a:gsLst>
                <a:gs pos="0">
                  <a:srgbClr val="FFDCDC">
                    <a:alpha val="13402"/>
                  </a:srgbClr>
                </a:gs>
                <a:gs pos="14286">
                  <a:srgbClr val="FFDCDC">
                    <a:alpha val="12388"/>
                  </a:srgbClr>
                </a:gs>
                <a:gs pos="28571">
                  <a:srgbClr val="FFDCDC">
                    <a:alpha val="9759"/>
                  </a:srgbClr>
                </a:gs>
                <a:gs pos="42857">
                  <a:srgbClr val="FFDCDC">
                    <a:alpha val="6514"/>
                  </a:srgbClr>
                </a:gs>
                <a:gs pos="57143">
                  <a:srgbClr val="FFDCDC">
                    <a:alpha val="3663"/>
                  </a:srgbClr>
                </a:gs>
                <a:gs pos="71429">
                  <a:srgbClr val="FFDCDC">
                    <a:alpha val="1732"/>
                  </a:srgbClr>
                </a:gs>
                <a:gs pos="85714">
                  <a:srgbClr val="FFDCDC">
                    <a:alpha val="688"/>
                  </a:srgbClr>
                </a:gs>
                <a:gs pos="100000">
                  <a:srgbClr val="FFDCDC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-10548029">
              <a:off x="1211808" y="1175269"/>
              <a:ext cx="202810" cy="66780"/>
            </a:xfrm>
            <a:prstGeom prst="ellipse">
              <a:avLst/>
            </a:prstGeom>
            <a:gradFill>
              <a:gsLst>
                <a:gs pos="0">
                  <a:srgbClr val="00B1FF">
                    <a:alpha val="28046"/>
                  </a:srgbClr>
                </a:gs>
                <a:gs pos="14286">
                  <a:srgbClr val="00B1FF">
                    <a:alpha val="26105"/>
                  </a:srgbClr>
                </a:gs>
                <a:gs pos="28571">
                  <a:srgbClr val="00B1FF">
                    <a:alpha val="20934"/>
                  </a:srgbClr>
                </a:gs>
                <a:gs pos="42857">
                  <a:srgbClr val="00B1FF">
                    <a:alpha val="14279"/>
                  </a:srgbClr>
                </a:gs>
                <a:gs pos="57143">
                  <a:srgbClr val="00B1FF">
                    <a:alpha val="8183"/>
                  </a:srgbClr>
                </a:gs>
                <a:gs pos="71429">
                  <a:srgbClr val="00B1FF">
                    <a:alpha val="3917"/>
                  </a:srgbClr>
                </a:gs>
                <a:gs pos="85714">
                  <a:srgbClr val="00B1FF">
                    <a:alpha val="1568"/>
                  </a:srgbClr>
                </a:gs>
                <a:gs pos="100000">
                  <a:srgbClr val="00B1FF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10588833">
              <a:off x="1507234" y="1575227"/>
              <a:ext cx="814112" cy="36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4561018">
              <a:off x="724890" y="1055910"/>
              <a:ext cx="438827" cy="347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9842379">
              <a:off x="1097152" y="927609"/>
              <a:ext cx="195258" cy="36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3165998">
              <a:off x="1043605" y="710908"/>
              <a:ext cx="464909" cy="267551"/>
            </a:xfrm>
            <a:prstGeom prst="ellipse">
              <a:avLst/>
            </a:prstGeom>
            <a:gradFill>
              <a:gsLst>
                <a:gs pos="0">
                  <a:srgbClr val="0000FF">
                    <a:alpha val="22386"/>
                  </a:srgbClr>
                </a:gs>
                <a:gs pos="14286">
                  <a:srgbClr val="0000FF">
                    <a:alpha val="20779"/>
                  </a:srgbClr>
                </a:gs>
                <a:gs pos="28571">
                  <a:srgbClr val="0000FF">
                    <a:alpha val="16544"/>
                  </a:srgbClr>
                </a:gs>
                <a:gs pos="42857">
                  <a:srgbClr val="0000FF">
                    <a:alpha val="11186"/>
                  </a:srgbClr>
                </a:gs>
                <a:gs pos="57143">
                  <a:srgbClr val="0000FF">
                    <a:alpha val="6362"/>
                  </a:srgbClr>
                </a:gs>
                <a:gs pos="71429">
                  <a:srgbClr val="0000FF">
                    <a:alpha val="3030"/>
                  </a:srgbClr>
                </a:gs>
                <a:gs pos="85714">
                  <a:srgbClr val="0000FF">
                    <a:alpha val="1209"/>
                  </a:srgbClr>
                </a:gs>
                <a:gs pos="100000">
                  <a:srgbClr val="0000FF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4004130">
              <a:off x="1409275" y="2022562"/>
              <a:ext cx="657009" cy="62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8624440">
              <a:off x="2075623" y="791062"/>
              <a:ext cx="339126" cy="39533"/>
            </a:xfrm>
            <a:prstGeom prst="ellipse">
              <a:avLst/>
            </a:prstGeom>
            <a:gradFill>
              <a:gsLst>
                <a:gs pos="0">
                  <a:srgbClr val="CFFF9B">
                    <a:alpha val="32968"/>
                  </a:srgbClr>
                </a:gs>
                <a:gs pos="14286">
                  <a:srgbClr val="CFFF9B">
                    <a:alpha val="30764"/>
                  </a:srgbClr>
                </a:gs>
                <a:gs pos="28571">
                  <a:srgbClr val="CFFF9B">
                    <a:alpha val="24833"/>
                  </a:srgbClr>
                </a:gs>
                <a:gs pos="42857">
                  <a:srgbClr val="CFFF9B">
                    <a:alpha val="17075"/>
                  </a:srgbClr>
                </a:gs>
                <a:gs pos="57143">
                  <a:srgbClr val="CFFF9B">
                    <a:alpha val="9855"/>
                  </a:srgbClr>
                </a:gs>
                <a:gs pos="71429">
                  <a:srgbClr val="CFFF9B">
                    <a:alpha val="4740"/>
                  </a:srgbClr>
                </a:gs>
                <a:gs pos="85714">
                  <a:srgbClr val="CFFF9B">
                    <a:alpha val="1902"/>
                  </a:srgbClr>
                </a:gs>
                <a:gs pos="100000">
                  <a:srgbClr val="CFFF9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9127708">
              <a:off x="1685637" y="453718"/>
              <a:ext cx="267243" cy="77037"/>
            </a:xfrm>
            <a:prstGeom prst="ellipse">
              <a:avLst/>
            </a:prstGeom>
            <a:gradFill>
              <a:gsLst>
                <a:gs pos="0">
                  <a:srgbClr val="00FFFF">
                    <a:alpha val="27342"/>
                  </a:srgbClr>
                </a:gs>
                <a:gs pos="14286">
                  <a:srgbClr val="00FFFF">
                    <a:alpha val="25440"/>
                  </a:srgbClr>
                </a:gs>
                <a:gs pos="28571">
                  <a:srgbClr val="00FFFF">
                    <a:alpha val="20383"/>
                  </a:srgbClr>
                </a:gs>
                <a:gs pos="42857">
                  <a:srgbClr val="00FFFF">
                    <a:alpha val="13887"/>
                  </a:srgbClr>
                </a:gs>
                <a:gs pos="57143">
                  <a:srgbClr val="00FFFF">
                    <a:alpha val="7951"/>
                  </a:srgbClr>
                </a:gs>
                <a:gs pos="71429">
                  <a:srgbClr val="00FFFF">
                    <a:alpha val="3804"/>
                  </a:srgbClr>
                </a:gs>
                <a:gs pos="85714">
                  <a:srgbClr val="00FFFF">
                    <a:alpha val="1522"/>
                  </a:srgbClr>
                </a:gs>
                <a:gs pos="100000">
                  <a:srgbClr val="00FFFF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5797731">
              <a:off x="1490236" y="2202305"/>
              <a:ext cx="229270" cy="66487"/>
            </a:xfrm>
            <a:prstGeom prst="ellipse">
              <a:avLst/>
            </a:prstGeom>
            <a:gradFill>
              <a:gsLst>
                <a:gs pos="0">
                  <a:srgbClr val="FFFFCC">
                    <a:alpha val="32968"/>
                  </a:srgbClr>
                </a:gs>
                <a:gs pos="14286">
                  <a:srgbClr val="FFFFCC">
                    <a:alpha val="30764"/>
                  </a:srgbClr>
                </a:gs>
                <a:gs pos="28571">
                  <a:srgbClr val="FFFFCC">
                    <a:alpha val="24833"/>
                  </a:srgbClr>
                </a:gs>
                <a:gs pos="42857">
                  <a:srgbClr val="FFFFCC">
                    <a:alpha val="17075"/>
                  </a:srgbClr>
                </a:gs>
                <a:gs pos="57143">
                  <a:srgbClr val="FFFFCC">
                    <a:alpha val="9855"/>
                  </a:srgbClr>
                </a:gs>
                <a:gs pos="71429">
                  <a:srgbClr val="FFFFCC">
                    <a:alpha val="4740"/>
                  </a:srgbClr>
                </a:gs>
                <a:gs pos="85714">
                  <a:srgbClr val="FFFFCC">
                    <a:alpha val="1902"/>
                  </a:srgbClr>
                </a:gs>
                <a:gs pos="100000">
                  <a:srgbClr val="FFFF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10141391">
              <a:off x="2191440" y="947401"/>
              <a:ext cx="142224" cy="107291"/>
            </a:xfrm>
            <a:prstGeom prst="ellipse">
              <a:avLst/>
            </a:prstGeom>
            <a:gradFill>
              <a:gsLst>
                <a:gs pos="0">
                  <a:srgbClr val="FFFF00">
                    <a:alpha val="23448"/>
                  </a:srgbClr>
                </a:gs>
                <a:gs pos="14286">
                  <a:srgbClr val="FFFF00">
                    <a:alpha val="21776"/>
                  </a:srgbClr>
                </a:gs>
                <a:gs pos="28571">
                  <a:srgbClr val="FFFF00">
                    <a:alpha val="17361"/>
                  </a:srgbClr>
                </a:gs>
                <a:gs pos="42857">
                  <a:srgbClr val="FFFF00">
                    <a:alpha val="11757"/>
                  </a:srgbClr>
                </a:gs>
                <a:gs pos="57143">
                  <a:srgbClr val="FFFF00">
                    <a:alpha val="6696"/>
                  </a:srgbClr>
                </a:gs>
                <a:gs pos="71429">
                  <a:srgbClr val="FFFF00">
                    <a:alpha val="3192"/>
                  </a:srgbClr>
                </a:gs>
                <a:gs pos="85714">
                  <a:srgbClr val="FFFF00">
                    <a:alpha val="1275"/>
                  </a:srgbClr>
                </a:gs>
                <a:gs pos="100000">
                  <a:srgbClr val="FFFF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9485309">
              <a:off x="676210" y="768390"/>
              <a:ext cx="199760" cy="59757"/>
            </a:xfrm>
            <a:prstGeom prst="ellipse">
              <a:avLst/>
            </a:prstGeom>
            <a:gradFill>
              <a:gsLst>
                <a:gs pos="0">
                  <a:srgbClr val="FFFFAC">
                    <a:alpha val="32968"/>
                  </a:srgbClr>
                </a:gs>
                <a:gs pos="14286">
                  <a:srgbClr val="FFFFAC">
                    <a:alpha val="30764"/>
                  </a:srgbClr>
                </a:gs>
                <a:gs pos="28571">
                  <a:srgbClr val="FFFFAC">
                    <a:alpha val="24833"/>
                  </a:srgbClr>
                </a:gs>
                <a:gs pos="42857">
                  <a:srgbClr val="FFFFAC">
                    <a:alpha val="17075"/>
                  </a:srgbClr>
                </a:gs>
                <a:gs pos="57143">
                  <a:srgbClr val="FFFFAC">
                    <a:alpha val="9855"/>
                  </a:srgbClr>
                </a:gs>
                <a:gs pos="71429">
                  <a:srgbClr val="FFFFAC">
                    <a:alpha val="4740"/>
                  </a:srgbClr>
                </a:gs>
                <a:gs pos="85714">
                  <a:srgbClr val="FFFFAC">
                    <a:alpha val="1902"/>
                  </a:srgbClr>
                </a:gs>
                <a:gs pos="100000">
                  <a:srgbClr val="FFFFA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10665905">
              <a:off x="700853" y="1578744"/>
              <a:ext cx="491153" cy="733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10290562">
              <a:off x="1302216" y="875966"/>
              <a:ext cx="182563" cy="75131"/>
            </a:xfrm>
            <a:prstGeom prst="ellipse">
              <a:avLst/>
            </a:prstGeom>
            <a:gradFill>
              <a:gsLst>
                <a:gs pos="0">
                  <a:srgbClr val="20FF00">
                    <a:alpha val="19880"/>
                  </a:srgbClr>
                </a:gs>
                <a:gs pos="14286">
                  <a:srgbClr val="20FF00">
                    <a:alpha val="18430"/>
                  </a:srgbClr>
                </a:gs>
                <a:gs pos="28571">
                  <a:srgbClr val="20FF00">
                    <a:alpha val="14630"/>
                  </a:srgbClr>
                </a:gs>
                <a:gs pos="42857">
                  <a:srgbClr val="20FF00">
                    <a:alpha val="9855"/>
                  </a:srgbClr>
                </a:gs>
                <a:gs pos="57143">
                  <a:srgbClr val="20FF00">
                    <a:alpha val="5587"/>
                  </a:srgbClr>
                </a:gs>
                <a:gs pos="71429">
                  <a:srgbClr val="20FF00">
                    <a:alpha val="2655"/>
                  </a:srgbClr>
                </a:gs>
                <a:gs pos="85714">
                  <a:srgbClr val="20FF00">
                    <a:alpha val="1058"/>
                  </a:srgbClr>
                </a:gs>
                <a:gs pos="100000">
                  <a:srgbClr val="20FF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775051">
              <a:off x="2113468" y="1067932"/>
              <a:ext cx="260817" cy="50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-9767252">
              <a:off x="710068" y="975060"/>
              <a:ext cx="343549" cy="392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4515354">
              <a:off x="1425536" y="1984129"/>
              <a:ext cx="435275" cy="77564"/>
            </a:xfrm>
            <a:prstGeom prst="ellipse">
              <a:avLst/>
            </a:prstGeom>
            <a:gradFill>
              <a:gsLst>
                <a:gs pos="0">
                  <a:srgbClr val="9C0000">
                    <a:alpha val="32968"/>
                  </a:srgbClr>
                </a:gs>
                <a:gs pos="14286">
                  <a:srgbClr val="9C0000">
                    <a:alpha val="30764"/>
                  </a:srgbClr>
                </a:gs>
                <a:gs pos="28571">
                  <a:srgbClr val="9C0000">
                    <a:alpha val="24833"/>
                  </a:srgbClr>
                </a:gs>
                <a:gs pos="42857">
                  <a:srgbClr val="9C0000">
                    <a:alpha val="17075"/>
                  </a:srgbClr>
                </a:gs>
                <a:gs pos="57143">
                  <a:srgbClr val="9C0000">
                    <a:alpha val="9855"/>
                  </a:srgbClr>
                </a:gs>
                <a:gs pos="71429">
                  <a:srgbClr val="9C0000">
                    <a:alpha val="4740"/>
                  </a:srgbClr>
                </a:gs>
                <a:gs pos="85714">
                  <a:srgbClr val="9C0000">
                    <a:alpha val="1902"/>
                  </a:srgbClr>
                </a:gs>
                <a:gs pos="100000">
                  <a:srgbClr val="9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10030908">
              <a:off x="749760" y="1504405"/>
              <a:ext cx="284514" cy="883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7068517">
              <a:off x="1673234" y="1099540"/>
              <a:ext cx="328204" cy="175330"/>
            </a:xfrm>
            <a:prstGeom prst="ellipse">
              <a:avLst/>
            </a:prstGeom>
            <a:gradFill>
              <a:gsLst>
                <a:gs pos="0">
                  <a:srgbClr val="005DFF">
                    <a:alpha val="12529"/>
                  </a:srgbClr>
                </a:gs>
                <a:gs pos="14286">
                  <a:srgbClr val="005DFF">
                    <a:alpha val="11577"/>
                  </a:srgbClr>
                </a:gs>
                <a:gs pos="28571">
                  <a:srgbClr val="005DFF">
                    <a:alpha val="9111"/>
                  </a:srgbClr>
                </a:gs>
                <a:gs pos="42857">
                  <a:srgbClr val="005DFF">
                    <a:alpha val="6074"/>
                  </a:srgbClr>
                </a:gs>
                <a:gs pos="57143">
                  <a:srgbClr val="005DFF">
                    <a:alpha val="3412"/>
                  </a:srgbClr>
                </a:gs>
                <a:gs pos="71429">
                  <a:srgbClr val="005DFF">
                    <a:alpha val="1612"/>
                  </a:srgbClr>
                </a:gs>
                <a:gs pos="85714">
                  <a:srgbClr val="005DFF">
                    <a:alpha val="641"/>
                  </a:srgbClr>
                </a:gs>
                <a:gs pos="100000">
                  <a:srgbClr val="005DFF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5972050">
              <a:off x="1699810" y="974328"/>
              <a:ext cx="649084" cy="47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4484700">
              <a:off x="1209149" y="1853947"/>
              <a:ext cx="269106" cy="208622"/>
            </a:xfrm>
            <a:prstGeom prst="ellipse">
              <a:avLst/>
            </a:prstGeom>
            <a:gradFill>
              <a:gsLst>
                <a:gs pos="0">
                  <a:srgbClr val="0022C5">
                    <a:alpha val="26742"/>
                  </a:srgbClr>
                </a:gs>
                <a:gs pos="14286">
                  <a:srgbClr val="0022C5">
                    <a:alpha val="24874"/>
                  </a:srgbClr>
                </a:gs>
                <a:gs pos="28571">
                  <a:srgbClr val="0022C5">
                    <a:alpha val="19914"/>
                  </a:srgbClr>
                </a:gs>
                <a:gs pos="42857">
                  <a:srgbClr val="0022C5">
                    <a:alpha val="13555"/>
                  </a:srgbClr>
                </a:gs>
                <a:gs pos="57143">
                  <a:srgbClr val="0022C5">
                    <a:alpha val="7754"/>
                  </a:srgbClr>
                </a:gs>
                <a:gs pos="71429">
                  <a:srgbClr val="0022C5">
                    <a:alpha val="3708"/>
                  </a:srgbClr>
                </a:gs>
                <a:gs pos="85714">
                  <a:srgbClr val="0022C5">
                    <a:alpha val="1483"/>
                  </a:srgbClr>
                </a:gs>
                <a:gs pos="100000">
                  <a:srgbClr val="0022C5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9453535">
              <a:off x="1130388" y="656530"/>
              <a:ext cx="585476" cy="5118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8170627">
              <a:off x="727844" y="1199820"/>
              <a:ext cx="184921" cy="140529"/>
            </a:xfrm>
            <a:prstGeom prst="ellipse">
              <a:avLst/>
            </a:prstGeom>
            <a:gradFill>
              <a:gsLst>
                <a:gs pos="0">
                  <a:srgbClr val="87002E">
                    <a:alpha val="26923"/>
                  </a:srgbClr>
                </a:gs>
                <a:gs pos="14286">
                  <a:srgbClr val="87002E">
                    <a:alpha val="25045"/>
                  </a:srgbClr>
                </a:gs>
                <a:gs pos="28571">
                  <a:srgbClr val="87002E">
                    <a:alpha val="20056"/>
                  </a:srgbClr>
                </a:gs>
                <a:gs pos="42857">
                  <a:srgbClr val="87002E">
                    <a:alpha val="13655"/>
                  </a:srgbClr>
                </a:gs>
                <a:gs pos="57143">
                  <a:srgbClr val="87002E">
                    <a:alpha val="7813"/>
                  </a:srgbClr>
                </a:gs>
                <a:gs pos="71429">
                  <a:srgbClr val="87002E">
                    <a:alpha val="3737"/>
                  </a:srgbClr>
                </a:gs>
                <a:gs pos="85714">
                  <a:srgbClr val="87002E">
                    <a:alpha val="1495"/>
                  </a:srgbClr>
                </a:gs>
                <a:gs pos="100000">
                  <a:srgbClr val="87002E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10466173">
              <a:off x="1343201" y="1346110"/>
              <a:ext cx="257033" cy="29974"/>
            </a:xfrm>
            <a:prstGeom prst="ellipse">
              <a:avLst/>
            </a:prstGeom>
            <a:gradFill>
              <a:gsLst>
                <a:gs pos="0">
                  <a:srgbClr val="000087">
                    <a:alpha val="32968"/>
                  </a:srgbClr>
                </a:gs>
                <a:gs pos="14286">
                  <a:srgbClr val="000087">
                    <a:alpha val="30764"/>
                  </a:srgbClr>
                </a:gs>
                <a:gs pos="28571">
                  <a:srgbClr val="000087">
                    <a:alpha val="24833"/>
                  </a:srgbClr>
                </a:gs>
                <a:gs pos="42857">
                  <a:srgbClr val="000087">
                    <a:alpha val="17075"/>
                  </a:srgbClr>
                </a:gs>
                <a:gs pos="57143">
                  <a:srgbClr val="000087">
                    <a:alpha val="9855"/>
                  </a:srgbClr>
                </a:gs>
                <a:gs pos="71429">
                  <a:srgbClr val="000087">
                    <a:alpha val="4740"/>
                  </a:srgbClr>
                </a:gs>
                <a:gs pos="85714">
                  <a:srgbClr val="000087">
                    <a:alpha val="1902"/>
                  </a:srgbClr>
                </a:gs>
                <a:gs pos="100000">
                  <a:srgbClr val="0000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9964634">
              <a:off x="1612947" y="1241961"/>
              <a:ext cx="242851" cy="57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-10155307">
              <a:off x="621302" y="1466422"/>
              <a:ext cx="652628" cy="125217"/>
            </a:xfrm>
            <a:prstGeom prst="ellipse">
              <a:avLst/>
            </a:prstGeom>
            <a:gradFill>
              <a:gsLst>
                <a:gs pos="0">
                  <a:srgbClr val="FFFF7C">
                    <a:alpha val="32968"/>
                  </a:srgbClr>
                </a:gs>
                <a:gs pos="14286">
                  <a:srgbClr val="FFFF7C">
                    <a:alpha val="30764"/>
                  </a:srgbClr>
                </a:gs>
                <a:gs pos="28571">
                  <a:srgbClr val="FFFF7C">
                    <a:alpha val="24833"/>
                  </a:srgbClr>
                </a:gs>
                <a:gs pos="42857">
                  <a:srgbClr val="FFFF7C">
                    <a:alpha val="17075"/>
                  </a:srgbClr>
                </a:gs>
                <a:gs pos="57143">
                  <a:srgbClr val="FFFF7C">
                    <a:alpha val="9855"/>
                  </a:srgbClr>
                </a:gs>
                <a:gs pos="71429">
                  <a:srgbClr val="FFFF7C">
                    <a:alpha val="4740"/>
                  </a:srgbClr>
                </a:gs>
                <a:gs pos="85714">
                  <a:srgbClr val="FFFF7C">
                    <a:alpha val="1902"/>
                  </a:srgbClr>
                </a:gs>
                <a:gs pos="100000">
                  <a:srgbClr val="FFFF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9305774">
              <a:off x="1124757" y="2750927"/>
              <a:ext cx="687573" cy="187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10118823">
              <a:off x="927391" y="575587"/>
              <a:ext cx="245918" cy="108832"/>
            </a:xfrm>
            <a:prstGeom prst="ellipse">
              <a:avLst/>
            </a:prstGeom>
            <a:gradFill>
              <a:gsLst>
                <a:gs pos="0">
                  <a:srgbClr val="00FFFF">
                    <a:alpha val="28652"/>
                  </a:srgbClr>
                </a:gs>
                <a:gs pos="14286">
                  <a:srgbClr val="00FFFF">
                    <a:alpha val="26677"/>
                  </a:srgbClr>
                </a:gs>
                <a:gs pos="28571">
                  <a:srgbClr val="00FFFF">
                    <a:alpha val="21410"/>
                  </a:srgbClr>
                </a:gs>
                <a:gs pos="42857">
                  <a:srgbClr val="00FFFF">
                    <a:alpha val="14618"/>
                  </a:srgbClr>
                </a:gs>
                <a:gs pos="57143">
                  <a:srgbClr val="00FFFF">
                    <a:alpha val="8384"/>
                  </a:srgbClr>
                </a:gs>
                <a:gs pos="71429">
                  <a:srgbClr val="00FFFF">
                    <a:alpha val="4016"/>
                  </a:srgbClr>
                </a:gs>
                <a:gs pos="85714">
                  <a:srgbClr val="00FFFF">
                    <a:alpha val="1608"/>
                  </a:srgbClr>
                </a:gs>
                <a:gs pos="100000">
                  <a:srgbClr val="00FFFF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10475286">
              <a:off x="654295" y="1521325"/>
              <a:ext cx="724410" cy="73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7961212">
              <a:off x="558605" y="932036"/>
              <a:ext cx="287248" cy="24191"/>
            </a:xfrm>
            <a:prstGeom prst="ellipse">
              <a:avLst/>
            </a:prstGeom>
            <a:gradFill>
              <a:gsLst>
                <a:gs pos="0">
                  <a:srgbClr val="0037FF">
                    <a:alpha val="22040"/>
                  </a:srgbClr>
                </a:gs>
                <a:gs pos="14286">
                  <a:srgbClr val="0037FF">
                    <a:alpha val="20454"/>
                  </a:srgbClr>
                </a:gs>
                <a:gs pos="28571">
                  <a:srgbClr val="0037FF">
                    <a:alpha val="16279"/>
                  </a:srgbClr>
                </a:gs>
                <a:gs pos="42857">
                  <a:srgbClr val="0037FF">
                    <a:alpha val="11001"/>
                  </a:srgbClr>
                </a:gs>
                <a:gs pos="57143">
                  <a:srgbClr val="0037FF">
                    <a:alpha val="6254"/>
                  </a:srgbClr>
                </a:gs>
                <a:gs pos="71429">
                  <a:srgbClr val="0037FF">
                    <a:alpha val="2978"/>
                  </a:srgbClr>
                </a:gs>
                <a:gs pos="85714">
                  <a:srgbClr val="0037FF">
                    <a:alpha val="1188"/>
                  </a:srgbClr>
                </a:gs>
                <a:gs pos="100000">
                  <a:srgbClr val="0037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9040019">
              <a:off x="763376" y="721945"/>
              <a:ext cx="336273" cy="42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10428499">
              <a:off x="828869" y="1572039"/>
              <a:ext cx="697936" cy="352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-9259629">
              <a:off x="1428628" y="1356514"/>
              <a:ext cx="352835" cy="48043"/>
            </a:xfrm>
            <a:prstGeom prst="ellipse">
              <a:avLst/>
            </a:prstGeom>
            <a:gradFill>
              <a:gsLst>
                <a:gs pos="0">
                  <a:srgbClr val="00009D">
                    <a:alpha val="32968"/>
                  </a:srgbClr>
                </a:gs>
                <a:gs pos="14286">
                  <a:srgbClr val="00009D">
                    <a:alpha val="30764"/>
                  </a:srgbClr>
                </a:gs>
                <a:gs pos="28571">
                  <a:srgbClr val="00009D">
                    <a:alpha val="24833"/>
                  </a:srgbClr>
                </a:gs>
                <a:gs pos="42857">
                  <a:srgbClr val="00009D">
                    <a:alpha val="17075"/>
                  </a:srgbClr>
                </a:gs>
                <a:gs pos="57143">
                  <a:srgbClr val="00009D">
                    <a:alpha val="9855"/>
                  </a:srgbClr>
                </a:gs>
                <a:gs pos="71429">
                  <a:srgbClr val="00009D">
                    <a:alpha val="4740"/>
                  </a:srgbClr>
                </a:gs>
                <a:gs pos="85714">
                  <a:srgbClr val="00009D">
                    <a:alpha val="1902"/>
                  </a:srgbClr>
                </a:gs>
                <a:gs pos="100000">
                  <a:srgbClr val="0000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8129265">
              <a:off x="2341082" y="983946"/>
              <a:ext cx="320671" cy="78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-10706633">
              <a:off x="1204229" y="1604487"/>
              <a:ext cx="538210" cy="433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10213946">
              <a:off x="1918159" y="699661"/>
              <a:ext cx="475679" cy="259616"/>
            </a:xfrm>
            <a:prstGeom prst="ellipse">
              <a:avLst/>
            </a:prstGeom>
            <a:gradFill>
              <a:gsLst>
                <a:gs pos="0">
                  <a:srgbClr val="00003B">
                    <a:alpha val="15850"/>
                  </a:srgbClr>
                </a:gs>
                <a:gs pos="14286">
                  <a:srgbClr val="00003B">
                    <a:alpha val="14667"/>
                  </a:srgbClr>
                </a:gs>
                <a:gs pos="28571">
                  <a:srgbClr val="00003B">
                    <a:alpha val="11587"/>
                  </a:srgbClr>
                </a:gs>
                <a:gs pos="42857">
                  <a:srgbClr val="00003B">
                    <a:alpha val="7760"/>
                  </a:srgbClr>
                </a:gs>
                <a:gs pos="57143">
                  <a:srgbClr val="00003B">
                    <a:alpha val="4377"/>
                  </a:srgbClr>
                </a:gs>
                <a:gs pos="71429">
                  <a:srgbClr val="00003B">
                    <a:alpha val="2073"/>
                  </a:srgbClr>
                </a:gs>
                <a:gs pos="85714">
                  <a:srgbClr val="00003B">
                    <a:alpha val="825"/>
                  </a:srgbClr>
                </a:gs>
                <a:gs pos="100000">
                  <a:srgbClr val="00003B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10478793">
              <a:off x="1595334" y="1629472"/>
              <a:ext cx="249095" cy="137417"/>
            </a:xfrm>
            <a:prstGeom prst="ellipse">
              <a:avLst/>
            </a:prstGeom>
            <a:gradFill>
              <a:gsLst>
                <a:gs pos="0">
                  <a:srgbClr val="2791FF">
                    <a:alpha val="16083"/>
                  </a:srgbClr>
                </a:gs>
                <a:gs pos="14286">
                  <a:srgbClr val="2791FF">
                    <a:alpha val="14884"/>
                  </a:srgbClr>
                </a:gs>
                <a:gs pos="28571">
                  <a:srgbClr val="2791FF">
                    <a:alpha val="11762"/>
                  </a:srgbClr>
                </a:gs>
                <a:gs pos="42857">
                  <a:srgbClr val="2791FF">
                    <a:alpha val="7880"/>
                  </a:srgbClr>
                </a:gs>
                <a:gs pos="57143">
                  <a:srgbClr val="2791FF">
                    <a:alpha val="4446"/>
                  </a:srgbClr>
                </a:gs>
                <a:gs pos="71429">
                  <a:srgbClr val="2791FF">
                    <a:alpha val="2106"/>
                  </a:srgbClr>
                </a:gs>
                <a:gs pos="85714">
                  <a:srgbClr val="2791FF">
                    <a:alpha val="838"/>
                  </a:srgbClr>
                </a:gs>
                <a:gs pos="100000">
                  <a:srgbClr val="2791FF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6121527">
              <a:off x="2302805" y="1204402"/>
              <a:ext cx="547287" cy="203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3382188">
              <a:off x="1616383" y="584243"/>
              <a:ext cx="273684" cy="44409"/>
            </a:xfrm>
            <a:prstGeom prst="ellipse">
              <a:avLst/>
            </a:prstGeom>
            <a:gradFill>
              <a:gsLst>
                <a:gs pos="0">
                  <a:srgbClr val="000037">
                    <a:alpha val="32968"/>
                  </a:srgbClr>
                </a:gs>
                <a:gs pos="14286">
                  <a:srgbClr val="000037">
                    <a:alpha val="30764"/>
                  </a:srgbClr>
                </a:gs>
                <a:gs pos="28571">
                  <a:srgbClr val="000037">
                    <a:alpha val="24833"/>
                  </a:srgbClr>
                </a:gs>
                <a:gs pos="42857">
                  <a:srgbClr val="000037">
                    <a:alpha val="17075"/>
                  </a:srgbClr>
                </a:gs>
                <a:gs pos="57143">
                  <a:srgbClr val="000037">
                    <a:alpha val="9855"/>
                  </a:srgbClr>
                </a:gs>
                <a:gs pos="71429">
                  <a:srgbClr val="000037">
                    <a:alpha val="4740"/>
                  </a:srgbClr>
                </a:gs>
                <a:gs pos="85714">
                  <a:srgbClr val="000037">
                    <a:alpha val="1902"/>
                  </a:srgbClr>
                </a:gs>
                <a:gs pos="100000">
                  <a:srgbClr val="00003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-8331838">
              <a:off x="565892" y="1285656"/>
              <a:ext cx="654236" cy="155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9842992">
              <a:off x="1761625" y="663910"/>
              <a:ext cx="192159" cy="347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10038677">
              <a:off x="1581859" y="1423754"/>
              <a:ext cx="587110" cy="178928"/>
            </a:xfrm>
            <a:prstGeom prst="ellipse">
              <a:avLst/>
            </a:prstGeom>
            <a:gradFill>
              <a:gsLst>
                <a:gs pos="0">
                  <a:srgbClr val="00C9FF">
                    <a:alpha val="32968"/>
                  </a:srgbClr>
                </a:gs>
                <a:gs pos="14286">
                  <a:srgbClr val="00C9FF">
                    <a:alpha val="30764"/>
                  </a:srgbClr>
                </a:gs>
                <a:gs pos="28571">
                  <a:srgbClr val="00C9FF">
                    <a:alpha val="24833"/>
                  </a:srgbClr>
                </a:gs>
                <a:gs pos="42857">
                  <a:srgbClr val="00C9FF">
                    <a:alpha val="17075"/>
                  </a:srgbClr>
                </a:gs>
                <a:gs pos="57143">
                  <a:srgbClr val="00C9FF">
                    <a:alpha val="9855"/>
                  </a:srgbClr>
                </a:gs>
                <a:gs pos="71429">
                  <a:srgbClr val="00C9FF">
                    <a:alpha val="4740"/>
                  </a:srgbClr>
                </a:gs>
                <a:gs pos="85714">
                  <a:srgbClr val="00C9FF">
                    <a:alpha val="1902"/>
                  </a:srgbClr>
                </a:gs>
                <a:gs pos="100000">
                  <a:srgbClr val="00C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6367696">
              <a:off x="762228" y="1057207"/>
              <a:ext cx="565210" cy="220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7082314">
              <a:off x="2429604" y="1195283"/>
              <a:ext cx="320180" cy="18086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2816332">
              <a:off x="1297141" y="1728240"/>
              <a:ext cx="558901" cy="371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9698849">
              <a:off x="1185979" y="716288"/>
              <a:ext cx="289472" cy="102401"/>
            </a:xfrm>
            <a:prstGeom prst="ellipse">
              <a:avLst/>
            </a:prstGeom>
            <a:gradFill>
              <a:gsLst>
                <a:gs pos="0">
                  <a:srgbClr val="DCFFFF">
                    <a:alpha val="32968"/>
                  </a:srgbClr>
                </a:gs>
                <a:gs pos="14286">
                  <a:srgbClr val="DCFFFF">
                    <a:alpha val="30764"/>
                  </a:srgbClr>
                </a:gs>
                <a:gs pos="28571">
                  <a:srgbClr val="DCFFFF">
                    <a:alpha val="24833"/>
                  </a:srgbClr>
                </a:gs>
                <a:gs pos="42857">
                  <a:srgbClr val="DCFFFF">
                    <a:alpha val="17075"/>
                  </a:srgbClr>
                </a:gs>
                <a:gs pos="57143">
                  <a:srgbClr val="DCFFFF">
                    <a:alpha val="9855"/>
                  </a:srgbClr>
                </a:gs>
                <a:gs pos="71429">
                  <a:srgbClr val="DCFFFF">
                    <a:alpha val="4740"/>
                  </a:srgbClr>
                </a:gs>
                <a:gs pos="85714">
                  <a:srgbClr val="DCFFFF">
                    <a:alpha val="1902"/>
                  </a:srgbClr>
                </a:gs>
                <a:gs pos="100000">
                  <a:srgbClr val="D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9611805">
              <a:off x="112108" y="3152169"/>
              <a:ext cx="648296" cy="172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8976028">
              <a:off x="1569667" y="576259"/>
              <a:ext cx="311013" cy="371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10621929">
              <a:off x="1957815" y="721539"/>
              <a:ext cx="180978" cy="45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6014281">
              <a:off x="1510526" y="1503280"/>
              <a:ext cx="281893" cy="200804"/>
            </a:xfrm>
            <a:prstGeom prst="ellipse">
              <a:avLst/>
            </a:prstGeom>
            <a:gradFill>
              <a:gsLst>
                <a:gs pos="0">
                  <a:srgbClr val="C700C8">
                    <a:alpha val="3818"/>
                  </a:srgbClr>
                </a:gs>
                <a:gs pos="14286">
                  <a:srgbClr val="C700C8">
                    <a:alpha val="3515"/>
                  </a:srgbClr>
                </a:gs>
                <a:gs pos="28571">
                  <a:srgbClr val="C700C8">
                    <a:alpha val="2740"/>
                  </a:srgbClr>
                </a:gs>
                <a:gs pos="42857">
                  <a:srgbClr val="C700C8">
                    <a:alpha val="1806"/>
                  </a:srgbClr>
                </a:gs>
                <a:gs pos="57143">
                  <a:srgbClr val="C700C8">
                    <a:alpha val="1005"/>
                  </a:srgbClr>
                </a:gs>
                <a:gs pos="71429">
                  <a:srgbClr val="C700C8">
                    <a:alpha val="472"/>
                  </a:srgbClr>
                </a:gs>
                <a:gs pos="85714">
                  <a:srgbClr val="C700C8">
                    <a:alpha val="187"/>
                  </a:srgbClr>
                </a:gs>
                <a:gs pos="100000">
                  <a:srgbClr val="C700C8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8839595">
              <a:off x="1715077" y="1004940"/>
              <a:ext cx="241237" cy="43452"/>
            </a:xfrm>
            <a:prstGeom prst="ellipse">
              <a:avLst/>
            </a:prstGeom>
            <a:gradFill>
              <a:gsLst>
                <a:gs pos="0">
                  <a:srgbClr val="0021FF">
                    <a:alpha val="25304"/>
                  </a:srgbClr>
                </a:gs>
                <a:gs pos="14286">
                  <a:srgbClr val="0021FF">
                    <a:alpha val="23520"/>
                  </a:srgbClr>
                </a:gs>
                <a:gs pos="28571">
                  <a:srgbClr val="0021FF">
                    <a:alpha val="18796"/>
                  </a:srgbClr>
                </a:gs>
                <a:gs pos="42857">
                  <a:srgbClr val="0021FF">
                    <a:alpha val="12765"/>
                  </a:srgbClr>
                </a:gs>
                <a:gs pos="57143">
                  <a:srgbClr val="0021FF">
                    <a:alpha val="7288"/>
                  </a:srgbClr>
                </a:gs>
                <a:gs pos="71429">
                  <a:srgbClr val="0021FF">
                    <a:alpha val="3480"/>
                  </a:srgbClr>
                </a:gs>
                <a:gs pos="85714">
                  <a:srgbClr val="0021FF">
                    <a:alpha val="1391"/>
                  </a:srgbClr>
                </a:gs>
                <a:gs pos="100000">
                  <a:srgbClr val="0021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10337671">
              <a:off x="1026007" y="775420"/>
              <a:ext cx="422855" cy="429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5195986">
              <a:off x="1789962" y="1045248"/>
              <a:ext cx="557693" cy="643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10314938">
              <a:off x="1146344" y="1094672"/>
              <a:ext cx="238632" cy="56399"/>
            </a:xfrm>
            <a:prstGeom prst="ellipse">
              <a:avLst/>
            </a:prstGeom>
            <a:gradFill>
              <a:gsLst>
                <a:gs pos="0">
                  <a:srgbClr val="0022FF">
                    <a:alpha val="21438"/>
                  </a:srgbClr>
                </a:gs>
                <a:gs pos="14286">
                  <a:srgbClr val="0022FF">
                    <a:alpha val="19889"/>
                  </a:srgbClr>
                </a:gs>
                <a:gs pos="28571">
                  <a:srgbClr val="0022FF">
                    <a:alpha val="15818"/>
                  </a:srgbClr>
                </a:gs>
                <a:gs pos="42857">
                  <a:srgbClr val="0022FF">
                    <a:alpha val="10680"/>
                  </a:srgbClr>
                </a:gs>
                <a:gs pos="57143">
                  <a:srgbClr val="0022FF">
                    <a:alpha val="6066"/>
                  </a:srgbClr>
                </a:gs>
                <a:gs pos="71429">
                  <a:srgbClr val="0022FF">
                    <a:alpha val="2887"/>
                  </a:srgbClr>
                </a:gs>
                <a:gs pos="85714">
                  <a:srgbClr val="0022FF">
                    <a:alpha val="1152"/>
                  </a:srgbClr>
                </a:gs>
                <a:gs pos="100000">
                  <a:srgbClr val="0022FF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8584711">
              <a:off x="2063860" y="884148"/>
              <a:ext cx="331043" cy="32872"/>
            </a:xfrm>
            <a:prstGeom prst="ellipse">
              <a:avLst/>
            </a:prstGeom>
            <a:gradFill>
              <a:gsLst>
                <a:gs pos="0">
                  <a:srgbClr val="FFFFD0">
                    <a:alpha val="32968"/>
                  </a:srgbClr>
                </a:gs>
                <a:gs pos="14286">
                  <a:srgbClr val="FFFFD0">
                    <a:alpha val="30764"/>
                  </a:srgbClr>
                </a:gs>
                <a:gs pos="28571">
                  <a:srgbClr val="FFFFD0">
                    <a:alpha val="24833"/>
                  </a:srgbClr>
                </a:gs>
                <a:gs pos="42857">
                  <a:srgbClr val="FFFFD0">
                    <a:alpha val="17075"/>
                  </a:srgbClr>
                </a:gs>
                <a:gs pos="57143">
                  <a:srgbClr val="FFFFD0">
                    <a:alpha val="9855"/>
                  </a:srgbClr>
                </a:gs>
                <a:gs pos="71429">
                  <a:srgbClr val="FFFFD0">
                    <a:alpha val="4740"/>
                  </a:srgbClr>
                </a:gs>
                <a:gs pos="85714">
                  <a:srgbClr val="FFFFD0">
                    <a:alpha val="1902"/>
                  </a:srgbClr>
                </a:gs>
                <a:gs pos="100000">
                  <a:srgbClr val="FFF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10046600">
              <a:off x="1084611" y="588658"/>
              <a:ext cx="228775" cy="20773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8816156">
              <a:off x="758538" y="686958"/>
              <a:ext cx="289934" cy="31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7952301">
              <a:off x="2322830" y="1296888"/>
              <a:ext cx="367448" cy="66616"/>
            </a:xfrm>
            <a:prstGeom prst="ellipse">
              <a:avLst/>
            </a:prstGeom>
            <a:gradFill>
              <a:gsLst>
                <a:gs pos="0">
                  <a:srgbClr val="96FFFF">
                    <a:alpha val="32968"/>
                  </a:srgbClr>
                </a:gs>
                <a:gs pos="14286">
                  <a:srgbClr val="96FFFF">
                    <a:alpha val="30764"/>
                  </a:srgbClr>
                </a:gs>
                <a:gs pos="28571">
                  <a:srgbClr val="96FFFF">
                    <a:alpha val="24833"/>
                  </a:srgbClr>
                </a:gs>
                <a:gs pos="42857">
                  <a:srgbClr val="96FFFF">
                    <a:alpha val="17075"/>
                  </a:srgbClr>
                </a:gs>
                <a:gs pos="57143">
                  <a:srgbClr val="96FFFF">
                    <a:alpha val="9855"/>
                  </a:srgbClr>
                </a:gs>
                <a:gs pos="71429">
                  <a:srgbClr val="96FFFF">
                    <a:alpha val="4740"/>
                  </a:srgbClr>
                </a:gs>
                <a:gs pos="85714">
                  <a:srgbClr val="96FFFF">
                    <a:alpha val="1902"/>
                  </a:srgbClr>
                </a:gs>
                <a:gs pos="100000">
                  <a:srgbClr val="96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10637720">
              <a:off x="1325405" y="1620810"/>
              <a:ext cx="768316" cy="36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723313">
              <a:off x="1112967" y="1998789"/>
              <a:ext cx="566428" cy="66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8744310">
              <a:off x="742663" y="1039164"/>
              <a:ext cx="276759" cy="189680"/>
            </a:xfrm>
            <a:prstGeom prst="ellipse">
              <a:avLst/>
            </a:prstGeom>
            <a:gradFill>
              <a:gsLst>
                <a:gs pos="0">
                  <a:srgbClr val="000041">
                    <a:alpha val="32968"/>
                  </a:srgbClr>
                </a:gs>
                <a:gs pos="14286">
                  <a:srgbClr val="000041">
                    <a:alpha val="30764"/>
                  </a:srgbClr>
                </a:gs>
                <a:gs pos="28571">
                  <a:srgbClr val="000041">
                    <a:alpha val="24833"/>
                  </a:srgbClr>
                </a:gs>
                <a:gs pos="42857">
                  <a:srgbClr val="000041">
                    <a:alpha val="17075"/>
                  </a:srgbClr>
                </a:gs>
                <a:gs pos="57143">
                  <a:srgbClr val="000041">
                    <a:alpha val="9855"/>
                  </a:srgbClr>
                </a:gs>
                <a:gs pos="71429">
                  <a:srgbClr val="000041">
                    <a:alpha val="4740"/>
                  </a:srgbClr>
                </a:gs>
                <a:gs pos="85714">
                  <a:srgbClr val="000041">
                    <a:alpha val="1902"/>
                  </a:srgbClr>
                </a:gs>
                <a:gs pos="100000">
                  <a:srgbClr val="0000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8714560">
              <a:off x="2053674" y="748146"/>
              <a:ext cx="289548" cy="29218"/>
            </a:xfrm>
            <a:prstGeom prst="ellipse">
              <a:avLst/>
            </a:prstGeom>
            <a:gradFill>
              <a:gsLst>
                <a:gs pos="0">
                  <a:srgbClr val="550000">
                    <a:alpha val="32968"/>
                  </a:srgbClr>
                </a:gs>
                <a:gs pos="14286">
                  <a:srgbClr val="550000">
                    <a:alpha val="30764"/>
                  </a:srgbClr>
                </a:gs>
                <a:gs pos="28571">
                  <a:srgbClr val="550000">
                    <a:alpha val="24833"/>
                  </a:srgbClr>
                </a:gs>
                <a:gs pos="42857">
                  <a:srgbClr val="550000">
                    <a:alpha val="17075"/>
                  </a:srgbClr>
                </a:gs>
                <a:gs pos="57143">
                  <a:srgbClr val="550000">
                    <a:alpha val="9855"/>
                  </a:srgbClr>
                </a:gs>
                <a:gs pos="71429">
                  <a:srgbClr val="550000">
                    <a:alpha val="4740"/>
                  </a:srgbClr>
                </a:gs>
                <a:gs pos="85714">
                  <a:srgbClr val="550000">
                    <a:alpha val="1902"/>
                  </a:srgbClr>
                </a:gs>
                <a:gs pos="100000">
                  <a:srgbClr val="5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-9024457">
              <a:off x="2224346" y="581253"/>
              <a:ext cx="165325" cy="135093"/>
            </a:xfrm>
            <a:prstGeom prst="ellipse">
              <a:avLst/>
            </a:prstGeom>
            <a:gradFill>
              <a:gsLst>
                <a:gs pos="0">
                  <a:srgbClr val="002D00">
                    <a:alpha val="25100"/>
                  </a:srgbClr>
                </a:gs>
                <a:gs pos="14286">
                  <a:srgbClr val="002D00">
                    <a:alpha val="23328"/>
                  </a:srgbClr>
                </a:gs>
                <a:gs pos="28571">
                  <a:srgbClr val="002D00">
                    <a:alpha val="18637"/>
                  </a:srgbClr>
                </a:gs>
                <a:gs pos="42857">
                  <a:srgbClr val="002D00">
                    <a:alpha val="12653"/>
                  </a:srgbClr>
                </a:gs>
                <a:gs pos="57143">
                  <a:srgbClr val="002D00">
                    <a:alpha val="7222"/>
                  </a:srgbClr>
                </a:gs>
                <a:gs pos="71429">
                  <a:srgbClr val="002D00">
                    <a:alpha val="3448"/>
                  </a:srgbClr>
                </a:gs>
                <a:gs pos="85714">
                  <a:srgbClr val="002D00">
                    <a:alpha val="1378"/>
                  </a:srgbClr>
                </a:gs>
                <a:gs pos="100000">
                  <a:srgbClr val="002D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9523320">
              <a:off x="1659876" y="1043582"/>
              <a:ext cx="405872" cy="47426"/>
            </a:xfrm>
            <a:prstGeom prst="ellipse">
              <a:avLst/>
            </a:prstGeom>
            <a:gradFill>
              <a:gsLst>
                <a:gs pos="0">
                  <a:srgbClr val="000058">
                    <a:alpha val="32968"/>
                  </a:srgbClr>
                </a:gs>
                <a:gs pos="14286">
                  <a:srgbClr val="000058">
                    <a:alpha val="30764"/>
                  </a:srgbClr>
                </a:gs>
                <a:gs pos="28571">
                  <a:srgbClr val="000058">
                    <a:alpha val="24833"/>
                  </a:srgbClr>
                </a:gs>
                <a:gs pos="42857">
                  <a:srgbClr val="000058">
                    <a:alpha val="17075"/>
                  </a:srgbClr>
                </a:gs>
                <a:gs pos="57143">
                  <a:srgbClr val="000058">
                    <a:alpha val="9855"/>
                  </a:srgbClr>
                </a:gs>
                <a:gs pos="71429">
                  <a:srgbClr val="000058">
                    <a:alpha val="4740"/>
                  </a:srgbClr>
                </a:gs>
                <a:gs pos="85714">
                  <a:srgbClr val="000058">
                    <a:alpha val="1902"/>
                  </a:srgbClr>
                </a:gs>
                <a:gs pos="100000">
                  <a:srgbClr val="0000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-9774269">
              <a:off x="666538" y="780446"/>
              <a:ext cx="368293" cy="64162"/>
            </a:xfrm>
            <a:prstGeom prst="ellipse">
              <a:avLst/>
            </a:prstGeom>
            <a:gradFill>
              <a:gsLst>
                <a:gs pos="0">
                  <a:srgbClr val="DBFFE2">
                    <a:alpha val="32937"/>
                  </a:srgbClr>
                </a:gs>
                <a:gs pos="14286">
                  <a:srgbClr val="DBFFE2">
                    <a:alpha val="30734"/>
                  </a:srgbClr>
                </a:gs>
                <a:gs pos="28571">
                  <a:srgbClr val="DBFFE2">
                    <a:alpha val="24808"/>
                  </a:srgbClr>
                </a:gs>
                <a:gs pos="42857">
                  <a:srgbClr val="DBFFE2">
                    <a:alpha val="17057"/>
                  </a:srgbClr>
                </a:gs>
                <a:gs pos="57143">
                  <a:srgbClr val="DBFFE2">
                    <a:alpha val="9844"/>
                  </a:srgbClr>
                </a:gs>
                <a:gs pos="71429">
                  <a:srgbClr val="DBFFE2">
                    <a:alpha val="4735"/>
                  </a:srgbClr>
                </a:gs>
                <a:gs pos="85714">
                  <a:srgbClr val="DBFFE2">
                    <a:alpha val="1900"/>
                  </a:srgbClr>
                </a:gs>
                <a:gs pos="100000">
                  <a:srgbClr val="DB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4334571">
              <a:off x="1124335" y="639894"/>
              <a:ext cx="312069" cy="160314"/>
            </a:xfrm>
            <a:prstGeom prst="ellipse">
              <a:avLst/>
            </a:prstGeom>
            <a:gradFill>
              <a:gsLst>
                <a:gs pos="0">
                  <a:srgbClr val="00A1FF">
                    <a:alpha val="32968"/>
                  </a:srgbClr>
                </a:gs>
                <a:gs pos="14286">
                  <a:srgbClr val="00A1FF">
                    <a:alpha val="30764"/>
                  </a:srgbClr>
                </a:gs>
                <a:gs pos="28571">
                  <a:srgbClr val="00A1FF">
                    <a:alpha val="24833"/>
                  </a:srgbClr>
                </a:gs>
                <a:gs pos="42857">
                  <a:srgbClr val="00A1FF">
                    <a:alpha val="17075"/>
                  </a:srgbClr>
                </a:gs>
                <a:gs pos="57143">
                  <a:srgbClr val="00A1FF">
                    <a:alpha val="9855"/>
                  </a:srgbClr>
                </a:gs>
                <a:gs pos="71429">
                  <a:srgbClr val="00A1FF">
                    <a:alpha val="4740"/>
                  </a:srgbClr>
                </a:gs>
                <a:gs pos="85714">
                  <a:srgbClr val="00A1FF">
                    <a:alpha val="1902"/>
                  </a:srgbClr>
                </a:gs>
                <a:gs pos="100000">
                  <a:srgbClr val="00A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3349214">
              <a:off x="2283046" y="845356"/>
              <a:ext cx="512350" cy="33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-10168633">
              <a:off x="1613397" y="1319406"/>
              <a:ext cx="285669" cy="71648"/>
            </a:xfrm>
            <a:prstGeom prst="ellipse">
              <a:avLst/>
            </a:prstGeom>
            <a:gradFill>
              <a:gsLst>
                <a:gs pos="0">
                  <a:srgbClr val="00BFFF">
                    <a:alpha val="23887"/>
                  </a:srgbClr>
                </a:gs>
                <a:gs pos="14286">
                  <a:srgbClr val="00BFFF">
                    <a:alpha val="22188"/>
                  </a:srgbClr>
                </a:gs>
                <a:gs pos="28571">
                  <a:srgbClr val="00BFFF">
                    <a:alpha val="17700"/>
                  </a:srgbClr>
                </a:gs>
                <a:gs pos="42857">
                  <a:srgbClr val="00BFFF">
                    <a:alpha val="11994"/>
                  </a:srgbClr>
                </a:gs>
                <a:gs pos="57143">
                  <a:srgbClr val="00BFFF">
                    <a:alpha val="6835"/>
                  </a:srgbClr>
                </a:gs>
                <a:gs pos="71429">
                  <a:srgbClr val="00BFFF">
                    <a:alpha val="3260"/>
                  </a:srgbClr>
                </a:gs>
                <a:gs pos="85714">
                  <a:srgbClr val="00BFFF">
                    <a:alpha val="1302"/>
                  </a:srgbClr>
                </a:gs>
                <a:gs pos="100000">
                  <a:srgbClr val="00BFFF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6855858">
              <a:off x="1753829" y="856762"/>
              <a:ext cx="608017" cy="368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8421033">
              <a:off x="1201910" y="1913261"/>
              <a:ext cx="298180" cy="233199"/>
            </a:xfrm>
            <a:prstGeom prst="ellipse">
              <a:avLst/>
            </a:prstGeom>
            <a:gradFill>
              <a:gsLst>
                <a:gs pos="0">
                  <a:srgbClr val="3E0000">
                    <a:alpha val="32586"/>
                  </a:srgbClr>
                </a:gs>
                <a:gs pos="14286">
                  <a:srgbClr val="3E0000">
                    <a:alpha val="30402"/>
                  </a:srgbClr>
                </a:gs>
                <a:gs pos="28571">
                  <a:srgbClr val="3E0000">
                    <a:alpha val="24528"/>
                  </a:srgbClr>
                </a:gs>
                <a:gs pos="42857">
                  <a:srgbClr val="3E0000">
                    <a:alpha val="16855"/>
                  </a:srgbClr>
                </a:gs>
                <a:gs pos="57143">
                  <a:srgbClr val="3E0000">
                    <a:alpha val="9722"/>
                  </a:srgbClr>
                </a:gs>
                <a:gs pos="71429">
                  <a:srgbClr val="3E0000">
                    <a:alpha val="4675"/>
                  </a:srgbClr>
                </a:gs>
                <a:gs pos="85714">
                  <a:srgbClr val="3E0000">
                    <a:alpha val="1875"/>
                  </a:srgbClr>
                </a:gs>
                <a:gs pos="100000">
                  <a:srgbClr val="3E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8119075">
              <a:off x="2098455" y="997821"/>
              <a:ext cx="305455" cy="96121"/>
            </a:xfrm>
            <a:prstGeom prst="ellipse">
              <a:avLst/>
            </a:prstGeom>
            <a:gradFill>
              <a:gsLst>
                <a:gs pos="0">
                  <a:srgbClr val="D8FFAD">
                    <a:alpha val="32968"/>
                  </a:srgbClr>
                </a:gs>
                <a:gs pos="14286">
                  <a:srgbClr val="D8FFAD">
                    <a:alpha val="30764"/>
                  </a:srgbClr>
                </a:gs>
                <a:gs pos="28571">
                  <a:srgbClr val="D8FFAD">
                    <a:alpha val="24833"/>
                  </a:srgbClr>
                </a:gs>
                <a:gs pos="42857">
                  <a:srgbClr val="D8FFAD">
                    <a:alpha val="17075"/>
                  </a:srgbClr>
                </a:gs>
                <a:gs pos="57143">
                  <a:srgbClr val="D8FFAD">
                    <a:alpha val="9855"/>
                  </a:srgbClr>
                </a:gs>
                <a:gs pos="71429">
                  <a:srgbClr val="D8FFAD">
                    <a:alpha val="4740"/>
                  </a:srgbClr>
                </a:gs>
                <a:gs pos="85714">
                  <a:srgbClr val="D8FFAD">
                    <a:alpha val="1902"/>
                  </a:srgbClr>
                </a:gs>
                <a:gs pos="100000">
                  <a:srgbClr val="D8FF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2898371">
              <a:off x="1396049" y="1612975"/>
              <a:ext cx="450219" cy="204347"/>
            </a:xfrm>
            <a:prstGeom prst="ellipse">
              <a:avLst/>
            </a:prstGeom>
            <a:gradFill>
              <a:gsLst>
                <a:gs pos="0">
                  <a:srgbClr val="00386D">
                    <a:alpha val="21951"/>
                  </a:srgbClr>
                </a:gs>
                <a:gs pos="14286">
                  <a:srgbClr val="00386D">
                    <a:alpha val="20371"/>
                  </a:srgbClr>
                </a:gs>
                <a:gs pos="28571">
                  <a:srgbClr val="00386D">
                    <a:alpha val="16211"/>
                  </a:srgbClr>
                </a:gs>
                <a:gs pos="42857">
                  <a:srgbClr val="00386D">
                    <a:alpha val="10953"/>
                  </a:srgbClr>
                </a:gs>
                <a:gs pos="57143">
                  <a:srgbClr val="00386D">
                    <a:alpha val="6226"/>
                  </a:srgbClr>
                </a:gs>
                <a:gs pos="71429">
                  <a:srgbClr val="00386D">
                    <a:alpha val="2964"/>
                  </a:srgbClr>
                </a:gs>
                <a:gs pos="85714">
                  <a:srgbClr val="00386D">
                    <a:alpha val="1183"/>
                  </a:srgbClr>
                </a:gs>
                <a:gs pos="100000">
                  <a:srgbClr val="00386D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5535404">
              <a:off x="2020680" y="1432840"/>
              <a:ext cx="247543" cy="183452"/>
            </a:xfrm>
            <a:prstGeom prst="ellipse">
              <a:avLst/>
            </a:prstGeom>
            <a:gradFill>
              <a:gsLst>
                <a:gs pos="0">
                  <a:srgbClr val="CBFFFF">
                    <a:alpha val="26720"/>
                  </a:srgbClr>
                </a:gs>
                <a:gs pos="14286">
                  <a:srgbClr val="CBFFFF">
                    <a:alpha val="24854"/>
                  </a:srgbClr>
                </a:gs>
                <a:gs pos="28571">
                  <a:srgbClr val="CBFFFF">
                    <a:alpha val="19897"/>
                  </a:srgbClr>
                </a:gs>
                <a:gs pos="42857">
                  <a:srgbClr val="CBFFFF">
                    <a:alpha val="13543"/>
                  </a:srgbClr>
                </a:gs>
                <a:gs pos="57143">
                  <a:srgbClr val="CBFFFF">
                    <a:alpha val="7747"/>
                  </a:srgbClr>
                </a:gs>
                <a:gs pos="71429">
                  <a:srgbClr val="CBFFFF">
                    <a:alpha val="3704"/>
                  </a:srgbClr>
                </a:gs>
                <a:gs pos="85714">
                  <a:srgbClr val="CBFFFF">
                    <a:alpha val="1481"/>
                  </a:srgbClr>
                </a:gs>
                <a:gs pos="100000">
                  <a:srgbClr val="CBFFFF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-10496969">
              <a:off x="1161150" y="1472578"/>
              <a:ext cx="678130" cy="144146"/>
            </a:xfrm>
            <a:prstGeom prst="ellipse">
              <a:avLst/>
            </a:prstGeom>
            <a:gradFill>
              <a:gsLst>
                <a:gs pos="0">
                  <a:srgbClr val="00FFFF">
                    <a:alpha val="30839"/>
                  </a:srgbClr>
                </a:gs>
                <a:gs pos="14286">
                  <a:srgbClr val="00FFFF">
                    <a:alpha val="28745"/>
                  </a:srgbClr>
                </a:gs>
                <a:gs pos="28571">
                  <a:srgbClr val="00FFFF">
                    <a:alpha val="23137"/>
                  </a:srgbClr>
                </a:gs>
                <a:gs pos="42857">
                  <a:srgbClr val="00FFFF">
                    <a:alpha val="15853"/>
                  </a:srgbClr>
                </a:gs>
                <a:gs pos="57143">
                  <a:srgbClr val="00FFFF">
                    <a:alpha val="9121"/>
                  </a:srgbClr>
                </a:gs>
                <a:gs pos="71429">
                  <a:srgbClr val="00FFFF">
                    <a:alpha val="4378"/>
                  </a:srgbClr>
                </a:gs>
                <a:gs pos="85714">
                  <a:srgbClr val="00FFFF">
                    <a:alpha val="1755"/>
                  </a:srgbClr>
                </a:gs>
                <a:gs pos="100000">
                  <a:srgbClr val="00FFF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10719426">
              <a:off x="1355728" y="1441317"/>
              <a:ext cx="272095" cy="23331"/>
            </a:xfrm>
            <a:prstGeom prst="ellipse">
              <a:avLst/>
            </a:prstGeom>
            <a:gradFill>
              <a:gsLst>
                <a:gs pos="0">
                  <a:srgbClr val="001C1F">
                    <a:alpha val="32968"/>
                  </a:srgbClr>
                </a:gs>
                <a:gs pos="14286">
                  <a:srgbClr val="001C1F">
                    <a:alpha val="30764"/>
                  </a:srgbClr>
                </a:gs>
                <a:gs pos="28571">
                  <a:srgbClr val="001C1F">
                    <a:alpha val="24833"/>
                  </a:srgbClr>
                </a:gs>
                <a:gs pos="42857">
                  <a:srgbClr val="001C1F">
                    <a:alpha val="17075"/>
                  </a:srgbClr>
                </a:gs>
                <a:gs pos="57143">
                  <a:srgbClr val="001C1F">
                    <a:alpha val="9855"/>
                  </a:srgbClr>
                </a:gs>
                <a:gs pos="71429">
                  <a:srgbClr val="001C1F">
                    <a:alpha val="4740"/>
                  </a:srgbClr>
                </a:gs>
                <a:gs pos="85714">
                  <a:srgbClr val="001C1F">
                    <a:alpha val="1902"/>
                  </a:srgbClr>
                </a:gs>
                <a:gs pos="100000">
                  <a:srgbClr val="001C1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8956943">
              <a:off x="2050484" y="1024042"/>
              <a:ext cx="681739" cy="307923"/>
            </a:xfrm>
            <a:prstGeom prst="ellipse">
              <a:avLst/>
            </a:prstGeom>
            <a:gradFill>
              <a:gsLst>
                <a:gs pos="0">
                  <a:srgbClr val="0000FF">
                    <a:alpha val="6784"/>
                  </a:srgbClr>
                </a:gs>
                <a:gs pos="14286">
                  <a:srgbClr val="0000FF">
                    <a:alpha val="6253"/>
                  </a:srgbClr>
                </a:gs>
                <a:gs pos="28571">
                  <a:srgbClr val="0000FF">
                    <a:alpha val="4890"/>
                  </a:srgbClr>
                </a:gs>
                <a:gs pos="42857">
                  <a:srgbClr val="0000FF">
                    <a:alpha val="3235"/>
                  </a:srgbClr>
                </a:gs>
                <a:gs pos="57143">
                  <a:srgbClr val="0000FF">
                    <a:alpha val="1806"/>
                  </a:srgbClr>
                </a:gs>
                <a:gs pos="71429">
                  <a:srgbClr val="0000FF">
                    <a:alpha val="849"/>
                  </a:srgbClr>
                </a:gs>
                <a:gs pos="85714">
                  <a:srgbClr val="0000FF">
                    <a:alpha val="337"/>
                  </a:srgbClr>
                </a:gs>
                <a:gs pos="100000">
                  <a:srgbClr val="0000FF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9026733">
              <a:off x="1174731" y="1047138"/>
              <a:ext cx="219361" cy="32988"/>
            </a:xfrm>
            <a:prstGeom prst="ellipse">
              <a:avLst/>
            </a:prstGeom>
            <a:gradFill>
              <a:gsLst>
                <a:gs pos="0">
                  <a:srgbClr val="0000FF">
                    <a:alpha val="23768"/>
                  </a:srgbClr>
                </a:gs>
                <a:gs pos="14286">
                  <a:srgbClr val="0000FF">
                    <a:alpha val="22076"/>
                  </a:srgbClr>
                </a:gs>
                <a:gs pos="28571">
                  <a:srgbClr val="0000FF">
                    <a:alpha val="17607"/>
                  </a:srgbClr>
                </a:gs>
                <a:gs pos="42857">
                  <a:srgbClr val="0000FF">
                    <a:alpha val="11930"/>
                  </a:srgbClr>
                </a:gs>
                <a:gs pos="57143">
                  <a:srgbClr val="0000FF">
                    <a:alpha val="6797"/>
                  </a:srgbClr>
                </a:gs>
                <a:gs pos="71429">
                  <a:srgbClr val="0000FF">
                    <a:alpha val="3241"/>
                  </a:srgbClr>
                </a:gs>
                <a:gs pos="85714">
                  <a:srgbClr val="0000FF">
                    <a:alpha val="1294"/>
                  </a:srgbClr>
                </a:gs>
                <a:gs pos="100000">
                  <a:srgbClr val="0000FF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7224099">
              <a:off x="2329000" y="1085172"/>
              <a:ext cx="326346" cy="214097"/>
            </a:xfrm>
            <a:prstGeom prst="ellipse">
              <a:avLst/>
            </a:prstGeom>
            <a:gradFill>
              <a:gsLst>
                <a:gs pos="0">
                  <a:srgbClr val="0000FF">
                    <a:alpha val="8223"/>
                  </a:srgbClr>
                </a:gs>
                <a:gs pos="14286">
                  <a:srgbClr val="0000FF">
                    <a:alpha val="7584"/>
                  </a:srgbClr>
                </a:gs>
                <a:gs pos="28571">
                  <a:srgbClr val="0000FF">
                    <a:alpha val="5940"/>
                  </a:srgbClr>
                </a:gs>
                <a:gs pos="42857">
                  <a:srgbClr val="0000FF">
                    <a:alpha val="3937"/>
                  </a:srgbClr>
                </a:gs>
                <a:gs pos="57143">
                  <a:srgbClr val="0000FF">
                    <a:alpha val="2201"/>
                  </a:srgbClr>
                </a:gs>
                <a:gs pos="71429">
                  <a:srgbClr val="0000FF">
                    <a:alpha val="1036"/>
                  </a:srgbClr>
                </a:gs>
                <a:gs pos="85714">
                  <a:srgbClr val="0000FF">
                    <a:alpha val="411"/>
                  </a:srgbClr>
                </a:gs>
                <a:gs pos="100000">
                  <a:srgbClr val="0000FF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9276197">
              <a:off x="936216" y="1266754"/>
              <a:ext cx="445090" cy="27442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8850574">
              <a:off x="1199462" y="921355"/>
              <a:ext cx="672124" cy="80791"/>
            </a:xfrm>
            <a:prstGeom prst="ellipse">
              <a:avLst/>
            </a:prstGeom>
            <a:gradFill>
              <a:gsLst>
                <a:gs pos="0">
                  <a:srgbClr val="C9FFFF">
                    <a:alpha val="31866"/>
                  </a:srgbClr>
                </a:gs>
                <a:gs pos="14286">
                  <a:srgbClr val="C9FFFF">
                    <a:alpha val="29718"/>
                  </a:srgbClr>
                </a:gs>
                <a:gs pos="28571">
                  <a:srgbClr val="C9FFFF">
                    <a:alpha val="23953"/>
                  </a:srgbClr>
                </a:gs>
                <a:gs pos="42857">
                  <a:srgbClr val="C9FFFF">
                    <a:alpha val="16440"/>
                  </a:srgbClr>
                </a:gs>
                <a:gs pos="57143">
                  <a:srgbClr val="C9FFFF">
                    <a:alpha val="9473"/>
                  </a:srgbClr>
                </a:gs>
                <a:gs pos="71429">
                  <a:srgbClr val="C9FFFF">
                    <a:alpha val="4552"/>
                  </a:srgbClr>
                </a:gs>
                <a:gs pos="85714">
                  <a:srgbClr val="C9FFFF">
                    <a:alpha val="1825"/>
                  </a:srgbClr>
                </a:gs>
                <a:gs pos="100000">
                  <a:srgbClr val="C9FFFF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4359013">
              <a:off x="1374633" y="2029139"/>
              <a:ext cx="405728" cy="73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6493072">
              <a:off x="1367370" y="1900405"/>
              <a:ext cx="286217" cy="134728"/>
            </a:xfrm>
            <a:prstGeom prst="ellipse">
              <a:avLst/>
            </a:prstGeom>
            <a:gradFill>
              <a:gsLst>
                <a:gs pos="0">
                  <a:srgbClr val="000000">
                    <a:alpha val="16264"/>
                  </a:srgbClr>
                </a:gs>
                <a:gs pos="14286">
                  <a:srgbClr val="000000">
                    <a:alpha val="15053"/>
                  </a:srgbClr>
                </a:gs>
                <a:gs pos="28571">
                  <a:srgbClr val="000000">
                    <a:alpha val="11897"/>
                  </a:srgbClr>
                </a:gs>
                <a:gs pos="42857">
                  <a:srgbClr val="000000">
                    <a:alpha val="7973"/>
                  </a:srgbClr>
                </a:gs>
                <a:gs pos="57143">
                  <a:srgbClr val="000000">
                    <a:alpha val="4499"/>
                  </a:srgbClr>
                </a:gs>
                <a:gs pos="71429">
                  <a:srgbClr val="000000">
                    <a:alpha val="2132"/>
                  </a:srgbClr>
                </a:gs>
                <a:gs pos="85714">
                  <a:srgbClr val="000000">
                    <a:alpha val="849"/>
                  </a:srgbClr>
                </a:gs>
                <a:gs pos="100000">
                  <a:srgbClr val="0000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3179149">
              <a:off x="2114995" y="1270939"/>
              <a:ext cx="281573" cy="516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3434436">
              <a:off x="580858" y="1401369"/>
              <a:ext cx="537292" cy="107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7447612">
              <a:off x="2221953" y="1152706"/>
              <a:ext cx="436223" cy="53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-8870895">
              <a:off x="822764" y="2791353"/>
              <a:ext cx="387517" cy="240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-8306392">
              <a:off x="1065616" y="826391"/>
              <a:ext cx="309525" cy="31843"/>
            </a:xfrm>
            <a:prstGeom prst="ellipse">
              <a:avLst/>
            </a:prstGeom>
            <a:gradFill>
              <a:gsLst>
                <a:gs pos="0">
                  <a:srgbClr val="000066">
                    <a:alpha val="32968"/>
                  </a:srgbClr>
                </a:gs>
                <a:gs pos="14286">
                  <a:srgbClr val="000066">
                    <a:alpha val="30764"/>
                  </a:srgbClr>
                </a:gs>
                <a:gs pos="28571">
                  <a:srgbClr val="000066">
                    <a:alpha val="24833"/>
                  </a:srgbClr>
                </a:gs>
                <a:gs pos="42857">
                  <a:srgbClr val="000066">
                    <a:alpha val="17075"/>
                  </a:srgbClr>
                </a:gs>
                <a:gs pos="57143">
                  <a:srgbClr val="000066">
                    <a:alpha val="9855"/>
                  </a:srgbClr>
                </a:gs>
                <a:gs pos="71429">
                  <a:srgbClr val="000066">
                    <a:alpha val="4740"/>
                  </a:srgbClr>
                </a:gs>
                <a:gs pos="85714">
                  <a:srgbClr val="000066">
                    <a:alpha val="1902"/>
                  </a:srgbClr>
                </a:gs>
                <a:gs pos="100000">
                  <a:srgbClr val="00006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7204843">
              <a:off x="1491185" y="296126"/>
              <a:ext cx="429443" cy="169577"/>
            </a:xfrm>
            <a:prstGeom prst="ellipse">
              <a:avLst/>
            </a:prstGeom>
            <a:gradFill>
              <a:gsLst>
                <a:gs pos="0">
                  <a:srgbClr val="BDFFFF">
                    <a:alpha val="32968"/>
                  </a:srgbClr>
                </a:gs>
                <a:gs pos="14286">
                  <a:srgbClr val="BDFFFF">
                    <a:alpha val="30764"/>
                  </a:srgbClr>
                </a:gs>
                <a:gs pos="28571">
                  <a:srgbClr val="BDFFFF">
                    <a:alpha val="24833"/>
                  </a:srgbClr>
                </a:gs>
                <a:gs pos="42857">
                  <a:srgbClr val="BDFFFF">
                    <a:alpha val="17075"/>
                  </a:srgbClr>
                </a:gs>
                <a:gs pos="57143">
                  <a:srgbClr val="BDFFFF">
                    <a:alpha val="9855"/>
                  </a:srgbClr>
                </a:gs>
                <a:gs pos="71429">
                  <a:srgbClr val="BDFFFF">
                    <a:alpha val="4740"/>
                  </a:srgbClr>
                </a:gs>
                <a:gs pos="85714">
                  <a:srgbClr val="BDFFFF">
                    <a:alpha val="1902"/>
                  </a:srgbClr>
                </a:gs>
                <a:gs pos="100000">
                  <a:srgbClr val="B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3079385">
              <a:off x="445615" y="1162388"/>
              <a:ext cx="598164" cy="118128"/>
            </a:xfrm>
            <a:prstGeom prst="ellipse">
              <a:avLst/>
            </a:prstGeom>
            <a:gradFill>
              <a:gsLst>
                <a:gs pos="0">
                  <a:srgbClr val="00005D">
                    <a:alpha val="32968"/>
                  </a:srgbClr>
                </a:gs>
                <a:gs pos="14286">
                  <a:srgbClr val="00005D">
                    <a:alpha val="30764"/>
                  </a:srgbClr>
                </a:gs>
                <a:gs pos="28571">
                  <a:srgbClr val="00005D">
                    <a:alpha val="24833"/>
                  </a:srgbClr>
                </a:gs>
                <a:gs pos="42857">
                  <a:srgbClr val="00005D">
                    <a:alpha val="17075"/>
                  </a:srgbClr>
                </a:gs>
                <a:gs pos="57143">
                  <a:srgbClr val="00005D">
                    <a:alpha val="9855"/>
                  </a:srgbClr>
                </a:gs>
                <a:gs pos="71429">
                  <a:srgbClr val="00005D">
                    <a:alpha val="4740"/>
                  </a:srgbClr>
                </a:gs>
                <a:gs pos="85714">
                  <a:srgbClr val="00005D">
                    <a:alpha val="1902"/>
                  </a:srgbClr>
                </a:gs>
                <a:gs pos="100000">
                  <a:srgbClr val="00005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7504296">
              <a:off x="2324793" y="1280623"/>
              <a:ext cx="364961" cy="170322"/>
            </a:xfrm>
            <a:prstGeom prst="ellipse">
              <a:avLst/>
            </a:prstGeom>
            <a:gradFill>
              <a:gsLst>
                <a:gs pos="0">
                  <a:srgbClr val="00AEFF">
                    <a:alpha val="32968"/>
                  </a:srgbClr>
                </a:gs>
                <a:gs pos="14286">
                  <a:srgbClr val="00AEFF">
                    <a:alpha val="30764"/>
                  </a:srgbClr>
                </a:gs>
                <a:gs pos="28571">
                  <a:srgbClr val="00AEFF">
                    <a:alpha val="24833"/>
                  </a:srgbClr>
                </a:gs>
                <a:gs pos="42857">
                  <a:srgbClr val="00AEFF">
                    <a:alpha val="17075"/>
                  </a:srgbClr>
                </a:gs>
                <a:gs pos="57143">
                  <a:srgbClr val="00AEFF">
                    <a:alpha val="9855"/>
                  </a:srgbClr>
                </a:gs>
                <a:gs pos="71429">
                  <a:srgbClr val="00AEFF">
                    <a:alpha val="4740"/>
                  </a:srgbClr>
                </a:gs>
                <a:gs pos="85714">
                  <a:srgbClr val="00AEFF">
                    <a:alpha val="1902"/>
                  </a:srgbClr>
                </a:gs>
                <a:gs pos="100000">
                  <a:srgbClr val="00A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8772892">
              <a:off x="2460787" y="1142989"/>
              <a:ext cx="261781" cy="182866"/>
            </a:xfrm>
            <a:prstGeom prst="ellipse">
              <a:avLst/>
            </a:prstGeom>
            <a:gradFill>
              <a:gsLst>
                <a:gs pos="0">
                  <a:srgbClr val="71FFFF">
                    <a:alpha val="32968"/>
                  </a:srgbClr>
                </a:gs>
                <a:gs pos="14286">
                  <a:srgbClr val="71FFFF">
                    <a:alpha val="30764"/>
                  </a:srgbClr>
                </a:gs>
                <a:gs pos="28571">
                  <a:srgbClr val="71FFFF">
                    <a:alpha val="24833"/>
                  </a:srgbClr>
                </a:gs>
                <a:gs pos="42857">
                  <a:srgbClr val="71FFFF">
                    <a:alpha val="17075"/>
                  </a:srgbClr>
                </a:gs>
                <a:gs pos="57143">
                  <a:srgbClr val="71FFFF">
                    <a:alpha val="9855"/>
                  </a:srgbClr>
                </a:gs>
                <a:gs pos="71429">
                  <a:srgbClr val="71FFFF">
                    <a:alpha val="4740"/>
                  </a:srgbClr>
                </a:gs>
                <a:gs pos="85714">
                  <a:srgbClr val="71FFFF">
                    <a:alpha val="1902"/>
                  </a:srgbClr>
                </a:gs>
                <a:gs pos="100000">
                  <a:srgbClr val="7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10651640">
              <a:off x="1481937" y="1369988"/>
              <a:ext cx="351403" cy="46627"/>
            </a:xfrm>
            <a:prstGeom prst="ellipse">
              <a:avLst/>
            </a:prstGeom>
            <a:gradFill>
              <a:gsLst>
                <a:gs pos="0">
                  <a:srgbClr val="BBE9FF">
                    <a:alpha val="32968"/>
                  </a:srgbClr>
                </a:gs>
                <a:gs pos="14286">
                  <a:srgbClr val="BBE9FF">
                    <a:alpha val="30764"/>
                  </a:srgbClr>
                </a:gs>
                <a:gs pos="28571">
                  <a:srgbClr val="BBE9FF">
                    <a:alpha val="24833"/>
                  </a:srgbClr>
                </a:gs>
                <a:gs pos="42857">
                  <a:srgbClr val="BBE9FF">
                    <a:alpha val="17075"/>
                  </a:srgbClr>
                </a:gs>
                <a:gs pos="57143">
                  <a:srgbClr val="BBE9FF">
                    <a:alpha val="9855"/>
                  </a:srgbClr>
                </a:gs>
                <a:gs pos="71429">
                  <a:srgbClr val="BBE9FF">
                    <a:alpha val="4740"/>
                  </a:srgbClr>
                </a:gs>
                <a:gs pos="85714">
                  <a:srgbClr val="BBE9FF">
                    <a:alpha val="1902"/>
                  </a:srgbClr>
                </a:gs>
                <a:gs pos="100000">
                  <a:srgbClr val="BBE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288684">
              <a:off x="920926" y="1165661"/>
              <a:ext cx="395336" cy="222041"/>
            </a:xfrm>
            <a:prstGeom prst="ellipse">
              <a:avLst/>
            </a:prstGeom>
            <a:gradFill>
              <a:gsLst>
                <a:gs pos="0">
                  <a:srgbClr val="0073FF">
                    <a:alpha val="29142"/>
                  </a:srgbClr>
                </a:gs>
                <a:gs pos="14286">
                  <a:srgbClr val="0073FF">
                    <a:alpha val="27140"/>
                  </a:srgbClr>
                </a:gs>
                <a:gs pos="28571">
                  <a:srgbClr val="0073FF">
                    <a:alpha val="21795"/>
                  </a:srgbClr>
                </a:gs>
                <a:gs pos="42857">
                  <a:srgbClr val="0073FF">
                    <a:alpha val="14892"/>
                  </a:srgbClr>
                </a:gs>
                <a:gs pos="57143">
                  <a:srgbClr val="0073FF">
                    <a:alpha val="8548"/>
                  </a:srgbClr>
                </a:gs>
                <a:gs pos="71429">
                  <a:srgbClr val="0073FF">
                    <a:alpha val="4096"/>
                  </a:srgbClr>
                </a:gs>
                <a:gs pos="85714">
                  <a:srgbClr val="0073FF">
                    <a:alpha val="1640"/>
                  </a:srgbClr>
                </a:gs>
                <a:gs pos="100000">
                  <a:srgbClr val="0073FF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9999427">
              <a:off x="2297510" y="1766073"/>
              <a:ext cx="487551" cy="149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536562">
              <a:off x="1557762" y="2127156"/>
              <a:ext cx="481578" cy="732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10504987">
              <a:off x="1103498" y="1852067"/>
              <a:ext cx="266445" cy="198971"/>
            </a:xfrm>
            <a:prstGeom prst="ellipse">
              <a:avLst/>
            </a:prstGeom>
            <a:gradFill>
              <a:gsLst>
                <a:gs pos="0">
                  <a:srgbClr val="00D100">
                    <a:alpha val="16283"/>
                  </a:srgbClr>
                </a:gs>
                <a:gs pos="14286">
                  <a:srgbClr val="00D100">
                    <a:alpha val="15071"/>
                  </a:srgbClr>
                </a:gs>
                <a:gs pos="28571">
                  <a:srgbClr val="00D100">
                    <a:alpha val="11912"/>
                  </a:srgbClr>
                </a:gs>
                <a:gs pos="42857">
                  <a:srgbClr val="00D100">
                    <a:alpha val="7983"/>
                  </a:srgbClr>
                </a:gs>
                <a:gs pos="57143">
                  <a:srgbClr val="00D100">
                    <a:alpha val="4505"/>
                  </a:srgbClr>
                </a:gs>
                <a:gs pos="71429">
                  <a:srgbClr val="00D100">
                    <a:alpha val="2135"/>
                  </a:srgbClr>
                </a:gs>
                <a:gs pos="85714">
                  <a:srgbClr val="00D100">
                    <a:alpha val="850"/>
                  </a:srgbClr>
                </a:gs>
                <a:gs pos="100000">
                  <a:srgbClr val="00D1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10287820">
              <a:off x="1404572" y="918552"/>
              <a:ext cx="455422" cy="39104"/>
            </a:xfrm>
            <a:prstGeom prst="ellipse">
              <a:avLst/>
            </a:prstGeom>
            <a:gradFill>
              <a:gsLst>
                <a:gs pos="0">
                  <a:srgbClr val="FFFFCB">
                    <a:alpha val="32968"/>
                  </a:srgbClr>
                </a:gs>
                <a:gs pos="14286">
                  <a:srgbClr val="FFFFCB">
                    <a:alpha val="30764"/>
                  </a:srgbClr>
                </a:gs>
                <a:gs pos="28571">
                  <a:srgbClr val="FFFFCB">
                    <a:alpha val="24833"/>
                  </a:srgbClr>
                </a:gs>
                <a:gs pos="42857">
                  <a:srgbClr val="FFFFCB">
                    <a:alpha val="17075"/>
                  </a:srgbClr>
                </a:gs>
                <a:gs pos="57143">
                  <a:srgbClr val="FFFFCB">
                    <a:alpha val="9855"/>
                  </a:srgbClr>
                </a:gs>
                <a:gs pos="71429">
                  <a:srgbClr val="FFFFCB">
                    <a:alpha val="4740"/>
                  </a:srgbClr>
                </a:gs>
                <a:gs pos="85714">
                  <a:srgbClr val="FFFFCB">
                    <a:alpha val="1902"/>
                  </a:srgbClr>
                </a:gs>
                <a:gs pos="100000">
                  <a:srgbClr val="FFFF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6935315">
              <a:off x="1822398" y="748678"/>
              <a:ext cx="522886" cy="53695"/>
            </a:xfrm>
            <a:prstGeom prst="ellipse">
              <a:avLst/>
            </a:prstGeom>
            <a:gradFill>
              <a:gsLst>
                <a:gs pos="0">
                  <a:srgbClr val="0000FF">
                    <a:alpha val="6314"/>
                  </a:srgbClr>
                </a:gs>
                <a:gs pos="14286">
                  <a:srgbClr val="0000FF">
                    <a:alpha val="5818"/>
                  </a:srgbClr>
                </a:gs>
                <a:gs pos="28571">
                  <a:srgbClr val="0000FF">
                    <a:alpha val="4547"/>
                  </a:srgbClr>
                </a:gs>
                <a:gs pos="42857">
                  <a:srgbClr val="0000FF">
                    <a:alpha val="3007"/>
                  </a:srgbClr>
                </a:gs>
                <a:gs pos="57143">
                  <a:srgbClr val="0000FF">
                    <a:alpha val="1677"/>
                  </a:srgbClr>
                </a:gs>
                <a:gs pos="71429">
                  <a:srgbClr val="0000FF">
                    <a:alpha val="789"/>
                  </a:srgbClr>
                </a:gs>
                <a:gs pos="85714">
                  <a:srgbClr val="0000FF">
                    <a:alpha val="313"/>
                  </a:srgbClr>
                </a:gs>
                <a:gs pos="100000">
                  <a:srgbClr val="0000FF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9775854">
              <a:off x="2312281" y="939980"/>
              <a:ext cx="432024" cy="112765"/>
            </a:xfrm>
            <a:prstGeom prst="ellipse">
              <a:avLst/>
            </a:prstGeom>
            <a:gradFill>
              <a:gsLst>
                <a:gs pos="0">
                  <a:srgbClr val="00FFFF">
                    <a:alpha val="28230"/>
                  </a:srgbClr>
                </a:gs>
                <a:gs pos="14286">
                  <a:srgbClr val="00FFFF">
                    <a:alpha val="26279"/>
                  </a:srgbClr>
                </a:gs>
                <a:gs pos="28571">
                  <a:srgbClr val="00FFFF">
                    <a:alpha val="21079"/>
                  </a:srgbClr>
                </a:gs>
                <a:gs pos="42857">
                  <a:srgbClr val="00FFFF">
                    <a:alpha val="14382"/>
                  </a:srgbClr>
                </a:gs>
                <a:gs pos="57143">
                  <a:srgbClr val="00FFFF">
                    <a:alpha val="8244"/>
                  </a:srgbClr>
                </a:gs>
                <a:gs pos="71429">
                  <a:srgbClr val="00FFFF">
                    <a:alpha val="3947"/>
                  </a:srgbClr>
                </a:gs>
                <a:gs pos="85714">
                  <a:srgbClr val="00FFFF">
                    <a:alpha val="1580"/>
                  </a:srgbClr>
                </a:gs>
                <a:gs pos="100000">
                  <a:srgbClr val="00FF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6060577">
              <a:off x="2319857" y="1620193"/>
              <a:ext cx="289824" cy="55802"/>
            </a:xfrm>
            <a:prstGeom prst="ellipse">
              <a:avLst/>
            </a:prstGeom>
            <a:gradFill>
              <a:gsLst>
                <a:gs pos="0">
                  <a:srgbClr val="E4FFFF">
                    <a:alpha val="32968"/>
                  </a:srgbClr>
                </a:gs>
                <a:gs pos="14286">
                  <a:srgbClr val="E4FFFF">
                    <a:alpha val="30764"/>
                  </a:srgbClr>
                </a:gs>
                <a:gs pos="28571">
                  <a:srgbClr val="E4FFFF">
                    <a:alpha val="24833"/>
                  </a:srgbClr>
                </a:gs>
                <a:gs pos="42857">
                  <a:srgbClr val="E4FFFF">
                    <a:alpha val="17075"/>
                  </a:srgbClr>
                </a:gs>
                <a:gs pos="57143">
                  <a:srgbClr val="E4FFFF">
                    <a:alpha val="9855"/>
                  </a:srgbClr>
                </a:gs>
                <a:gs pos="71429">
                  <a:srgbClr val="E4FFFF">
                    <a:alpha val="4740"/>
                  </a:srgbClr>
                </a:gs>
                <a:gs pos="85714">
                  <a:srgbClr val="E4FFFF">
                    <a:alpha val="1902"/>
                  </a:srgbClr>
                </a:gs>
                <a:gs pos="100000">
                  <a:srgbClr val="E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-9225100">
              <a:off x="1142189" y="739939"/>
              <a:ext cx="694781" cy="4492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2971426">
              <a:off x="2191131" y="1507441"/>
              <a:ext cx="116929" cy="409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6803696">
              <a:off x="2452453" y="1128374"/>
              <a:ext cx="203473" cy="79910"/>
            </a:xfrm>
            <a:prstGeom prst="ellipse">
              <a:avLst/>
            </a:prstGeom>
            <a:gradFill>
              <a:gsLst>
                <a:gs pos="0">
                  <a:srgbClr val="4A0000">
                    <a:alpha val="32968"/>
                  </a:srgbClr>
                </a:gs>
                <a:gs pos="14286">
                  <a:srgbClr val="4A0000">
                    <a:alpha val="30764"/>
                  </a:srgbClr>
                </a:gs>
                <a:gs pos="28571">
                  <a:srgbClr val="4A0000">
                    <a:alpha val="24833"/>
                  </a:srgbClr>
                </a:gs>
                <a:gs pos="42857">
                  <a:srgbClr val="4A0000">
                    <a:alpha val="17075"/>
                  </a:srgbClr>
                </a:gs>
                <a:gs pos="57143">
                  <a:srgbClr val="4A0000">
                    <a:alpha val="9855"/>
                  </a:srgbClr>
                </a:gs>
                <a:gs pos="71429">
                  <a:srgbClr val="4A0000">
                    <a:alpha val="4740"/>
                  </a:srgbClr>
                </a:gs>
                <a:gs pos="85714">
                  <a:srgbClr val="4A0000">
                    <a:alpha val="1902"/>
                  </a:srgbClr>
                </a:gs>
                <a:gs pos="100000">
                  <a:srgbClr val="4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10417233">
              <a:off x="2268764" y="721697"/>
              <a:ext cx="246956" cy="80481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8546285">
              <a:off x="1070567" y="1400777"/>
              <a:ext cx="442990" cy="357951"/>
            </a:xfrm>
            <a:prstGeom prst="ellipse">
              <a:avLst/>
            </a:prstGeom>
            <a:gradFill>
              <a:gsLst>
                <a:gs pos="0">
                  <a:srgbClr val="00FFFF">
                    <a:alpha val="25397"/>
                  </a:srgbClr>
                </a:gs>
                <a:gs pos="14286">
                  <a:srgbClr val="00FFFF">
                    <a:alpha val="23608"/>
                  </a:srgbClr>
                </a:gs>
                <a:gs pos="28571">
                  <a:srgbClr val="00FFFF">
                    <a:alpha val="18868"/>
                  </a:srgbClr>
                </a:gs>
                <a:gs pos="42857">
                  <a:srgbClr val="00FFFF">
                    <a:alpha val="12816"/>
                  </a:srgbClr>
                </a:gs>
                <a:gs pos="57143">
                  <a:srgbClr val="00FFFF">
                    <a:alpha val="7318"/>
                  </a:srgbClr>
                </a:gs>
                <a:gs pos="71429">
                  <a:srgbClr val="00FFFF">
                    <a:alpha val="3495"/>
                  </a:srgbClr>
                </a:gs>
                <a:gs pos="85714">
                  <a:srgbClr val="00FFFF">
                    <a:alpha val="1397"/>
                  </a:srgbClr>
                </a:gs>
                <a:gs pos="100000">
                  <a:srgbClr val="00FFFF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10685338">
              <a:off x="992396" y="1862489"/>
              <a:ext cx="294669" cy="122342"/>
            </a:xfrm>
            <a:prstGeom prst="ellipse">
              <a:avLst/>
            </a:prstGeom>
            <a:gradFill>
              <a:gsLst>
                <a:gs pos="0">
                  <a:srgbClr val="500000">
                    <a:alpha val="32968"/>
                  </a:srgbClr>
                </a:gs>
                <a:gs pos="14286">
                  <a:srgbClr val="500000">
                    <a:alpha val="30764"/>
                  </a:srgbClr>
                </a:gs>
                <a:gs pos="28571">
                  <a:srgbClr val="500000">
                    <a:alpha val="24833"/>
                  </a:srgbClr>
                </a:gs>
                <a:gs pos="42857">
                  <a:srgbClr val="500000">
                    <a:alpha val="17075"/>
                  </a:srgbClr>
                </a:gs>
                <a:gs pos="57143">
                  <a:srgbClr val="500000">
                    <a:alpha val="9855"/>
                  </a:srgbClr>
                </a:gs>
                <a:gs pos="71429">
                  <a:srgbClr val="500000">
                    <a:alpha val="4740"/>
                  </a:srgbClr>
                </a:gs>
                <a:gs pos="85714">
                  <a:srgbClr val="500000">
                    <a:alpha val="1902"/>
                  </a:srgbClr>
                </a:gs>
                <a:gs pos="100000">
                  <a:srgbClr val="5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8721978">
              <a:off x="1892836" y="1468779"/>
              <a:ext cx="372871" cy="215198"/>
            </a:xfrm>
            <a:prstGeom prst="ellipse">
              <a:avLst/>
            </a:prstGeom>
            <a:gradFill>
              <a:gsLst>
                <a:gs pos="0">
                  <a:srgbClr val="0054FF">
                    <a:alpha val="17277"/>
                  </a:srgbClr>
                </a:gs>
                <a:gs pos="14286">
                  <a:srgbClr val="0054FF">
                    <a:alpha val="15999"/>
                  </a:srgbClr>
                </a:gs>
                <a:gs pos="28571">
                  <a:srgbClr val="0054FF">
                    <a:alpha val="12660"/>
                  </a:srgbClr>
                </a:gs>
                <a:gs pos="42857">
                  <a:srgbClr val="0054FF">
                    <a:alpha val="8496"/>
                  </a:srgbClr>
                </a:gs>
                <a:gs pos="57143">
                  <a:srgbClr val="0054FF">
                    <a:alpha val="4801"/>
                  </a:srgbClr>
                </a:gs>
                <a:gs pos="71429">
                  <a:srgbClr val="0054FF">
                    <a:alpha val="2277"/>
                  </a:srgbClr>
                </a:gs>
                <a:gs pos="85714">
                  <a:srgbClr val="0054FF">
                    <a:alpha val="907"/>
                  </a:srgbClr>
                </a:gs>
                <a:gs pos="100000">
                  <a:srgbClr val="0054FF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9026588">
              <a:off x="1204539" y="1507463"/>
              <a:ext cx="272329" cy="153332"/>
            </a:xfrm>
            <a:prstGeom prst="ellipse">
              <a:avLst/>
            </a:prstGeom>
            <a:gradFill>
              <a:gsLst>
                <a:gs pos="0">
                  <a:srgbClr val="003500">
                    <a:alpha val="14725"/>
                  </a:srgbClr>
                </a:gs>
                <a:gs pos="14286">
                  <a:srgbClr val="003500">
                    <a:alpha val="13620"/>
                  </a:srgbClr>
                </a:gs>
                <a:gs pos="28571">
                  <a:srgbClr val="003500">
                    <a:alpha val="10745"/>
                  </a:srgbClr>
                </a:gs>
                <a:gs pos="42857">
                  <a:srgbClr val="003500">
                    <a:alpha val="7185"/>
                  </a:srgbClr>
                </a:gs>
                <a:gs pos="57143">
                  <a:srgbClr val="003500">
                    <a:alpha val="4047"/>
                  </a:srgbClr>
                </a:gs>
                <a:gs pos="71429">
                  <a:srgbClr val="003500">
                    <a:alpha val="1915"/>
                  </a:srgbClr>
                </a:gs>
                <a:gs pos="85714">
                  <a:srgbClr val="003500">
                    <a:alpha val="762"/>
                  </a:srgbClr>
                </a:gs>
                <a:gs pos="100000">
                  <a:srgbClr val="0035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346776">
              <a:off x="1986411" y="1156131"/>
              <a:ext cx="254133" cy="159989"/>
            </a:xfrm>
            <a:prstGeom prst="ellipse">
              <a:avLst/>
            </a:prstGeom>
            <a:gradFill>
              <a:gsLst>
                <a:gs pos="0">
                  <a:srgbClr val="005FDE">
                    <a:alpha val="10498"/>
                  </a:srgbClr>
                </a:gs>
                <a:gs pos="14286">
                  <a:srgbClr val="005FDE">
                    <a:alpha val="9691"/>
                  </a:srgbClr>
                </a:gs>
                <a:gs pos="28571">
                  <a:srgbClr val="005FDE">
                    <a:alpha val="7610"/>
                  </a:srgbClr>
                </a:gs>
                <a:gs pos="42857">
                  <a:srgbClr val="005FDE">
                    <a:alpha val="5059"/>
                  </a:srgbClr>
                </a:gs>
                <a:gs pos="57143">
                  <a:srgbClr val="005FDE">
                    <a:alpha val="2836"/>
                  </a:srgbClr>
                </a:gs>
                <a:gs pos="71429">
                  <a:srgbClr val="005FDE">
                    <a:alpha val="1338"/>
                  </a:srgbClr>
                </a:gs>
                <a:gs pos="85714">
                  <a:srgbClr val="005FDE">
                    <a:alpha val="531"/>
                  </a:srgbClr>
                </a:gs>
                <a:gs pos="100000">
                  <a:srgbClr val="005FDE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10585251">
              <a:off x="713008" y="1219198"/>
              <a:ext cx="413297" cy="118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-9366246">
              <a:off x="852513" y="635081"/>
              <a:ext cx="695864" cy="79770"/>
            </a:xfrm>
            <a:prstGeom prst="ellipse">
              <a:avLst/>
            </a:prstGeom>
            <a:gradFill>
              <a:gsLst>
                <a:gs pos="0">
                  <a:srgbClr val="FFFFFF">
                    <a:alpha val="32203"/>
                  </a:srgbClr>
                </a:gs>
                <a:gs pos="14286">
                  <a:srgbClr val="FFFFFF">
                    <a:alpha val="30038"/>
                  </a:srgbClr>
                </a:gs>
                <a:gs pos="28571">
                  <a:srgbClr val="FFFFFF">
                    <a:alpha val="24222"/>
                  </a:srgbClr>
                </a:gs>
                <a:gs pos="42857">
                  <a:srgbClr val="FFFFFF">
                    <a:alpha val="16634"/>
                  </a:srgbClr>
                </a:gs>
                <a:gs pos="57143">
                  <a:srgbClr val="FFFFFF">
                    <a:alpha val="9589"/>
                  </a:srgbClr>
                </a:gs>
                <a:gs pos="71429">
                  <a:srgbClr val="FFFFFF">
                    <a:alpha val="4609"/>
                  </a:srgbClr>
                </a:gs>
                <a:gs pos="85714">
                  <a:srgbClr val="FFFFFF">
                    <a:alpha val="1849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-10417507">
              <a:off x="1503535" y="1500028"/>
              <a:ext cx="214967" cy="165107"/>
            </a:xfrm>
            <a:prstGeom prst="ellipse">
              <a:avLst/>
            </a:prstGeom>
            <a:gradFill>
              <a:gsLst>
                <a:gs pos="0">
                  <a:srgbClr val="0000F3">
                    <a:alpha val="8856"/>
                  </a:srgbClr>
                </a:gs>
                <a:gs pos="14286">
                  <a:srgbClr val="0000F3">
                    <a:alpha val="8170"/>
                  </a:srgbClr>
                </a:gs>
                <a:gs pos="28571">
                  <a:srgbClr val="0000F3">
                    <a:alpha val="6404"/>
                  </a:srgbClr>
                </a:gs>
                <a:gs pos="42857">
                  <a:srgbClr val="0000F3">
                    <a:alpha val="4248"/>
                  </a:srgbClr>
                </a:gs>
                <a:gs pos="57143">
                  <a:srgbClr val="0000F3">
                    <a:alpha val="2377"/>
                  </a:srgbClr>
                </a:gs>
                <a:gs pos="71429">
                  <a:srgbClr val="0000F3">
                    <a:alpha val="1120"/>
                  </a:srgbClr>
                </a:gs>
                <a:gs pos="85714">
                  <a:srgbClr val="0000F3">
                    <a:alpha val="444"/>
                  </a:srgbClr>
                </a:gs>
                <a:gs pos="100000">
                  <a:srgbClr val="0000F3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8918315">
              <a:off x="2149579" y="714496"/>
              <a:ext cx="502287" cy="36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10118451">
              <a:off x="830421" y="1436898"/>
              <a:ext cx="399979" cy="3993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5051429">
              <a:off x="1207046" y="2038628"/>
              <a:ext cx="384676" cy="479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-8427236">
              <a:off x="2259009" y="890538"/>
              <a:ext cx="467038" cy="42948"/>
            </a:xfrm>
            <a:prstGeom prst="ellipse">
              <a:avLst/>
            </a:prstGeom>
            <a:gradFill>
              <a:gsLst>
                <a:gs pos="0">
                  <a:srgbClr val="7D003B">
                    <a:alpha val="32968"/>
                  </a:srgbClr>
                </a:gs>
                <a:gs pos="14286">
                  <a:srgbClr val="7D003B">
                    <a:alpha val="30764"/>
                  </a:srgbClr>
                </a:gs>
                <a:gs pos="28571">
                  <a:srgbClr val="7D003B">
                    <a:alpha val="24833"/>
                  </a:srgbClr>
                </a:gs>
                <a:gs pos="42857">
                  <a:srgbClr val="7D003B">
                    <a:alpha val="17075"/>
                  </a:srgbClr>
                </a:gs>
                <a:gs pos="57143">
                  <a:srgbClr val="7D003B">
                    <a:alpha val="9855"/>
                  </a:srgbClr>
                </a:gs>
                <a:gs pos="71429">
                  <a:srgbClr val="7D003B">
                    <a:alpha val="4740"/>
                  </a:srgbClr>
                </a:gs>
                <a:gs pos="85714">
                  <a:srgbClr val="7D003B">
                    <a:alpha val="1902"/>
                  </a:srgbClr>
                </a:gs>
                <a:gs pos="100000">
                  <a:srgbClr val="7D00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10010797">
              <a:off x="2099842" y="637422"/>
              <a:ext cx="295016" cy="468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-8633892">
              <a:off x="668569" y="1168373"/>
              <a:ext cx="283076" cy="6955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7461010">
              <a:off x="1569956" y="1508826"/>
              <a:ext cx="294864" cy="127846"/>
            </a:xfrm>
            <a:prstGeom prst="ellipse">
              <a:avLst/>
            </a:prstGeom>
            <a:gradFill>
              <a:gsLst>
                <a:gs pos="0">
                  <a:srgbClr val="00E0FF">
                    <a:alpha val="21599"/>
                  </a:srgbClr>
                </a:gs>
                <a:gs pos="14286">
                  <a:srgbClr val="00E0FF">
                    <a:alpha val="20041"/>
                  </a:srgbClr>
                </a:gs>
                <a:gs pos="28571">
                  <a:srgbClr val="00E0FF">
                    <a:alpha val="15941"/>
                  </a:srgbClr>
                </a:gs>
                <a:gs pos="42857">
                  <a:srgbClr val="00E0FF">
                    <a:alpha val="10766"/>
                  </a:srgbClr>
                </a:gs>
                <a:gs pos="57143">
                  <a:srgbClr val="00E0FF">
                    <a:alpha val="6116"/>
                  </a:srgbClr>
                </a:gs>
                <a:gs pos="71429">
                  <a:srgbClr val="00E0FF">
                    <a:alpha val="2911"/>
                  </a:srgbClr>
                </a:gs>
                <a:gs pos="85714">
                  <a:srgbClr val="00E0FF">
                    <a:alpha val="1161"/>
                  </a:srgbClr>
                </a:gs>
                <a:gs pos="100000">
                  <a:srgbClr val="00E0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2878188">
              <a:off x="1472032" y="408730"/>
              <a:ext cx="668924" cy="83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3613425">
              <a:off x="1777770" y="1909172"/>
              <a:ext cx="267141" cy="153457"/>
            </a:xfrm>
            <a:prstGeom prst="ellipse">
              <a:avLst/>
            </a:prstGeom>
            <a:gradFill>
              <a:gsLst>
                <a:gs pos="0">
                  <a:srgbClr val="00C4FF">
                    <a:alpha val="15633"/>
                  </a:srgbClr>
                </a:gs>
                <a:gs pos="14286">
                  <a:srgbClr val="00C4FF">
                    <a:alpha val="14465"/>
                  </a:srgbClr>
                </a:gs>
                <a:gs pos="28571">
                  <a:srgbClr val="00C4FF">
                    <a:alpha val="11424"/>
                  </a:srgbClr>
                </a:gs>
                <a:gs pos="42857">
                  <a:srgbClr val="00C4FF">
                    <a:alpha val="7649"/>
                  </a:srgbClr>
                </a:gs>
                <a:gs pos="57143">
                  <a:srgbClr val="00C4FF">
                    <a:alpha val="4313"/>
                  </a:srgbClr>
                </a:gs>
                <a:gs pos="71429">
                  <a:srgbClr val="00C4FF">
                    <a:alpha val="2043"/>
                  </a:srgbClr>
                </a:gs>
                <a:gs pos="85714">
                  <a:srgbClr val="00C4FF">
                    <a:alpha val="813"/>
                  </a:srgbClr>
                </a:gs>
                <a:gs pos="100000">
                  <a:srgbClr val="00C4F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6741250">
              <a:off x="718341" y="1218971"/>
              <a:ext cx="470150" cy="164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10742297">
              <a:off x="1769942" y="1770045"/>
              <a:ext cx="279212" cy="271996"/>
            </a:xfrm>
            <a:prstGeom prst="ellipse">
              <a:avLst/>
            </a:prstGeom>
            <a:gradFill>
              <a:gsLst>
                <a:gs pos="0">
                  <a:srgbClr val="A6A8B9">
                    <a:alpha val="6693"/>
                  </a:srgbClr>
                </a:gs>
                <a:gs pos="14286">
                  <a:srgbClr val="A6A8B9">
                    <a:alpha val="6169"/>
                  </a:srgbClr>
                </a:gs>
                <a:gs pos="28571">
                  <a:srgbClr val="A6A8B9">
                    <a:alpha val="4823"/>
                  </a:srgbClr>
                </a:gs>
                <a:gs pos="42857">
                  <a:srgbClr val="A6A8B9">
                    <a:alpha val="3191"/>
                  </a:srgbClr>
                </a:gs>
                <a:gs pos="57143">
                  <a:srgbClr val="A6A8B9">
                    <a:alpha val="1781"/>
                  </a:srgbClr>
                </a:gs>
                <a:gs pos="71429">
                  <a:srgbClr val="A6A8B9">
                    <a:alpha val="838"/>
                  </a:srgbClr>
                </a:gs>
                <a:gs pos="85714">
                  <a:srgbClr val="A6A8B9">
                    <a:alpha val="332"/>
                  </a:srgbClr>
                </a:gs>
                <a:gs pos="100000">
                  <a:srgbClr val="A6A8B9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5079051">
              <a:off x="902279" y="856986"/>
              <a:ext cx="493828" cy="106517"/>
            </a:xfrm>
            <a:prstGeom prst="ellipse">
              <a:avLst/>
            </a:prstGeom>
            <a:gradFill>
              <a:gsLst>
                <a:gs pos="0">
                  <a:srgbClr val="0000FF">
                    <a:alpha val="18861"/>
                  </a:srgbClr>
                </a:gs>
                <a:gs pos="14286">
                  <a:srgbClr val="0000FF">
                    <a:alpha val="17477"/>
                  </a:srgbClr>
                </a:gs>
                <a:gs pos="28571">
                  <a:srgbClr val="0000FF">
                    <a:alpha val="13856"/>
                  </a:srgbClr>
                </a:gs>
                <a:gs pos="42857">
                  <a:srgbClr val="0000FF">
                    <a:alpha val="9320"/>
                  </a:srgbClr>
                </a:gs>
                <a:gs pos="57143">
                  <a:srgbClr val="0000FF">
                    <a:alpha val="5277"/>
                  </a:srgbClr>
                </a:gs>
                <a:gs pos="71429">
                  <a:srgbClr val="0000FF">
                    <a:alpha val="2506"/>
                  </a:srgbClr>
                </a:gs>
                <a:gs pos="85714">
                  <a:srgbClr val="0000FF">
                    <a:alpha val="998"/>
                  </a:srgbClr>
                </a:gs>
                <a:gs pos="100000">
                  <a:srgbClr val="0000FF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6053909">
              <a:off x="1131389" y="1973806"/>
              <a:ext cx="392495" cy="63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9937600">
              <a:off x="610704" y="1065207"/>
              <a:ext cx="200933" cy="191304"/>
            </a:xfrm>
            <a:prstGeom prst="ellipse">
              <a:avLst/>
            </a:prstGeom>
            <a:gradFill>
              <a:gsLst>
                <a:gs pos="0">
                  <a:srgbClr val="00FF00">
                    <a:alpha val="9083"/>
                  </a:srgbClr>
                </a:gs>
                <a:gs pos="14286">
                  <a:srgbClr val="00FF00">
                    <a:alpha val="8380"/>
                  </a:srgbClr>
                </a:gs>
                <a:gs pos="28571">
                  <a:srgbClr val="00FF00">
                    <a:alpha val="6569"/>
                  </a:srgbClr>
                </a:gs>
                <a:gs pos="42857">
                  <a:srgbClr val="00FF00">
                    <a:alpha val="4359"/>
                  </a:srgbClr>
                </a:gs>
                <a:gs pos="57143">
                  <a:srgbClr val="00FF00">
                    <a:alpha val="2439"/>
                  </a:srgbClr>
                </a:gs>
                <a:gs pos="71429">
                  <a:srgbClr val="00FF00">
                    <a:alpha val="1149"/>
                  </a:srgbClr>
                </a:gs>
                <a:gs pos="85714">
                  <a:srgbClr val="00FF00">
                    <a:alpha val="456"/>
                  </a:srgbClr>
                </a:gs>
                <a:gs pos="100000">
                  <a:srgbClr val="00FF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5494082">
              <a:off x="1107400" y="1956821"/>
              <a:ext cx="298419" cy="161747"/>
            </a:xfrm>
            <a:prstGeom prst="ellipse">
              <a:avLst/>
            </a:prstGeom>
            <a:gradFill>
              <a:gsLst>
                <a:gs pos="0">
                  <a:srgbClr val="AC00FF">
                    <a:alpha val="31213"/>
                  </a:srgbClr>
                </a:gs>
                <a:gs pos="14286">
                  <a:srgbClr val="AC00FF">
                    <a:alpha val="29099"/>
                  </a:srgbClr>
                </a:gs>
                <a:gs pos="28571">
                  <a:srgbClr val="AC00FF">
                    <a:alpha val="23433"/>
                  </a:srgbClr>
                </a:gs>
                <a:gs pos="42857">
                  <a:srgbClr val="AC00FF">
                    <a:alpha val="16066"/>
                  </a:srgbClr>
                </a:gs>
                <a:gs pos="57143">
                  <a:srgbClr val="AC00FF">
                    <a:alpha val="9248"/>
                  </a:srgbClr>
                </a:gs>
                <a:gs pos="71429">
                  <a:srgbClr val="AC00FF">
                    <a:alpha val="4441"/>
                  </a:srgbClr>
                </a:gs>
                <a:gs pos="85714">
                  <a:srgbClr val="AC00FF">
                    <a:alpha val="1780"/>
                  </a:srgbClr>
                </a:gs>
                <a:gs pos="100000">
                  <a:srgbClr val="AC00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7459498">
              <a:off x="2349327" y="1684516"/>
              <a:ext cx="262726" cy="68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8660318">
              <a:off x="1834052" y="735636"/>
              <a:ext cx="258722" cy="90046"/>
            </a:xfrm>
            <a:prstGeom prst="ellipse">
              <a:avLst/>
            </a:prstGeom>
            <a:gradFill>
              <a:gsLst>
                <a:gs pos="0">
                  <a:srgbClr val="FFA9FF">
                    <a:alpha val="21399"/>
                  </a:srgbClr>
                </a:gs>
                <a:gs pos="14286">
                  <a:srgbClr val="FFA9FF">
                    <a:alpha val="19853"/>
                  </a:srgbClr>
                </a:gs>
                <a:gs pos="28571">
                  <a:srgbClr val="FFA9FF">
                    <a:alpha val="15788"/>
                  </a:srgbClr>
                </a:gs>
                <a:gs pos="42857">
                  <a:srgbClr val="FFA9FF">
                    <a:alpha val="10659"/>
                  </a:srgbClr>
                </a:gs>
                <a:gs pos="57143">
                  <a:srgbClr val="FFA9FF">
                    <a:alpha val="6054"/>
                  </a:srgbClr>
                </a:gs>
                <a:gs pos="71429">
                  <a:srgbClr val="FFA9FF">
                    <a:alpha val="2881"/>
                  </a:srgbClr>
                </a:gs>
                <a:gs pos="85714">
                  <a:srgbClr val="FFA9FF">
                    <a:alpha val="1149"/>
                  </a:srgbClr>
                </a:gs>
                <a:gs pos="100000">
                  <a:srgbClr val="FFA9FF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4518291">
              <a:off x="2279294" y="1383691"/>
              <a:ext cx="387956" cy="163886"/>
            </a:xfrm>
            <a:prstGeom prst="ellipse">
              <a:avLst/>
            </a:prstGeom>
            <a:gradFill>
              <a:gsLst>
                <a:gs pos="0">
                  <a:srgbClr val="0000FF">
                    <a:alpha val="24279"/>
                  </a:srgbClr>
                </a:gs>
                <a:gs pos="14286">
                  <a:srgbClr val="0000FF">
                    <a:alpha val="22556"/>
                  </a:srgbClr>
                </a:gs>
                <a:gs pos="28571">
                  <a:srgbClr val="0000FF">
                    <a:alpha val="18002"/>
                  </a:srgbClr>
                </a:gs>
                <a:gs pos="42857">
                  <a:srgbClr val="0000FF">
                    <a:alpha val="12207"/>
                  </a:srgbClr>
                </a:gs>
                <a:gs pos="57143">
                  <a:srgbClr val="0000FF">
                    <a:alpha val="6960"/>
                  </a:srgbClr>
                </a:gs>
                <a:gs pos="71429">
                  <a:srgbClr val="0000FF">
                    <a:alpha val="3320"/>
                  </a:srgbClr>
                </a:gs>
                <a:gs pos="85714">
                  <a:srgbClr val="0000FF">
                    <a:alpha val="1326"/>
                  </a:srgbClr>
                </a:gs>
                <a:gs pos="100000">
                  <a:srgbClr val="0000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3331822">
              <a:off x="1990318" y="1192031"/>
              <a:ext cx="476069" cy="87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547102">
              <a:off x="724852" y="1402770"/>
              <a:ext cx="236670" cy="887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5206112">
              <a:off x="1423662" y="2045212"/>
              <a:ext cx="189970" cy="152558"/>
            </a:xfrm>
            <a:prstGeom prst="ellipse">
              <a:avLst/>
            </a:prstGeom>
            <a:gradFill>
              <a:gsLst>
                <a:gs pos="0">
                  <a:srgbClr val="00F800">
                    <a:alpha val="5988"/>
                  </a:srgbClr>
                </a:gs>
                <a:gs pos="14286">
                  <a:srgbClr val="00F800">
                    <a:alpha val="5517"/>
                  </a:srgbClr>
                </a:gs>
                <a:gs pos="28571">
                  <a:srgbClr val="00F800">
                    <a:alpha val="4311"/>
                  </a:srgbClr>
                </a:gs>
                <a:gs pos="42857">
                  <a:srgbClr val="00F800">
                    <a:alpha val="2849"/>
                  </a:srgbClr>
                </a:gs>
                <a:gs pos="57143">
                  <a:srgbClr val="00F800">
                    <a:alpha val="1589"/>
                  </a:srgbClr>
                </a:gs>
                <a:gs pos="71429">
                  <a:srgbClr val="00F800">
                    <a:alpha val="747"/>
                  </a:srgbClr>
                </a:gs>
                <a:gs pos="85714">
                  <a:srgbClr val="00F800">
                    <a:alpha val="296"/>
                  </a:srgbClr>
                </a:gs>
                <a:gs pos="100000">
                  <a:srgbClr val="00F8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8904324">
              <a:off x="1961321" y="931880"/>
              <a:ext cx="301245" cy="169998"/>
            </a:xfrm>
            <a:prstGeom prst="ellipse">
              <a:avLst/>
            </a:prstGeom>
            <a:gradFill>
              <a:gsLst>
                <a:gs pos="0">
                  <a:srgbClr val="590000">
                    <a:alpha val="29126"/>
                  </a:srgbClr>
                </a:gs>
                <a:gs pos="14286">
                  <a:srgbClr val="590000">
                    <a:alpha val="27124"/>
                  </a:srgbClr>
                </a:gs>
                <a:gs pos="28571">
                  <a:srgbClr val="590000">
                    <a:alpha val="21783"/>
                  </a:srgbClr>
                </a:gs>
                <a:gs pos="42857">
                  <a:srgbClr val="590000">
                    <a:alpha val="14883"/>
                  </a:srgbClr>
                </a:gs>
                <a:gs pos="57143">
                  <a:srgbClr val="590000">
                    <a:alpha val="8542"/>
                  </a:srgbClr>
                </a:gs>
                <a:gs pos="71429">
                  <a:srgbClr val="590000">
                    <a:alpha val="4094"/>
                  </a:srgbClr>
                </a:gs>
                <a:gs pos="85714">
                  <a:srgbClr val="590000">
                    <a:alpha val="1639"/>
                  </a:srgbClr>
                </a:gs>
                <a:gs pos="100000">
                  <a:srgbClr val="59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10746805">
              <a:off x="1988250" y="1559468"/>
              <a:ext cx="548044" cy="41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9970947">
              <a:off x="2046976" y="1606663"/>
              <a:ext cx="531902" cy="113770"/>
            </a:xfrm>
            <a:prstGeom prst="ellipse">
              <a:avLst/>
            </a:prstGeom>
            <a:gradFill>
              <a:gsLst>
                <a:gs pos="0">
                  <a:srgbClr val="FFFF00">
                    <a:alpha val="16093"/>
                  </a:srgbClr>
                </a:gs>
                <a:gs pos="14286">
                  <a:srgbClr val="FFFF00">
                    <a:alpha val="14894"/>
                  </a:srgbClr>
                </a:gs>
                <a:gs pos="28571">
                  <a:srgbClr val="FFFF00">
                    <a:alpha val="11770"/>
                  </a:srgbClr>
                </a:gs>
                <a:gs pos="42857">
                  <a:srgbClr val="FFFF00">
                    <a:alpha val="7885"/>
                  </a:srgbClr>
                </a:gs>
                <a:gs pos="57143">
                  <a:srgbClr val="FFFF00">
                    <a:alpha val="4449"/>
                  </a:srgbClr>
                </a:gs>
                <a:gs pos="71429">
                  <a:srgbClr val="FFFF00">
                    <a:alpha val="2108"/>
                  </a:srgbClr>
                </a:gs>
                <a:gs pos="85714">
                  <a:srgbClr val="FFFF00">
                    <a:alpha val="839"/>
                  </a:srgbClr>
                </a:gs>
                <a:gs pos="100000">
                  <a:srgbClr val="FFFF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6267324">
              <a:off x="826970" y="1084085"/>
              <a:ext cx="261409" cy="4409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5181229">
              <a:off x="795862" y="1048168"/>
              <a:ext cx="664724" cy="580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3445849">
              <a:off x="1118441" y="1290957"/>
              <a:ext cx="270689" cy="77386"/>
            </a:xfrm>
            <a:prstGeom prst="ellipse">
              <a:avLst/>
            </a:prstGeom>
            <a:gradFill>
              <a:gsLst>
                <a:gs pos="0">
                  <a:srgbClr val="00001C">
                    <a:alpha val="21581"/>
                  </a:srgbClr>
                </a:gs>
                <a:gs pos="14286">
                  <a:srgbClr val="00001C">
                    <a:alpha val="20024"/>
                  </a:srgbClr>
                </a:gs>
                <a:gs pos="28571">
                  <a:srgbClr val="00001C">
                    <a:alpha val="15928"/>
                  </a:srgbClr>
                </a:gs>
                <a:gs pos="42857">
                  <a:srgbClr val="00001C">
                    <a:alpha val="10756"/>
                  </a:srgbClr>
                </a:gs>
                <a:gs pos="57143">
                  <a:srgbClr val="00001C">
                    <a:alpha val="6111"/>
                  </a:srgbClr>
                </a:gs>
                <a:gs pos="71429">
                  <a:srgbClr val="00001C">
                    <a:alpha val="2908"/>
                  </a:srgbClr>
                </a:gs>
                <a:gs pos="85714">
                  <a:srgbClr val="00001C">
                    <a:alpha val="1160"/>
                  </a:srgbClr>
                </a:gs>
                <a:gs pos="100000">
                  <a:srgbClr val="00001C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9664252">
              <a:off x="1202712" y="1883756"/>
              <a:ext cx="233287" cy="220742"/>
            </a:xfrm>
            <a:prstGeom prst="ellipse">
              <a:avLst/>
            </a:prstGeom>
            <a:gradFill>
              <a:gsLst>
                <a:gs pos="0">
                  <a:srgbClr val="790000">
                    <a:alpha val="6725"/>
                  </a:srgbClr>
                </a:gs>
                <a:gs pos="14286">
                  <a:srgbClr val="790000">
                    <a:alpha val="6198"/>
                  </a:srgbClr>
                </a:gs>
                <a:gs pos="28571">
                  <a:srgbClr val="790000">
                    <a:alpha val="4847"/>
                  </a:srgbClr>
                </a:gs>
                <a:gs pos="42857">
                  <a:srgbClr val="790000">
                    <a:alpha val="3206"/>
                  </a:srgbClr>
                </a:gs>
                <a:gs pos="57143">
                  <a:srgbClr val="790000">
                    <a:alpha val="1790"/>
                  </a:srgbClr>
                </a:gs>
                <a:gs pos="71429">
                  <a:srgbClr val="790000">
                    <a:alpha val="842"/>
                  </a:srgbClr>
                </a:gs>
                <a:gs pos="85714">
                  <a:srgbClr val="790000">
                    <a:alpha val="334"/>
                  </a:srgbClr>
                </a:gs>
                <a:gs pos="100000">
                  <a:srgbClr val="79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8276020">
              <a:off x="1995486" y="1277547"/>
              <a:ext cx="361682" cy="231668"/>
            </a:xfrm>
            <a:prstGeom prst="ellipse">
              <a:avLst/>
            </a:prstGeom>
            <a:gradFill>
              <a:gsLst>
                <a:gs pos="0">
                  <a:srgbClr val="000069">
                    <a:alpha val="32665"/>
                  </a:srgbClr>
                </a:gs>
                <a:gs pos="14286">
                  <a:srgbClr val="000069">
                    <a:alpha val="30476"/>
                  </a:srgbClr>
                </a:gs>
                <a:gs pos="28571">
                  <a:srgbClr val="000069">
                    <a:alpha val="24591"/>
                  </a:srgbClr>
                </a:gs>
                <a:gs pos="42857">
                  <a:srgbClr val="000069">
                    <a:alpha val="16900"/>
                  </a:srgbClr>
                </a:gs>
                <a:gs pos="57143">
                  <a:srgbClr val="000069">
                    <a:alpha val="9749"/>
                  </a:srgbClr>
                </a:gs>
                <a:gs pos="71429">
                  <a:srgbClr val="000069">
                    <a:alpha val="4688"/>
                  </a:srgbClr>
                </a:gs>
                <a:gs pos="85714">
                  <a:srgbClr val="000069">
                    <a:alpha val="1881"/>
                  </a:srgbClr>
                </a:gs>
                <a:gs pos="100000">
                  <a:srgbClr val="000069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4828209">
              <a:off x="2327377" y="1396014"/>
              <a:ext cx="240039" cy="108447"/>
            </a:xfrm>
            <a:prstGeom prst="ellipse">
              <a:avLst/>
            </a:prstGeom>
            <a:gradFill>
              <a:gsLst>
                <a:gs pos="0">
                  <a:srgbClr val="00FFFF">
                    <a:alpha val="30916"/>
                  </a:srgbClr>
                </a:gs>
                <a:gs pos="14286">
                  <a:srgbClr val="00FFFF">
                    <a:alpha val="28818"/>
                  </a:srgbClr>
                </a:gs>
                <a:gs pos="28571">
                  <a:srgbClr val="00FFFF">
                    <a:alpha val="23198"/>
                  </a:srgbClr>
                </a:gs>
                <a:gs pos="42857">
                  <a:srgbClr val="00FFFF">
                    <a:alpha val="15896"/>
                  </a:srgbClr>
                </a:gs>
                <a:gs pos="57143">
                  <a:srgbClr val="00FFFF">
                    <a:alpha val="9147"/>
                  </a:srgbClr>
                </a:gs>
                <a:gs pos="71429">
                  <a:srgbClr val="00FFFF">
                    <a:alpha val="4391"/>
                  </a:srgbClr>
                </a:gs>
                <a:gs pos="85714">
                  <a:srgbClr val="00FFFF">
                    <a:alpha val="1760"/>
                  </a:srgbClr>
                </a:gs>
                <a:gs pos="100000">
                  <a:srgbClr val="00FFF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9722383">
              <a:off x="1594690" y="855075"/>
              <a:ext cx="374964" cy="34441"/>
            </a:xfrm>
            <a:prstGeom prst="ellipse">
              <a:avLst/>
            </a:prstGeom>
            <a:gradFill>
              <a:gsLst>
                <a:gs pos="0">
                  <a:srgbClr val="BAFFFF">
                    <a:alpha val="32968"/>
                  </a:srgbClr>
                </a:gs>
                <a:gs pos="14286">
                  <a:srgbClr val="BAFFFF">
                    <a:alpha val="30764"/>
                  </a:srgbClr>
                </a:gs>
                <a:gs pos="28571">
                  <a:srgbClr val="BAFFFF">
                    <a:alpha val="24833"/>
                  </a:srgbClr>
                </a:gs>
                <a:gs pos="42857">
                  <a:srgbClr val="BAFFFF">
                    <a:alpha val="17075"/>
                  </a:srgbClr>
                </a:gs>
                <a:gs pos="57143">
                  <a:srgbClr val="BAFFFF">
                    <a:alpha val="9855"/>
                  </a:srgbClr>
                </a:gs>
                <a:gs pos="71429">
                  <a:srgbClr val="BAFFFF">
                    <a:alpha val="4740"/>
                  </a:srgbClr>
                </a:gs>
                <a:gs pos="85714">
                  <a:srgbClr val="BAFFFF">
                    <a:alpha val="1902"/>
                  </a:srgbClr>
                </a:gs>
                <a:gs pos="100000">
                  <a:srgbClr val="B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9432716">
              <a:off x="1856467" y="1827336"/>
              <a:ext cx="286512" cy="271286"/>
            </a:xfrm>
            <a:prstGeom prst="ellipse">
              <a:avLst/>
            </a:prstGeom>
            <a:gradFill>
              <a:gsLst>
                <a:gs pos="0">
                  <a:srgbClr val="A7CDEC">
                    <a:alpha val="21184"/>
                  </a:srgbClr>
                </a:gs>
                <a:gs pos="14286">
                  <a:srgbClr val="A7CDEC">
                    <a:alpha val="19651"/>
                  </a:srgbClr>
                </a:gs>
                <a:gs pos="28571">
                  <a:srgbClr val="A7CDEC">
                    <a:alpha val="15624"/>
                  </a:srgbClr>
                </a:gs>
                <a:gs pos="42857">
                  <a:srgbClr val="A7CDEC">
                    <a:alpha val="10545"/>
                  </a:srgbClr>
                </a:gs>
                <a:gs pos="57143">
                  <a:srgbClr val="A7CDEC">
                    <a:alpha val="5988"/>
                  </a:srgbClr>
                </a:gs>
                <a:gs pos="71429">
                  <a:srgbClr val="A7CDEC">
                    <a:alpha val="2849"/>
                  </a:srgbClr>
                </a:gs>
                <a:gs pos="85714">
                  <a:srgbClr val="A7CDEC">
                    <a:alpha val="1136"/>
                  </a:srgbClr>
                </a:gs>
                <a:gs pos="100000">
                  <a:srgbClr val="A7CDEC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9245624">
              <a:off x="1574966" y="935530"/>
              <a:ext cx="388724" cy="71623"/>
            </a:xfrm>
            <a:prstGeom prst="ellipse">
              <a:avLst/>
            </a:prstGeom>
            <a:gradFill>
              <a:gsLst>
                <a:gs pos="0">
                  <a:srgbClr val="9BFFFF">
                    <a:alpha val="32968"/>
                  </a:srgbClr>
                </a:gs>
                <a:gs pos="14286">
                  <a:srgbClr val="9BFFFF">
                    <a:alpha val="30764"/>
                  </a:srgbClr>
                </a:gs>
                <a:gs pos="28571">
                  <a:srgbClr val="9BFFFF">
                    <a:alpha val="24833"/>
                  </a:srgbClr>
                </a:gs>
                <a:gs pos="42857">
                  <a:srgbClr val="9BFFFF">
                    <a:alpha val="17075"/>
                  </a:srgbClr>
                </a:gs>
                <a:gs pos="57143">
                  <a:srgbClr val="9BFFFF">
                    <a:alpha val="9855"/>
                  </a:srgbClr>
                </a:gs>
                <a:gs pos="71429">
                  <a:srgbClr val="9BFFFF">
                    <a:alpha val="4740"/>
                  </a:srgbClr>
                </a:gs>
                <a:gs pos="85714">
                  <a:srgbClr val="9BFFFF">
                    <a:alpha val="1902"/>
                  </a:srgbClr>
                </a:gs>
                <a:gs pos="100000">
                  <a:srgbClr val="9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9549661">
              <a:off x="-107041" y="3240554"/>
              <a:ext cx="621611" cy="168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10090902">
              <a:off x="1062487" y="966579"/>
              <a:ext cx="302417" cy="129620"/>
            </a:xfrm>
            <a:prstGeom prst="ellipse">
              <a:avLst/>
            </a:prstGeom>
            <a:gradFill>
              <a:gsLst>
                <a:gs pos="0">
                  <a:srgbClr val="0000FF">
                    <a:alpha val="12405"/>
                  </a:srgbClr>
                </a:gs>
                <a:gs pos="14286">
                  <a:srgbClr val="0000FF">
                    <a:alpha val="11462"/>
                  </a:srgbClr>
                </a:gs>
                <a:gs pos="28571">
                  <a:srgbClr val="0000FF">
                    <a:alpha val="9019"/>
                  </a:srgbClr>
                </a:gs>
                <a:gs pos="42857">
                  <a:srgbClr val="0000FF">
                    <a:alpha val="6012"/>
                  </a:srgbClr>
                </a:gs>
                <a:gs pos="57143">
                  <a:srgbClr val="0000FF">
                    <a:alpha val="3377"/>
                  </a:srgbClr>
                </a:gs>
                <a:gs pos="71429">
                  <a:srgbClr val="0000FF">
                    <a:alpha val="1595"/>
                  </a:srgbClr>
                </a:gs>
                <a:gs pos="85714">
                  <a:srgbClr val="0000FF">
                    <a:alpha val="634"/>
                  </a:srgbClr>
                </a:gs>
                <a:gs pos="100000">
                  <a:srgbClr val="0000FF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10200124">
              <a:off x="1763869" y="1593159"/>
              <a:ext cx="249159" cy="218407"/>
            </a:xfrm>
            <a:prstGeom prst="ellipse">
              <a:avLst/>
            </a:prstGeom>
            <a:gradFill>
              <a:gsLst>
                <a:gs pos="0">
                  <a:srgbClr val="F1DBFF">
                    <a:alpha val="16548"/>
                  </a:srgbClr>
                </a:gs>
                <a:gs pos="14286">
                  <a:srgbClr val="F1DBFF">
                    <a:alpha val="15318"/>
                  </a:srgbClr>
                </a:gs>
                <a:gs pos="28571">
                  <a:srgbClr val="F1DBFF">
                    <a:alpha val="12111"/>
                  </a:srgbClr>
                </a:gs>
                <a:gs pos="42857">
                  <a:srgbClr val="F1DBFF">
                    <a:alpha val="8119"/>
                  </a:srgbClr>
                </a:gs>
                <a:gs pos="57143">
                  <a:srgbClr val="F1DBFF">
                    <a:alpha val="4584"/>
                  </a:srgbClr>
                </a:gs>
                <a:gs pos="71429">
                  <a:srgbClr val="F1DBFF">
                    <a:alpha val="2172"/>
                  </a:srgbClr>
                </a:gs>
                <a:gs pos="85714">
                  <a:srgbClr val="F1DBFF">
                    <a:alpha val="865"/>
                  </a:srgbClr>
                </a:gs>
                <a:gs pos="100000">
                  <a:srgbClr val="F1DBF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8310756">
              <a:off x="1882409" y="952689"/>
              <a:ext cx="164246" cy="48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8164738">
              <a:off x="831411" y="797408"/>
              <a:ext cx="295066" cy="55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8600654">
              <a:off x="2125371" y="859539"/>
              <a:ext cx="564500" cy="29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410688">
              <a:off x="809587" y="1021129"/>
              <a:ext cx="524711" cy="113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6933461">
              <a:off x="1460112" y="303075"/>
              <a:ext cx="631752" cy="284380"/>
            </a:xfrm>
            <a:prstGeom prst="ellipse">
              <a:avLst/>
            </a:prstGeom>
            <a:gradFill>
              <a:gsLst>
                <a:gs pos="0">
                  <a:srgbClr val="0000FF">
                    <a:alpha val="23039"/>
                  </a:srgbClr>
                </a:gs>
                <a:gs pos="14286">
                  <a:srgbClr val="0000FF">
                    <a:alpha val="21392"/>
                  </a:srgbClr>
                </a:gs>
                <a:gs pos="28571">
                  <a:srgbClr val="0000FF">
                    <a:alpha val="17046"/>
                  </a:srgbClr>
                </a:gs>
                <a:gs pos="42857">
                  <a:srgbClr val="0000FF">
                    <a:alpha val="11537"/>
                  </a:srgbClr>
                </a:gs>
                <a:gs pos="57143">
                  <a:srgbClr val="0000FF">
                    <a:alpha val="6567"/>
                  </a:srgbClr>
                </a:gs>
                <a:gs pos="71429">
                  <a:srgbClr val="0000FF">
                    <a:alpha val="3129"/>
                  </a:srgbClr>
                </a:gs>
                <a:gs pos="85714">
                  <a:srgbClr val="0000FF">
                    <a:alpha val="1249"/>
                  </a:srgbClr>
                </a:gs>
                <a:gs pos="100000">
                  <a:srgbClr val="0000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7405685">
              <a:off x="2166646" y="1039576"/>
              <a:ext cx="254825" cy="112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8133308">
              <a:off x="2345105" y="801780"/>
              <a:ext cx="256594" cy="54760"/>
            </a:xfrm>
            <a:prstGeom prst="ellipse">
              <a:avLst/>
            </a:prstGeom>
            <a:gradFill>
              <a:gsLst>
                <a:gs pos="0">
                  <a:srgbClr val="F8FF00">
                    <a:alpha val="32968"/>
                  </a:srgbClr>
                </a:gs>
                <a:gs pos="14286">
                  <a:srgbClr val="F8FF00">
                    <a:alpha val="30764"/>
                  </a:srgbClr>
                </a:gs>
                <a:gs pos="28571">
                  <a:srgbClr val="F8FF00">
                    <a:alpha val="24833"/>
                  </a:srgbClr>
                </a:gs>
                <a:gs pos="42857">
                  <a:srgbClr val="F8FF00">
                    <a:alpha val="17075"/>
                  </a:srgbClr>
                </a:gs>
                <a:gs pos="57143">
                  <a:srgbClr val="F8FF00">
                    <a:alpha val="9855"/>
                  </a:srgbClr>
                </a:gs>
                <a:gs pos="71429">
                  <a:srgbClr val="F8FF00">
                    <a:alpha val="4740"/>
                  </a:srgbClr>
                </a:gs>
                <a:gs pos="85714">
                  <a:srgbClr val="F8FF00">
                    <a:alpha val="1902"/>
                  </a:srgbClr>
                </a:gs>
                <a:gs pos="100000">
                  <a:srgbClr val="F8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771715">
              <a:off x="513486" y="3129148"/>
              <a:ext cx="279678" cy="213366"/>
            </a:xfrm>
            <a:prstGeom prst="ellipse">
              <a:avLst/>
            </a:prstGeom>
            <a:gradFill>
              <a:gsLst>
                <a:gs pos="0">
                  <a:srgbClr val="FF00FF">
                    <a:alpha val="14712"/>
                  </a:srgbClr>
                </a:gs>
                <a:gs pos="14286">
                  <a:srgbClr val="FF00FF">
                    <a:alpha val="13607"/>
                  </a:srgbClr>
                </a:gs>
                <a:gs pos="28571">
                  <a:srgbClr val="FF00FF">
                    <a:alpha val="10736"/>
                  </a:srgbClr>
                </a:gs>
                <a:gs pos="42857">
                  <a:srgbClr val="FF00FF">
                    <a:alpha val="7178"/>
                  </a:srgbClr>
                </a:gs>
                <a:gs pos="57143">
                  <a:srgbClr val="FF00FF">
                    <a:alpha val="4044"/>
                  </a:srgbClr>
                </a:gs>
                <a:gs pos="71429">
                  <a:srgbClr val="FF00FF">
                    <a:alpha val="1914"/>
                  </a:srgbClr>
                </a:gs>
                <a:gs pos="85714">
                  <a:srgbClr val="FF00FF">
                    <a:alpha val="761"/>
                  </a:srgbClr>
                </a:gs>
                <a:gs pos="100000">
                  <a:srgbClr val="FF00FF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3046375">
              <a:off x="1081778" y="1522236"/>
              <a:ext cx="314557" cy="36767"/>
            </a:xfrm>
            <a:prstGeom prst="ellipse">
              <a:avLst/>
            </a:prstGeom>
            <a:gradFill>
              <a:gsLst>
                <a:gs pos="0">
                  <a:srgbClr val="00004C">
                    <a:alpha val="27567"/>
                  </a:srgbClr>
                </a:gs>
                <a:gs pos="14286">
                  <a:srgbClr val="00004C">
                    <a:alpha val="25653"/>
                  </a:srgbClr>
                </a:gs>
                <a:gs pos="28571">
                  <a:srgbClr val="00004C">
                    <a:alpha val="20559"/>
                  </a:srgbClr>
                </a:gs>
                <a:gs pos="42857">
                  <a:srgbClr val="00004C">
                    <a:alpha val="14012"/>
                  </a:srgbClr>
                </a:gs>
                <a:gs pos="57143">
                  <a:srgbClr val="00004C">
                    <a:alpha val="8025"/>
                  </a:srgbClr>
                </a:gs>
                <a:gs pos="71429">
                  <a:srgbClr val="00004C">
                    <a:alpha val="3840"/>
                  </a:srgbClr>
                </a:gs>
                <a:gs pos="85714">
                  <a:srgbClr val="00004C">
                    <a:alpha val="1536"/>
                  </a:srgbClr>
                </a:gs>
                <a:gs pos="100000">
                  <a:srgbClr val="00004C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4764183">
              <a:off x="1296170" y="2027776"/>
              <a:ext cx="292870" cy="164660"/>
            </a:xfrm>
            <a:prstGeom prst="ellipse">
              <a:avLst/>
            </a:prstGeom>
            <a:gradFill>
              <a:gsLst>
                <a:gs pos="0">
                  <a:srgbClr val="2600E3">
                    <a:alpha val="24959"/>
                  </a:srgbClr>
                </a:gs>
                <a:gs pos="14286">
                  <a:srgbClr val="2600E3">
                    <a:alpha val="23196"/>
                  </a:srgbClr>
                </a:gs>
                <a:gs pos="28571">
                  <a:srgbClr val="2600E3">
                    <a:alpha val="18528"/>
                  </a:srgbClr>
                </a:gs>
                <a:gs pos="42857">
                  <a:srgbClr val="2600E3">
                    <a:alpha val="12577"/>
                  </a:srgbClr>
                </a:gs>
                <a:gs pos="57143">
                  <a:srgbClr val="2600E3">
                    <a:alpha val="7177"/>
                  </a:srgbClr>
                </a:gs>
                <a:gs pos="71429">
                  <a:srgbClr val="2600E3">
                    <a:alpha val="3426"/>
                  </a:srgbClr>
                </a:gs>
                <a:gs pos="85714">
                  <a:srgbClr val="2600E3">
                    <a:alpha val="1369"/>
                  </a:srgbClr>
                </a:gs>
                <a:gs pos="100000">
                  <a:srgbClr val="2600E3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9239242">
              <a:off x="1792028" y="983951"/>
              <a:ext cx="424415" cy="187957"/>
            </a:xfrm>
            <a:prstGeom prst="ellipse">
              <a:avLst/>
            </a:prstGeom>
            <a:gradFill>
              <a:gsLst>
                <a:gs pos="0">
                  <a:srgbClr val="000079">
                    <a:alpha val="18483"/>
                  </a:srgbClr>
                </a:gs>
                <a:gs pos="14286">
                  <a:srgbClr val="000079">
                    <a:alpha val="17124"/>
                  </a:srgbClr>
                </a:gs>
                <a:gs pos="28571">
                  <a:srgbClr val="000079">
                    <a:alpha val="13570"/>
                  </a:srgbClr>
                </a:gs>
                <a:gs pos="42857">
                  <a:srgbClr val="000079">
                    <a:alpha val="9122"/>
                  </a:srgbClr>
                </a:gs>
                <a:gs pos="57143">
                  <a:srgbClr val="000079">
                    <a:alpha val="5162"/>
                  </a:srgbClr>
                </a:gs>
                <a:gs pos="71429">
                  <a:srgbClr val="000079">
                    <a:alpha val="2451"/>
                  </a:srgbClr>
                </a:gs>
                <a:gs pos="85714">
                  <a:srgbClr val="000079">
                    <a:alpha val="976"/>
                  </a:srgbClr>
                </a:gs>
                <a:gs pos="100000">
                  <a:srgbClr val="000079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10596735">
              <a:off x="658007" y="2579483"/>
              <a:ext cx="552701" cy="320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10088215">
              <a:off x="777665" y="1385738"/>
              <a:ext cx="715643" cy="21677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10790429">
              <a:off x="561061" y="1257945"/>
              <a:ext cx="381724" cy="126652"/>
            </a:xfrm>
            <a:prstGeom prst="ellipse">
              <a:avLst/>
            </a:prstGeom>
            <a:gradFill>
              <a:gsLst>
                <a:gs pos="0">
                  <a:srgbClr val="C700FF">
                    <a:alpha val="7684"/>
                  </a:srgbClr>
                </a:gs>
                <a:gs pos="14286">
                  <a:srgbClr val="C700FF">
                    <a:alpha val="7085"/>
                  </a:srgbClr>
                </a:gs>
                <a:gs pos="28571">
                  <a:srgbClr val="C700FF">
                    <a:alpha val="5546"/>
                  </a:srgbClr>
                </a:gs>
                <a:gs pos="42857">
                  <a:srgbClr val="C700FF">
                    <a:alpha val="3673"/>
                  </a:srgbClr>
                </a:gs>
                <a:gs pos="57143">
                  <a:srgbClr val="C700FF">
                    <a:alpha val="2052"/>
                  </a:srgbClr>
                </a:gs>
                <a:gs pos="71429">
                  <a:srgbClr val="C700FF">
                    <a:alpha val="966"/>
                  </a:srgbClr>
                </a:gs>
                <a:gs pos="85714">
                  <a:srgbClr val="C700FF">
                    <a:alpha val="383"/>
                  </a:srgbClr>
                </a:gs>
                <a:gs pos="100000">
                  <a:srgbClr val="C700FF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8278202">
              <a:off x="1694843" y="1340943"/>
              <a:ext cx="157918" cy="52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4812725">
              <a:off x="1367576" y="2129755"/>
              <a:ext cx="652315" cy="183187"/>
            </a:xfrm>
            <a:prstGeom prst="ellipse">
              <a:avLst/>
            </a:prstGeom>
            <a:gradFill>
              <a:gsLst>
                <a:gs pos="0">
                  <a:srgbClr val="000075">
                    <a:alpha val="32968"/>
                  </a:srgbClr>
                </a:gs>
                <a:gs pos="14286">
                  <a:srgbClr val="000075">
                    <a:alpha val="30764"/>
                  </a:srgbClr>
                </a:gs>
                <a:gs pos="28571">
                  <a:srgbClr val="000075">
                    <a:alpha val="24833"/>
                  </a:srgbClr>
                </a:gs>
                <a:gs pos="42857">
                  <a:srgbClr val="000075">
                    <a:alpha val="17075"/>
                  </a:srgbClr>
                </a:gs>
                <a:gs pos="57143">
                  <a:srgbClr val="000075">
                    <a:alpha val="9855"/>
                  </a:srgbClr>
                </a:gs>
                <a:gs pos="71429">
                  <a:srgbClr val="000075">
                    <a:alpha val="4740"/>
                  </a:srgbClr>
                </a:gs>
                <a:gs pos="85714">
                  <a:srgbClr val="000075">
                    <a:alpha val="1902"/>
                  </a:srgbClr>
                </a:gs>
                <a:gs pos="100000">
                  <a:srgbClr val="00007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9282858">
              <a:off x="1348176" y="1517520"/>
              <a:ext cx="150735" cy="28684"/>
            </a:xfrm>
            <a:prstGeom prst="ellipse">
              <a:avLst/>
            </a:prstGeom>
            <a:gradFill>
              <a:gsLst>
                <a:gs pos="0">
                  <a:srgbClr val="000740">
                    <a:alpha val="32968"/>
                  </a:srgbClr>
                </a:gs>
                <a:gs pos="14286">
                  <a:srgbClr val="000740">
                    <a:alpha val="30764"/>
                  </a:srgbClr>
                </a:gs>
                <a:gs pos="28571">
                  <a:srgbClr val="000740">
                    <a:alpha val="24833"/>
                  </a:srgbClr>
                </a:gs>
                <a:gs pos="42857">
                  <a:srgbClr val="000740">
                    <a:alpha val="17075"/>
                  </a:srgbClr>
                </a:gs>
                <a:gs pos="57143">
                  <a:srgbClr val="000740">
                    <a:alpha val="9855"/>
                  </a:srgbClr>
                </a:gs>
                <a:gs pos="71429">
                  <a:srgbClr val="000740">
                    <a:alpha val="4740"/>
                  </a:srgbClr>
                </a:gs>
                <a:gs pos="85714">
                  <a:srgbClr val="000740">
                    <a:alpha val="1902"/>
                  </a:srgbClr>
                </a:gs>
                <a:gs pos="100000">
                  <a:srgbClr val="00074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5433857">
              <a:off x="1769544" y="1319617"/>
              <a:ext cx="299200" cy="378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4228661">
              <a:off x="1898489" y="1123939"/>
              <a:ext cx="239748" cy="100694"/>
            </a:xfrm>
            <a:prstGeom prst="ellipse">
              <a:avLst/>
            </a:prstGeom>
            <a:gradFill>
              <a:gsLst>
                <a:gs pos="0">
                  <a:srgbClr val="000039">
                    <a:alpha val="32968"/>
                  </a:srgbClr>
                </a:gs>
                <a:gs pos="14286">
                  <a:srgbClr val="000039">
                    <a:alpha val="30764"/>
                  </a:srgbClr>
                </a:gs>
                <a:gs pos="28571">
                  <a:srgbClr val="000039">
                    <a:alpha val="24833"/>
                  </a:srgbClr>
                </a:gs>
                <a:gs pos="42857">
                  <a:srgbClr val="000039">
                    <a:alpha val="17075"/>
                  </a:srgbClr>
                </a:gs>
                <a:gs pos="57143">
                  <a:srgbClr val="000039">
                    <a:alpha val="9855"/>
                  </a:srgbClr>
                </a:gs>
                <a:gs pos="71429">
                  <a:srgbClr val="000039">
                    <a:alpha val="4740"/>
                  </a:srgbClr>
                </a:gs>
                <a:gs pos="85714">
                  <a:srgbClr val="000039">
                    <a:alpha val="1902"/>
                  </a:srgbClr>
                </a:gs>
                <a:gs pos="100000">
                  <a:srgbClr val="00003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6038774">
              <a:off x="1520099" y="2212634"/>
              <a:ext cx="266371" cy="1167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8424157">
              <a:off x="1335726" y="1779643"/>
              <a:ext cx="446901" cy="208400"/>
            </a:xfrm>
            <a:prstGeom prst="ellipse">
              <a:avLst/>
            </a:prstGeom>
            <a:gradFill>
              <a:gsLst>
                <a:gs pos="0">
                  <a:srgbClr val="4300BC">
                    <a:alpha val="32968"/>
                  </a:srgbClr>
                </a:gs>
                <a:gs pos="14286">
                  <a:srgbClr val="4300BC">
                    <a:alpha val="30764"/>
                  </a:srgbClr>
                </a:gs>
                <a:gs pos="28571">
                  <a:srgbClr val="4300BC">
                    <a:alpha val="24833"/>
                  </a:srgbClr>
                </a:gs>
                <a:gs pos="42857">
                  <a:srgbClr val="4300BC">
                    <a:alpha val="17075"/>
                  </a:srgbClr>
                </a:gs>
                <a:gs pos="57143">
                  <a:srgbClr val="4300BC">
                    <a:alpha val="9855"/>
                  </a:srgbClr>
                </a:gs>
                <a:gs pos="71429">
                  <a:srgbClr val="4300BC">
                    <a:alpha val="4740"/>
                  </a:srgbClr>
                </a:gs>
                <a:gs pos="85714">
                  <a:srgbClr val="4300BC">
                    <a:alpha val="1902"/>
                  </a:srgbClr>
                </a:gs>
                <a:gs pos="100000">
                  <a:srgbClr val="4300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-10491402">
              <a:off x="832003" y="1470860"/>
              <a:ext cx="311433" cy="44263"/>
            </a:xfrm>
            <a:prstGeom prst="ellipse">
              <a:avLst/>
            </a:prstGeom>
            <a:gradFill>
              <a:gsLst>
                <a:gs pos="0">
                  <a:srgbClr val="000079">
                    <a:alpha val="30808"/>
                  </a:srgbClr>
                </a:gs>
                <a:gs pos="14286">
                  <a:srgbClr val="000079">
                    <a:alpha val="28716"/>
                  </a:srgbClr>
                </a:gs>
                <a:gs pos="28571">
                  <a:srgbClr val="000079">
                    <a:alpha val="23112"/>
                  </a:srgbClr>
                </a:gs>
                <a:gs pos="42857">
                  <a:srgbClr val="000079">
                    <a:alpha val="15835"/>
                  </a:srgbClr>
                </a:gs>
                <a:gs pos="57143">
                  <a:srgbClr val="000079">
                    <a:alpha val="9110"/>
                  </a:srgbClr>
                </a:gs>
                <a:gs pos="71429">
                  <a:srgbClr val="000079">
                    <a:alpha val="4373"/>
                  </a:srgbClr>
                </a:gs>
                <a:gs pos="85714">
                  <a:srgbClr val="000079">
                    <a:alpha val="1753"/>
                  </a:srgbClr>
                </a:gs>
                <a:gs pos="100000">
                  <a:srgbClr val="000079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788121">
              <a:off x="1514864" y="2282976"/>
              <a:ext cx="261067" cy="849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9979112">
              <a:off x="3029931" y="1673951"/>
              <a:ext cx="691425" cy="2482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4247883">
              <a:off x="1635086" y="1647093"/>
              <a:ext cx="369344" cy="189158"/>
            </a:xfrm>
            <a:prstGeom prst="ellipse">
              <a:avLst/>
            </a:prstGeom>
            <a:gradFill>
              <a:gsLst>
                <a:gs pos="0">
                  <a:srgbClr val="00267B">
                    <a:alpha val="7500"/>
                  </a:srgbClr>
                </a:gs>
                <a:gs pos="14286">
                  <a:srgbClr val="00267B">
                    <a:alpha val="6915"/>
                  </a:srgbClr>
                </a:gs>
                <a:gs pos="28571">
                  <a:srgbClr val="00267B">
                    <a:alpha val="5411"/>
                  </a:srgbClr>
                </a:gs>
                <a:gs pos="42857">
                  <a:srgbClr val="00267B">
                    <a:alpha val="3583"/>
                  </a:srgbClr>
                </a:gs>
                <a:gs pos="57143">
                  <a:srgbClr val="00267B">
                    <a:alpha val="2002"/>
                  </a:srgbClr>
                </a:gs>
                <a:gs pos="71429">
                  <a:srgbClr val="00267B">
                    <a:alpha val="942"/>
                  </a:srgbClr>
                </a:gs>
                <a:gs pos="85714">
                  <a:srgbClr val="00267B">
                    <a:alpha val="374"/>
                  </a:srgbClr>
                </a:gs>
                <a:gs pos="100000">
                  <a:srgbClr val="00267B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9641479">
              <a:off x="1991117" y="1847894"/>
              <a:ext cx="283452" cy="243028"/>
            </a:xfrm>
            <a:prstGeom prst="ellipse">
              <a:avLst/>
            </a:prstGeom>
            <a:gradFill>
              <a:gsLst>
                <a:gs pos="0">
                  <a:srgbClr val="583000">
                    <a:alpha val="22785"/>
                  </a:srgbClr>
                </a:gs>
                <a:gs pos="14286">
                  <a:srgbClr val="583000">
                    <a:alpha val="21154"/>
                  </a:srgbClr>
                </a:gs>
                <a:gs pos="28571">
                  <a:srgbClr val="583000">
                    <a:alpha val="16851"/>
                  </a:srgbClr>
                </a:gs>
                <a:gs pos="42857">
                  <a:srgbClr val="583000">
                    <a:alpha val="11400"/>
                  </a:srgbClr>
                </a:gs>
                <a:gs pos="57143">
                  <a:srgbClr val="583000">
                    <a:alpha val="6487"/>
                  </a:srgbClr>
                </a:gs>
                <a:gs pos="71429">
                  <a:srgbClr val="583000">
                    <a:alpha val="3091"/>
                  </a:srgbClr>
                </a:gs>
                <a:gs pos="85714">
                  <a:srgbClr val="583000">
                    <a:alpha val="1234"/>
                  </a:srgbClr>
                </a:gs>
                <a:gs pos="100000">
                  <a:srgbClr val="583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8223666">
              <a:off x="1567515" y="2114765"/>
              <a:ext cx="197675" cy="126566"/>
            </a:xfrm>
            <a:prstGeom prst="ellipse">
              <a:avLst/>
            </a:prstGeom>
            <a:gradFill>
              <a:gsLst>
                <a:gs pos="0">
                  <a:srgbClr val="9266CB">
                    <a:alpha val="19512"/>
                  </a:srgbClr>
                </a:gs>
                <a:gs pos="14286">
                  <a:srgbClr val="9266CB">
                    <a:alpha val="18086"/>
                  </a:srgbClr>
                </a:gs>
                <a:gs pos="28571">
                  <a:srgbClr val="9266CB">
                    <a:alpha val="14350"/>
                  </a:srgbClr>
                </a:gs>
                <a:gs pos="42857">
                  <a:srgbClr val="9266CB">
                    <a:alpha val="9661"/>
                  </a:srgbClr>
                </a:gs>
                <a:gs pos="57143">
                  <a:srgbClr val="9266CB">
                    <a:alpha val="5474"/>
                  </a:srgbClr>
                </a:gs>
                <a:gs pos="71429">
                  <a:srgbClr val="9266CB">
                    <a:alpha val="2601"/>
                  </a:srgbClr>
                </a:gs>
                <a:gs pos="85714">
                  <a:srgbClr val="9266CB">
                    <a:alpha val="1037"/>
                  </a:srgbClr>
                </a:gs>
                <a:gs pos="100000">
                  <a:srgbClr val="9266CB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8657254">
              <a:off x="2252529" y="1256157"/>
              <a:ext cx="563523" cy="174588"/>
            </a:xfrm>
            <a:prstGeom prst="ellipse">
              <a:avLst/>
            </a:prstGeom>
            <a:gradFill>
              <a:gsLst>
                <a:gs pos="0">
                  <a:srgbClr val="FFFFFF">
                    <a:alpha val="29769"/>
                  </a:srgbClr>
                </a:gs>
                <a:gs pos="14286">
                  <a:srgbClr val="FFFFFF">
                    <a:alpha val="27733"/>
                  </a:srgbClr>
                </a:gs>
                <a:gs pos="28571">
                  <a:srgbClr val="FFFFFF">
                    <a:alpha val="22290"/>
                  </a:srgbClr>
                </a:gs>
                <a:gs pos="42857">
                  <a:srgbClr val="FFFFFF">
                    <a:alpha val="15246"/>
                  </a:srgbClr>
                </a:gs>
                <a:gs pos="57143">
                  <a:srgbClr val="FFFFFF">
                    <a:alpha val="8758"/>
                  </a:srgbClr>
                </a:gs>
                <a:gs pos="71429">
                  <a:srgbClr val="FFFFFF">
                    <a:alpha val="4200"/>
                  </a:srgbClr>
                </a:gs>
                <a:gs pos="85714">
                  <a:srgbClr val="FFFFFF">
                    <a:alpha val="1682"/>
                  </a:srgbClr>
                </a:gs>
                <a:gs pos="100000">
                  <a:srgbClr val="FFFFFF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9161030">
              <a:off x="672780" y="1872371"/>
              <a:ext cx="621804" cy="1534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9119202">
              <a:off x="1360395" y="1760772"/>
              <a:ext cx="469556" cy="191606"/>
            </a:xfrm>
            <a:prstGeom prst="ellipse">
              <a:avLst/>
            </a:prstGeom>
            <a:gradFill>
              <a:gsLst>
                <a:gs pos="0">
                  <a:srgbClr val="C58600">
                    <a:alpha val="25356"/>
                  </a:srgbClr>
                </a:gs>
                <a:gs pos="14286">
                  <a:srgbClr val="C58600">
                    <a:alpha val="23570"/>
                  </a:srgbClr>
                </a:gs>
                <a:gs pos="28571">
                  <a:srgbClr val="C58600">
                    <a:alpha val="18836"/>
                  </a:srgbClr>
                </a:gs>
                <a:gs pos="42857">
                  <a:srgbClr val="C58600">
                    <a:alpha val="12794"/>
                  </a:srgbClr>
                </a:gs>
                <a:gs pos="57143">
                  <a:srgbClr val="C58600">
                    <a:alpha val="7305"/>
                  </a:srgbClr>
                </a:gs>
                <a:gs pos="71429">
                  <a:srgbClr val="C58600">
                    <a:alpha val="3488"/>
                  </a:srgbClr>
                </a:gs>
                <a:gs pos="85714">
                  <a:srgbClr val="C58600">
                    <a:alpha val="1394"/>
                  </a:srgbClr>
                </a:gs>
                <a:gs pos="100000">
                  <a:srgbClr val="C586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9702370">
              <a:off x="1082669" y="1367729"/>
              <a:ext cx="427891" cy="218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8327446">
              <a:off x="2054502" y="1261442"/>
              <a:ext cx="243717" cy="132308"/>
            </a:xfrm>
            <a:prstGeom prst="ellipse">
              <a:avLst/>
            </a:prstGeom>
            <a:gradFill>
              <a:gsLst>
                <a:gs pos="0">
                  <a:srgbClr val="8D1800">
                    <a:alpha val="31384"/>
                  </a:srgbClr>
                </a:gs>
                <a:gs pos="14286">
                  <a:srgbClr val="8D1800">
                    <a:alpha val="29262"/>
                  </a:srgbClr>
                </a:gs>
                <a:gs pos="28571">
                  <a:srgbClr val="8D1800">
                    <a:alpha val="23570"/>
                  </a:srgbClr>
                </a:gs>
                <a:gs pos="42857">
                  <a:srgbClr val="8D1800">
                    <a:alpha val="16164"/>
                  </a:srgbClr>
                </a:gs>
                <a:gs pos="57143">
                  <a:srgbClr val="8D1800">
                    <a:alpha val="9307"/>
                  </a:srgbClr>
                </a:gs>
                <a:gs pos="71429">
                  <a:srgbClr val="8D1800">
                    <a:alpha val="4470"/>
                  </a:srgbClr>
                </a:gs>
                <a:gs pos="85714">
                  <a:srgbClr val="8D1800">
                    <a:alpha val="1792"/>
                  </a:srgbClr>
                </a:gs>
                <a:gs pos="100000">
                  <a:srgbClr val="8D18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8587567">
              <a:off x="1440955" y="2566735"/>
              <a:ext cx="670422" cy="236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3379243">
              <a:off x="1947374" y="1945973"/>
              <a:ext cx="207366" cy="52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-9770173">
              <a:off x="1006291" y="1473531"/>
              <a:ext cx="196287" cy="45585"/>
            </a:xfrm>
            <a:prstGeom prst="ellipse">
              <a:avLst/>
            </a:prstGeom>
            <a:gradFill>
              <a:gsLst>
                <a:gs pos="0">
                  <a:srgbClr val="000041">
                    <a:alpha val="32232"/>
                  </a:srgbClr>
                </a:gs>
                <a:gs pos="14286">
                  <a:srgbClr val="000041">
                    <a:alpha val="30065"/>
                  </a:srgbClr>
                </a:gs>
                <a:gs pos="28571">
                  <a:srgbClr val="000041">
                    <a:alpha val="24245"/>
                  </a:srgbClr>
                </a:gs>
                <a:gs pos="42857">
                  <a:srgbClr val="000041">
                    <a:alpha val="16650"/>
                  </a:srgbClr>
                </a:gs>
                <a:gs pos="57143">
                  <a:srgbClr val="000041">
                    <a:alpha val="9599"/>
                  </a:srgbClr>
                </a:gs>
                <a:gs pos="71429">
                  <a:srgbClr val="000041">
                    <a:alpha val="4614"/>
                  </a:srgbClr>
                </a:gs>
                <a:gs pos="85714">
                  <a:srgbClr val="000041">
                    <a:alpha val="1851"/>
                  </a:srgbClr>
                </a:gs>
                <a:gs pos="100000">
                  <a:srgbClr val="000041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6853092">
              <a:off x="1943160" y="1320359"/>
              <a:ext cx="293801" cy="191973"/>
            </a:xfrm>
            <a:prstGeom prst="ellipse">
              <a:avLst/>
            </a:prstGeom>
            <a:gradFill>
              <a:gsLst>
                <a:gs pos="0">
                  <a:srgbClr val="2D0000">
                    <a:alpha val="32968"/>
                  </a:srgbClr>
                </a:gs>
                <a:gs pos="14286">
                  <a:srgbClr val="2D0000">
                    <a:alpha val="30764"/>
                  </a:srgbClr>
                </a:gs>
                <a:gs pos="28571">
                  <a:srgbClr val="2D0000">
                    <a:alpha val="24833"/>
                  </a:srgbClr>
                </a:gs>
                <a:gs pos="42857">
                  <a:srgbClr val="2D0000">
                    <a:alpha val="17075"/>
                  </a:srgbClr>
                </a:gs>
                <a:gs pos="57143">
                  <a:srgbClr val="2D0000">
                    <a:alpha val="9855"/>
                  </a:srgbClr>
                </a:gs>
                <a:gs pos="71429">
                  <a:srgbClr val="2D0000">
                    <a:alpha val="4740"/>
                  </a:srgbClr>
                </a:gs>
                <a:gs pos="85714">
                  <a:srgbClr val="2D0000">
                    <a:alpha val="1902"/>
                  </a:srgbClr>
                </a:gs>
                <a:gs pos="100000">
                  <a:srgbClr val="2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7130921">
              <a:off x="1002576" y="1001209"/>
              <a:ext cx="356299" cy="221051"/>
            </a:xfrm>
            <a:prstGeom prst="ellipse">
              <a:avLst/>
            </a:prstGeom>
            <a:gradFill>
              <a:gsLst>
                <a:gs pos="0">
                  <a:srgbClr val="000061">
                    <a:alpha val="27966"/>
                  </a:srgbClr>
                </a:gs>
                <a:gs pos="14286">
                  <a:srgbClr val="000061">
                    <a:alpha val="26029"/>
                  </a:srgbClr>
                </a:gs>
                <a:gs pos="28571">
                  <a:srgbClr val="000061">
                    <a:alpha val="20871"/>
                  </a:srgbClr>
                </a:gs>
                <a:gs pos="42857">
                  <a:srgbClr val="000061">
                    <a:alpha val="14234"/>
                  </a:srgbClr>
                </a:gs>
                <a:gs pos="57143">
                  <a:srgbClr val="000061">
                    <a:alpha val="8156"/>
                  </a:srgbClr>
                </a:gs>
                <a:gs pos="71429">
                  <a:srgbClr val="000061">
                    <a:alpha val="3904"/>
                  </a:srgbClr>
                </a:gs>
                <a:gs pos="85714">
                  <a:srgbClr val="000061">
                    <a:alpha val="1563"/>
                  </a:srgbClr>
                </a:gs>
                <a:gs pos="100000">
                  <a:srgbClr val="000061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10077457">
              <a:off x="2041217" y="1438466"/>
              <a:ext cx="341183" cy="33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10633700">
              <a:off x="1288602" y="1589489"/>
              <a:ext cx="675149" cy="139839"/>
            </a:xfrm>
            <a:prstGeom prst="ellipse">
              <a:avLst/>
            </a:prstGeom>
            <a:gradFill>
              <a:gsLst>
                <a:gs pos="0">
                  <a:srgbClr val="000043">
                    <a:alpha val="31010"/>
                  </a:srgbClr>
                </a:gs>
                <a:gs pos="14286">
                  <a:srgbClr val="000043">
                    <a:alpha val="28907"/>
                  </a:srgbClr>
                </a:gs>
                <a:gs pos="28571">
                  <a:srgbClr val="000043">
                    <a:alpha val="23273"/>
                  </a:srgbClr>
                </a:gs>
                <a:gs pos="42857">
                  <a:srgbClr val="000043">
                    <a:alpha val="15950"/>
                  </a:srgbClr>
                </a:gs>
                <a:gs pos="57143">
                  <a:srgbClr val="000043">
                    <a:alpha val="9179"/>
                  </a:srgbClr>
                </a:gs>
                <a:gs pos="71429">
                  <a:srgbClr val="000043">
                    <a:alpha val="4407"/>
                  </a:srgbClr>
                </a:gs>
                <a:gs pos="85714">
                  <a:srgbClr val="000043">
                    <a:alpha val="1766"/>
                  </a:srgbClr>
                </a:gs>
                <a:gs pos="100000">
                  <a:srgbClr val="000043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3068323">
              <a:off x="1525633" y="1885489"/>
              <a:ext cx="470301" cy="130456"/>
            </a:xfrm>
            <a:prstGeom prst="ellipse">
              <a:avLst/>
            </a:prstGeom>
            <a:gradFill>
              <a:gsLst>
                <a:gs pos="0">
                  <a:srgbClr val="0000FF">
                    <a:alpha val="11615"/>
                  </a:srgbClr>
                </a:gs>
                <a:gs pos="14286">
                  <a:srgbClr val="0000FF">
                    <a:alpha val="10728"/>
                  </a:srgbClr>
                </a:gs>
                <a:gs pos="28571">
                  <a:srgbClr val="0000FF">
                    <a:alpha val="8434"/>
                  </a:srgbClr>
                </a:gs>
                <a:gs pos="42857">
                  <a:srgbClr val="0000FF">
                    <a:alpha val="5616"/>
                  </a:srgbClr>
                </a:gs>
                <a:gs pos="57143">
                  <a:srgbClr val="0000FF">
                    <a:alpha val="3152"/>
                  </a:srgbClr>
                </a:gs>
                <a:gs pos="71429">
                  <a:srgbClr val="0000FF">
                    <a:alpha val="1488"/>
                  </a:srgbClr>
                </a:gs>
                <a:gs pos="85714">
                  <a:srgbClr val="0000FF">
                    <a:alpha val="591"/>
                  </a:srgbClr>
                </a:gs>
                <a:gs pos="100000">
                  <a:srgbClr val="0000FF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4521773">
              <a:off x="934595" y="831827"/>
              <a:ext cx="468920" cy="150799"/>
            </a:xfrm>
            <a:prstGeom prst="ellipse">
              <a:avLst/>
            </a:prstGeom>
            <a:gradFill>
              <a:gsLst>
                <a:gs pos="0">
                  <a:srgbClr val="00CCFF">
                    <a:alpha val="30209"/>
                  </a:srgbClr>
                </a:gs>
                <a:gs pos="14286">
                  <a:srgbClr val="00CCFF">
                    <a:alpha val="28149"/>
                  </a:srgbClr>
                </a:gs>
                <a:gs pos="28571">
                  <a:srgbClr val="00CCFF">
                    <a:alpha val="22638"/>
                  </a:srgbClr>
                </a:gs>
                <a:gs pos="42857">
                  <a:srgbClr val="00CCFF">
                    <a:alpha val="15495"/>
                  </a:srgbClr>
                </a:gs>
                <a:gs pos="57143">
                  <a:srgbClr val="00CCFF">
                    <a:alpha val="8907"/>
                  </a:srgbClr>
                </a:gs>
                <a:gs pos="71429">
                  <a:srgbClr val="00CCFF">
                    <a:alpha val="4273"/>
                  </a:srgbClr>
                </a:gs>
                <a:gs pos="85714">
                  <a:srgbClr val="00CCFF">
                    <a:alpha val="1712"/>
                  </a:srgbClr>
                </a:gs>
                <a:gs pos="100000">
                  <a:srgbClr val="00CCFF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-8480991">
              <a:off x="2217973" y="571709"/>
              <a:ext cx="166022" cy="36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6485844">
              <a:off x="1748978" y="901865"/>
              <a:ext cx="698461" cy="64959"/>
            </a:xfrm>
            <a:prstGeom prst="ellipse">
              <a:avLst/>
            </a:prstGeom>
            <a:gradFill>
              <a:gsLst>
                <a:gs pos="0">
                  <a:srgbClr val="7F0000">
                    <a:alpha val="32968"/>
                  </a:srgbClr>
                </a:gs>
                <a:gs pos="14286">
                  <a:srgbClr val="7F0000">
                    <a:alpha val="30764"/>
                  </a:srgbClr>
                </a:gs>
                <a:gs pos="28571">
                  <a:srgbClr val="7F0000">
                    <a:alpha val="24833"/>
                  </a:srgbClr>
                </a:gs>
                <a:gs pos="42857">
                  <a:srgbClr val="7F0000">
                    <a:alpha val="17075"/>
                  </a:srgbClr>
                </a:gs>
                <a:gs pos="57143">
                  <a:srgbClr val="7F0000">
                    <a:alpha val="9855"/>
                  </a:srgbClr>
                </a:gs>
                <a:gs pos="71429">
                  <a:srgbClr val="7F0000">
                    <a:alpha val="4740"/>
                  </a:srgbClr>
                </a:gs>
                <a:gs pos="85714">
                  <a:srgbClr val="7F0000">
                    <a:alpha val="1902"/>
                  </a:srgbClr>
                </a:gs>
                <a:gs pos="100000">
                  <a:srgbClr val="7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804449">
              <a:off x="1905530" y="1101526"/>
              <a:ext cx="543253" cy="82263"/>
            </a:xfrm>
            <a:prstGeom prst="ellipse">
              <a:avLst/>
            </a:prstGeom>
            <a:gradFill>
              <a:gsLst>
                <a:gs pos="0">
                  <a:srgbClr val="000000">
                    <a:alpha val="12864"/>
                  </a:srgbClr>
                </a:gs>
                <a:gs pos="14286">
                  <a:srgbClr val="000000">
                    <a:alpha val="11888"/>
                  </a:srgbClr>
                </a:gs>
                <a:gs pos="28571">
                  <a:srgbClr val="000000">
                    <a:alpha val="9359"/>
                  </a:srgbClr>
                </a:gs>
                <a:gs pos="42857">
                  <a:srgbClr val="000000">
                    <a:alpha val="6242"/>
                  </a:srgbClr>
                </a:gs>
                <a:gs pos="57143">
                  <a:srgbClr val="000000">
                    <a:alpha val="3508"/>
                  </a:srgbClr>
                </a:gs>
                <a:gs pos="71429">
                  <a:srgbClr val="000000">
                    <a:alpha val="1658"/>
                  </a:srgbClr>
                </a:gs>
                <a:gs pos="85714">
                  <a:srgbClr val="000000">
                    <a:alpha val="659"/>
                  </a:srgbClr>
                </a:gs>
                <a:gs pos="100000">
                  <a:srgbClr val="00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-8728242">
              <a:off x="2149665" y="663754"/>
              <a:ext cx="504135" cy="73040"/>
            </a:xfrm>
            <a:prstGeom prst="ellipse">
              <a:avLst/>
            </a:prstGeom>
            <a:gradFill>
              <a:gsLst>
                <a:gs pos="0">
                  <a:srgbClr val="0000FF">
                    <a:alpha val="10739"/>
                  </a:srgbClr>
                </a:gs>
                <a:gs pos="14286">
                  <a:srgbClr val="0000FF">
                    <a:alpha val="9915"/>
                  </a:srgbClr>
                </a:gs>
                <a:gs pos="28571">
                  <a:srgbClr val="0000FF">
                    <a:alpha val="7788"/>
                  </a:srgbClr>
                </a:gs>
                <a:gs pos="42857">
                  <a:srgbClr val="0000FF">
                    <a:alpha val="5179"/>
                  </a:srgbClr>
                </a:gs>
                <a:gs pos="57143">
                  <a:srgbClr val="0000FF">
                    <a:alpha val="2904"/>
                  </a:srgbClr>
                </a:gs>
                <a:gs pos="71429">
                  <a:srgbClr val="0000FF">
                    <a:alpha val="1370"/>
                  </a:srgbClr>
                </a:gs>
                <a:gs pos="85714">
                  <a:srgbClr val="0000FF">
                    <a:alpha val="544"/>
                  </a:srgbClr>
                </a:gs>
                <a:gs pos="100000">
                  <a:srgbClr val="0000FF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8787064">
              <a:off x="2405882" y="970090"/>
              <a:ext cx="270384" cy="145949"/>
            </a:xfrm>
            <a:prstGeom prst="ellipse">
              <a:avLst/>
            </a:prstGeom>
            <a:gradFill>
              <a:gsLst>
                <a:gs pos="0">
                  <a:srgbClr val="009EFF">
                    <a:alpha val="32446"/>
                  </a:srgbClr>
                </a:gs>
                <a:gs pos="14286">
                  <a:srgbClr val="009EFF">
                    <a:alpha val="30269"/>
                  </a:srgbClr>
                </a:gs>
                <a:gs pos="28571">
                  <a:srgbClr val="009EFF">
                    <a:alpha val="24416"/>
                  </a:srgbClr>
                </a:gs>
                <a:gs pos="42857">
                  <a:srgbClr val="009EFF">
                    <a:alpha val="16774"/>
                  </a:srgbClr>
                </a:gs>
                <a:gs pos="57143">
                  <a:srgbClr val="009EFF">
                    <a:alpha val="9673"/>
                  </a:srgbClr>
                </a:gs>
                <a:gs pos="71429">
                  <a:srgbClr val="009EFF">
                    <a:alpha val="4651"/>
                  </a:srgbClr>
                </a:gs>
                <a:gs pos="85714">
                  <a:srgbClr val="009EFF">
                    <a:alpha val="1866"/>
                  </a:srgbClr>
                </a:gs>
                <a:gs pos="100000">
                  <a:srgbClr val="009E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9792874">
              <a:off x="1685935" y="1768279"/>
              <a:ext cx="291640" cy="224514"/>
            </a:xfrm>
            <a:prstGeom prst="ellipse">
              <a:avLst/>
            </a:prstGeom>
            <a:gradFill>
              <a:gsLst>
                <a:gs pos="0">
                  <a:srgbClr val="0750D0">
                    <a:alpha val="9919"/>
                  </a:srgbClr>
                </a:gs>
                <a:gs pos="14286">
                  <a:srgbClr val="0750D0">
                    <a:alpha val="9154"/>
                  </a:srgbClr>
                </a:gs>
                <a:gs pos="28571">
                  <a:srgbClr val="0750D0">
                    <a:alpha val="7183"/>
                  </a:srgbClr>
                </a:gs>
                <a:gs pos="42857">
                  <a:srgbClr val="0750D0">
                    <a:alpha val="4772"/>
                  </a:srgbClr>
                </a:gs>
                <a:gs pos="57143">
                  <a:srgbClr val="0750D0">
                    <a:alpha val="2673"/>
                  </a:srgbClr>
                </a:gs>
                <a:gs pos="71429">
                  <a:srgbClr val="0750D0">
                    <a:alpha val="1260"/>
                  </a:srgbClr>
                </a:gs>
                <a:gs pos="85714">
                  <a:srgbClr val="0750D0">
                    <a:alpha val="500"/>
                  </a:srgbClr>
                </a:gs>
                <a:gs pos="100000">
                  <a:srgbClr val="0750D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9562132">
              <a:off x="818225" y="1124730"/>
              <a:ext cx="344548" cy="147153"/>
            </a:xfrm>
            <a:prstGeom prst="ellipse">
              <a:avLst/>
            </a:prstGeom>
            <a:gradFill>
              <a:gsLst>
                <a:gs pos="0">
                  <a:srgbClr val="00FF00">
                    <a:alpha val="10130"/>
                  </a:srgbClr>
                </a:gs>
                <a:gs pos="14286">
                  <a:srgbClr val="00FF00">
                    <a:alpha val="9350"/>
                  </a:srgbClr>
                </a:gs>
                <a:gs pos="28571">
                  <a:srgbClr val="00FF00">
                    <a:alpha val="7339"/>
                  </a:srgbClr>
                </a:gs>
                <a:gs pos="42857">
                  <a:srgbClr val="00FF00">
                    <a:alpha val="4877"/>
                  </a:srgbClr>
                </a:gs>
                <a:gs pos="57143">
                  <a:srgbClr val="00FF00">
                    <a:alpha val="2732"/>
                  </a:srgbClr>
                </a:gs>
                <a:gs pos="71429">
                  <a:srgbClr val="00FF00">
                    <a:alpha val="1288"/>
                  </a:srgbClr>
                </a:gs>
                <a:gs pos="85714">
                  <a:srgbClr val="00FF00">
                    <a:alpha val="511"/>
                  </a:srgbClr>
                </a:gs>
                <a:gs pos="100000">
                  <a:srgbClr val="00FF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3971534">
              <a:off x="547866" y="1099382"/>
              <a:ext cx="299834" cy="96685"/>
            </a:xfrm>
            <a:prstGeom prst="ellipse">
              <a:avLst/>
            </a:prstGeom>
            <a:gradFill>
              <a:gsLst>
                <a:gs pos="0">
                  <a:srgbClr val="004469">
                    <a:alpha val="32968"/>
                  </a:srgbClr>
                </a:gs>
                <a:gs pos="14286">
                  <a:srgbClr val="004469">
                    <a:alpha val="30764"/>
                  </a:srgbClr>
                </a:gs>
                <a:gs pos="28571">
                  <a:srgbClr val="004469">
                    <a:alpha val="24833"/>
                  </a:srgbClr>
                </a:gs>
                <a:gs pos="42857">
                  <a:srgbClr val="004469">
                    <a:alpha val="17075"/>
                  </a:srgbClr>
                </a:gs>
                <a:gs pos="57143">
                  <a:srgbClr val="004469">
                    <a:alpha val="9855"/>
                  </a:srgbClr>
                </a:gs>
                <a:gs pos="71429">
                  <a:srgbClr val="004469">
                    <a:alpha val="4740"/>
                  </a:srgbClr>
                </a:gs>
                <a:gs pos="85714">
                  <a:srgbClr val="004469">
                    <a:alpha val="1902"/>
                  </a:srgbClr>
                </a:gs>
                <a:gs pos="100000">
                  <a:srgbClr val="00446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10445185">
              <a:off x="841573" y="1554167"/>
              <a:ext cx="737821" cy="59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8978571">
              <a:off x="2034518" y="598427"/>
              <a:ext cx="305033" cy="85400"/>
            </a:xfrm>
            <a:prstGeom prst="ellipse">
              <a:avLst/>
            </a:prstGeom>
            <a:gradFill>
              <a:gsLst>
                <a:gs pos="0">
                  <a:srgbClr val="00B9FF">
                    <a:alpha val="28298"/>
                  </a:srgbClr>
                </a:gs>
                <a:gs pos="14286">
                  <a:srgbClr val="00B9FF">
                    <a:alpha val="26343"/>
                  </a:srgbClr>
                </a:gs>
                <a:gs pos="28571">
                  <a:srgbClr val="00B9FF">
                    <a:alpha val="21132"/>
                  </a:srgbClr>
                </a:gs>
                <a:gs pos="42857">
                  <a:srgbClr val="00B9FF">
                    <a:alpha val="14419"/>
                  </a:srgbClr>
                </a:gs>
                <a:gs pos="57143">
                  <a:srgbClr val="00B9FF">
                    <a:alpha val="8266"/>
                  </a:srgbClr>
                </a:gs>
                <a:gs pos="71429">
                  <a:srgbClr val="00B9FF">
                    <a:alpha val="3958"/>
                  </a:srgbClr>
                </a:gs>
                <a:gs pos="85714">
                  <a:srgbClr val="00B9FF">
                    <a:alpha val="1584"/>
                  </a:srgbClr>
                </a:gs>
                <a:gs pos="100000">
                  <a:srgbClr val="00B9FF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9736242">
              <a:off x="2146854" y="787773"/>
              <a:ext cx="323964" cy="58396"/>
            </a:xfrm>
            <a:prstGeom prst="ellipse">
              <a:avLst/>
            </a:prstGeom>
            <a:gradFill>
              <a:gsLst>
                <a:gs pos="0">
                  <a:srgbClr val="A60000">
                    <a:alpha val="32968"/>
                  </a:srgbClr>
                </a:gs>
                <a:gs pos="14286">
                  <a:srgbClr val="A60000">
                    <a:alpha val="30764"/>
                  </a:srgbClr>
                </a:gs>
                <a:gs pos="28571">
                  <a:srgbClr val="A60000">
                    <a:alpha val="24833"/>
                  </a:srgbClr>
                </a:gs>
                <a:gs pos="42857">
                  <a:srgbClr val="A60000">
                    <a:alpha val="17075"/>
                  </a:srgbClr>
                </a:gs>
                <a:gs pos="57143">
                  <a:srgbClr val="A60000">
                    <a:alpha val="9855"/>
                  </a:srgbClr>
                </a:gs>
                <a:gs pos="71429">
                  <a:srgbClr val="A60000">
                    <a:alpha val="4740"/>
                  </a:srgbClr>
                </a:gs>
                <a:gs pos="85714">
                  <a:srgbClr val="A60000">
                    <a:alpha val="1902"/>
                  </a:srgbClr>
                </a:gs>
                <a:gs pos="100000">
                  <a:srgbClr val="A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8899562">
              <a:off x="2143342" y="705082"/>
              <a:ext cx="272181" cy="46932"/>
            </a:xfrm>
            <a:prstGeom prst="ellipse">
              <a:avLst/>
            </a:prstGeom>
            <a:gradFill>
              <a:gsLst>
                <a:gs pos="0">
                  <a:srgbClr val="FFFFC3">
                    <a:alpha val="32968"/>
                  </a:srgbClr>
                </a:gs>
                <a:gs pos="14286">
                  <a:srgbClr val="FFFFC3">
                    <a:alpha val="30764"/>
                  </a:srgbClr>
                </a:gs>
                <a:gs pos="28571">
                  <a:srgbClr val="FFFFC3">
                    <a:alpha val="24833"/>
                  </a:srgbClr>
                </a:gs>
                <a:gs pos="42857">
                  <a:srgbClr val="FFFFC3">
                    <a:alpha val="17075"/>
                  </a:srgbClr>
                </a:gs>
                <a:gs pos="57143">
                  <a:srgbClr val="FFFFC3">
                    <a:alpha val="9855"/>
                  </a:srgbClr>
                </a:gs>
                <a:gs pos="71429">
                  <a:srgbClr val="FFFFC3">
                    <a:alpha val="4740"/>
                  </a:srgbClr>
                </a:gs>
                <a:gs pos="85714">
                  <a:srgbClr val="FFFFC3">
                    <a:alpha val="1902"/>
                  </a:srgbClr>
                </a:gs>
                <a:gs pos="100000">
                  <a:srgbClr val="FFFF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9205893">
              <a:off x="1683369" y="2043350"/>
              <a:ext cx="349660" cy="283589"/>
            </a:xfrm>
            <a:prstGeom prst="ellipse">
              <a:avLst/>
            </a:prstGeom>
            <a:gradFill>
              <a:gsLst>
                <a:gs pos="0">
                  <a:srgbClr val="0000CA">
                    <a:alpha val="14301"/>
                  </a:srgbClr>
                </a:gs>
                <a:gs pos="14286">
                  <a:srgbClr val="0000CA">
                    <a:alpha val="13225"/>
                  </a:srgbClr>
                </a:gs>
                <a:gs pos="28571">
                  <a:srgbClr val="0000CA">
                    <a:alpha val="10429"/>
                  </a:srgbClr>
                </a:gs>
                <a:gs pos="42857">
                  <a:srgbClr val="0000CA">
                    <a:alpha val="6969"/>
                  </a:srgbClr>
                </a:gs>
                <a:gs pos="57143">
                  <a:srgbClr val="0000CA">
                    <a:alpha val="3924"/>
                  </a:srgbClr>
                </a:gs>
                <a:gs pos="71429">
                  <a:srgbClr val="0000CA">
                    <a:alpha val="1856"/>
                  </a:srgbClr>
                </a:gs>
                <a:gs pos="85714">
                  <a:srgbClr val="0000CA">
                    <a:alpha val="738"/>
                  </a:srgbClr>
                </a:gs>
                <a:gs pos="100000">
                  <a:srgbClr val="0000CA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3454634">
              <a:off x="1866499" y="915419"/>
              <a:ext cx="322753" cy="165197"/>
            </a:xfrm>
            <a:prstGeom prst="ellipse">
              <a:avLst/>
            </a:prstGeom>
            <a:gradFill>
              <a:gsLst>
                <a:gs pos="0">
                  <a:srgbClr val="00001E">
                    <a:alpha val="19161"/>
                  </a:srgbClr>
                </a:gs>
                <a:gs pos="14286">
                  <a:srgbClr val="00001E">
                    <a:alpha val="17759"/>
                  </a:srgbClr>
                </a:gs>
                <a:gs pos="28571">
                  <a:srgbClr val="00001E">
                    <a:alpha val="14084"/>
                  </a:srgbClr>
                </a:gs>
                <a:gs pos="42857">
                  <a:srgbClr val="00001E">
                    <a:alpha val="9477"/>
                  </a:srgbClr>
                </a:gs>
                <a:gs pos="57143">
                  <a:srgbClr val="00001E">
                    <a:alpha val="5368"/>
                  </a:srgbClr>
                </a:gs>
                <a:gs pos="71429">
                  <a:srgbClr val="00001E">
                    <a:alpha val="2550"/>
                  </a:srgbClr>
                </a:gs>
                <a:gs pos="85714">
                  <a:srgbClr val="00001E">
                    <a:alpha val="1016"/>
                  </a:srgbClr>
                </a:gs>
                <a:gs pos="100000">
                  <a:srgbClr val="00001E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5803052">
              <a:off x="1860937" y="937285"/>
              <a:ext cx="297042" cy="88045"/>
            </a:xfrm>
            <a:prstGeom prst="ellipse">
              <a:avLst/>
            </a:prstGeom>
            <a:gradFill>
              <a:gsLst>
                <a:gs pos="0">
                  <a:srgbClr val="000051">
                    <a:alpha val="32968"/>
                  </a:srgbClr>
                </a:gs>
                <a:gs pos="14286">
                  <a:srgbClr val="000051">
                    <a:alpha val="30764"/>
                  </a:srgbClr>
                </a:gs>
                <a:gs pos="28571">
                  <a:srgbClr val="000051">
                    <a:alpha val="24833"/>
                  </a:srgbClr>
                </a:gs>
                <a:gs pos="42857">
                  <a:srgbClr val="000051">
                    <a:alpha val="17075"/>
                  </a:srgbClr>
                </a:gs>
                <a:gs pos="57143">
                  <a:srgbClr val="000051">
                    <a:alpha val="9855"/>
                  </a:srgbClr>
                </a:gs>
                <a:gs pos="71429">
                  <a:srgbClr val="000051">
                    <a:alpha val="4740"/>
                  </a:srgbClr>
                </a:gs>
                <a:gs pos="85714">
                  <a:srgbClr val="000051">
                    <a:alpha val="1902"/>
                  </a:srgbClr>
                </a:gs>
                <a:gs pos="100000">
                  <a:srgbClr val="0000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4887547">
              <a:off x="1861534" y="1081186"/>
              <a:ext cx="574940" cy="111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9489769">
              <a:off x="1956725" y="1423917"/>
              <a:ext cx="473234" cy="39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9329063">
              <a:off x="1496061" y="1185510"/>
              <a:ext cx="570641" cy="44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10711591">
              <a:off x="1715440" y="1602716"/>
              <a:ext cx="745153" cy="45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4126765">
              <a:off x="1962233" y="1536296"/>
              <a:ext cx="362585" cy="40810"/>
            </a:xfrm>
            <a:prstGeom prst="ellipse">
              <a:avLst/>
            </a:prstGeom>
            <a:gradFill>
              <a:gsLst>
                <a:gs pos="0">
                  <a:srgbClr val="4F002B">
                    <a:alpha val="32968"/>
                  </a:srgbClr>
                </a:gs>
                <a:gs pos="14286">
                  <a:srgbClr val="4F002B">
                    <a:alpha val="30764"/>
                  </a:srgbClr>
                </a:gs>
                <a:gs pos="28571">
                  <a:srgbClr val="4F002B">
                    <a:alpha val="24833"/>
                  </a:srgbClr>
                </a:gs>
                <a:gs pos="42857">
                  <a:srgbClr val="4F002B">
                    <a:alpha val="17075"/>
                  </a:srgbClr>
                </a:gs>
                <a:gs pos="57143">
                  <a:srgbClr val="4F002B">
                    <a:alpha val="9855"/>
                  </a:srgbClr>
                </a:gs>
                <a:gs pos="71429">
                  <a:srgbClr val="4F002B">
                    <a:alpha val="4740"/>
                  </a:srgbClr>
                </a:gs>
                <a:gs pos="85714">
                  <a:srgbClr val="4F002B">
                    <a:alpha val="1902"/>
                  </a:srgbClr>
                </a:gs>
                <a:gs pos="100000">
                  <a:srgbClr val="4F002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7238743">
              <a:off x="743195" y="1167936"/>
              <a:ext cx="628864" cy="2914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8958828">
              <a:off x="1952006" y="1017763"/>
              <a:ext cx="364922" cy="109111"/>
            </a:xfrm>
            <a:prstGeom prst="ellipse">
              <a:avLst/>
            </a:prstGeom>
            <a:gradFill>
              <a:gsLst>
                <a:gs pos="0">
                  <a:srgbClr val="00FF00">
                    <a:alpha val="10673"/>
                  </a:srgbClr>
                </a:gs>
                <a:gs pos="14286">
                  <a:srgbClr val="00FF00">
                    <a:alpha val="9854"/>
                  </a:srgbClr>
                </a:gs>
                <a:gs pos="28571">
                  <a:srgbClr val="00FF00">
                    <a:alpha val="7739"/>
                  </a:srgbClr>
                </a:gs>
                <a:gs pos="42857">
                  <a:srgbClr val="00FF00">
                    <a:alpha val="5146"/>
                  </a:srgbClr>
                </a:gs>
                <a:gs pos="57143">
                  <a:srgbClr val="00FF00">
                    <a:alpha val="2885"/>
                  </a:srgbClr>
                </a:gs>
                <a:gs pos="71429">
                  <a:srgbClr val="00FF00">
                    <a:alpha val="1361"/>
                  </a:srgbClr>
                </a:gs>
                <a:gs pos="85714">
                  <a:srgbClr val="00FF00">
                    <a:alpha val="540"/>
                  </a:srgbClr>
                </a:gs>
                <a:gs pos="100000">
                  <a:srgbClr val="00FF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10592379">
              <a:off x="951703" y="1616853"/>
              <a:ext cx="742486" cy="44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9514409">
              <a:off x="13319" y="3189510"/>
              <a:ext cx="644099" cy="177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7194224">
              <a:off x="1002531" y="1590243"/>
              <a:ext cx="285529" cy="46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6050672">
              <a:off x="1292044" y="1676447"/>
              <a:ext cx="444418" cy="239412"/>
            </a:xfrm>
            <a:prstGeom prst="ellipse">
              <a:avLst/>
            </a:prstGeom>
            <a:gradFill>
              <a:gsLst>
                <a:gs pos="0">
                  <a:srgbClr val="0000F3">
                    <a:alpha val="8405"/>
                  </a:srgbClr>
                </a:gs>
                <a:gs pos="14286">
                  <a:srgbClr val="0000F3">
                    <a:alpha val="7752"/>
                  </a:srgbClr>
                </a:gs>
                <a:gs pos="28571">
                  <a:srgbClr val="0000F3">
                    <a:alpha val="6073"/>
                  </a:srgbClr>
                </a:gs>
                <a:gs pos="42857">
                  <a:srgbClr val="0000F3">
                    <a:alpha val="4026"/>
                  </a:srgbClr>
                </a:gs>
                <a:gs pos="57143">
                  <a:srgbClr val="0000F3">
                    <a:alpha val="2251"/>
                  </a:srgbClr>
                </a:gs>
                <a:gs pos="71429">
                  <a:srgbClr val="0000F3">
                    <a:alpha val="1060"/>
                  </a:srgbClr>
                </a:gs>
                <a:gs pos="85714">
                  <a:srgbClr val="0000F3">
                    <a:alpha val="421"/>
                  </a:srgbClr>
                </a:gs>
                <a:gs pos="100000">
                  <a:srgbClr val="0000F3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7660463">
              <a:off x="1704935" y="834974"/>
              <a:ext cx="524449" cy="37246"/>
            </a:xfrm>
            <a:prstGeom prst="ellipse">
              <a:avLst/>
            </a:prstGeom>
            <a:gradFill>
              <a:gsLst>
                <a:gs pos="0">
                  <a:srgbClr val="FFFFFF">
                    <a:alpha val="31474"/>
                  </a:srgbClr>
                </a:gs>
                <a:gs pos="14286">
                  <a:srgbClr val="FFFFFF">
                    <a:alpha val="29346"/>
                  </a:srgbClr>
                </a:gs>
                <a:gs pos="28571">
                  <a:srgbClr val="FFFFFF">
                    <a:alpha val="23641"/>
                  </a:srgbClr>
                </a:gs>
                <a:gs pos="42857">
                  <a:srgbClr val="FFFFFF">
                    <a:alpha val="16215"/>
                  </a:srgbClr>
                </a:gs>
                <a:gs pos="57143">
                  <a:srgbClr val="FFFFFF">
                    <a:alpha val="9338"/>
                  </a:srgbClr>
                </a:gs>
                <a:gs pos="71429">
                  <a:srgbClr val="FFFFFF">
                    <a:alpha val="4485"/>
                  </a:srgbClr>
                </a:gs>
                <a:gs pos="85714">
                  <a:srgbClr val="FFFFFF">
                    <a:alpha val="1798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9504536">
              <a:off x="2290769" y="860282"/>
              <a:ext cx="262238" cy="26917"/>
            </a:xfrm>
            <a:prstGeom prst="ellipse">
              <a:avLst/>
            </a:prstGeom>
            <a:gradFill>
              <a:gsLst>
                <a:gs pos="0">
                  <a:srgbClr val="900000">
                    <a:alpha val="32968"/>
                  </a:srgbClr>
                </a:gs>
                <a:gs pos="14286">
                  <a:srgbClr val="900000">
                    <a:alpha val="30764"/>
                  </a:srgbClr>
                </a:gs>
                <a:gs pos="28571">
                  <a:srgbClr val="900000">
                    <a:alpha val="24833"/>
                  </a:srgbClr>
                </a:gs>
                <a:gs pos="42857">
                  <a:srgbClr val="900000">
                    <a:alpha val="17075"/>
                  </a:srgbClr>
                </a:gs>
                <a:gs pos="57143">
                  <a:srgbClr val="900000">
                    <a:alpha val="9855"/>
                  </a:srgbClr>
                </a:gs>
                <a:gs pos="71429">
                  <a:srgbClr val="900000">
                    <a:alpha val="4740"/>
                  </a:srgbClr>
                </a:gs>
                <a:gs pos="85714">
                  <a:srgbClr val="900000">
                    <a:alpha val="1902"/>
                  </a:srgbClr>
                </a:gs>
                <a:gs pos="100000">
                  <a:srgbClr val="9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3950921">
              <a:off x="1900830" y="1539303"/>
              <a:ext cx="251337" cy="30850"/>
            </a:xfrm>
            <a:prstGeom prst="ellipse">
              <a:avLst/>
            </a:prstGeom>
            <a:gradFill>
              <a:gsLst>
                <a:gs pos="0">
                  <a:srgbClr val="000032">
                    <a:alpha val="32968"/>
                  </a:srgbClr>
                </a:gs>
                <a:gs pos="14286">
                  <a:srgbClr val="000032">
                    <a:alpha val="30764"/>
                  </a:srgbClr>
                </a:gs>
                <a:gs pos="28571">
                  <a:srgbClr val="000032">
                    <a:alpha val="24833"/>
                  </a:srgbClr>
                </a:gs>
                <a:gs pos="42857">
                  <a:srgbClr val="000032">
                    <a:alpha val="17075"/>
                  </a:srgbClr>
                </a:gs>
                <a:gs pos="57143">
                  <a:srgbClr val="000032">
                    <a:alpha val="9855"/>
                  </a:srgbClr>
                </a:gs>
                <a:gs pos="71429">
                  <a:srgbClr val="000032">
                    <a:alpha val="4740"/>
                  </a:srgbClr>
                </a:gs>
                <a:gs pos="85714">
                  <a:srgbClr val="000032">
                    <a:alpha val="1902"/>
                  </a:srgbClr>
                </a:gs>
                <a:gs pos="100000">
                  <a:srgbClr val="00003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10097814">
              <a:off x="1553068" y="2197924"/>
              <a:ext cx="177796" cy="166794"/>
            </a:xfrm>
            <a:prstGeom prst="ellipse">
              <a:avLst/>
            </a:prstGeom>
            <a:gradFill>
              <a:gsLst>
                <a:gs pos="0">
                  <a:srgbClr val="FFB200">
                    <a:alpha val="32968"/>
                  </a:srgbClr>
                </a:gs>
                <a:gs pos="14286">
                  <a:srgbClr val="FFB200">
                    <a:alpha val="30764"/>
                  </a:srgbClr>
                </a:gs>
                <a:gs pos="28571">
                  <a:srgbClr val="FFB200">
                    <a:alpha val="24833"/>
                  </a:srgbClr>
                </a:gs>
                <a:gs pos="42857">
                  <a:srgbClr val="FFB200">
                    <a:alpha val="17075"/>
                  </a:srgbClr>
                </a:gs>
                <a:gs pos="57143">
                  <a:srgbClr val="FFB200">
                    <a:alpha val="9855"/>
                  </a:srgbClr>
                </a:gs>
                <a:gs pos="71429">
                  <a:srgbClr val="FFB200">
                    <a:alpha val="4740"/>
                  </a:srgbClr>
                </a:gs>
                <a:gs pos="85714">
                  <a:srgbClr val="FFB200">
                    <a:alpha val="1902"/>
                  </a:srgbClr>
                </a:gs>
                <a:gs pos="100000">
                  <a:srgbClr val="FFB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8145931">
              <a:off x="1833401" y="1218328"/>
              <a:ext cx="241621" cy="140003"/>
            </a:xfrm>
            <a:prstGeom prst="ellipse">
              <a:avLst/>
            </a:prstGeom>
            <a:gradFill>
              <a:gsLst>
                <a:gs pos="0">
                  <a:srgbClr val="008AFF">
                    <a:alpha val="24447"/>
                  </a:srgbClr>
                </a:gs>
                <a:gs pos="14286">
                  <a:srgbClr val="008AFF">
                    <a:alpha val="22714"/>
                  </a:srgbClr>
                </a:gs>
                <a:gs pos="28571">
                  <a:srgbClr val="008AFF">
                    <a:alpha val="18132"/>
                  </a:srgbClr>
                </a:gs>
                <a:gs pos="42857">
                  <a:srgbClr val="008AFF">
                    <a:alpha val="12298"/>
                  </a:srgbClr>
                </a:gs>
                <a:gs pos="57143">
                  <a:srgbClr val="008AFF">
                    <a:alpha val="7013"/>
                  </a:srgbClr>
                </a:gs>
                <a:gs pos="71429">
                  <a:srgbClr val="008AFF">
                    <a:alpha val="3346"/>
                  </a:srgbClr>
                </a:gs>
                <a:gs pos="85714">
                  <a:srgbClr val="008AFF">
                    <a:alpha val="1337"/>
                  </a:srgbClr>
                </a:gs>
                <a:gs pos="100000">
                  <a:srgbClr val="008A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4094838">
              <a:off x="2067844" y="1537495"/>
              <a:ext cx="254944" cy="4238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8765113">
              <a:off x="577380" y="730669"/>
              <a:ext cx="519019" cy="38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8003885">
              <a:off x="559496" y="1278192"/>
              <a:ext cx="357380" cy="2223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6116645">
              <a:off x="2074790" y="1968721"/>
              <a:ext cx="388589" cy="159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9132391">
              <a:off x="1544464" y="1451424"/>
              <a:ext cx="582407" cy="133241"/>
            </a:xfrm>
            <a:prstGeom prst="ellipse">
              <a:avLst/>
            </a:prstGeom>
            <a:gradFill>
              <a:gsLst>
                <a:gs pos="0">
                  <a:srgbClr val="000000">
                    <a:alpha val="28224"/>
                  </a:srgbClr>
                </a:gs>
                <a:gs pos="14286">
                  <a:srgbClr val="000000">
                    <a:alpha val="26273"/>
                  </a:srgbClr>
                </a:gs>
                <a:gs pos="28571">
                  <a:srgbClr val="000000">
                    <a:alpha val="21074"/>
                  </a:srgbClr>
                </a:gs>
                <a:gs pos="42857">
                  <a:srgbClr val="000000">
                    <a:alpha val="14378"/>
                  </a:srgbClr>
                </a:gs>
                <a:gs pos="57143">
                  <a:srgbClr val="000000">
                    <a:alpha val="8242"/>
                  </a:srgbClr>
                </a:gs>
                <a:gs pos="71429">
                  <a:srgbClr val="000000">
                    <a:alpha val="3946"/>
                  </a:srgbClr>
                </a:gs>
                <a:gs pos="85714">
                  <a:srgbClr val="000000">
                    <a:alpha val="1580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8883477">
              <a:off x="1913881" y="792695"/>
              <a:ext cx="369532" cy="288576"/>
            </a:xfrm>
            <a:prstGeom prst="ellipse">
              <a:avLst/>
            </a:prstGeom>
            <a:gradFill>
              <a:gsLst>
                <a:gs pos="0">
                  <a:srgbClr val="000000">
                    <a:alpha val="21356"/>
                  </a:srgbClr>
                </a:gs>
                <a:gs pos="14286">
                  <a:srgbClr val="000000">
                    <a:alpha val="19813"/>
                  </a:srgbClr>
                </a:gs>
                <a:gs pos="28571">
                  <a:srgbClr val="000000">
                    <a:alpha val="15755"/>
                  </a:srgbClr>
                </a:gs>
                <a:gs pos="42857">
                  <a:srgbClr val="000000">
                    <a:alpha val="10636"/>
                  </a:srgbClr>
                </a:gs>
                <a:gs pos="57143">
                  <a:srgbClr val="000000">
                    <a:alpha val="6041"/>
                  </a:srgbClr>
                </a:gs>
                <a:gs pos="71429">
                  <a:srgbClr val="000000">
                    <a:alpha val="2875"/>
                  </a:srgbClr>
                </a:gs>
                <a:gs pos="85714">
                  <a:srgbClr val="000000">
                    <a:alpha val="1147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4595390">
              <a:off x="2064010" y="1138691"/>
              <a:ext cx="364266" cy="61307"/>
            </a:xfrm>
            <a:prstGeom prst="ellipse">
              <a:avLst/>
            </a:prstGeom>
            <a:gradFill>
              <a:gsLst>
                <a:gs pos="0">
                  <a:srgbClr val="FFFFAD">
                    <a:alpha val="32968"/>
                  </a:srgbClr>
                </a:gs>
                <a:gs pos="14286">
                  <a:srgbClr val="FFFFAD">
                    <a:alpha val="30764"/>
                  </a:srgbClr>
                </a:gs>
                <a:gs pos="28571">
                  <a:srgbClr val="FFFFAD">
                    <a:alpha val="24833"/>
                  </a:srgbClr>
                </a:gs>
                <a:gs pos="42857">
                  <a:srgbClr val="FFFFAD">
                    <a:alpha val="17075"/>
                  </a:srgbClr>
                </a:gs>
                <a:gs pos="57143">
                  <a:srgbClr val="FFFFAD">
                    <a:alpha val="9855"/>
                  </a:srgbClr>
                </a:gs>
                <a:gs pos="71429">
                  <a:srgbClr val="FFFFAD">
                    <a:alpha val="4740"/>
                  </a:srgbClr>
                </a:gs>
                <a:gs pos="85714">
                  <a:srgbClr val="FFFFAD">
                    <a:alpha val="1902"/>
                  </a:srgbClr>
                </a:gs>
                <a:gs pos="100000">
                  <a:srgbClr val="FFFF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5907657">
              <a:off x="1289999" y="1922321"/>
              <a:ext cx="303499" cy="151758"/>
            </a:xfrm>
            <a:prstGeom prst="ellipse">
              <a:avLst/>
            </a:prstGeom>
            <a:gradFill>
              <a:gsLst>
                <a:gs pos="0">
                  <a:srgbClr val="0040FF">
                    <a:alpha val="16992"/>
                  </a:srgbClr>
                </a:gs>
                <a:gs pos="14286">
                  <a:srgbClr val="0040FF">
                    <a:alpha val="15732"/>
                  </a:srgbClr>
                </a:gs>
                <a:gs pos="28571">
                  <a:srgbClr val="0040FF">
                    <a:alpha val="12445"/>
                  </a:srgbClr>
                </a:gs>
                <a:gs pos="42857">
                  <a:srgbClr val="0040FF">
                    <a:alpha val="8348"/>
                  </a:srgbClr>
                </a:gs>
                <a:gs pos="57143">
                  <a:srgbClr val="0040FF">
                    <a:alpha val="4716"/>
                  </a:srgbClr>
                </a:gs>
                <a:gs pos="71429">
                  <a:srgbClr val="0040FF">
                    <a:alpha val="2236"/>
                  </a:srgbClr>
                </a:gs>
                <a:gs pos="85714">
                  <a:srgbClr val="0040FF">
                    <a:alpha val="890"/>
                  </a:srgbClr>
                </a:gs>
                <a:gs pos="100000">
                  <a:srgbClr val="0040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5857984">
              <a:off x="1827213" y="2194532"/>
              <a:ext cx="524162" cy="364752"/>
            </a:xfrm>
            <a:prstGeom prst="ellipse">
              <a:avLst/>
            </a:prstGeom>
            <a:gradFill>
              <a:gsLst>
                <a:gs pos="0">
                  <a:srgbClr val="748A6C">
                    <a:alpha val="32957"/>
                  </a:srgbClr>
                </a:gs>
                <a:gs pos="14286">
                  <a:srgbClr val="748A6C">
                    <a:alpha val="30753"/>
                  </a:srgbClr>
                </a:gs>
                <a:gs pos="28571">
                  <a:srgbClr val="748A6C">
                    <a:alpha val="24824"/>
                  </a:srgbClr>
                </a:gs>
                <a:gs pos="42857">
                  <a:srgbClr val="748A6C">
                    <a:alpha val="17069"/>
                  </a:srgbClr>
                </a:gs>
                <a:gs pos="57143">
                  <a:srgbClr val="748A6C">
                    <a:alpha val="9851"/>
                  </a:srgbClr>
                </a:gs>
                <a:gs pos="71429">
                  <a:srgbClr val="748A6C">
                    <a:alpha val="4738"/>
                  </a:srgbClr>
                </a:gs>
                <a:gs pos="85714">
                  <a:srgbClr val="748A6C">
                    <a:alpha val="1901"/>
                  </a:srgbClr>
                </a:gs>
                <a:gs pos="100000">
                  <a:srgbClr val="748A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3134793">
              <a:off x="1786744" y="1130169"/>
              <a:ext cx="235278" cy="121944"/>
            </a:xfrm>
            <a:prstGeom prst="ellipse">
              <a:avLst/>
            </a:prstGeom>
            <a:gradFill>
              <a:gsLst>
                <a:gs pos="0">
                  <a:srgbClr val="2F002C">
                    <a:alpha val="28125"/>
                  </a:srgbClr>
                </a:gs>
                <a:gs pos="14286">
                  <a:srgbClr val="2F002C">
                    <a:alpha val="26179"/>
                  </a:srgbClr>
                </a:gs>
                <a:gs pos="28571">
                  <a:srgbClr val="2F002C">
                    <a:alpha val="20996"/>
                  </a:srgbClr>
                </a:gs>
                <a:gs pos="42857">
                  <a:srgbClr val="2F002C">
                    <a:alpha val="14323"/>
                  </a:srgbClr>
                </a:gs>
                <a:gs pos="57143">
                  <a:srgbClr val="2F002C">
                    <a:alpha val="8209"/>
                  </a:srgbClr>
                </a:gs>
                <a:gs pos="71429">
                  <a:srgbClr val="2F002C">
                    <a:alpha val="3930"/>
                  </a:srgbClr>
                </a:gs>
                <a:gs pos="85714">
                  <a:srgbClr val="2F002C">
                    <a:alpha val="1573"/>
                  </a:srgbClr>
                </a:gs>
                <a:gs pos="100000">
                  <a:srgbClr val="2F002C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-9091759">
              <a:off x="582476" y="2583971"/>
              <a:ext cx="664458" cy="221720"/>
            </a:xfrm>
            <a:prstGeom prst="ellipse">
              <a:avLst/>
            </a:prstGeom>
            <a:gradFill>
              <a:gsLst>
                <a:gs pos="0">
                  <a:srgbClr val="8EFFFF">
                    <a:alpha val="32968"/>
                  </a:srgbClr>
                </a:gs>
                <a:gs pos="14286">
                  <a:srgbClr val="8EFFFF">
                    <a:alpha val="30764"/>
                  </a:srgbClr>
                </a:gs>
                <a:gs pos="28571">
                  <a:srgbClr val="8EFFFF">
                    <a:alpha val="24833"/>
                  </a:srgbClr>
                </a:gs>
                <a:gs pos="42857">
                  <a:srgbClr val="8EFFFF">
                    <a:alpha val="17075"/>
                  </a:srgbClr>
                </a:gs>
                <a:gs pos="57143">
                  <a:srgbClr val="8EFFFF">
                    <a:alpha val="9855"/>
                  </a:srgbClr>
                </a:gs>
                <a:gs pos="71429">
                  <a:srgbClr val="8EFFFF">
                    <a:alpha val="4740"/>
                  </a:srgbClr>
                </a:gs>
                <a:gs pos="85714">
                  <a:srgbClr val="8EFFFF">
                    <a:alpha val="1902"/>
                  </a:srgbClr>
                </a:gs>
                <a:gs pos="100000">
                  <a:srgbClr val="8E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10267341">
              <a:off x="2074164" y="1639680"/>
              <a:ext cx="699416" cy="201822"/>
            </a:xfrm>
            <a:prstGeom prst="ellipse">
              <a:avLst/>
            </a:prstGeom>
            <a:gradFill>
              <a:gsLst>
                <a:gs pos="0">
                  <a:srgbClr val="000053">
                    <a:alpha val="24630"/>
                  </a:srgbClr>
                </a:gs>
                <a:gs pos="14286">
                  <a:srgbClr val="000053">
                    <a:alpha val="22886"/>
                  </a:srgbClr>
                </a:gs>
                <a:gs pos="28571">
                  <a:srgbClr val="000053">
                    <a:alpha val="18273"/>
                  </a:srgbClr>
                </a:gs>
                <a:gs pos="42857">
                  <a:srgbClr val="000053">
                    <a:alpha val="12397"/>
                  </a:srgbClr>
                </a:gs>
                <a:gs pos="57143">
                  <a:srgbClr val="000053">
                    <a:alpha val="7071"/>
                  </a:srgbClr>
                </a:gs>
                <a:gs pos="71429">
                  <a:srgbClr val="000053">
                    <a:alpha val="3375"/>
                  </a:srgbClr>
                </a:gs>
                <a:gs pos="85714">
                  <a:srgbClr val="000053">
                    <a:alpha val="1348"/>
                  </a:srgbClr>
                </a:gs>
                <a:gs pos="100000">
                  <a:srgbClr val="000053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5005046">
              <a:off x="1192068" y="2029798"/>
              <a:ext cx="560361" cy="498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8950485">
              <a:off x="1610462" y="1091795"/>
              <a:ext cx="526489" cy="70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-9967630">
              <a:off x="2204309" y="1596501"/>
              <a:ext cx="285828" cy="93523"/>
            </a:xfrm>
            <a:prstGeom prst="ellipse">
              <a:avLst/>
            </a:prstGeom>
            <a:gradFill>
              <a:gsLst>
                <a:gs pos="0">
                  <a:srgbClr val="FFFFC9">
                    <a:alpha val="32968"/>
                  </a:srgbClr>
                </a:gs>
                <a:gs pos="14286">
                  <a:srgbClr val="FFFFC9">
                    <a:alpha val="30764"/>
                  </a:srgbClr>
                </a:gs>
                <a:gs pos="28571">
                  <a:srgbClr val="FFFFC9">
                    <a:alpha val="24833"/>
                  </a:srgbClr>
                </a:gs>
                <a:gs pos="42857">
                  <a:srgbClr val="FFFFC9">
                    <a:alpha val="17075"/>
                  </a:srgbClr>
                </a:gs>
                <a:gs pos="57143">
                  <a:srgbClr val="FFFFC9">
                    <a:alpha val="9855"/>
                  </a:srgbClr>
                </a:gs>
                <a:gs pos="71429">
                  <a:srgbClr val="FFFFC9">
                    <a:alpha val="4740"/>
                  </a:srgbClr>
                </a:gs>
                <a:gs pos="85714">
                  <a:srgbClr val="FFFFC9">
                    <a:alpha val="1902"/>
                  </a:srgbClr>
                </a:gs>
                <a:gs pos="100000">
                  <a:srgbClr val="FFFFC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6032577">
              <a:off x="2104943" y="1584966"/>
              <a:ext cx="669781" cy="143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10468828">
              <a:off x="1623767" y="1503617"/>
              <a:ext cx="236566" cy="112043"/>
            </a:xfrm>
            <a:prstGeom prst="ellipse">
              <a:avLst/>
            </a:prstGeom>
            <a:gradFill>
              <a:gsLst>
                <a:gs pos="0">
                  <a:srgbClr val="FF0000">
                    <a:alpha val="32056"/>
                  </a:srgbClr>
                </a:gs>
                <a:gs pos="14286">
                  <a:srgbClr val="FF0000">
                    <a:alpha val="29899"/>
                  </a:srgbClr>
                </a:gs>
                <a:gs pos="28571">
                  <a:srgbClr val="FF0000">
                    <a:alpha val="24105"/>
                  </a:srgbClr>
                </a:gs>
                <a:gs pos="42857">
                  <a:srgbClr val="FF0000">
                    <a:alpha val="16549"/>
                  </a:srgbClr>
                </a:gs>
                <a:gs pos="57143">
                  <a:srgbClr val="FF0000">
                    <a:alpha val="9538"/>
                  </a:srgbClr>
                </a:gs>
                <a:gs pos="71429">
                  <a:srgbClr val="FF0000">
                    <a:alpha val="4584"/>
                  </a:srgbClr>
                </a:gs>
                <a:gs pos="85714">
                  <a:srgbClr val="FF0000">
                    <a:alpha val="1838"/>
                  </a:srgbClr>
                </a:gs>
                <a:gs pos="100000">
                  <a:srgbClr val="FF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2922029">
              <a:off x="-127874" y="1605423"/>
              <a:ext cx="341528" cy="239601"/>
            </a:xfrm>
            <a:prstGeom prst="ellipse">
              <a:avLst/>
            </a:prstGeom>
            <a:gradFill>
              <a:gsLst>
                <a:gs pos="0">
                  <a:srgbClr val="DBBA29">
                    <a:alpha val="9753"/>
                  </a:srgbClr>
                </a:gs>
                <a:gs pos="14286">
                  <a:srgbClr val="DBBA29">
                    <a:alpha val="9001"/>
                  </a:srgbClr>
                </a:gs>
                <a:gs pos="28571">
                  <a:srgbClr val="DBBA29">
                    <a:alpha val="7062"/>
                  </a:srgbClr>
                </a:gs>
                <a:gs pos="42857">
                  <a:srgbClr val="DBBA29">
                    <a:alpha val="4690"/>
                  </a:srgbClr>
                </a:gs>
                <a:gs pos="57143">
                  <a:srgbClr val="DBBA29">
                    <a:alpha val="2627"/>
                  </a:srgbClr>
                </a:gs>
                <a:gs pos="71429">
                  <a:srgbClr val="DBBA29">
                    <a:alpha val="1238"/>
                  </a:srgbClr>
                </a:gs>
                <a:gs pos="85714">
                  <a:srgbClr val="DBBA29">
                    <a:alpha val="491"/>
                  </a:srgbClr>
                </a:gs>
                <a:gs pos="100000">
                  <a:srgbClr val="DBBA29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10624790">
              <a:off x="1692997" y="1515833"/>
              <a:ext cx="400751" cy="142056"/>
            </a:xfrm>
            <a:prstGeom prst="ellipse">
              <a:avLst/>
            </a:prstGeom>
            <a:gradFill>
              <a:gsLst>
                <a:gs pos="0">
                  <a:srgbClr val="00FFFF">
                    <a:alpha val="17710"/>
                  </a:srgbClr>
                </a:gs>
                <a:gs pos="14286">
                  <a:srgbClr val="00FFFF">
                    <a:alpha val="16403"/>
                  </a:srgbClr>
                </a:gs>
                <a:gs pos="28571">
                  <a:srgbClr val="00FFFF">
                    <a:alpha val="12986"/>
                  </a:srgbClr>
                </a:gs>
                <a:gs pos="42857">
                  <a:srgbClr val="00FFFF">
                    <a:alpha val="8720"/>
                  </a:srgbClr>
                </a:gs>
                <a:gs pos="57143">
                  <a:srgbClr val="00FFFF">
                    <a:alpha val="4930"/>
                  </a:srgbClr>
                </a:gs>
                <a:gs pos="71429">
                  <a:srgbClr val="00FFFF">
                    <a:alpha val="2339"/>
                  </a:srgbClr>
                </a:gs>
                <a:gs pos="85714">
                  <a:srgbClr val="00FFFF">
                    <a:alpha val="931"/>
                  </a:srgbClr>
                </a:gs>
                <a:gs pos="100000">
                  <a:srgbClr val="00FFFF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3286813">
              <a:off x="2319390" y="1506688"/>
              <a:ext cx="247927" cy="36898"/>
            </a:xfrm>
            <a:prstGeom prst="ellipse">
              <a:avLst/>
            </a:prstGeom>
            <a:gradFill>
              <a:gsLst>
                <a:gs pos="0">
                  <a:srgbClr val="0000FF">
                    <a:alpha val="15210"/>
                  </a:srgbClr>
                </a:gs>
                <a:gs pos="14286">
                  <a:srgbClr val="0000FF">
                    <a:alpha val="14071"/>
                  </a:srgbClr>
                </a:gs>
                <a:gs pos="28571">
                  <a:srgbClr val="0000FF">
                    <a:alpha val="11108"/>
                  </a:srgbClr>
                </a:gs>
                <a:gs pos="42857">
                  <a:srgbClr val="0000FF">
                    <a:alpha val="7433"/>
                  </a:srgbClr>
                </a:gs>
                <a:gs pos="57143">
                  <a:srgbClr val="0000FF">
                    <a:alpha val="4189"/>
                  </a:srgbClr>
                </a:gs>
                <a:gs pos="71429">
                  <a:srgbClr val="0000FF">
                    <a:alpha val="1983"/>
                  </a:srgbClr>
                </a:gs>
                <a:gs pos="85714">
                  <a:srgbClr val="0000FF">
                    <a:alpha val="789"/>
                  </a:srgbClr>
                </a:gs>
                <a:gs pos="100000">
                  <a:srgbClr val="0000FF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7861830">
              <a:off x="2428629" y="1029651"/>
              <a:ext cx="278288" cy="9787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5609785">
              <a:off x="387956" y="2928256"/>
              <a:ext cx="604507" cy="150455"/>
            </a:xfrm>
            <a:prstGeom prst="ellipse">
              <a:avLst/>
            </a:prstGeom>
            <a:gradFill>
              <a:gsLst>
                <a:gs pos="0">
                  <a:srgbClr val="0000FF">
                    <a:alpha val="28271"/>
                  </a:srgbClr>
                </a:gs>
                <a:gs pos="14286">
                  <a:srgbClr val="0000FF">
                    <a:alpha val="26317"/>
                  </a:srgbClr>
                </a:gs>
                <a:gs pos="28571">
                  <a:srgbClr val="0000FF">
                    <a:alpha val="21110"/>
                  </a:srgbClr>
                </a:gs>
                <a:gs pos="42857">
                  <a:srgbClr val="0000FF">
                    <a:alpha val="14404"/>
                  </a:srgbClr>
                </a:gs>
                <a:gs pos="57143">
                  <a:srgbClr val="0000FF">
                    <a:alpha val="8257"/>
                  </a:srgbClr>
                </a:gs>
                <a:gs pos="71429">
                  <a:srgbClr val="0000FF">
                    <a:alpha val="3954"/>
                  </a:srgbClr>
                </a:gs>
                <a:gs pos="85714">
                  <a:srgbClr val="0000FF">
                    <a:alpha val="1583"/>
                  </a:srgbClr>
                </a:gs>
                <a:gs pos="100000">
                  <a:srgbClr val="0000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9116192">
              <a:off x="854098" y="1231394"/>
              <a:ext cx="396687" cy="386951"/>
            </a:xfrm>
            <a:prstGeom prst="ellipse">
              <a:avLst/>
            </a:prstGeom>
            <a:gradFill>
              <a:gsLst>
                <a:gs pos="0">
                  <a:srgbClr val="0000FF">
                    <a:alpha val="29245"/>
                  </a:srgbClr>
                </a:gs>
                <a:gs pos="14286">
                  <a:srgbClr val="0000FF">
                    <a:alpha val="27237"/>
                  </a:srgbClr>
                </a:gs>
                <a:gs pos="28571">
                  <a:srgbClr val="0000FF">
                    <a:alpha val="21877"/>
                  </a:srgbClr>
                </a:gs>
                <a:gs pos="42857">
                  <a:srgbClr val="0000FF">
                    <a:alpha val="14950"/>
                  </a:srgbClr>
                </a:gs>
                <a:gs pos="57143">
                  <a:srgbClr val="0000FF">
                    <a:alpha val="8582"/>
                  </a:srgbClr>
                </a:gs>
                <a:gs pos="71429">
                  <a:srgbClr val="0000FF">
                    <a:alpha val="4113"/>
                  </a:srgbClr>
                </a:gs>
                <a:gs pos="85714">
                  <a:srgbClr val="0000FF">
                    <a:alpha val="1647"/>
                  </a:srgbClr>
                </a:gs>
                <a:gs pos="100000">
                  <a:srgbClr val="0000FF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8283894">
              <a:off x="1371423" y="2267406"/>
              <a:ext cx="403067" cy="204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5001214">
              <a:off x="1415356" y="2176763"/>
              <a:ext cx="328866" cy="28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-8964774">
              <a:off x="2147357" y="696028"/>
              <a:ext cx="450002" cy="68970"/>
            </a:xfrm>
            <a:prstGeom prst="ellipse">
              <a:avLst/>
            </a:prstGeom>
            <a:gradFill>
              <a:gsLst>
                <a:gs pos="0">
                  <a:srgbClr val="FFFFB9">
                    <a:alpha val="32968"/>
                  </a:srgbClr>
                </a:gs>
                <a:gs pos="14286">
                  <a:srgbClr val="FFFFB9">
                    <a:alpha val="30764"/>
                  </a:srgbClr>
                </a:gs>
                <a:gs pos="28571">
                  <a:srgbClr val="FFFFB9">
                    <a:alpha val="24833"/>
                  </a:srgbClr>
                </a:gs>
                <a:gs pos="42857">
                  <a:srgbClr val="FFFFB9">
                    <a:alpha val="17075"/>
                  </a:srgbClr>
                </a:gs>
                <a:gs pos="57143">
                  <a:srgbClr val="FFFFB9">
                    <a:alpha val="9855"/>
                  </a:srgbClr>
                </a:gs>
                <a:gs pos="71429">
                  <a:srgbClr val="FFFFB9">
                    <a:alpha val="4740"/>
                  </a:srgbClr>
                </a:gs>
                <a:gs pos="85714">
                  <a:srgbClr val="FFFFB9">
                    <a:alpha val="1902"/>
                  </a:srgbClr>
                </a:gs>
                <a:gs pos="100000">
                  <a:srgbClr val="FFFF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9338461">
              <a:off x="2631423" y="1869190"/>
              <a:ext cx="699916" cy="88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5125027">
              <a:off x="1712747" y="1866677"/>
              <a:ext cx="294057" cy="210953"/>
            </a:xfrm>
            <a:prstGeom prst="ellipse">
              <a:avLst/>
            </a:prstGeom>
            <a:gradFill>
              <a:gsLst>
                <a:gs pos="0">
                  <a:srgbClr val="CA00FF">
                    <a:alpha val="10703"/>
                  </a:srgbClr>
                </a:gs>
                <a:gs pos="14286">
                  <a:srgbClr val="CA00FF">
                    <a:alpha val="9881"/>
                  </a:srgbClr>
                </a:gs>
                <a:gs pos="28571">
                  <a:srgbClr val="CA00FF">
                    <a:alpha val="7761"/>
                  </a:srgbClr>
                </a:gs>
                <a:gs pos="42857">
                  <a:srgbClr val="CA00FF">
                    <a:alpha val="5161"/>
                  </a:srgbClr>
                </a:gs>
                <a:gs pos="57143">
                  <a:srgbClr val="CA00FF">
                    <a:alpha val="2893"/>
                  </a:srgbClr>
                </a:gs>
                <a:gs pos="71429">
                  <a:srgbClr val="CA00FF">
                    <a:alpha val="1365"/>
                  </a:srgbClr>
                </a:gs>
                <a:gs pos="85714">
                  <a:srgbClr val="CA00FF">
                    <a:alpha val="542"/>
                  </a:srgbClr>
                </a:gs>
                <a:gs pos="100000">
                  <a:srgbClr val="CA00FF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7768847">
              <a:off x="1565094" y="1342943"/>
              <a:ext cx="314341" cy="121754"/>
            </a:xfrm>
            <a:prstGeom prst="ellipse">
              <a:avLst/>
            </a:prstGeom>
            <a:gradFill>
              <a:gsLst>
                <a:gs pos="0">
                  <a:srgbClr val="0050FF">
                    <a:alpha val="13591"/>
                  </a:srgbClr>
                </a:gs>
                <a:gs pos="14286">
                  <a:srgbClr val="0050FF">
                    <a:alpha val="12564"/>
                  </a:srgbClr>
                </a:gs>
                <a:gs pos="28571">
                  <a:srgbClr val="0050FF">
                    <a:alpha val="9900"/>
                  </a:srgbClr>
                </a:gs>
                <a:gs pos="42857">
                  <a:srgbClr val="0050FF">
                    <a:alpha val="6609"/>
                  </a:srgbClr>
                </a:gs>
                <a:gs pos="57143">
                  <a:srgbClr val="0050FF">
                    <a:alpha val="3718"/>
                  </a:srgbClr>
                </a:gs>
                <a:gs pos="71429">
                  <a:srgbClr val="0050FF">
                    <a:alpha val="1758"/>
                  </a:srgbClr>
                </a:gs>
                <a:gs pos="85714">
                  <a:srgbClr val="0050FF">
                    <a:alpha val="699"/>
                  </a:srgbClr>
                </a:gs>
                <a:gs pos="100000">
                  <a:srgbClr val="0050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9947158">
              <a:off x="231103" y="2931911"/>
              <a:ext cx="399644" cy="297611"/>
            </a:xfrm>
            <a:prstGeom prst="ellipse">
              <a:avLst/>
            </a:prstGeom>
            <a:gradFill>
              <a:gsLst>
                <a:gs pos="0">
                  <a:srgbClr val="839A00">
                    <a:alpha val="28532"/>
                  </a:srgbClr>
                </a:gs>
                <a:gs pos="14286">
                  <a:srgbClr val="839A00">
                    <a:alpha val="26564"/>
                  </a:srgbClr>
                </a:gs>
                <a:gs pos="28571">
                  <a:srgbClr val="839A00">
                    <a:alpha val="21316"/>
                  </a:srgbClr>
                </a:gs>
                <a:gs pos="42857">
                  <a:srgbClr val="839A00">
                    <a:alpha val="14550"/>
                  </a:srgbClr>
                </a:gs>
                <a:gs pos="57143">
                  <a:srgbClr val="839A00">
                    <a:alpha val="8344"/>
                  </a:srgbClr>
                </a:gs>
                <a:gs pos="71429">
                  <a:srgbClr val="839A00">
                    <a:alpha val="3996"/>
                  </a:srgbClr>
                </a:gs>
                <a:gs pos="85714">
                  <a:srgbClr val="839A00">
                    <a:alpha val="1600"/>
                  </a:srgbClr>
                </a:gs>
                <a:gs pos="100000">
                  <a:srgbClr val="839A00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10264960">
              <a:off x="1374030" y="1509595"/>
              <a:ext cx="483385" cy="59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9269083">
              <a:off x="1009963" y="2847167"/>
              <a:ext cx="477563" cy="167950"/>
            </a:xfrm>
            <a:prstGeom prst="ellipse">
              <a:avLst/>
            </a:prstGeom>
            <a:gradFill>
              <a:gsLst>
                <a:gs pos="0">
                  <a:srgbClr val="34AFFF">
                    <a:alpha val="32968"/>
                  </a:srgbClr>
                </a:gs>
                <a:gs pos="14286">
                  <a:srgbClr val="34AFFF">
                    <a:alpha val="30764"/>
                  </a:srgbClr>
                </a:gs>
                <a:gs pos="28571">
                  <a:srgbClr val="34AFFF">
                    <a:alpha val="24833"/>
                  </a:srgbClr>
                </a:gs>
                <a:gs pos="42857">
                  <a:srgbClr val="34AFFF">
                    <a:alpha val="17075"/>
                  </a:srgbClr>
                </a:gs>
                <a:gs pos="57143">
                  <a:srgbClr val="34AFFF">
                    <a:alpha val="9855"/>
                  </a:srgbClr>
                </a:gs>
                <a:gs pos="71429">
                  <a:srgbClr val="34AFFF">
                    <a:alpha val="4740"/>
                  </a:srgbClr>
                </a:gs>
                <a:gs pos="85714">
                  <a:srgbClr val="34AFFF">
                    <a:alpha val="1902"/>
                  </a:srgbClr>
                </a:gs>
                <a:gs pos="100000">
                  <a:srgbClr val="34A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2849106">
              <a:off x="1279276" y="1731800"/>
              <a:ext cx="405422" cy="48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6572245">
              <a:off x="983444" y="964825"/>
              <a:ext cx="193299" cy="134614"/>
            </a:xfrm>
            <a:prstGeom prst="ellipse">
              <a:avLst/>
            </a:prstGeom>
            <a:gradFill>
              <a:gsLst>
                <a:gs pos="0">
                  <a:srgbClr val="27EBD9">
                    <a:alpha val="28498"/>
                  </a:srgbClr>
                </a:gs>
                <a:gs pos="14286">
                  <a:srgbClr val="27EBD9">
                    <a:alpha val="26531"/>
                  </a:srgbClr>
                </a:gs>
                <a:gs pos="28571">
                  <a:srgbClr val="27EBD9">
                    <a:alpha val="21289"/>
                  </a:srgbClr>
                </a:gs>
                <a:gs pos="42857">
                  <a:srgbClr val="27EBD9">
                    <a:alpha val="14531"/>
                  </a:srgbClr>
                </a:gs>
                <a:gs pos="57143">
                  <a:srgbClr val="27EBD9">
                    <a:alpha val="8333"/>
                  </a:srgbClr>
                </a:gs>
                <a:gs pos="71429">
                  <a:srgbClr val="27EBD9">
                    <a:alpha val="3991"/>
                  </a:srgbClr>
                </a:gs>
                <a:gs pos="85714">
                  <a:srgbClr val="27EBD9">
                    <a:alpha val="1598"/>
                  </a:srgbClr>
                </a:gs>
                <a:gs pos="100000">
                  <a:srgbClr val="27EBD9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8767603">
              <a:off x="1454766" y="2467271"/>
              <a:ext cx="814614" cy="89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9916477">
              <a:off x="2272644" y="731414"/>
              <a:ext cx="205650" cy="19330"/>
            </a:xfrm>
            <a:prstGeom prst="ellipse">
              <a:avLst/>
            </a:prstGeom>
            <a:gradFill>
              <a:gsLst>
                <a:gs pos="0">
                  <a:srgbClr val="7C0000">
                    <a:alpha val="31647"/>
                  </a:srgbClr>
                </a:gs>
                <a:gs pos="14286">
                  <a:srgbClr val="7C0000">
                    <a:alpha val="29511"/>
                  </a:srgbClr>
                </a:gs>
                <a:gs pos="28571">
                  <a:srgbClr val="7C0000">
                    <a:alpha val="23779"/>
                  </a:srgbClr>
                </a:gs>
                <a:gs pos="42857">
                  <a:srgbClr val="7C0000">
                    <a:alpha val="16314"/>
                  </a:srgbClr>
                </a:gs>
                <a:gs pos="57143">
                  <a:srgbClr val="7C0000">
                    <a:alpha val="9397"/>
                  </a:srgbClr>
                </a:gs>
                <a:gs pos="71429">
                  <a:srgbClr val="7C0000">
                    <a:alpha val="4514"/>
                  </a:srgbClr>
                </a:gs>
                <a:gs pos="85714">
                  <a:srgbClr val="7C0000">
                    <a:alpha val="1810"/>
                  </a:srgbClr>
                </a:gs>
                <a:gs pos="100000">
                  <a:srgbClr val="7C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-10495528">
              <a:off x="2068176" y="1467990"/>
              <a:ext cx="269993" cy="78834"/>
            </a:xfrm>
            <a:prstGeom prst="ellipse">
              <a:avLst/>
            </a:prstGeom>
            <a:gradFill>
              <a:gsLst>
                <a:gs pos="0">
                  <a:srgbClr val="1F0000">
                    <a:alpha val="32968"/>
                  </a:srgbClr>
                </a:gs>
                <a:gs pos="14286">
                  <a:srgbClr val="1F0000">
                    <a:alpha val="30764"/>
                  </a:srgbClr>
                </a:gs>
                <a:gs pos="28571">
                  <a:srgbClr val="1F0000">
                    <a:alpha val="24833"/>
                  </a:srgbClr>
                </a:gs>
                <a:gs pos="42857">
                  <a:srgbClr val="1F0000">
                    <a:alpha val="17075"/>
                  </a:srgbClr>
                </a:gs>
                <a:gs pos="57143">
                  <a:srgbClr val="1F0000">
                    <a:alpha val="9855"/>
                  </a:srgbClr>
                </a:gs>
                <a:gs pos="71429">
                  <a:srgbClr val="1F0000">
                    <a:alpha val="4740"/>
                  </a:srgbClr>
                </a:gs>
                <a:gs pos="85714">
                  <a:srgbClr val="1F0000">
                    <a:alpha val="1902"/>
                  </a:srgbClr>
                </a:gs>
                <a:gs pos="100000">
                  <a:srgbClr val="1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9125898">
              <a:off x="2819464" y="1776969"/>
              <a:ext cx="675680" cy="145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8499822">
              <a:off x="854482" y="1631216"/>
              <a:ext cx="191996" cy="159865"/>
            </a:xfrm>
            <a:prstGeom prst="ellipse">
              <a:avLst/>
            </a:prstGeom>
            <a:gradFill>
              <a:gsLst>
                <a:gs pos="0">
                  <a:srgbClr val="00FF1D">
                    <a:alpha val="16516"/>
                  </a:srgbClr>
                </a:gs>
                <a:gs pos="14286">
                  <a:srgbClr val="00FF1D">
                    <a:alpha val="15288"/>
                  </a:srgbClr>
                </a:gs>
                <a:gs pos="28571">
                  <a:srgbClr val="00FF1D">
                    <a:alpha val="12087"/>
                  </a:srgbClr>
                </a:gs>
                <a:gs pos="42857">
                  <a:srgbClr val="00FF1D">
                    <a:alpha val="8103"/>
                  </a:srgbClr>
                </a:gs>
                <a:gs pos="57143">
                  <a:srgbClr val="00FF1D">
                    <a:alpha val="4574"/>
                  </a:srgbClr>
                </a:gs>
                <a:gs pos="71429">
                  <a:srgbClr val="00FF1D">
                    <a:alpha val="2168"/>
                  </a:srgbClr>
                </a:gs>
                <a:gs pos="85714">
                  <a:srgbClr val="00FF1D">
                    <a:alpha val="863"/>
                  </a:srgbClr>
                </a:gs>
                <a:gs pos="100000">
                  <a:srgbClr val="00FF1D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10598229">
              <a:off x="2140486" y="1441315"/>
              <a:ext cx="362714" cy="51141"/>
            </a:xfrm>
            <a:prstGeom prst="ellipse">
              <a:avLst/>
            </a:prstGeom>
            <a:gradFill>
              <a:gsLst>
                <a:gs pos="0">
                  <a:srgbClr val="270000">
                    <a:alpha val="32968"/>
                  </a:srgbClr>
                </a:gs>
                <a:gs pos="14286">
                  <a:srgbClr val="270000">
                    <a:alpha val="30764"/>
                  </a:srgbClr>
                </a:gs>
                <a:gs pos="28571">
                  <a:srgbClr val="270000">
                    <a:alpha val="24833"/>
                  </a:srgbClr>
                </a:gs>
                <a:gs pos="42857">
                  <a:srgbClr val="270000">
                    <a:alpha val="17075"/>
                  </a:srgbClr>
                </a:gs>
                <a:gs pos="57143">
                  <a:srgbClr val="270000">
                    <a:alpha val="9855"/>
                  </a:srgbClr>
                </a:gs>
                <a:gs pos="71429">
                  <a:srgbClr val="270000">
                    <a:alpha val="4740"/>
                  </a:srgbClr>
                </a:gs>
                <a:gs pos="85714">
                  <a:srgbClr val="270000">
                    <a:alpha val="1902"/>
                  </a:srgbClr>
                </a:gs>
                <a:gs pos="100000">
                  <a:srgbClr val="2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2806661">
              <a:off x="1046808" y="1417015"/>
              <a:ext cx="302177" cy="8504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-10517092">
              <a:off x="1471197" y="1511415"/>
              <a:ext cx="315486" cy="30813"/>
            </a:xfrm>
            <a:prstGeom prst="ellipse">
              <a:avLst/>
            </a:prstGeom>
            <a:gradFill>
              <a:gsLst>
                <a:gs pos="0">
                  <a:srgbClr val="000048">
                    <a:alpha val="32968"/>
                  </a:srgbClr>
                </a:gs>
                <a:gs pos="14286">
                  <a:srgbClr val="000048">
                    <a:alpha val="30764"/>
                  </a:srgbClr>
                </a:gs>
                <a:gs pos="28571">
                  <a:srgbClr val="000048">
                    <a:alpha val="24833"/>
                  </a:srgbClr>
                </a:gs>
                <a:gs pos="42857">
                  <a:srgbClr val="000048">
                    <a:alpha val="17075"/>
                  </a:srgbClr>
                </a:gs>
                <a:gs pos="57143">
                  <a:srgbClr val="000048">
                    <a:alpha val="9855"/>
                  </a:srgbClr>
                </a:gs>
                <a:gs pos="71429">
                  <a:srgbClr val="000048">
                    <a:alpha val="4740"/>
                  </a:srgbClr>
                </a:gs>
                <a:gs pos="85714">
                  <a:srgbClr val="000048">
                    <a:alpha val="1902"/>
                  </a:srgbClr>
                </a:gs>
                <a:gs pos="100000">
                  <a:srgbClr val="00004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3431264">
              <a:off x="1938058" y="1188704"/>
              <a:ext cx="472052" cy="203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10100638">
              <a:off x="2518424" y="1879401"/>
              <a:ext cx="613499" cy="278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4741650">
              <a:off x="2355329" y="1453274"/>
              <a:ext cx="140433" cy="68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10385029">
              <a:off x="1349304" y="1547433"/>
              <a:ext cx="476297" cy="97503"/>
            </a:xfrm>
            <a:prstGeom prst="ellipse">
              <a:avLst/>
            </a:prstGeom>
            <a:gradFill>
              <a:gsLst>
                <a:gs pos="0">
                  <a:srgbClr val="000000">
                    <a:alpha val="25270"/>
                  </a:srgbClr>
                </a:gs>
                <a:gs pos="14286">
                  <a:srgbClr val="000000">
                    <a:alpha val="23489"/>
                  </a:srgbClr>
                </a:gs>
                <a:gs pos="28571">
                  <a:srgbClr val="000000">
                    <a:alpha val="18770"/>
                  </a:srgbClr>
                </a:gs>
                <a:gs pos="42857">
                  <a:srgbClr val="000000">
                    <a:alpha val="12746"/>
                  </a:srgbClr>
                </a:gs>
                <a:gs pos="57143">
                  <a:srgbClr val="000000">
                    <a:alpha val="7277"/>
                  </a:srgbClr>
                </a:gs>
                <a:gs pos="71429">
                  <a:srgbClr val="000000">
                    <a:alpha val="3475"/>
                  </a:srgbClr>
                </a:gs>
                <a:gs pos="85714">
                  <a:srgbClr val="000000">
                    <a:alpha val="1389"/>
                  </a:srgbClr>
                </a:gs>
                <a:gs pos="100000">
                  <a:srgbClr val="0000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4176661">
              <a:off x="1223344" y="1632568"/>
              <a:ext cx="498505" cy="147404"/>
            </a:xfrm>
            <a:prstGeom prst="ellipse">
              <a:avLst/>
            </a:prstGeom>
            <a:gradFill>
              <a:gsLst>
                <a:gs pos="0">
                  <a:srgbClr val="000000">
                    <a:alpha val="22596"/>
                  </a:srgbClr>
                </a:gs>
                <a:gs pos="14286">
                  <a:srgbClr val="000000">
                    <a:alpha val="20975"/>
                  </a:srgbClr>
                </a:gs>
                <a:gs pos="28571">
                  <a:srgbClr val="000000">
                    <a:alpha val="16705"/>
                  </a:srgbClr>
                </a:gs>
                <a:gs pos="42857">
                  <a:srgbClr val="000000">
                    <a:alpha val="11298"/>
                  </a:srgbClr>
                </a:gs>
                <a:gs pos="57143">
                  <a:srgbClr val="000000">
                    <a:alpha val="6427"/>
                  </a:srgbClr>
                </a:gs>
                <a:gs pos="71429">
                  <a:srgbClr val="000000">
                    <a:alpha val="3062"/>
                  </a:srgbClr>
                </a:gs>
                <a:gs pos="85714">
                  <a:srgbClr val="000000">
                    <a:alpha val="1222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9832890">
              <a:off x="1637273" y="1332103"/>
              <a:ext cx="269887" cy="264449"/>
            </a:xfrm>
            <a:prstGeom prst="ellipse">
              <a:avLst/>
            </a:prstGeom>
            <a:gradFill>
              <a:gsLst>
                <a:gs pos="0">
                  <a:srgbClr val="004493">
                    <a:alpha val="1639"/>
                  </a:srgbClr>
                </a:gs>
                <a:gs pos="14286">
                  <a:srgbClr val="004493">
                    <a:alpha val="1507"/>
                  </a:srgbClr>
                </a:gs>
                <a:gs pos="28571">
                  <a:srgbClr val="004493">
                    <a:alpha val="1172"/>
                  </a:srgbClr>
                </a:gs>
                <a:gs pos="42857">
                  <a:srgbClr val="004493">
                    <a:alpha val="771"/>
                  </a:srgbClr>
                </a:gs>
                <a:gs pos="57143">
                  <a:srgbClr val="004493">
                    <a:alpha val="428"/>
                  </a:srgbClr>
                </a:gs>
                <a:gs pos="71429">
                  <a:srgbClr val="004493">
                    <a:alpha val="200"/>
                  </a:srgbClr>
                </a:gs>
                <a:gs pos="85714">
                  <a:srgbClr val="004493">
                    <a:alpha val="79"/>
                  </a:srgbClr>
                </a:gs>
                <a:gs pos="100000">
                  <a:srgbClr val="004493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-9117984">
              <a:off x="1493003" y="1464716"/>
              <a:ext cx="469201" cy="131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5775499">
              <a:off x="1516729" y="1398143"/>
              <a:ext cx="528568" cy="292773"/>
            </a:xfrm>
            <a:prstGeom prst="ellipse">
              <a:avLst/>
            </a:prstGeom>
            <a:gradFill>
              <a:gsLst>
                <a:gs pos="0">
                  <a:srgbClr val="0065FF">
                    <a:alpha val="19552"/>
                  </a:srgbClr>
                </a:gs>
                <a:gs pos="14286">
                  <a:srgbClr val="0065FF">
                    <a:alpha val="18124"/>
                  </a:srgbClr>
                </a:gs>
                <a:gs pos="28571">
                  <a:srgbClr val="0065FF">
                    <a:alpha val="14381"/>
                  </a:srgbClr>
                </a:gs>
                <a:gs pos="42857">
                  <a:srgbClr val="0065FF">
                    <a:alpha val="9682"/>
                  </a:srgbClr>
                </a:gs>
                <a:gs pos="57143">
                  <a:srgbClr val="0065FF">
                    <a:alpha val="5487"/>
                  </a:srgbClr>
                </a:gs>
                <a:gs pos="71429">
                  <a:srgbClr val="0065FF">
                    <a:alpha val="2607"/>
                  </a:srgbClr>
                </a:gs>
                <a:gs pos="85714">
                  <a:srgbClr val="0065FF">
                    <a:alpha val="1039"/>
                  </a:srgbClr>
                </a:gs>
                <a:gs pos="100000">
                  <a:srgbClr val="0065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3510859">
              <a:off x="1474581" y="2302013"/>
              <a:ext cx="285000" cy="56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9900146">
              <a:off x="1651232" y="1516370"/>
              <a:ext cx="588804" cy="109075"/>
            </a:xfrm>
            <a:prstGeom prst="ellipse">
              <a:avLst/>
            </a:prstGeom>
            <a:gradFill>
              <a:gsLst>
                <a:gs pos="0">
                  <a:srgbClr val="FFFFFF">
                    <a:alpha val="30444"/>
                  </a:srgbClr>
                </a:gs>
                <a:gs pos="14286">
                  <a:srgbClr val="FFFFFF">
                    <a:alpha val="28371"/>
                  </a:srgbClr>
                </a:gs>
                <a:gs pos="28571">
                  <a:srgbClr val="FFFFFF">
                    <a:alpha val="22824"/>
                  </a:srgbClr>
                </a:gs>
                <a:gs pos="42857">
                  <a:srgbClr val="FFFFFF">
                    <a:alpha val="15628"/>
                  </a:srgbClr>
                </a:gs>
                <a:gs pos="57143">
                  <a:srgbClr val="FFFFFF">
                    <a:alpha val="8986"/>
                  </a:srgbClr>
                </a:gs>
                <a:gs pos="71429">
                  <a:srgbClr val="FFFFFF">
                    <a:alpha val="4312"/>
                  </a:srgbClr>
                </a:gs>
                <a:gs pos="85714">
                  <a:srgbClr val="FFFFFF">
                    <a:alpha val="1728"/>
                  </a:srgbClr>
                </a:gs>
                <a:gs pos="100000">
                  <a:srgbClr val="FFFFFF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10403818">
              <a:off x="1467511" y="1392262"/>
              <a:ext cx="373429" cy="305718"/>
            </a:xfrm>
            <a:prstGeom prst="ellipse">
              <a:avLst/>
            </a:prstGeom>
            <a:gradFill>
              <a:gsLst>
                <a:gs pos="0">
                  <a:srgbClr val="0000FF">
                    <a:alpha val="2525"/>
                  </a:srgbClr>
                </a:gs>
                <a:gs pos="14286">
                  <a:srgbClr val="0000FF">
                    <a:alpha val="2323"/>
                  </a:srgbClr>
                </a:gs>
                <a:gs pos="28571">
                  <a:srgbClr val="0000FF">
                    <a:alpha val="1809"/>
                  </a:srgbClr>
                </a:gs>
                <a:gs pos="42857">
                  <a:srgbClr val="0000FF">
                    <a:alpha val="1190"/>
                  </a:srgbClr>
                </a:gs>
                <a:gs pos="57143">
                  <a:srgbClr val="0000FF">
                    <a:alpha val="661"/>
                  </a:srgbClr>
                </a:gs>
                <a:gs pos="71429">
                  <a:srgbClr val="0000FF">
                    <a:alpha val="310"/>
                  </a:srgbClr>
                </a:gs>
                <a:gs pos="85714">
                  <a:srgbClr val="0000FF">
                    <a:alpha val="123"/>
                  </a:srgbClr>
                </a:gs>
                <a:gs pos="100000">
                  <a:srgbClr val="0000FF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-8714710">
              <a:off x="702707" y="1343140"/>
              <a:ext cx="277102" cy="40312"/>
            </a:xfrm>
            <a:prstGeom prst="ellipse">
              <a:avLst/>
            </a:prstGeom>
            <a:gradFill>
              <a:gsLst>
                <a:gs pos="0">
                  <a:srgbClr val="000014">
                    <a:alpha val="32968"/>
                  </a:srgbClr>
                </a:gs>
                <a:gs pos="14286">
                  <a:srgbClr val="000014">
                    <a:alpha val="30764"/>
                  </a:srgbClr>
                </a:gs>
                <a:gs pos="28571">
                  <a:srgbClr val="000014">
                    <a:alpha val="24833"/>
                  </a:srgbClr>
                </a:gs>
                <a:gs pos="42857">
                  <a:srgbClr val="000014">
                    <a:alpha val="17075"/>
                  </a:srgbClr>
                </a:gs>
                <a:gs pos="57143">
                  <a:srgbClr val="000014">
                    <a:alpha val="9855"/>
                  </a:srgbClr>
                </a:gs>
                <a:gs pos="71429">
                  <a:srgbClr val="000014">
                    <a:alpha val="4740"/>
                  </a:srgbClr>
                </a:gs>
                <a:gs pos="85714">
                  <a:srgbClr val="000014">
                    <a:alpha val="1902"/>
                  </a:srgbClr>
                </a:gs>
                <a:gs pos="100000">
                  <a:srgbClr val="00001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7422697">
              <a:off x="903270" y="892750"/>
              <a:ext cx="297881" cy="148423"/>
            </a:xfrm>
            <a:prstGeom prst="ellipse">
              <a:avLst/>
            </a:prstGeom>
            <a:gradFill>
              <a:gsLst>
                <a:gs pos="0">
                  <a:srgbClr val="5A0000">
                    <a:alpha val="32968"/>
                  </a:srgbClr>
                </a:gs>
                <a:gs pos="14286">
                  <a:srgbClr val="5A0000">
                    <a:alpha val="30764"/>
                  </a:srgbClr>
                </a:gs>
                <a:gs pos="28571">
                  <a:srgbClr val="5A0000">
                    <a:alpha val="24833"/>
                  </a:srgbClr>
                </a:gs>
                <a:gs pos="42857">
                  <a:srgbClr val="5A0000">
                    <a:alpha val="17075"/>
                  </a:srgbClr>
                </a:gs>
                <a:gs pos="57143">
                  <a:srgbClr val="5A0000">
                    <a:alpha val="9855"/>
                  </a:srgbClr>
                </a:gs>
                <a:gs pos="71429">
                  <a:srgbClr val="5A0000">
                    <a:alpha val="4740"/>
                  </a:srgbClr>
                </a:gs>
                <a:gs pos="85714">
                  <a:srgbClr val="5A0000">
                    <a:alpha val="1902"/>
                  </a:srgbClr>
                </a:gs>
                <a:gs pos="100000">
                  <a:srgbClr val="5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9449092">
              <a:off x="754314" y="1631796"/>
              <a:ext cx="567150" cy="166481"/>
            </a:xfrm>
            <a:prstGeom prst="ellipse">
              <a:avLst/>
            </a:prstGeom>
            <a:gradFill>
              <a:gsLst>
                <a:gs pos="0">
                  <a:srgbClr val="000000">
                    <a:alpha val="24264"/>
                  </a:srgbClr>
                </a:gs>
                <a:gs pos="14286">
                  <a:srgbClr val="000000">
                    <a:alpha val="22543"/>
                  </a:srgbClr>
                </a:gs>
                <a:gs pos="28571">
                  <a:srgbClr val="000000">
                    <a:alpha val="17991"/>
                  </a:srgbClr>
                </a:gs>
                <a:gs pos="42857">
                  <a:srgbClr val="000000">
                    <a:alpha val="12199"/>
                  </a:srgbClr>
                </a:gs>
                <a:gs pos="57143">
                  <a:srgbClr val="000000">
                    <a:alpha val="6955"/>
                  </a:srgbClr>
                </a:gs>
                <a:gs pos="71429">
                  <a:srgbClr val="000000">
                    <a:alpha val="3318"/>
                  </a:srgbClr>
                </a:gs>
                <a:gs pos="85714">
                  <a:srgbClr val="000000">
                    <a:alpha val="1325"/>
                  </a:srgbClr>
                </a:gs>
                <a:gs pos="100000">
                  <a:srgbClr val="0000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10262466">
              <a:off x="1654549" y="462016"/>
              <a:ext cx="380864" cy="707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3395321">
              <a:off x="1717242" y="1223072"/>
              <a:ext cx="634292" cy="72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4847480">
              <a:off x="1866429" y="1107930"/>
              <a:ext cx="343239" cy="70115"/>
            </a:xfrm>
            <a:prstGeom prst="ellipse">
              <a:avLst/>
            </a:prstGeom>
            <a:gradFill>
              <a:gsLst>
                <a:gs pos="0">
                  <a:srgbClr val="00BAFF">
                    <a:alpha val="27797"/>
                  </a:srgbClr>
                </a:gs>
                <a:gs pos="14286">
                  <a:srgbClr val="00BAFF">
                    <a:alpha val="25869"/>
                  </a:srgbClr>
                </a:gs>
                <a:gs pos="28571">
                  <a:srgbClr val="00BAFF">
                    <a:alpha val="20739"/>
                  </a:srgbClr>
                </a:gs>
                <a:gs pos="42857">
                  <a:srgbClr val="00BAFF">
                    <a:alpha val="14140"/>
                  </a:srgbClr>
                </a:gs>
                <a:gs pos="57143">
                  <a:srgbClr val="00BAFF">
                    <a:alpha val="8100"/>
                  </a:srgbClr>
                </a:gs>
                <a:gs pos="71429">
                  <a:srgbClr val="00BAFF">
                    <a:alpha val="3877"/>
                  </a:srgbClr>
                </a:gs>
                <a:gs pos="85714">
                  <a:srgbClr val="00BAFF">
                    <a:alpha val="1551"/>
                  </a:srgbClr>
                </a:gs>
                <a:gs pos="100000">
                  <a:srgbClr val="00BA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6669260">
              <a:off x="2238670" y="1657542"/>
              <a:ext cx="417705" cy="77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3313034">
              <a:off x="514138" y="3060413"/>
              <a:ext cx="399372" cy="175925"/>
            </a:xfrm>
            <a:prstGeom prst="ellipse">
              <a:avLst/>
            </a:prstGeom>
            <a:gradFill>
              <a:gsLst>
                <a:gs pos="0">
                  <a:srgbClr val="0000FF">
                    <a:alpha val="31594"/>
                  </a:srgbClr>
                </a:gs>
                <a:gs pos="14286">
                  <a:srgbClr val="0000FF">
                    <a:alpha val="29461"/>
                  </a:srgbClr>
                </a:gs>
                <a:gs pos="28571">
                  <a:srgbClr val="0000FF">
                    <a:alpha val="23737"/>
                  </a:srgbClr>
                </a:gs>
                <a:gs pos="42857">
                  <a:srgbClr val="0000FF">
                    <a:alpha val="16284"/>
                  </a:srgbClr>
                </a:gs>
                <a:gs pos="57143">
                  <a:srgbClr val="0000FF">
                    <a:alpha val="9379"/>
                  </a:srgbClr>
                </a:gs>
                <a:gs pos="71429">
                  <a:srgbClr val="0000FF">
                    <a:alpha val="4505"/>
                  </a:srgbClr>
                </a:gs>
                <a:gs pos="85714">
                  <a:srgbClr val="0000FF">
                    <a:alpha val="1806"/>
                  </a:srgbClr>
                </a:gs>
                <a:gs pos="100000">
                  <a:srgbClr val="0000FF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8751037">
              <a:off x="1162468" y="1303769"/>
              <a:ext cx="259560" cy="49731"/>
            </a:xfrm>
            <a:prstGeom prst="ellipse">
              <a:avLst/>
            </a:prstGeom>
            <a:gradFill>
              <a:gsLst>
                <a:gs pos="0">
                  <a:srgbClr val="00001F">
                    <a:alpha val="32968"/>
                  </a:srgbClr>
                </a:gs>
                <a:gs pos="14286">
                  <a:srgbClr val="00001F">
                    <a:alpha val="30764"/>
                  </a:srgbClr>
                </a:gs>
                <a:gs pos="28571">
                  <a:srgbClr val="00001F">
                    <a:alpha val="24833"/>
                  </a:srgbClr>
                </a:gs>
                <a:gs pos="42857">
                  <a:srgbClr val="00001F">
                    <a:alpha val="17075"/>
                  </a:srgbClr>
                </a:gs>
                <a:gs pos="57143">
                  <a:srgbClr val="00001F">
                    <a:alpha val="9855"/>
                  </a:srgbClr>
                </a:gs>
                <a:gs pos="71429">
                  <a:srgbClr val="00001F">
                    <a:alpha val="4740"/>
                  </a:srgbClr>
                </a:gs>
                <a:gs pos="85714">
                  <a:srgbClr val="00001F">
                    <a:alpha val="1902"/>
                  </a:srgbClr>
                </a:gs>
                <a:gs pos="100000">
                  <a:srgbClr val="00001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2820597">
              <a:off x="213441" y="2896090"/>
              <a:ext cx="363375" cy="335266"/>
            </a:xfrm>
            <a:prstGeom prst="ellipse">
              <a:avLst/>
            </a:prstGeom>
            <a:gradFill>
              <a:gsLst>
                <a:gs pos="0">
                  <a:srgbClr val="ED2400">
                    <a:alpha val="22498"/>
                  </a:srgbClr>
                </a:gs>
                <a:gs pos="14286">
                  <a:srgbClr val="ED2400">
                    <a:alpha val="20884"/>
                  </a:srgbClr>
                </a:gs>
                <a:gs pos="28571">
                  <a:srgbClr val="ED2400">
                    <a:alpha val="16630"/>
                  </a:srgbClr>
                </a:gs>
                <a:gs pos="42857">
                  <a:srgbClr val="ED2400">
                    <a:alpha val="11246"/>
                  </a:srgbClr>
                </a:gs>
                <a:gs pos="57143">
                  <a:srgbClr val="ED2400">
                    <a:alpha val="6397"/>
                  </a:srgbClr>
                </a:gs>
                <a:gs pos="71429">
                  <a:srgbClr val="ED2400">
                    <a:alpha val="3047"/>
                  </a:srgbClr>
                </a:gs>
                <a:gs pos="85714">
                  <a:srgbClr val="ED2400">
                    <a:alpha val="1216"/>
                  </a:srgbClr>
                </a:gs>
                <a:gs pos="100000">
                  <a:srgbClr val="ED2400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4942056">
              <a:off x="1012902" y="1637693"/>
              <a:ext cx="277982" cy="142833"/>
            </a:xfrm>
            <a:prstGeom prst="ellipse">
              <a:avLst/>
            </a:prstGeom>
            <a:gradFill>
              <a:gsLst>
                <a:gs pos="0">
                  <a:srgbClr val="000041">
                    <a:alpha val="18732"/>
                  </a:srgbClr>
                </a:gs>
                <a:gs pos="14286">
                  <a:srgbClr val="000041">
                    <a:alpha val="17357"/>
                  </a:srgbClr>
                </a:gs>
                <a:gs pos="28571">
                  <a:srgbClr val="000041">
                    <a:alpha val="13759"/>
                  </a:srgbClr>
                </a:gs>
                <a:gs pos="42857">
                  <a:srgbClr val="000041">
                    <a:alpha val="9253"/>
                  </a:srgbClr>
                </a:gs>
                <a:gs pos="57143">
                  <a:srgbClr val="000041">
                    <a:alpha val="5238"/>
                  </a:srgbClr>
                </a:gs>
                <a:gs pos="71429">
                  <a:srgbClr val="000041">
                    <a:alpha val="2487"/>
                  </a:srgbClr>
                </a:gs>
                <a:gs pos="85714">
                  <a:srgbClr val="000041">
                    <a:alpha val="991"/>
                  </a:srgbClr>
                </a:gs>
                <a:gs pos="100000">
                  <a:srgbClr val="000041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5729936">
              <a:off x="1803987" y="1290176"/>
              <a:ext cx="389641" cy="23465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6919355">
              <a:off x="1573589" y="2269089"/>
              <a:ext cx="272120" cy="152742"/>
            </a:xfrm>
            <a:prstGeom prst="ellipse">
              <a:avLst/>
            </a:prstGeom>
            <a:gradFill>
              <a:gsLst>
                <a:gs pos="0">
                  <a:srgbClr val="002B00">
                    <a:alpha val="32968"/>
                  </a:srgbClr>
                </a:gs>
                <a:gs pos="14286">
                  <a:srgbClr val="002B00">
                    <a:alpha val="30764"/>
                  </a:srgbClr>
                </a:gs>
                <a:gs pos="28571">
                  <a:srgbClr val="002B00">
                    <a:alpha val="24833"/>
                  </a:srgbClr>
                </a:gs>
                <a:gs pos="42857">
                  <a:srgbClr val="002B00">
                    <a:alpha val="17075"/>
                  </a:srgbClr>
                </a:gs>
                <a:gs pos="57143">
                  <a:srgbClr val="002B00">
                    <a:alpha val="9855"/>
                  </a:srgbClr>
                </a:gs>
                <a:gs pos="71429">
                  <a:srgbClr val="002B00">
                    <a:alpha val="4740"/>
                  </a:srgbClr>
                </a:gs>
                <a:gs pos="85714">
                  <a:srgbClr val="002B00">
                    <a:alpha val="1902"/>
                  </a:srgbClr>
                </a:gs>
                <a:gs pos="100000">
                  <a:srgbClr val="002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4968914">
              <a:off x="-139711" y="1755883"/>
              <a:ext cx="283914" cy="93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3811957">
              <a:off x="2092410" y="1298204"/>
              <a:ext cx="263909" cy="125102"/>
            </a:xfrm>
            <a:prstGeom prst="ellipse">
              <a:avLst/>
            </a:prstGeom>
            <a:gradFill>
              <a:gsLst>
                <a:gs pos="0">
                  <a:srgbClr val="4F0000">
                    <a:alpha val="32968"/>
                  </a:srgbClr>
                </a:gs>
                <a:gs pos="14286">
                  <a:srgbClr val="4F0000">
                    <a:alpha val="30764"/>
                  </a:srgbClr>
                </a:gs>
                <a:gs pos="28571">
                  <a:srgbClr val="4F0000">
                    <a:alpha val="24833"/>
                  </a:srgbClr>
                </a:gs>
                <a:gs pos="42857">
                  <a:srgbClr val="4F0000">
                    <a:alpha val="17075"/>
                  </a:srgbClr>
                </a:gs>
                <a:gs pos="57143">
                  <a:srgbClr val="4F0000">
                    <a:alpha val="9855"/>
                  </a:srgbClr>
                </a:gs>
                <a:gs pos="71429">
                  <a:srgbClr val="4F0000">
                    <a:alpha val="4740"/>
                  </a:srgbClr>
                </a:gs>
                <a:gs pos="85714">
                  <a:srgbClr val="4F0000">
                    <a:alpha val="1902"/>
                  </a:srgbClr>
                </a:gs>
                <a:gs pos="100000">
                  <a:srgbClr val="4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-8672188">
              <a:off x="1838608" y="917272"/>
              <a:ext cx="248364" cy="37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-9423040">
              <a:off x="500267" y="734074"/>
              <a:ext cx="296599" cy="277773"/>
            </a:xfrm>
            <a:prstGeom prst="ellipse">
              <a:avLst/>
            </a:prstGeom>
            <a:gradFill>
              <a:gsLst>
                <a:gs pos="0">
                  <a:srgbClr val="FFFFFF">
                    <a:alpha val="4473"/>
                  </a:srgbClr>
                </a:gs>
                <a:gs pos="14286">
                  <a:srgbClr val="FFFFFF">
                    <a:alpha val="4118"/>
                  </a:srgbClr>
                </a:gs>
                <a:gs pos="28571">
                  <a:srgbClr val="FFFFFF">
                    <a:alpha val="3213"/>
                  </a:srgbClr>
                </a:gs>
                <a:gs pos="42857">
                  <a:srgbClr val="FFFFFF">
                    <a:alpha val="2119"/>
                  </a:srgbClr>
                </a:gs>
                <a:gs pos="57143">
                  <a:srgbClr val="FFFFFF">
                    <a:alpha val="1180"/>
                  </a:srgbClr>
                </a:gs>
                <a:gs pos="71429">
                  <a:srgbClr val="FFFFFF">
                    <a:alpha val="554"/>
                  </a:srgbClr>
                </a:gs>
                <a:gs pos="85714">
                  <a:srgbClr val="FFFFFF">
                    <a:alpha val="219"/>
                  </a:srgbClr>
                </a:gs>
                <a:gs pos="100000">
                  <a:srgbClr val="FFFFFF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10437425">
              <a:off x="1595055" y="1570225"/>
              <a:ext cx="336643" cy="43828"/>
            </a:xfrm>
            <a:prstGeom prst="ellipse">
              <a:avLst/>
            </a:prstGeom>
            <a:gradFill>
              <a:gsLst>
                <a:gs pos="0">
                  <a:srgbClr val="FFD6FF">
                    <a:alpha val="26404"/>
                  </a:srgbClr>
                </a:gs>
                <a:gs pos="14286">
                  <a:srgbClr val="FFD6FF">
                    <a:alpha val="24556"/>
                  </a:srgbClr>
                </a:gs>
                <a:gs pos="28571">
                  <a:srgbClr val="FFD6FF">
                    <a:alpha val="19651"/>
                  </a:srgbClr>
                </a:gs>
                <a:gs pos="42857">
                  <a:srgbClr val="FFD6FF">
                    <a:alpha val="13368"/>
                  </a:srgbClr>
                </a:gs>
                <a:gs pos="57143">
                  <a:srgbClr val="FFD6FF">
                    <a:alpha val="7644"/>
                  </a:srgbClr>
                </a:gs>
                <a:gs pos="71429">
                  <a:srgbClr val="FFD6FF">
                    <a:alpha val="3654"/>
                  </a:srgbClr>
                </a:gs>
                <a:gs pos="85714">
                  <a:srgbClr val="FFD6FF">
                    <a:alpha val="1461"/>
                  </a:srgbClr>
                </a:gs>
                <a:gs pos="100000">
                  <a:srgbClr val="FFD6FF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3366511">
              <a:off x="634331" y="1054191"/>
              <a:ext cx="269306" cy="42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10188965">
              <a:off x="2115922" y="1240866"/>
              <a:ext cx="344609" cy="96937"/>
            </a:xfrm>
            <a:prstGeom prst="ellipse">
              <a:avLst/>
            </a:prstGeom>
            <a:gradFill>
              <a:gsLst>
                <a:gs pos="0">
                  <a:srgbClr val="500000">
                    <a:alpha val="32968"/>
                  </a:srgbClr>
                </a:gs>
                <a:gs pos="14286">
                  <a:srgbClr val="500000">
                    <a:alpha val="30764"/>
                  </a:srgbClr>
                </a:gs>
                <a:gs pos="28571">
                  <a:srgbClr val="500000">
                    <a:alpha val="24833"/>
                  </a:srgbClr>
                </a:gs>
                <a:gs pos="42857">
                  <a:srgbClr val="500000">
                    <a:alpha val="17075"/>
                  </a:srgbClr>
                </a:gs>
                <a:gs pos="57143">
                  <a:srgbClr val="500000">
                    <a:alpha val="9855"/>
                  </a:srgbClr>
                </a:gs>
                <a:gs pos="71429">
                  <a:srgbClr val="500000">
                    <a:alpha val="4740"/>
                  </a:srgbClr>
                </a:gs>
                <a:gs pos="85714">
                  <a:srgbClr val="500000">
                    <a:alpha val="1902"/>
                  </a:srgbClr>
                </a:gs>
                <a:gs pos="100000">
                  <a:srgbClr val="5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630091">
              <a:off x="1246667" y="1959526"/>
              <a:ext cx="214952" cy="4359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10672869">
              <a:off x="733401" y="840966"/>
              <a:ext cx="334724" cy="10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10163825">
              <a:off x="2245673" y="843969"/>
              <a:ext cx="316957" cy="75526"/>
            </a:xfrm>
            <a:prstGeom prst="ellipse">
              <a:avLst/>
            </a:prstGeom>
            <a:gradFill>
              <a:gsLst>
                <a:gs pos="0">
                  <a:srgbClr val="6A0000">
                    <a:alpha val="28255"/>
                  </a:srgbClr>
                </a:gs>
                <a:gs pos="14286">
                  <a:srgbClr val="6A0000">
                    <a:alpha val="26302"/>
                  </a:srgbClr>
                </a:gs>
                <a:gs pos="28571">
                  <a:srgbClr val="6A0000">
                    <a:alpha val="21098"/>
                  </a:srgbClr>
                </a:gs>
                <a:gs pos="42857">
                  <a:srgbClr val="6A0000">
                    <a:alpha val="14395"/>
                  </a:srgbClr>
                </a:gs>
                <a:gs pos="57143">
                  <a:srgbClr val="6A0000">
                    <a:alpha val="8252"/>
                  </a:srgbClr>
                </a:gs>
                <a:gs pos="71429">
                  <a:srgbClr val="6A0000">
                    <a:alpha val="3951"/>
                  </a:srgbClr>
                </a:gs>
                <a:gs pos="85714">
                  <a:srgbClr val="6A0000">
                    <a:alpha val="1582"/>
                  </a:srgbClr>
                </a:gs>
                <a:gs pos="100000">
                  <a:srgbClr val="6A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8354256">
              <a:off x="2093316" y="727307"/>
              <a:ext cx="286087" cy="31618"/>
            </a:xfrm>
            <a:prstGeom prst="ellipse">
              <a:avLst/>
            </a:prstGeom>
            <a:gradFill>
              <a:gsLst>
                <a:gs pos="0">
                  <a:srgbClr val="FFFFDC">
                    <a:alpha val="32968"/>
                  </a:srgbClr>
                </a:gs>
                <a:gs pos="14286">
                  <a:srgbClr val="FFFFDC">
                    <a:alpha val="30764"/>
                  </a:srgbClr>
                </a:gs>
                <a:gs pos="28571">
                  <a:srgbClr val="FFFFDC">
                    <a:alpha val="24833"/>
                  </a:srgbClr>
                </a:gs>
                <a:gs pos="42857">
                  <a:srgbClr val="FFFFDC">
                    <a:alpha val="17075"/>
                  </a:srgbClr>
                </a:gs>
                <a:gs pos="57143">
                  <a:srgbClr val="FFFFDC">
                    <a:alpha val="9855"/>
                  </a:srgbClr>
                </a:gs>
                <a:gs pos="71429">
                  <a:srgbClr val="FFFFDC">
                    <a:alpha val="4740"/>
                  </a:srgbClr>
                </a:gs>
                <a:gs pos="85714">
                  <a:srgbClr val="FFFFDC">
                    <a:alpha val="1902"/>
                  </a:srgbClr>
                </a:gs>
                <a:gs pos="100000">
                  <a:srgbClr val="FFFF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3165878">
              <a:off x="2110064" y="1242639"/>
              <a:ext cx="373701" cy="82396"/>
            </a:xfrm>
            <a:prstGeom prst="ellipse">
              <a:avLst/>
            </a:prstGeom>
            <a:gradFill>
              <a:gsLst>
                <a:gs pos="0">
                  <a:srgbClr val="00FF00">
                    <a:alpha val="10506"/>
                  </a:srgbClr>
                </a:gs>
                <a:gs pos="14286">
                  <a:srgbClr val="00FF00">
                    <a:alpha val="9699"/>
                  </a:srgbClr>
                </a:gs>
                <a:gs pos="28571">
                  <a:srgbClr val="00FF00">
                    <a:alpha val="7615"/>
                  </a:srgbClr>
                </a:gs>
                <a:gs pos="42857">
                  <a:srgbClr val="00FF00">
                    <a:alpha val="5063"/>
                  </a:srgbClr>
                </a:gs>
                <a:gs pos="57143">
                  <a:srgbClr val="00FF00">
                    <a:alpha val="2838"/>
                  </a:srgbClr>
                </a:gs>
                <a:gs pos="71429">
                  <a:srgbClr val="00FF00">
                    <a:alpha val="1339"/>
                  </a:srgbClr>
                </a:gs>
                <a:gs pos="85714">
                  <a:srgbClr val="00FF00">
                    <a:alpha val="531"/>
                  </a:srgbClr>
                </a:gs>
                <a:gs pos="100000">
                  <a:srgbClr val="00FF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3610561">
              <a:off x="1514452" y="2062876"/>
              <a:ext cx="658368" cy="64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6417829">
              <a:off x="2318178" y="1131105"/>
              <a:ext cx="386220" cy="117918"/>
            </a:xfrm>
            <a:prstGeom prst="ellipse">
              <a:avLst/>
            </a:prstGeom>
            <a:gradFill>
              <a:gsLst>
                <a:gs pos="0">
                  <a:srgbClr val="000000">
                    <a:alpha val="12399"/>
                  </a:srgbClr>
                </a:gs>
                <a:gs pos="14286">
                  <a:srgbClr val="000000">
                    <a:alpha val="11456"/>
                  </a:srgbClr>
                </a:gs>
                <a:gs pos="28571">
                  <a:srgbClr val="000000">
                    <a:alpha val="9015"/>
                  </a:srgbClr>
                </a:gs>
                <a:gs pos="42857">
                  <a:srgbClr val="000000">
                    <a:alpha val="6008"/>
                  </a:srgbClr>
                </a:gs>
                <a:gs pos="57143">
                  <a:srgbClr val="000000">
                    <a:alpha val="3375"/>
                  </a:srgbClr>
                </a:gs>
                <a:gs pos="71429">
                  <a:srgbClr val="000000">
                    <a:alpha val="1594"/>
                  </a:srgbClr>
                </a:gs>
                <a:gs pos="85714">
                  <a:srgbClr val="000000">
                    <a:alpha val="634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7487589">
              <a:off x="1875460" y="766920"/>
              <a:ext cx="477602" cy="299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3188026">
              <a:off x="1754099" y="1343917"/>
              <a:ext cx="614938" cy="215030"/>
            </a:xfrm>
            <a:prstGeom prst="ellipse">
              <a:avLst/>
            </a:prstGeom>
            <a:gradFill>
              <a:gsLst>
                <a:gs pos="0">
                  <a:srgbClr val="00FFFF">
                    <a:alpha val="22493"/>
                  </a:srgbClr>
                </a:gs>
                <a:gs pos="14286">
                  <a:srgbClr val="00FFFF">
                    <a:alpha val="20879"/>
                  </a:srgbClr>
                </a:gs>
                <a:gs pos="28571">
                  <a:srgbClr val="00FFFF">
                    <a:alpha val="16626"/>
                  </a:srgbClr>
                </a:gs>
                <a:gs pos="42857">
                  <a:srgbClr val="00FFFF">
                    <a:alpha val="11243"/>
                  </a:srgbClr>
                </a:gs>
                <a:gs pos="57143">
                  <a:srgbClr val="00FFFF">
                    <a:alpha val="6395"/>
                  </a:srgbClr>
                </a:gs>
                <a:gs pos="71429">
                  <a:srgbClr val="00FFFF">
                    <a:alpha val="3046"/>
                  </a:srgbClr>
                </a:gs>
                <a:gs pos="85714">
                  <a:srgbClr val="00FFFF">
                    <a:alpha val="1216"/>
                  </a:srgbClr>
                </a:gs>
                <a:gs pos="100000">
                  <a:srgbClr val="00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7428225">
              <a:off x="1860095" y="1095485"/>
              <a:ext cx="384551" cy="224698"/>
            </a:xfrm>
            <a:prstGeom prst="ellipse">
              <a:avLst/>
            </a:prstGeom>
            <a:gradFill>
              <a:gsLst>
                <a:gs pos="0">
                  <a:srgbClr val="00003E">
                    <a:alpha val="29891"/>
                  </a:srgbClr>
                </a:gs>
                <a:gs pos="14286">
                  <a:srgbClr val="00003E">
                    <a:alpha val="27848"/>
                  </a:srgbClr>
                </a:gs>
                <a:gs pos="28571">
                  <a:srgbClr val="00003E">
                    <a:alpha val="22387"/>
                  </a:srgbClr>
                </a:gs>
                <a:gs pos="42857">
                  <a:srgbClr val="00003E">
                    <a:alpha val="15315"/>
                  </a:srgbClr>
                </a:gs>
                <a:gs pos="57143">
                  <a:srgbClr val="00003E">
                    <a:alpha val="8799"/>
                  </a:srgbClr>
                </a:gs>
                <a:gs pos="71429">
                  <a:srgbClr val="00003E">
                    <a:alpha val="4220"/>
                  </a:srgbClr>
                </a:gs>
                <a:gs pos="85714">
                  <a:srgbClr val="00003E">
                    <a:alpha val="1690"/>
                  </a:srgbClr>
                </a:gs>
                <a:gs pos="100000">
                  <a:srgbClr val="00003E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5122892">
              <a:off x="1212466" y="1998687"/>
              <a:ext cx="500740" cy="62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3008561">
              <a:off x="1524875" y="2128749"/>
              <a:ext cx="338871" cy="52589"/>
            </a:xfrm>
            <a:prstGeom prst="ellipse">
              <a:avLst/>
            </a:prstGeom>
            <a:gradFill>
              <a:gsLst>
                <a:gs pos="0">
                  <a:srgbClr val="450000">
                    <a:alpha val="32968"/>
                  </a:srgbClr>
                </a:gs>
                <a:gs pos="14286">
                  <a:srgbClr val="450000">
                    <a:alpha val="30764"/>
                  </a:srgbClr>
                </a:gs>
                <a:gs pos="28571">
                  <a:srgbClr val="450000">
                    <a:alpha val="24833"/>
                  </a:srgbClr>
                </a:gs>
                <a:gs pos="42857">
                  <a:srgbClr val="450000">
                    <a:alpha val="17075"/>
                  </a:srgbClr>
                </a:gs>
                <a:gs pos="57143">
                  <a:srgbClr val="450000">
                    <a:alpha val="9855"/>
                  </a:srgbClr>
                </a:gs>
                <a:gs pos="71429">
                  <a:srgbClr val="450000">
                    <a:alpha val="4740"/>
                  </a:srgbClr>
                </a:gs>
                <a:gs pos="85714">
                  <a:srgbClr val="450000">
                    <a:alpha val="1902"/>
                  </a:srgbClr>
                </a:gs>
                <a:gs pos="100000">
                  <a:srgbClr val="4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3207693">
              <a:off x="573597" y="1227621"/>
              <a:ext cx="264174" cy="96314"/>
            </a:xfrm>
            <a:prstGeom prst="ellipse">
              <a:avLst/>
            </a:prstGeom>
            <a:gradFill>
              <a:gsLst>
                <a:gs pos="0">
                  <a:srgbClr val="FF0026">
                    <a:alpha val="32968"/>
                  </a:srgbClr>
                </a:gs>
                <a:gs pos="14286">
                  <a:srgbClr val="FF0026">
                    <a:alpha val="30764"/>
                  </a:srgbClr>
                </a:gs>
                <a:gs pos="28571">
                  <a:srgbClr val="FF0026">
                    <a:alpha val="24833"/>
                  </a:srgbClr>
                </a:gs>
                <a:gs pos="42857">
                  <a:srgbClr val="FF0026">
                    <a:alpha val="17075"/>
                  </a:srgbClr>
                </a:gs>
                <a:gs pos="57143">
                  <a:srgbClr val="FF0026">
                    <a:alpha val="9855"/>
                  </a:srgbClr>
                </a:gs>
                <a:gs pos="71429">
                  <a:srgbClr val="FF0026">
                    <a:alpha val="4740"/>
                  </a:srgbClr>
                </a:gs>
                <a:gs pos="85714">
                  <a:srgbClr val="FF0026">
                    <a:alpha val="1902"/>
                  </a:srgbClr>
                </a:gs>
                <a:gs pos="100000">
                  <a:srgbClr val="FF002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-8895181">
              <a:off x="1989539" y="1416515"/>
              <a:ext cx="279404" cy="33033"/>
            </a:xfrm>
            <a:prstGeom prst="ellipse">
              <a:avLst/>
            </a:prstGeom>
            <a:gradFill>
              <a:gsLst>
                <a:gs pos="0">
                  <a:srgbClr val="B2FFFF">
                    <a:alpha val="32968"/>
                  </a:srgbClr>
                </a:gs>
                <a:gs pos="14286">
                  <a:srgbClr val="B2FFFF">
                    <a:alpha val="30764"/>
                  </a:srgbClr>
                </a:gs>
                <a:gs pos="28571">
                  <a:srgbClr val="B2FFFF">
                    <a:alpha val="24833"/>
                  </a:srgbClr>
                </a:gs>
                <a:gs pos="42857">
                  <a:srgbClr val="B2FFFF">
                    <a:alpha val="17075"/>
                  </a:srgbClr>
                </a:gs>
                <a:gs pos="57143">
                  <a:srgbClr val="B2FFFF">
                    <a:alpha val="9855"/>
                  </a:srgbClr>
                </a:gs>
                <a:gs pos="71429">
                  <a:srgbClr val="B2FFFF">
                    <a:alpha val="4740"/>
                  </a:srgbClr>
                </a:gs>
                <a:gs pos="85714">
                  <a:srgbClr val="B2FFFF">
                    <a:alpha val="1902"/>
                  </a:srgbClr>
                </a:gs>
                <a:gs pos="100000">
                  <a:srgbClr val="B2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7769603">
              <a:off x="2279304" y="1116500"/>
              <a:ext cx="379576" cy="4695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7561832">
              <a:off x="1128393" y="1920257"/>
              <a:ext cx="135946" cy="117049"/>
            </a:xfrm>
            <a:prstGeom prst="ellipse">
              <a:avLst/>
            </a:prstGeom>
            <a:gradFill>
              <a:gsLst>
                <a:gs pos="0">
                  <a:srgbClr val="2E00FF">
                    <a:alpha val="32968"/>
                  </a:srgbClr>
                </a:gs>
                <a:gs pos="14286">
                  <a:srgbClr val="2E00FF">
                    <a:alpha val="30764"/>
                  </a:srgbClr>
                </a:gs>
                <a:gs pos="28571">
                  <a:srgbClr val="2E00FF">
                    <a:alpha val="24833"/>
                  </a:srgbClr>
                </a:gs>
                <a:gs pos="42857">
                  <a:srgbClr val="2E00FF">
                    <a:alpha val="17075"/>
                  </a:srgbClr>
                </a:gs>
                <a:gs pos="57143">
                  <a:srgbClr val="2E00FF">
                    <a:alpha val="9855"/>
                  </a:srgbClr>
                </a:gs>
                <a:gs pos="71429">
                  <a:srgbClr val="2E00FF">
                    <a:alpha val="4740"/>
                  </a:srgbClr>
                </a:gs>
                <a:gs pos="85714">
                  <a:srgbClr val="2E00FF">
                    <a:alpha val="1902"/>
                  </a:srgbClr>
                </a:gs>
                <a:gs pos="100000">
                  <a:srgbClr val="2E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-8276554">
              <a:off x="2241502" y="1001189"/>
              <a:ext cx="472912" cy="99333"/>
            </a:xfrm>
            <a:prstGeom prst="ellipse">
              <a:avLst/>
            </a:prstGeom>
            <a:gradFill>
              <a:gsLst>
                <a:gs pos="0">
                  <a:srgbClr val="00FFFF">
                    <a:alpha val="20680"/>
                  </a:srgbClr>
                </a:gs>
                <a:gs pos="14286">
                  <a:srgbClr val="00FFFF">
                    <a:alpha val="19180"/>
                  </a:srgbClr>
                </a:gs>
                <a:gs pos="28571">
                  <a:srgbClr val="00FFFF">
                    <a:alpha val="15240"/>
                  </a:srgbClr>
                </a:gs>
                <a:gs pos="42857">
                  <a:srgbClr val="00FFFF">
                    <a:alpha val="10278"/>
                  </a:srgbClr>
                </a:gs>
                <a:gs pos="57143">
                  <a:srgbClr val="00FFFF">
                    <a:alpha val="5832"/>
                  </a:srgbClr>
                </a:gs>
                <a:gs pos="71429">
                  <a:srgbClr val="00FFFF">
                    <a:alpha val="2774"/>
                  </a:srgbClr>
                </a:gs>
                <a:gs pos="85714">
                  <a:srgbClr val="00FFFF">
                    <a:alpha val="1106"/>
                  </a:srgbClr>
                </a:gs>
                <a:gs pos="100000">
                  <a:srgbClr val="00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9476177">
              <a:off x="1130001" y="2888603"/>
              <a:ext cx="323640" cy="214446"/>
            </a:xfrm>
            <a:prstGeom prst="ellipse">
              <a:avLst/>
            </a:prstGeom>
            <a:gradFill>
              <a:gsLst>
                <a:gs pos="0">
                  <a:srgbClr val="AF0000">
                    <a:alpha val="9821"/>
                  </a:srgbClr>
                </a:gs>
                <a:gs pos="14286">
                  <a:srgbClr val="AF0000">
                    <a:alpha val="9064"/>
                  </a:srgbClr>
                </a:gs>
                <a:gs pos="28571">
                  <a:srgbClr val="AF0000">
                    <a:alpha val="7112"/>
                  </a:srgbClr>
                </a:gs>
                <a:gs pos="42857">
                  <a:srgbClr val="AF0000">
                    <a:alpha val="4724"/>
                  </a:srgbClr>
                </a:gs>
                <a:gs pos="57143">
                  <a:srgbClr val="AF0000">
                    <a:alpha val="2646"/>
                  </a:srgbClr>
                </a:gs>
                <a:gs pos="71429">
                  <a:srgbClr val="AF0000">
                    <a:alpha val="1247"/>
                  </a:srgbClr>
                </a:gs>
                <a:gs pos="85714">
                  <a:srgbClr val="AF0000">
                    <a:alpha val="495"/>
                  </a:srgbClr>
                </a:gs>
                <a:gs pos="100000">
                  <a:srgbClr val="AF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9719823">
              <a:off x="2232351" y="1219031"/>
              <a:ext cx="421409" cy="135568"/>
            </a:xfrm>
            <a:prstGeom prst="ellipse">
              <a:avLst/>
            </a:prstGeom>
            <a:gradFill>
              <a:gsLst>
                <a:gs pos="0">
                  <a:srgbClr val="AD0000">
                    <a:alpha val="32968"/>
                  </a:srgbClr>
                </a:gs>
                <a:gs pos="14286">
                  <a:srgbClr val="AD0000">
                    <a:alpha val="30764"/>
                  </a:srgbClr>
                </a:gs>
                <a:gs pos="28571">
                  <a:srgbClr val="AD0000">
                    <a:alpha val="24833"/>
                  </a:srgbClr>
                </a:gs>
                <a:gs pos="42857">
                  <a:srgbClr val="AD0000">
                    <a:alpha val="17075"/>
                  </a:srgbClr>
                </a:gs>
                <a:gs pos="57143">
                  <a:srgbClr val="AD0000">
                    <a:alpha val="9855"/>
                  </a:srgbClr>
                </a:gs>
                <a:gs pos="71429">
                  <a:srgbClr val="AD0000">
                    <a:alpha val="4740"/>
                  </a:srgbClr>
                </a:gs>
                <a:gs pos="85714">
                  <a:srgbClr val="AD0000">
                    <a:alpha val="1902"/>
                  </a:srgbClr>
                </a:gs>
                <a:gs pos="100000">
                  <a:srgbClr val="A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10654939">
              <a:off x="912869" y="1760232"/>
              <a:ext cx="274067" cy="178952"/>
            </a:xfrm>
            <a:prstGeom prst="ellipse">
              <a:avLst/>
            </a:prstGeom>
            <a:gradFill>
              <a:gsLst>
                <a:gs pos="0">
                  <a:srgbClr val="00755B">
                    <a:alpha val="8956"/>
                  </a:srgbClr>
                </a:gs>
                <a:gs pos="14286">
                  <a:srgbClr val="00755B">
                    <a:alpha val="8262"/>
                  </a:srgbClr>
                </a:gs>
                <a:gs pos="28571">
                  <a:srgbClr val="00755B">
                    <a:alpha val="6476"/>
                  </a:srgbClr>
                </a:gs>
                <a:gs pos="42857">
                  <a:srgbClr val="00755B">
                    <a:alpha val="4297"/>
                  </a:srgbClr>
                </a:gs>
                <a:gs pos="57143">
                  <a:srgbClr val="00755B">
                    <a:alpha val="2404"/>
                  </a:srgbClr>
                </a:gs>
                <a:gs pos="71429">
                  <a:srgbClr val="00755B">
                    <a:alpha val="1133"/>
                  </a:srgbClr>
                </a:gs>
                <a:gs pos="85714">
                  <a:srgbClr val="00755B">
                    <a:alpha val="449"/>
                  </a:srgbClr>
                </a:gs>
                <a:gs pos="100000">
                  <a:srgbClr val="00755B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3866861">
              <a:off x="2298391" y="1500587"/>
              <a:ext cx="357706" cy="96815"/>
            </a:xfrm>
            <a:prstGeom prst="ellipse">
              <a:avLst/>
            </a:prstGeom>
            <a:gradFill>
              <a:gsLst>
                <a:gs pos="0">
                  <a:srgbClr val="0000C5">
                    <a:alpha val="24702"/>
                  </a:srgbClr>
                </a:gs>
                <a:gs pos="14286">
                  <a:srgbClr val="0000C5">
                    <a:alpha val="22954"/>
                  </a:srgbClr>
                </a:gs>
                <a:gs pos="28571">
                  <a:srgbClr val="0000C5">
                    <a:alpha val="18329"/>
                  </a:srgbClr>
                </a:gs>
                <a:gs pos="42857">
                  <a:srgbClr val="0000C5">
                    <a:alpha val="12436"/>
                  </a:srgbClr>
                </a:gs>
                <a:gs pos="57143">
                  <a:srgbClr val="0000C5">
                    <a:alpha val="7094"/>
                  </a:srgbClr>
                </a:gs>
                <a:gs pos="71429">
                  <a:srgbClr val="0000C5">
                    <a:alpha val="3386"/>
                  </a:srgbClr>
                </a:gs>
                <a:gs pos="85714">
                  <a:srgbClr val="0000C5">
                    <a:alpha val="1353"/>
                  </a:srgbClr>
                </a:gs>
                <a:gs pos="100000">
                  <a:srgbClr val="0000C5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8120482">
              <a:off x="814233" y="1719622"/>
              <a:ext cx="278455" cy="148275"/>
            </a:xfrm>
            <a:prstGeom prst="ellipse">
              <a:avLst/>
            </a:prstGeom>
            <a:gradFill>
              <a:gsLst>
                <a:gs pos="0">
                  <a:srgbClr val="B6FFFF">
                    <a:alpha val="32968"/>
                  </a:srgbClr>
                </a:gs>
                <a:gs pos="14286">
                  <a:srgbClr val="B6FFFF">
                    <a:alpha val="30764"/>
                  </a:srgbClr>
                </a:gs>
                <a:gs pos="28571">
                  <a:srgbClr val="B6FFFF">
                    <a:alpha val="24833"/>
                  </a:srgbClr>
                </a:gs>
                <a:gs pos="42857">
                  <a:srgbClr val="B6FFFF">
                    <a:alpha val="17075"/>
                  </a:srgbClr>
                </a:gs>
                <a:gs pos="57143">
                  <a:srgbClr val="B6FFFF">
                    <a:alpha val="9855"/>
                  </a:srgbClr>
                </a:gs>
                <a:gs pos="71429">
                  <a:srgbClr val="B6FFFF">
                    <a:alpha val="4740"/>
                  </a:srgbClr>
                </a:gs>
                <a:gs pos="85714">
                  <a:srgbClr val="B6FFFF">
                    <a:alpha val="1902"/>
                  </a:srgbClr>
                </a:gs>
                <a:gs pos="100000">
                  <a:srgbClr val="B6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4704495">
              <a:off x="798029" y="883935"/>
              <a:ext cx="626641" cy="75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4830818">
              <a:off x="1198682" y="2102256"/>
              <a:ext cx="702092" cy="54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-8367037">
              <a:off x="1658522" y="1529746"/>
              <a:ext cx="251477" cy="106285"/>
            </a:xfrm>
            <a:prstGeom prst="ellipse">
              <a:avLst/>
            </a:prstGeom>
            <a:gradFill>
              <a:gsLst>
                <a:gs pos="0">
                  <a:srgbClr val="00FF00">
                    <a:alpha val="2719"/>
                  </a:srgbClr>
                </a:gs>
                <a:gs pos="14286">
                  <a:srgbClr val="00FF00">
                    <a:alpha val="2502"/>
                  </a:srgbClr>
                </a:gs>
                <a:gs pos="28571">
                  <a:srgbClr val="00FF00">
                    <a:alpha val="1948"/>
                  </a:srgbClr>
                </a:gs>
                <a:gs pos="42857">
                  <a:srgbClr val="00FF00">
                    <a:alpha val="1282"/>
                  </a:srgbClr>
                </a:gs>
                <a:gs pos="57143">
                  <a:srgbClr val="00FF00">
                    <a:alpha val="713"/>
                  </a:srgbClr>
                </a:gs>
                <a:gs pos="71429">
                  <a:srgbClr val="00FF00">
                    <a:alpha val="334"/>
                  </a:srgbClr>
                </a:gs>
                <a:gs pos="85714">
                  <a:srgbClr val="00FF00">
                    <a:alpha val="132"/>
                  </a:srgbClr>
                </a:gs>
                <a:gs pos="100000">
                  <a:srgbClr val="00FF0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7212650">
              <a:off x="778242" y="1596997"/>
              <a:ext cx="310198" cy="226833"/>
            </a:xfrm>
            <a:prstGeom prst="ellipse">
              <a:avLst/>
            </a:prstGeom>
            <a:gradFill>
              <a:gsLst>
                <a:gs pos="0">
                  <a:srgbClr val="0000FF">
                    <a:alpha val="29877"/>
                  </a:srgbClr>
                </a:gs>
                <a:gs pos="14286">
                  <a:srgbClr val="0000FF">
                    <a:alpha val="27834"/>
                  </a:srgbClr>
                </a:gs>
                <a:gs pos="28571">
                  <a:srgbClr val="0000FF">
                    <a:alpha val="22375"/>
                  </a:srgbClr>
                </a:gs>
                <a:gs pos="42857">
                  <a:srgbClr val="0000FF">
                    <a:alpha val="15307"/>
                  </a:srgbClr>
                </a:gs>
                <a:gs pos="57143">
                  <a:srgbClr val="0000FF">
                    <a:alpha val="8794"/>
                  </a:srgbClr>
                </a:gs>
                <a:gs pos="71429">
                  <a:srgbClr val="0000FF">
                    <a:alpha val="4218"/>
                  </a:srgbClr>
                </a:gs>
                <a:gs pos="85714">
                  <a:srgbClr val="0000FF">
                    <a:alpha val="1689"/>
                  </a:srgbClr>
                </a:gs>
                <a:gs pos="100000">
                  <a:srgbClr val="0000FF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9052342">
              <a:off x="1554200" y="1343389"/>
              <a:ext cx="437138" cy="161978"/>
            </a:xfrm>
            <a:prstGeom prst="ellipse">
              <a:avLst/>
            </a:prstGeom>
            <a:gradFill>
              <a:gsLst>
                <a:gs pos="0">
                  <a:srgbClr val="000000">
                    <a:alpha val="22489"/>
                  </a:srgbClr>
                </a:gs>
                <a:gs pos="14286">
                  <a:srgbClr val="000000">
                    <a:alpha val="20876"/>
                  </a:srgbClr>
                </a:gs>
                <a:gs pos="28571">
                  <a:srgbClr val="000000">
                    <a:alpha val="16624"/>
                  </a:srgbClr>
                </a:gs>
                <a:gs pos="42857">
                  <a:srgbClr val="000000">
                    <a:alpha val="11241"/>
                  </a:srgbClr>
                </a:gs>
                <a:gs pos="57143">
                  <a:srgbClr val="000000">
                    <a:alpha val="6394"/>
                  </a:srgbClr>
                </a:gs>
                <a:gs pos="71429">
                  <a:srgbClr val="000000">
                    <a:alpha val="3046"/>
                  </a:srgbClr>
                </a:gs>
                <a:gs pos="85714">
                  <a:srgbClr val="000000">
                    <a:alpha val="1216"/>
                  </a:srgbClr>
                </a:gs>
                <a:gs pos="100000">
                  <a:srgbClr val="000000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8099119">
              <a:off x="1963334" y="1961530"/>
              <a:ext cx="455308" cy="128762"/>
            </a:xfrm>
            <a:prstGeom prst="ellipse">
              <a:avLst/>
            </a:prstGeom>
            <a:gradFill>
              <a:gsLst>
                <a:gs pos="0">
                  <a:srgbClr val="59FFFF">
                    <a:alpha val="32968"/>
                  </a:srgbClr>
                </a:gs>
                <a:gs pos="14286">
                  <a:srgbClr val="59FFFF">
                    <a:alpha val="30764"/>
                  </a:srgbClr>
                </a:gs>
                <a:gs pos="28571">
                  <a:srgbClr val="59FFFF">
                    <a:alpha val="24833"/>
                  </a:srgbClr>
                </a:gs>
                <a:gs pos="42857">
                  <a:srgbClr val="59FFFF">
                    <a:alpha val="17075"/>
                  </a:srgbClr>
                </a:gs>
                <a:gs pos="57143">
                  <a:srgbClr val="59FFFF">
                    <a:alpha val="9855"/>
                  </a:srgbClr>
                </a:gs>
                <a:gs pos="71429">
                  <a:srgbClr val="59FFFF">
                    <a:alpha val="4740"/>
                  </a:srgbClr>
                </a:gs>
                <a:gs pos="85714">
                  <a:srgbClr val="59FFFF">
                    <a:alpha val="1902"/>
                  </a:srgbClr>
                </a:gs>
                <a:gs pos="100000">
                  <a:srgbClr val="5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-8795204">
              <a:off x="1346018" y="2146284"/>
              <a:ext cx="289497" cy="156690"/>
            </a:xfrm>
            <a:prstGeom prst="ellipse">
              <a:avLst/>
            </a:prstGeom>
            <a:gradFill>
              <a:gsLst>
                <a:gs pos="0">
                  <a:srgbClr val="00A1FF">
                    <a:alpha val="28154"/>
                  </a:srgbClr>
                </a:gs>
                <a:gs pos="14286">
                  <a:srgbClr val="00A1FF">
                    <a:alpha val="26207"/>
                  </a:srgbClr>
                </a:gs>
                <a:gs pos="28571">
                  <a:srgbClr val="00A1FF">
                    <a:alpha val="21019"/>
                  </a:srgbClr>
                </a:gs>
                <a:gs pos="42857">
                  <a:srgbClr val="00A1FF">
                    <a:alpha val="14339"/>
                  </a:srgbClr>
                </a:gs>
                <a:gs pos="57143">
                  <a:srgbClr val="00A1FF">
                    <a:alpha val="8219"/>
                  </a:srgbClr>
                </a:gs>
                <a:gs pos="71429">
                  <a:srgbClr val="00A1FF">
                    <a:alpha val="3935"/>
                  </a:srgbClr>
                </a:gs>
                <a:gs pos="85714">
                  <a:srgbClr val="00A1FF">
                    <a:alpha val="1575"/>
                  </a:srgbClr>
                </a:gs>
                <a:gs pos="100000">
                  <a:srgbClr val="00A1FF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-8948687">
              <a:off x="2242393" y="844142"/>
              <a:ext cx="474129" cy="225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7581395">
              <a:off x="2080205" y="1945774"/>
              <a:ext cx="400545" cy="81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9302120">
              <a:off x="1837952" y="2238262"/>
              <a:ext cx="590608" cy="154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9610572">
              <a:off x="639499" y="1209865"/>
              <a:ext cx="581414" cy="64926"/>
            </a:xfrm>
            <a:prstGeom prst="ellipse">
              <a:avLst/>
            </a:prstGeom>
            <a:gradFill>
              <a:gsLst>
                <a:gs pos="0">
                  <a:srgbClr val="000000">
                    <a:alpha val="26974"/>
                  </a:srgbClr>
                </a:gs>
                <a:gs pos="14286">
                  <a:srgbClr val="000000">
                    <a:alpha val="25093"/>
                  </a:srgbClr>
                </a:gs>
                <a:gs pos="28571">
                  <a:srgbClr val="000000">
                    <a:alpha val="20095"/>
                  </a:srgbClr>
                </a:gs>
                <a:gs pos="42857">
                  <a:srgbClr val="000000">
                    <a:alpha val="13683"/>
                  </a:srgbClr>
                </a:gs>
                <a:gs pos="57143">
                  <a:srgbClr val="000000">
                    <a:alpha val="7830"/>
                  </a:srgbClr>
                </a:gs>
                <a:gs pos="71429">
                  <a:srgbClr val="000000">
                    <a:alpha val="3745"/>
                  </a:srgbClr>
                </a:gs>
                <a:gs pos="85714">
                  <a:srgbClr val="000000">
                    <a:alpha val="1498"/>
                  </a:srgbClr>
                </a:gs>
                <a:gs pos="100000">
                  <a:srgbClr val="0000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8515036">
              <a:off x="1790654" y="1059998"/>
              <a:ext cx="463181" cy="66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2950711">
              <a:off x="604024" y="3022436"/>
              <a:ext cx="276000" cy="221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4477008">
              <a:off x="750994" y="1779854"/>
              <a:ext cx="322920" cy="148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-8595869">
              <a:off x="1954194" y="1845868"/>
              <a:ext cx="272257" cy="221387"/>
            </a:xfrm>
            <a:prstGeom prst="ellipse">
              <a:avLst/>
            </a:prstGeom>
            <a:gradFill>
              <a:gsLst>
                <a:gs pos="0">
                  <a:srgbClr val="830000">
                    <a:alpha val="7412"/>
                  </a:srgbClr>
                </a:gs>
                <a:gs pos="14286">
                  <a:srgbClr val="830000">
                    <a:alpha val="6834"/>
                  </a:srgbClr>
                </a:gs>
                <a:gs pos="28571">
                  <a:srgbClr val="830000">
                    <a:alpha val="5348"/>
                  </a:srgbClr>
                </a:gs>
                <a:gs pos="42857">
                  <a:srgbClr val="830000">
                    <a:alpha val="3541"/>
                  </a:srgbClr>
                </a:gs>
                <a:gs pos="57143">
                  <a:srgbClr val="830000">
                    <a:alpha val="1978"/>
                  </a:srgbClr>
                </a:gs>
                <a:gs pos="71429">
                  <a:srgbClr val="830000">
                    <a:alpha val="931"/>
                  </a:srgbClr>
                </a:gs>
                <a:gs pos="85714">
                  <a:srgbClr val="830000">
                    <a:alpha val="369"/>
                  </a:srgbClr>
                </a:gs>
                <a:gs pos="100000">
                  <a:srgbClr val="83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3243830">
              <a:off x="1934138" y="1243760"/>
              <a:ext cx="257292" cy="132356"/>
            </a:xfrm>
            <a:prstGeom prst="ellipse">
              <a:avLst/>
            </a:prstGeom>
            <a:gradFill>
              <a:gsLst>
                <a:gs pos="0">
                  <a:srgbClr val="C40000">
                    <a:alpha val="16020"/>
                  </a:srgbClr>
                </a:gs>
                <a:gs pos="14286">
                  <a:srgbClr val="C40000">
                    <a:alpha val="14825"/>
                  </a:srgbClr>
                </a:gs>
                <a:gs pos="28571">
                  <a:srgbClr val="C40000">
                    <a:alpha val="11714"/>
                  </a:srgbClr>
                </a:gs>
                <a:gs pos="42857">
                  <a:srgbClr val="C40000">
                    <a:alpha val="7847"/>
                  </a:srgbClr>
                </a:gs>
                <a:gs pos="57143">
                  <a:srgbClr val="C40000">
                    <a:alpha val="4427"/>
                  </a:srgbClr>
                </a:gs>
                <a:gs pos="71429">
                  <a:srgbClr val="C40000">
                    <a:alpha val="2097"/>
                  </a:srgbClr>
                </a:gs>
                <a:gs pos="85714">
                  <a:srgbClr val="C40000">
                    <a:alpha val="835"/>
                  </a:srgbClr>
                </a:gs>
                <a:gs pos="100000">
                  <a:srgbClr val="C40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4984708">
              <a:off x="838732" y="1685693"/>
              <a:ext cx="258486" cy="118283"/>
            </a:xfrm>
            <a:prstGeom prst="ellipse">
              <a:avLst/>
            </a:prstGeom>
            <a:gradFill>
              <a:gsLst>
                <a:gs pos="0">
                  <a:srgbClr val="723175">
                    <a:alpha val="31218"/>
                  </a:srgbClr>
                </a:gs>
                <a:gs pos="14286">
                  <a:srgbClr val="723175">
                    <a:alpha val="29105"/>
                  </a:srgbClr>
                </a:gs>
                <a:gs pos="28571">
                  <a:srgbClr val="723175">
                    <a:alpha val="23438"/>
                  </a:srgbClr>
                </a:gs>
                <a:gs pos="42857">
                  <a:srgbClr val="723175">
                    <a:alpha val="16069"/>
                  </a:srgbClr>
                </a:gs>
                <a:gs pos="57143">
                  <a:srgbClr val="723175">
                    <a:alpha val="9250"/>
                  </a:srgbClr>
                </a:gs>
                <a:gs pos="71429">
                  <a:srgbClr val="723175">
                    <a:alpha val="4442"/>
                  </a:srgbClr>
                </a:gs>
                <a:gs pos="85714">
                  <a:srgbClr val="723175">
                    <a:alpha val="1781"/>
                  </a:srgbClr>
                </a:gs>
                <a:gs pos="100000">
                  <a:srgbClr val="723175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-8746078">
              <a:off x="1934959" y="336321"/>
              <a:ext cx="460895" cy="247229"/>
            </a:xfrm>
            <a:prstGeom prst="ellipse">
              <a:avLst/>
            </a:prstGeom>
            <a:gradFill>
              <a:gsLst>
                <a:gs pos="0">
                  <a:srgbClr val="F600FF">
                    <a:alpha val="9123"/>
                  </a:srgbClr>
                </a:gs>
                <a:gs pos="14286">
                  <a:srgbClr val="F600FF">
                    <a:alpha val="8418"/>
                  </a:srgbClr>
                </a:gs>
                <a:gs pos="28571">
                  <a:srgbClr val="F600FF">
                    <a:alpha val="6599"/>
                  </a:srgbClr>
                </a:gs>
                <a:gs pos="42857">
                  <a:srgbClr val="F600FF">
                    <a:alpha val="4379"/>
                  </a:srgbClr>
                </a:gs>
                <a:gs pos="57143">
                  <a:srgbClr val="F600FF">
                    <a:alpha val="2451"/>
                  </a:srgbClr>
                </a:gs>
                <a:gs pos="71429">
                  <a:srgbClr val="F600FF">
                    <a:alpha val="1155"/>
                  </a:srgbClr>
                </a:gs>
                <a:gs pos="85714">
                  <a:srgbClr val="F600FF">
                    <a:alpha val="458"/>
                  </a:srgbClr>
                </a:gs>
                <a:gs pos="100000">
                  <a:srgbClr val="F600FF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-8152897">
              <a:off x="787033" y="1809099"/>
              <a:ext cx="464507" cy="125289"/>
            </a:xfrm>
            <a:prstGeom prst="ellipse">
              <a:avLst/>
            </a:prstGeom>
            <a:gradFill>
              <a:gsLst>
                <a:gs pos="0">
                  <a:srgbClr val="0000FF">
                    <a:alpha val="27777"/>
                  </a:srgbClr>
                </a:gs>
                <a:gs pos="14286">
                  <a:srgbClr val="0000FF">
                    <a:alpha val="25851"/>
                  </a:srgbClr>
                </a:gs>
                <a:gs pos="28571">
                  <a:srgbClr val="0000FF">
                    <a:alpha val="20723"/>
                  </a:srgbClr>
                </a:gs>
                <a:gs pos="42857">
                  <a:srgbClr val="0000FF">
                    <a:alpha val="14129"/>
                  </a:srgbClr>
                </a:gs>
                <a:gs pos="57143">
                  <a:srgbClr val="0000FF">
                    <a:alpha val="8094"/>
                  </a:srgbClr>
                </a:gs>
                <a:gs pos="71429">
                  <a:srgbClr val="0000FF">
                    <a:alpha val="3874"/>
                  </a:srgbClr>
                </a:gs>
                <a:gs pos="85714">
                  <a:srgbClr val="0000FF">
                    <a:alpha val="1550"/>
                  </a:srgbClr>
                </a:gs>
                <a:gs pos="100000">
                  <a:srgbClr val="0000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9861361">
              <a:off x="2254334" y="1736459"/>
              <a:ext cx="269373" cy="95770"/>
            </a:xfrm>
            <a:prstGeom prst="ellipse">
              <a:avLst/>
            </a:prstGeom>
            <a:gradFill>
              <a:gsLst>
                <a:gs pos="0">
                  <a:srgbClr val="740000">
                    <a:alpha val="31331"/>
                  </a:srgbClr>
                </a:gs>
                <a:gs pos="14286">
                  <a:srgbClr val="740000">
                    <a:alpha val="29212"/>
                  </a:srgbClr>
                </a:gs>
                <a:gs pos="28571">
                  <a:srgbClr val="740000">
                    <a:alpha val="23528"/>
                  </a:srgbClr>
                </a:gs>
                <a:gs pos="42857">
                  <a:srgbClr val="740000">
                    <a:alpha val="16134"/>
                  </a:srgbClr>
                </a:gs>
                <a:gs pos="57143">
                  <a:srgbClr val="740000">
                    <a:alpha val="9289"/>
                  </a:srgbClr>
                </a:gs>
                <a:gs pos="71429">
                  <a:srgbClr val="740000">
                    <a:alpha val="4461"/>
                  </a:srgbClr>
                </a:gs>
                <a:gs pos="85714">
                  <a:srgbClr val="740000">
                    <a:alpha val="1788"/>
                  </a:srgbClr>
                </a:gs>
                <a:gs pos="100000">
                  <a:srgbClr val="74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8862745">
              <a:off x="949682" y="2816158"/>
              <a:ext cx="533657" cy="114751"/>
            </a:xfrm>
            <a:prstGeom prst="ellipse">
              <a:avLst/>
            </a:prstGeom>
            <a:gradFill>
              <a:gsLst>
                <a:gs pos="0">
                  <a:srgbClr val="332A00">
                    <a:alpha val="32968"/>
                  </a:srgbClr>
                </a:gs>
                <a:gs pos="14286">
                  <a:srgbClr val="332A00">
                    <a:alpha val="30764"/>
                  </a:srgbClr>
                </a:gs>
                <a:gs pos="28571">
                  <a:srgbClr val="332A00">
                    <a:alpha val="24833"/>
                  </a:srgbClr>
                </a:gs>
                <a:gs pos="42857">
                  <a:srgbClr val="332A00">
                    <a:alpha val="17075"/>
                  </a:srgbClr>
                </a:gs>
                <a:gs pos="57143">
                  <a:srgbClr val="332A00">
                    <a:alpha val="9855"/>
                  </a:srgbClr>
                </a:gs>
                <a:gs pos="71429">
                  <a:srgbClr val="332A00">
                    <a:alpha val="4740"/>
                  </a:srgbClr>
                </a:gs>
                <a:gs pos="85714">
                  <a:srgbClr val="332A00">
                    <a:alpha val="1902"/>
                  </a:srgbClr>
                </a:gs>
                <a:gs pos="100000">
                  <a:srgbClr val="332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3014985">
              <a:off x="1613513" y="1949733"/>
              <a:ext cx="481393" cy="49450"/>
            </a:xfrm>
            <a:prstGeom prst="ellipse">
              <a:avLst/>
            </a:prstGeom>
            <a:gradFill>
              <a:gsLst>
                <a:gs pos="0">
                  <a:srgbClr val="C50000">
                    <a:alpha val="32968"/>
                  </a:srgbClr>
                </a:gs>
                <a:gs pos="14286">
                  <a:srgbClr val="C50000">
                    <a:alpha val="30764"/>
                  </a:srgbClr>
                </a:gs>
                <a:gs pos="28571">
                  <a:srgbClr val="C50000">
                    <a:alpha val="24833"/>
                  </a:srgbClr>
                </a:gs>
                <a:gs pos="42857">
                  <a:srgbClr val="C50000">
                    <a:alpha val="17075"/>
                  </a:srgbClr>
                </a:gs>
                <a:gs pos="57143">
                  <a:srgbClr val="C50000">
                    <a:alpha val="9855"/>
                  </a:srgbClr>
                </a:gs>
                <a:gs pos="71429">
                  <a:srgbClr val="C50000">
                    <a:alpha val="4740"/>
                  </a:srgbClr>
                </a:gs>
                <a:gs pos="85714">
                  <a:srgbClr val="C50000">
                    <a:alpha val="1902"/>
                  </a:srgbClr>
                </a:gs>
                <a:gs pos="100000">
                  <a:srgbClr val="C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7963868">
              <a:off x="2387019" y="1613018"/>
              <a:ext cx="445411" cy="206982"/>
            </a:xfrm>
            <a:prstGeom prst="ellipse">
              <a:avLst/>
            </a:prstGeom>
            <a:gradFill>
              <a:gsLst>
                <a:gs pos="0">
                  <a:srgbClr val="58B1FF">
                    <a:alpha val="29589"/>
                  </a:srgbClr>
                </a:gs>
                <a:gs pos="14286">
                  <a:srgbClr val="58B1FF">
                    <a:alpha val="27562"/>
                  </a:srgbClr>
                </a:gs>
                <a:gs pos="28571">
                  <a:srgbClr val="58B1FF">
                    <a:alpha val="22148"/>
                  </a:srgbClr>
                </a:gs>
                <a:gs pos="42857">
                  <a:srgbClr val="58B1FF">
                    <a:alpha val="15144"/>
                  </a:srgbClr>
                </a:gs>
                <a:gs pos="57143">
                  <a:srgbClr val="58B1FF">
                    <a:alpha val="8697"/>
                  </a:srgbClr>
                </a:gs>
                <a:gs pos="71429">
                  <a:srgbClr val="58B1FF">
                    <a:alpha val="4170"/>
                  </a:srgbClr>
                </a:gs>
                <a:gs pos="85714">
                  <a:srgbClr val="58B1FF">
                    <a:alpha val="1670"/>
                  </a:srgbClr>
                </a:gs>
                <a:gs pos="100000">
                  <a:srgbClr val="58B1FF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3966433">
              <a:off x="1833366" y="1951899"/>
              <a:ext cx="356647" cy="226824"/>
            </a:xfrm>
            <a:prstGeom prst="ellipse">
              <a:avLst/>
            </a:prstGeom>
            <a:gradFill>
              <a:gsLst>
                <a:gs pos="0">
                  <a:srgbClr val="3A9AFF">
                    <a:alpha val="20238"/>
                  </a:srgbClr>
                </a:gs>
                <a:gs pos="14286">
                  <a:srgbClr val="3A9AFF">
                    <a:alpha val="18766"/>
                  </a:srgbClr>
                </a:gs>
                <a:gs pos="28571">
                  <a:srgbClr val="3A9AFF">
                    <a:alpha val="14902"/>
                  </a:srgbClr>
                </a:gs>
                <a:gs pos="42857">
                  <a:srgbClr val="3A9AFF">
                    <a:alpha val="10044"/>
                  </a:srgbClr>
                </a:gs>
                <a:gs pos="57143">
                  <a:srgbClr val="3A9AFF">
                    <a:alpha val="5696"/>
                  </a:srgbClr>
                </a:gs>
                <a:gs pos="71429">
                  <a:srgbClr val="3A9AFF">
                    <a:alpha val="2708"/>
                  </a:srgbClr>
                </a:gs>
                <a:gs pos="85714">
                  <a:srgbClr val="3A9AFF">
                    <a:alpha val="1080"/>
                  </a:srgbClr>
                </a:gs>
                <a:gs pos="100000">
                  <a:srgbClr val="3A9AF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6266666">
              <a:off x="1039692" y="1924713"/>
              <a:ext cx="445046" cy="748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9597470">
              <a:off x="2245702" y="876198"/>
              <a:ext cx="417254" cy="21295"/>
            </a:xfrm>
            <a:prstGeom prst="ellipse">
              <a:avLst/>
            </a:prstGeom>
            <a:gradFill>
              <a:gsLst>
                <a:gs pos="0">
                  <a:srgbClr val="000000">
                    <a:alpha val="23052"/>
                  </a:srgbClr>
                </a:gs>
                <a:gs pos="14286">
                  <a:srgbClr val="000000">
                    <a:alpha val="21404"/>
                  </a:srgbClr>
                </a:gs>
                <a:gs pos="28571">
                  <a:srgbClr val="000000">
                    <a:alpha val="17056"/>
                  </a:srgbClr>
                </a:gs>
                <a:gs pos="42857">
                  <a:srgbClr val="000000">
                    <a:alpha val="11544"/>
                  </a:srgbClr>
                </a:gs>
                <a:gs pos="57143">
                  <a:srgbClr val="000000">
                    <a:alpha val="6571"/>
                  </a:srgbClr>
                </a:gs>
                <a:gs pos="71429">
                  <a:srgbClr val="000000">
                    <a:alpha val="3131"/>
                  </a:srgbClr>
                </a:gs>
                <a:gs pos="85714">
                  <a:srgbClr val="000000">
                    <a:alpha val="1250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6688443">
              <a:off x="832775" y="988094"/>
              <a:ext cx="375520" cy="162184"/>
            </a:xfrm>
            <a:prstGeom prst="ellipse">
              <a:avLst/>
            </a:prstGeom>
            <a:gradFill>
              <a:gsLst>
                <a:gs pos="0">
                  <a:srgbClr val="00FF00">
                    <a:alpha val="15526"/>
                  </a:srgbClr>
                </a:gs>
                <a:gs pos="14286">
                  <a:srgbClr val="00FF00">
                    <a:alpha val="14365"/>
                  </a:srgbClr>
                </a:gs>
                <a:gs pos="28571">
                  <a:srgbClr val="00FF00">
                    <a:alpha val="11344"/>
                  </a:srgbClr>
                </a:gs>
                <a:gs pos="42857">
                  <a:srgbClr val="00FF00">
                    <a:alpha val="7594"/>
                  </a:srgbClr>
                </a:gs>
                <a:gs pos="57143">
                  <a:srgbClr val="00FF00">
                    <a:alpha val="4282"/>
                  </a:srgbClr>
                </a:gs>
                <a:gs pos="71429">
                  <a:srgbClr val="00FF00">
                    <a:alpha val="2028"/>
                  </a:srgbClr>
                </a:gs>
                <a:gs pos="85714">
                  <a:srgbClr val="00FF00">
                    <a:alpha val="807"/>
                  </a:srgbClr>
                </a:gs>
                <a:gs pos="100000">
                  <a:srgbClr val="00FF0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8515254">
              <a:off x="1941633" y="1839064"/>
              <a:ext cx="213230" cy="181812"/>
            </a:xfrm>
            <a:prstGeom prst="ellipse">
              <a:avLst/>
            </a:prstGeom>
            <a:gradFill>
              <a:gsLst>
                <a:gs pos="0">
                  <a:srgbClr val="71001B">
                    <a:alpha val="23129"/>
                  </a:srgbClr>
                </a:gs>
                <a:gs pos="14286">
                  <a:srgbClr val="71001B">
                    <a:alpha val="21476"/>
                  </a:srgbClr>
                </a:gs>
                <a:gs pos="28571">
                  <a:srgbClr val="71001B">
                    <a:alpha val="17115"/>
                  </a:srgbClr>
                </a:gs>
                <a:gs pos="42857">
                  <a:srgbClr val="71001B">
                    <a:alpha val="11585"/>
                  </a:srgbClr>
                </a:gs>
                <a:gs pos="57143">
                  <a:srgbClr val="71001B">
                    <a:alpha val="6595"/>
                  </a:srgbClr>
                </a:gs>
                <a:gs pos="71429">
                  <a:srgbClr val="71001B">
                    <a:alpha val="3143"/>
                  </a:srgbClr>
                </a:gs>
                <a:gs pos="85714">
                  <a:srgbClr val="71001B">
                    <a:alpha val="1255"/>
                  </a:srgbClr>
                </a:gs>
                <a:gs pos="100000">
                  <a:srgbClr val="71001B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5527835">
              <a:off x="1730576" y="1857505"/>
              <a:ext cx="465508" cy="213024"/>
            </a:xfrm>
            <a:prstGeom prst="ellipse">
              <a:avLst/>
            </a:prstGeom>
            <a:gradFill>
              <a:gsLst>
                <a:gs pos="0">
                  <a:srgbClr val="000C67">
                    <a:alpha val="17214"/>
                  </a:srgbClr>
                </a:gs>
                <a:gs pos="14286">
                  <a:srgbClr val="000C67">
                    <a:alpha val="15940"/>
                  </a:srgbClr>
                </a:gs>
                <a:gs pos="28571">
                  <a:srgbClr val="000C67">
                    <a:alpha val="12612"/>
                  </a:srgbClr>
                </a:gs>
                <a:gs pos="42857">
                  <a:srgbClr val="000C67">
                    <a:alpha val="8463"/>
                  </a:srgbClr>
                </a:gs>
                <a:gs pos="57143">
                  <a:srgbClr val="000C67">
                    <a:alpha val="4782"/>
                  </a:srgbClr>
                </a:gs>
                <a:gs pos="71429">
                  <a:srgbClr val="000C67">
                    <a:alpha val="2268"/>
                  </a:srgbClr>
                </a:gs>
                <a:gs pos="85714">
                  <a:srgbClr val="000C67">
                    <a:alpha val="903"/>
                  </a:srgbClr>
                </a:gs>
                <a:gs pos="100000">
                  <a:srgbClr val="000C67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8427995">
              <a:off x="3335009" y="1660347"/>
              <a:ext cx="233940" cy="77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3516333">
              <a:off x="557706" y="3096359"/>
              <a:ext cx="278849" cy="116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3520614">
              <a:off x="2160643" y="2340855"/>
              <a:ext cx="460453" cy="145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4859318">
              <a:off x="2353909" y="1612144"/>
              <a:ext cx="276540" cy="61968"/>
            </a:xfrm>
            <a:prstGeom prst="ellipse">
              <a:avLst/>
            </a:prstGeom>
            <a:gradFill>
              <a:gsLst>
                <a:gs pos="0">
                  <a:srgbClr val="000000">
                    <a:alpha val="28550"/>
                  </a:srgbClr>
                </a:gs>
                <a:gs pos="14286">
                  <a:srgbClr val="000000">
                    <a:alpha val="26581"/>
                  </a:srgbClr>
                </a:gs>
                <a:gs pos="28571">
                  <a:srgbClr val="000000">
                    <a:alpha val="21330"/>
                  </a:srgbClr>
                </a:gs>
                <a:gs pos="42857">
                  <a:srgbClr val="000000">
                    <a:alpha val="14560"/>
                  </a:srgbClr>
                </a:gs>
                <a:gs pos="57143">
                  <a:srgbClr val="000000">
                    <a:alpha val="8350"/>
                  </a:srgbClr>
                </a:gs>
                <a:gs pos="71429">
                  <a:srgbClr val="000000">
                    <a:alpha val="3999"/>
                  </a:srgbClr>
                </a:gs>
                <a:gs pos="85714">
                  <a:srgbClr val="000000">
                    <a:alpha val="1601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4571844">
              <a:off x="2070770" y="1181477"/>
              <a:ext cx="236672" cy="191892"/>
            </a:xfrm>
            <a:prstGeom prst="ellipse">
              <a:avLst/>
            </a:prstGeom>
            <a:gradFill>
              <a:gsLst>
                <a:gs pos="0">
                  <a:srgbClr val="A8009A">
                    <a:alpha val="4898"/>
                  </a:srgbClr>
                </a:gs>
                <a:gs pos="14286">
                  <a:srgbClr val="A8009A">
                    <a:alpha val="4511"/>
                  </a:srgbClr>
                </a:gs>
                <a:gs pos="28571">
                  <a:srgbClr val="A8009A">
                    <a:alpha val="3521"/>
                  </a:srgbClr>
                </a:gs>
                <a:gs pos="42857">
                  <a:srgbClr val="A8009A">
                    <a:alpha val="2323"/>
                  </a:srgbClr>
                </a:gs>
                <a:gs pos="57143">
                  <a:srgbClr val="A8009A">
                    <a:alpha val="1294"/>
                  </a:srgbClr>
                </a:gs>
                <a:gs pos="71429">
                  <a:srgbClr val="A8009A">
                    <a:alpha val="608"/>
                  </a:srgbClr>
                </a:gs>
                <a:gs pos="85714">
                  <a:srgbClr val="A8009A">
                    <a:alpha val="241"/>
                  </a:srgbClr>
                </a:gs>
                <a:gs pos="100000">
                  <a:srgbClr val="A8009A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6702876">
              <a:off x="1527856" y="2303247"/>
              <a:ext cx="253460" cy="64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-10784291">
              <a:off x="1933983" y="1495469"/>
              <a:ext cx="320384" cy="25150"/>
            </a:xfrm>
            <a:prstGeom prst="ellipse">
              <a:avLst/>
            </a:prstGeom>
            <a:gradFill>
              <a:gsLst>
                <a:gs pos="0">
                  <a:srgbClr val="610000">
                    <a:alpha val="28763"/>
                  </a:srgbClr>
                </a:gs>
                <a:gs pos="14286">
                  <a:srgbClr val="610000">
                    <a:alpha val="26782"/>
                  </a:srgbClr>
                </a:gs>
                <a:gs pos="28571">
                  <a:srgbClr val="610000">
                    <a:alpha val="21497"/>
                  </a:srgbClr>
                </a:gs>
                <a:gs pos="42857">
                  <a:srgbClr val="610000">
                    <a:alpha val="14680"/>
                  </a:srgbClr>
                </a:gs>
                <a:gs pos="57143">
                  <a:srgbClr val="610000">
                    <a:alpha val="8421"/>
                  </a:srgbClr>
                </a:gs>
                <a:gs pos="71429">
                  <a:srgbClr val="610000">
                    <a:alpha val="4034"/>
                  </a:srgbClr>
                </a:gs>
                <a:gs pos="85714">
                  <a:srgbClr val="610000">
                    <a:alpha val="1615"/>
                  </a:srgbClr>
                </a:gs>
                <a:gs pos="100000">
                  <a:srgbClr val="6100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4553564">
              <a:off x="1053542" y="1636348"/>
              <a:ext cx="300355" cy="129650"/>
            </a:xfrm>
            <a:prstGeom prst="ellipse">
              <a:avLst/>
            </a:prstGeom>
            <a:gradFill>
              <a:gsLst>
                <a:gs pos="0">
                  <a:srgbClr val="CBDDFF">
                    <a:alpha val="32968"/>
                  </a:srgbClr>
                </a:gs>
                <a:gs pos="14286">
                  <a:srgbClr val="CBDDFF">
                    <a:alpha val="30764"/>
                  </a:srgbClr>
                </a:gs>
                <a:gs pos="28571">
                  <a:srgbClr val="CBDDFF">
                    <a:alpha val="24833"/>
                  </a:srgbClr>
                </a:gs>
                <a:gs pos="42857">
                  <a:srgbClr val="CBDDFF">
                    <a:alpha val="17075"/>
                  </a:srgbClr>
                </a:gs>
                <a:gs pos="57143">
                  <a:srgbClr val="CBDDFF">
                    <a:alpha val="9855"/>
                  </a:srgbClr>
                </a:gs>
                <a:gs pos="71429">
                  <a:srgbClr val="CBDDFF">
                    <a:alpha val="4740"/>
                  </a:srgbClr>
                </a:gs>
                <a:gs pos="85714">
                  <a:srgbClr val="CBDDFF">
                    <a:alpha val="1902"/>
                  </a:srgbClr>
                </a:gs>
                <a:gs pos="100000">
                  <a:srgbClr val="CBD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9310730">
              <a:off x="1610356" y="2348382"/>
              <a:ext cx="526633" cy="2238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-8480820">
              <a:off x="2516050" y="1792512"/>
              <a:ext cx="370465" cy="138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9132778">
              <a:off x="97330" y="3110967"/>
              <a:ext cx="264017" cy="222597"/>
            </a:xfrm>
            <a:prstGeom prst="ellipse">
              <a:avLst/>
            </a:prstGeom>
            <a:gradFill>
              <a:gsLst>
                <a:gs pos="0">
                  <a:srgbClr val="9E0000">
                    <a:alpha val="29154"/>
                  </a:srgbClr>
                </a:gs>
                <a:gs pos="14286">
                  <a:srgbClr val="9E0000">
                    <a:alpha val="27151"/>
                  </a:srgbClr>
                </a:gs>
                <a:gs pos="28571">
                  <a:srgbClr val="9E0000">
                    <a:alpha val="21805"/>
                  </a:srgbClr>
                </a:gs>
                <a:gs pos="42857">
                  <a:srgbClr val="9E0000">
                    <a:alpha val="14899"/>
                  </a:srgbClr>
                </a:gs>
                <a:gs pos="57143">
                  <a:srgbClr val="9E0000">
                    <a:alpha val="8552"/>
                  </a:srgbClr>
                </a:gs>
                <a:gs pos="71429">
                  <a:srgbClr val="9E0000">
                    <a:alpha val="4098"/>
                  </a:srgbClr>
                </a:gs>
                <a:gs pos="85714">
                  <a:srgbClr val="9E0000">
                    <a:alpha val="1641"/>
                  </a:srgbClr>
                </a:gs>
                <a:gs pos="100000">
                  <a:srgbClr val="9E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3941384">
              <a:off x="1047856" y="1697239"/>
              <a:ext cx="344361" cy="114313"/>
            </a:xfrm>
            <a:prstGeom prst="ellipse">
              <a:avLst/>
            </a:prstGeom>
            <a:gradFill>
              <a:gsLst>
                <a:gs pos="0">
                  <a:srgbClr val="400000">
                    <a:alpha val="32968"/>
                  </a:srgbClr>
                </a:gs>
                <a:gs pos="14286">
                  <a:srgbClr val="400000">
                    <a:alpha val="30764"/>
                  </a:srgbClr>
                </a:gs>
                <a:gs pos="28571">
                  <a:srgbClr val="400000">
                    <a:alpha val="24833"/>
                  </a:srgbClr>
                </a:gs>
                <a:gs pos="42857">
                  <a:srgbClr val="400000">
                    <a:alpha val="17075"/>
                  </a:srgbClr>
                </a:gs>
                <a:gs pos="57143">
                  <a:srgbClr val="400000">
                    <a:alpha val="9855"/>
                  </a:srgbClr>
                </a:gs>
                <a:gs pos="71429">
                  <a:srgbClr val="400000">
                    <a:alpha val="4740"/>
                  </a:srgbClr>
                </a:gs>
                <a:gs pos="85714">
                  <a:srgbClr val="400000">
                    <a:alpha val="1902"/>
                  </a:srgbClr>
                </a:gs>
                <a:gs pos="100000">
                  <a:srgbClr val="4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10712729">
              <a:off x="705050" y="1491301"/>
              <a:ext cx="668693" cy="75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10705770">
              <a:off x="1941578" y="1595142"/>
              <a:ext cx="451005" cy="84418"/>
            </a:xfrm>
            <a:prstGeom prst="ellipse">
              <a:avLst/>
            </a:prstGeom>
            <a:gradFill>
              <a:gsLst>
                <a:gs pos="0">
                  <a:srgbClr val="B0FFFF">
                    <a:alpha val="32968"/>
                  </a:srgbClr>
                </a:gs>
                <a:gs pos="14286">
                  <a:srgbClr val="B0FFFF">
                    <a:alpha val="30764"/>
                  </a:srgbClr>
                </a:gs>
                <a:gs pos="28571">
                  <a:srgbClr val="B0FFFF">
                    <a:alpha val="24833"/>
                  </a:srgbClr>
                </a:gs>
                <a:gs pos="42857">
                  <a:srgbClr val="B0FFFF">
                    <a:alpha val="17075"/>
                  </a:srgbClr>
                </a:gs>
                <a:gs pos="57143">
                  <a:srgbClr val="B0FFFF">
                    <a:alpha val="9855"/>
                  </a:srgbClr>
                </a:gs>
                <a:gs pos="71429">
                  <a:srgbClr val="B0FFFF">
                    <a:alpha val="4740"/>
                  </a:srgbClr>
                </a:gs>
                <a:gs pos="85714">
                  <a:srgbClr val="B0FFFF">
                    <a:alpha val="1902"/>
                  </a:srgbClr>
                </a:gs>
                <a:gs pos="100000">
                  <a:srgbClr val="B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6208812">
              <a:off x="1829712" y="2396472"/>
              <a:ext cx="303042" cy="272924"/>
            </a:xfrm>
            <a:prstGeom prst="ellipse">
              <a:avLst/>
            </a:prstGeom>
            <a:gradFill>
              <a:gsLst>
                <a:gs pos="0">
                  <a:srgbClr val="E454C0">
                    <a:alpha val="8690"/>
                  </a:srgbClr>
                </a:gs>
                <a:gs pos="14286">
                  <a:srgbClr val="E454C0">
                    <a:alpha val="8016"/>
                  </a:srgbClr>
                </a:gs>
                <a:gs pos="28571">
                  <a:srgbClr val="E454C0">
                    <a:alpha val="6282"/>
                  </a:srgbClr>
                </a:gs>
                <a:gs pos="42857">
                  <a:srgbClr val="E454C0">
                    <a:alpha val="4166"/>
                  </a:srgbClr>
                </a:gs>
                <a:gs pos="57143">
                  <a:srgbClr val="E454C0">
                    <a:alpha val="2330"/>
                  </a:srgbClr>
                </a:gs>
                <a:gs pos="71429">
                  <a:srgbClr val="E454C0">
                    <a:alpha val="1098"/>
                  </a:srgbClr>
                </a:gs>
                <a:gs pos="85714">
                  <a:srgbClr val="E454C0">
                    <a:alpha val="436"/>
                  </a:srgbClr>
                </a:gs>
                <a:gs pos="100000">
                  <a:srgbClr val="E454C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407496">
              <a:off x="-156899" y="3293555"/>
              <a:ext cx="697652" cy="125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6134992">
              <a:off x="2242332" y="2321899"/>
              <a:ext cx="301561" cy="165562"/>
            </a:xfrm>
            <a:prstGeom prst="ellipse">
              <a:avLst/>
            </a:prstGeom>
            <a:gradFill>
              <a:gsLst>
                <a:gs pos="0">
                  <a:srgbClr val="004645">
                    <a:alpha val="11589"/>
                  </a:srgbClr>
                </a:gs>
                <a:gs pos="14286">
                  <a:srgbClr val="004645">
                    <a:alpha val="10703"/>
                  </a:srgbClr>
                </a:gs>
                <a:gs pos="28571">
                  <a:srgbClr val="004645">
                    <a:alpha val="8415"/>
                  </a:srgbClr>
                </a:gs>
                <a:gs pos="42857">
                  <a:srgbClr val="004645">
                    <a:alpha val="5602"/>
                  </a:srgbClr>
                </a:gs>
                <a:gs pos="57143">
                  <a:srgbClr val="004645">
                    <a:alpha val="3144"/>
                  </a:srgbClr>
                </a:gs>
                <a:gs pos="71429">
                  <a:srgbClr val="004645">
                    <a:alpha val="1484"/>
                  </a:srgbClr>
                </a:gs>
                <a:gs pos="85714">
                  <a:srgbClr val="004645">
                    <a:alpha val="590"/>
                  </a:srgbClr>
                </a:gs>
                <a:gs pos="100000">
                  <a:srgbClr val="004645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9490369">
              <a:off x="935089" y="1474051"/>
              <a:ext cx="422398" cy="360837"/>
            </a:xfrm>
            <a:prstGeom prst="ellipse">
              <a:avLst/>
            </a:prstGeom>
            <a:gradFill>
              <a:gsLst>
                <a:gs pos="0">
                  <a:srgbClr val="00FFFF">
                    <a:alpha val="14894"/>
                  </a:srgbClr>
                </a:gs>
                <a:gs pos="14286">
                  <a:srgbClr val="00FFFF">
                    <a:alpha val="13777"/>
                  </a:srgbClr>
                </a:gs>
                <a:gs pos="28571">
                  <a:srgbClr val="00FFFF">
                    <a:alpha val="10872"/>
                  </a:srgbClr>
                </a:gs>
                <a:gs pos="42857">
                  <a:srgbClr val="00FFFF">
                    <a:alpha val="7271"/>
                  </a:srgbClr>
                </a:gs>
                <a:gs pos="57143">
                  <a:srgbClr val="00FFFF">
                    <a:alpha val="4097"/>
                  </a:srgbClr>
                </a:gs>
                <a:gs pos="71429">
                  <a:srgbClr val="00FFFF">
                    <a:alpha val="1939"/>
                  </a:srgbClr>
                </a:gs>
                <a:gs pos="85714">
                  <a:srgbClr val="00FFFF">
                    <a:alpha val="771"/>
                  </a:srgbClr>
                </a:gs>
                <a:gs pos="100000">
                  <a:srgbClr val="00FFFF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4843763">
              <a:off x="2287422" y="2432232"/>
              <a:ext cx="195784" cy="91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6973272">
              <a:off x="1442899" y="2185437"/>
              <a:ext cx="208997" cy="164867"/>
            </a:xfrm>
            <a:prstGeom prst="ellipse">
              <a:avLst/>
            </a:prstGeom>
            <a:gradFill>
              <a:gsLst>
                <a:gs pos="0">
                  <a:srgbClr val="D600FF">
                    <a:alpha val="5956"/>
                  </a:srgbClr>
                </a:gs>
                <a:gs pos="14286">
                  <a:srgbClr val="D600FF">
                    <a:alpha val="5488"/>
                  </a:srgbClr>
                </a:gs>
                <a:gs pos="28571">
                  <a:srgbClr val="D600FF">
                    <a:alpha val="4288"/>
                  </a:srgbClr>
                </a:gs>
                <a:gs pos="42857">
                  <a:srgbClr val="D600FF">
                    <a:alpha val="2834"/>
                  </a:srgbClr>
                </a:gs>
                <a:gs pos="57143">
                  <a:srgbClr val="D600FF">
                    <a:alpha val="1580"/>
                  </a:srgbClr>
                </a:gs>
                <a:gs pos="71429">
                  <a:srgbClr val="D600FF">
                    <a:alpha val="743"/>
                  </a:srgbClr>
                </a:gs>
                <a:gs pos="85714">
                  <a:srgbClr val="D600FF">
                    <a:alpha val="294"/>
                  </a:srgbClr>
                </a:gs>
                <a:gs pos="100000">
                  <a:srgbClr val="D600FF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4012714">
              <a:off x="404600" y="1752284"/>
              <a:ext cx="413002" cy="265746"/>
            </a:xfrm>
            <a:prstGeom prst="ellipse">
              <a:avLst/>
            </a:prstGeom>
            <a:gradFill>
              <a:gsLst>
                <a:gs pos="0">
                  <a:srgbClr val="A11100">
                    <a:alpha val="25475"/>
                  </a:srgbClr>
                </a:gs>
                <a:gs pos="14286">
                  <a:srgbClr val="A11100">
                    <a:alpha val="23681"/>
                  </a:srgbClr>
                </a:gs>
                <a:gs pos="28571">
                  <a:srgbClr val="A11100">
                    <a:alpha val="18928"/>
                  </a:srgbClr>
                </a:gs>
                <a:gs pos="42857">
                  <a:srgbClr val="A11100">
                    <a:alpha val="12858"/>
                  </a:srgbClr>
                </a:gs>
                <a:gs pos="57143">
                  <a:srgbClr val="A11100">
                    <a:alpha val="7343"/>
                  </a:srgbClr>
                </a:gs>
                <a:gs pos="71429">
                  <a:srgbClr val="A11100">
                    <a:alpha val="3507"/>
                  </a:srgbClr>
                </a:gs>
                <a:gs pos="85714">
                  <a:srgbClr val="A11100">
                    <a:alpha val="1402"/>
                  </a:srgbClr>
                </a:gs>
                <a:gs pos="100000">
                  <a:srgbClr val="A111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3249367">
              <a:off x="-236267" y="1732119"/>
              <a:ext cx="500445" cy="168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10158472">
              <a:off x="1890232" y="1363986"/>
              <a:ext cx="695390" cy="191309"/>
            </a:xfrm>
            <a:prstGeom prst="ellipse">
              <a:avLst/>
            </a:prstGeom>
            <a:gradFill>
              <a:gsLst>
                <a:gs pos="0">
                  <a:srgbClr val="0000FF">
                    <a:alpha val="24649"/>
                  </a:srgbClr>
                </a:gs>
                <a:gs pos="14286">
                  <a:srgbClr val="0000FF">
                    <a:alpha val="22904"/>
                  </a:srgbClr>
                </a:gs>
                <a:gs pos="28571">
                  <a:srgbClr val="0000FF">
                    <a:alpha val="18288"/>
                  </a:srgbClr>
                </a:gs>
                <a:gs pos="42857">
                  <a:srgbClr val="0000FF">
                    <a:alpha val="12408"/>
                  </a:srgbClr>
                </a:gs>
                <a:gs pos="57143">
                  <a:srgbClr val="0000FF">
                    <a:alpha val="7078"/>
                  </a:srgbClr>
                </a:gs>
                <a:gs pos="71429">
                  <a:srgbClr val="0000FF">
                    <a:alpha val="3378"/>
                  </a:srgbClr>
                </a:gs>
                <a:gs pos="85714">
                  <a:srgbClr val="0000FF">
                    <a:alpha val="1350"/>
                  </a:srgbClr>
                </a:gs>
                <a:gs pos="100000">
                  <a:srgbClr val="0000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9488494">
              <a:off x="2154365" y="1738578"/>
              <a:ext cx="282350" cy="222696"/>
            </a:xfrm>
            <a:prstGeom prst="ellipse">
              <a:avLst/>
            </a:prstGeom>
            <a:gradFill>
              <a:gsLst>
                <a:gs pos="0">
                  <a:srgbClr val="F651BE">
                    <a:alpha val="15222"/>
                  </a:srgbClr>
                </a:gs>
                <a:gs pos="14286">
                  <a:srgbClr val="F651BE">
                    <a:alpha val="14082"/>
                  </a:srgbClr>
                </a:gs>
                <a:gs pos="28571">
                  <a:srgbClr val="F651BE">
                    <a:alpha val="11117"/>
                  </a:srgbClr>
                </a:gs>
                <a:gs pos="42857">
                  <a:srgbClr val="F651BE">
                    <a:alpha val="7439"/>
                  </a:srgbClr>
                </a:gs>
                <a:gs pos="57143">
                  <a:srgbClr val="F651BE">
                    <a:alpha val="4193"/>
                  </a:srgbClr>
                </a:gs>
                <a:gs pos="71429">
                  <a:srgbClr val="F651BE">
                    <a:alpha val="1985"/>
                  </a:srgbClr>
                </a:gs>
                <a:gs pos="85714">
                  <a:srgbClr val="F651BE">
                    <a:alpha val="790"/>
                  </a:srgbClr>
                </a:gs>
                <a:gs pos="100000">
                  <a:srgbClr val="F651BE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10635481">
              <a:off x="1319417" y="1605299"/>
              <a:ext cx="854209" cy="29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4152359">
              <a:off x="1361650" y="2103366"/>
              <a:ext cx="248778" cy="158408"/>
            </a:xfrm>
            <a:prstGeom prst="ellipse">
              <a:avLst/>
            </a:prstGeom>
            <a:gradFill>
              <a:gsLst>
                <a:gs pos="0">
                  <a:srgbClr val="C90064">
                    <a:alpha val="16639"/>
                  </a:srgbClr>
                </a:gs>
                <a:gs pos="14286">
                  <a:srgbClr val="C90064">
                    <a:alpha val="15403"/>
                  </a:srgbClr>
                </a:gs>
                <a:gs pos="28571">
                  <a:srgbClr val="C90064">
                    <a:alpha val="12179"/>
                  </a:srgbClr>
                </a:gs>
                <a:gs pos="42857">
                  <a:srgbClr val="C90064">
                    <a:alpha val="8166"/>
                  </a:srgbClr>
                </a:gs>
                <a:gs pos="57143">
                  <a:srgbClr val="C90064">
                    <a:alpha val="4611"/>
                  </a:srgbClr>
                </a:gs>
                <a:gs pos="71429">
                  <a:srgbClr val="C90064">
                    <a:alpha val="2185"/>
                  </a:srgbClr>
                </a:gs>
                <a:gs pos="85714">
                  <a:srgbClr val="C90064">
                    <a:alpha val="870"/>
                  </a:srgbClr>
                </a:gs>
                <a:gs pos="100000">
                  <a:srgbClr val="C90064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9105539">
              <a:off x="1964013" y="1024198"/>
              <a:ext cx="313464" cy="145130"/>
            </a:xfrm>
            <a:prstGeom prst="ellipse">
              <a:avLst/>
            </a:prstGeom>
            <a:gradFill>
              <a:gsLst>
                <a:gs pos="0">
                  <a:srgbClr val="00FFFF">
                    <a:alpha val="13725"/>
                  </a:srgbClr>
                </a:gs>
                <a:gs pos="14286">
                  <a:srgbClr val="00FFFF">
                    <a:alpha val="12689"/>
                  </a:srgbClr>
                </a:gs>
                <a:gs pos="28571">
                  <a:srgbClr val="00FFFF">
                    <a:alpha val="10000"/>
                  </a:srgbClr>
                </a:gs>
                <a:gs pos="42857">
                  <a:srgbClr val="00FFFF">
                    <a:alpha val="6677"/>
                  </a:srgbClr>
                </a:gs>
                <a:gs pos="57143">
                  <a:srgbClr val="00FFFF">
                    <a:alpha val="3757"/>
                  </a:srgbClr>
                </a:gs>
                <a:gs pos="71429">
                  <a:srgbClr val="00FFFF">
                    <a:alpha val="1776"/>
                  </a:srgbClr>
                </a:gs>
                <a:gs pos="85714">
                  <a:srgbClr val="00FFFF">
                    <a:alpha val="706"/>
                  </a:srgbClr>
                </a:gs>
                <a:gs pos="100000">
                  <a:srgbClr val="00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917705">
              <a:off x="2179815" y="2149558"/>
              <a:ext cx="480537" cy="85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-8597883">
              <a:off x="2263437" y="741673"/>
              <a:ext cx="394424" cy="29078"/>
            </a:xfrm>
            <a:prstGeom prst="ellipse">
              <a:avLst/>
            </a:prstGeom>
            <a:gradFill>
              <a:gsLst>
                <a:gs pos="0">
                  <a:srgbClr val="000000">
                    <a:alpha val="26910"/>
                  </a:srgbClr>
                </a:gs>
                <a:gs pos="14286">
                  <a:srgbClr val="000000">
                    <a:alpha val="25033"/>
                  </a:srgbClr>
                </a:gs>
                <a:gs pos="28571">
                  <a:srgbClr val="000000">
                    <a:alpha val="20045"/>
                  </a:srgbClr>
                </a:gs>
                <a:gs pos="42857">
                  <a:srgbClr val="000000">
                    <a:alpha val="13648"/>
                  </a:srgbClr>
                </a:gs>
                <a:gs pos="57143">
                  <a:srgbClr val="000000">
                    <a:alpha val="7809"/>
                  </a:srgbClr>
                </a:gs>
                <a:gs pos="71429">
                  <a:srgbClr val="000000">
                    <a:alpha val="3734"/>
                  </a:srgbClr>
                </a:gs>
                <a:gs pos="85714">
                  <a:srgbClr val="000000">
                    <a:alpha val="1494"/>
                  </a:srgbClr>
                </a:gs>
                <a:gs pos="100000">
                  <a:srgbClr val="000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8360706">
              <a:off x="805275" y="1896471"/>
              <a:ext cx="718051" cy="92434"/>
            </a:xfrm>
            <a:prstGeom prst="ellipse">
              <a:avLst/>
            </a:prstGeom>
            <a:gradFill>
              <a:gsLst>
                <a:gs pos="0">
                  <a:srgbClr val="000066">
                    <a:alpha val="28312"/>
                  </a:srgbClr>
                </a:gs>
                <a:gs pos="14286">
                  <a:srgbClr val="000066">
                    <a:alpha val="26356"/>
                  </a:srgbClr>
                </a:gs>
                <a:gs pos="28571">
                  <a:srgbClr val="000066">
                    <a:alpha val="21143"/>
                  </a:srgbClr>
                </a:gs>
                <a:gs pos="42857">
                  <a:srgbClr val="000066">
                    <a:alpha val="14427"/>
                  </a:srgbClr>
                </a:gs>
                <a:gs pos="57143">
                  <a:srgbClr val="000066">
                    <a:alpha val="8271"/>
                  </a:srgbClr>
                </a:gs>
                <a:gs pos="71429">
                  <a:srgbClr val="000066">
                    <a:alpha val="3961"/>
                  </a:srgbClr>
                </a:gs>
                <a:gs pos="85714">
                  <a:srgbClr val="000066">
                    <a:alpha val="1585"/>
                  </a:srgbClr>
                </a:gs>
                <a:gs pos="100000">
                  <a:srgbClr val="000066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8807096">
              <a:off x="564168" y="2790192"/>
              <a:ext cx="426174" cy="196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3238980">
              <a:off x="1541785" y="233392"/>
              <a:ext cx="577591" cy="258359"/>
            </a:xfrm>
            <a:prstGeom prst="ellipse">
              <a:avLst/>
            </a:prstGeom>
            <a:gradFill>
              <a:gsLst>
                <a:gs pos="0">
                  <a:srgbClr val="00FFFF">
                    <a:alpha val="31378"/>
                  </a:srgbClr>
                </a:gs>
                <a:gs pos="14286">
                  <a:srgbClr val="00FFFF">
                    <a:alpha val="29256"/>
                  </a:srgbClr>
                </a:gs>
                <a:gs pos="28571">
                  <a:srgbClr val="00FFFF">
                    <a:alpha val="23565"/>
                  </a:srgbClr>
                </a:gs>
                <a:gs pos="42857">
                  <a:srgbClr val="00FFFF">
                    <a:alpha val="16160"/>
                  </a:srgbClr>
                </a:gs>
                <a:gs pos="57143">
                  <a:srgbClr val="00FFFF">
                    <a:alpha val="9305"/>
                  </a:srgbClr>
                </a:gs>
                <a:gs pos="71429">
                  <a:srgbClr val="00FFFF">
                    <a:alpha val="4469"/>
                  </a:srgbClr>
                </a:gs>
                <a:gs pos="85714">
                  <a:srgbClr val="00FFFF">
                    <a:alpha val="1792"/>
                  </a:srgbClr>
                </a:gs>
                <a:gs pos="100000">
                  <a:srgbClr val="00FFF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8621514">
              <a:off x="1099155" y="2048288"/>
              <a:ext cx="442693" cy="157253"/>
            </a:xfrm>
            <a:prstGeom prst="ellipse">
              <a:avLst/>
            </a:prstGeom>
            <a:gradFill>
              <a:gsLst>
                <a:gs pos="0">
                  <a:srgbClr val="0093FF">
                    <a:alpha val="32968"/>
                  </a:srgbClr>
                </a:gs>
                <a:gs pos="14286">
                  <a:srgbClr val="0093FF">
                    <a:alpha val="30764"/>
                  </a:srgbClr>
                </a:gs>
                <a:gs pos="28571">
                  <a:srgbClr val="0093FF">
                    <a:alpha val="24833"/>
                  </a:srgbClr>
                </a:gs>
                <a:gs pos="42857">
                  <a:srgbClr val="0093FF">
                    <a:alpha val="17075"/>
                  </a:srgbClr>
                </a:gs>
                <a:gs pos="57143">
                  <a:srgbClr val="0093FF">
                    <a:alpha val="9855"/>
                  </a:srgbClr>
                </a:gs>
                <a:gs pos="71429">
                  <a:srgbClr val="0093FF">
                    <a:alpha val="4740"/>
                  </a:srgbClr>
                </a:gs>
                <a:gs pos="85714">
                  <a:srgbClr val="0093FF">
                    <a:alpha val="1902"/>
                  </a:srgbClr>
                </a:gs>
                <a:gs pos="100000">
                  <a:srgbClr val="009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4678665">
              <a:off x="1482390" y="2228140"/>
              <a:ext cx="213965" cy="34923"/>
            </a:xfrm>
            <a:prstGeom prst="ellipse">
              <a:avLst/>
            </a:prstGeom>
            <a:gradFill>
              <a:gsLst>
                <a:gs pos="0">
                  <a:srgbClr val="FFFF00">
                    <a:alpha val="20632"/>
                  </a:srgbClr>
                </a:gs>
                <a:gs pos="14286">
                  <a:srgbClr val="FFFF00">
                    <a:alpha val="19134"/>
                  </a:srgbClr>
                </a:gs>
                <a:gs pos="28571">
                  <a:srgbClr val="FFFF00">
                    <a:alpha val="15202"/>
                  </a:srgbClr>
                </a:gs>
                <a:gs pos="42857">
                  <a:srgbClr val="FFFF00">
                    <a:alpha val="10252"/>
                  </a:srgbClr>
                </a:gs>
                <a:gs pos="57143">
                  <a:srgbClr val="FFFF00">
                    <a:alpha val="5817"/>
                  </a:srgbClr>
                </a:gs>
                <a:gs pos="71429">
                  <a:srgbClr val="FFFF00">
                    <a:alpha val="2766"/>
                  </a:srgbClr>
                </a:gs>
                <a:gs pos="85714">
                  <a:srgbClr val="FFFF00">
                    <a:alpha val="1103"/>
                  </a:srgbClr>
                </a:gs>
                <a:gs pos="100000">
                  <a:srgbClr val="FFFF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-8826714">
              <a:off x="2543814" y="1167343"/>
              <a:ext cx="406211" cy="199046"/>
            </a:xfrm>
            <a:prstGeom prst="ellipse">
              <a:avLst/>
            </a:prstGeom>
            <a:gradFill>
              <a:gsLst>
                <a:gs pos="0">
                  <a:srgbClr val="E50000">
                    <a:alpha val="32968"/>
                  </a:srgbClr>
                </a:gs>
                <a:gs pos="14286">
                  <a:srgbClr val="E50000">
                    <a:alpha val="30764"/>
                  </a:srgbClr>
                </a:gs>
                <a:gs pos="28571">
                  <a:srgbClr val="E50000">
                    <a:alpha val="24833"/>
                  </a:srgbClr>
                </a:gs>
                <a:gs pos="42857">
                  <a:srgbClr val="E50000">
                    <a:alpha val="17075"/>
                  </a:srgbClr>
                </a:gs>
                <a:gs pos="57143">
                  <a:srgbClr val="E50000">
                    <a:alpha val="9855"/>
                  </a:srgbClr>
                </a:gs>
                <a:gs pos="71429">
                  <a:srgbClr val="E50000">
                    <a:alpha val="4740"/>
                  </a:srgbClr>
                </a:gs>
                <a:gs pos="85714">
                  <a:srgbClr val="E50000">
                    <a:alpha val="1902"/>
                  </a:srgbClr>
                </a:gs>
                <a:gs pos="100000">
                  <a:srgbClr val="E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5478313">
              <a:off x="1432724" y="1662167"/>
              <a:ext cx="327664" cy="295181"/>
            </a:xfrm>
            <a:prstGeom prst="ellipse">
              <a:avLst/>
            </a:prstGeom>
            <a:gradFill>
              <a:gsLst>
                <a:gs pos="0">
                  <a:srgbClr val="B0D8FF">
                    <a:alpha val="15404"/>
                  </a:srgbClr>
                </a:gs>
                <a:gs pos="14286">
                  <a:srgbClr val="B0D8FF">
                    <a:alpha val="14252"/>
                  </a:srgbClr>
                </a:gs>
                <a:gs pos="28571">
                  <a:srgbClr val="B0D8FF">
                    <a:alpha val="11253"/>
                  </a:srgbClr>
                </a:gs>
                <a:gs pos="42857">
                  <a:srgbClr val="B0D8FF">
                    <a:alpha val="7532"/>
                  </a:srgbClr>
                </a:gs>
                <a:gs pos="57143">
                  <a:srgbClr val="B0D8FF">
                    <a:alpha val="4246"/>
                  </a:srgbClr>
                </a:gs>
                <a:gs pos="71429">
                  <a:srgbClr val="B0D8FF">
                    <a:alpha val="2011"/>
                  </a:srgbClr>
                </a:gs>
                <a:gs pos="85714">
                  <a:srgbClr val="B0D8FF">
                    <a:alpha val="800"/>
                  </a:srgbClr>
                </a:gs>
                <a:gs pos="100000">
                  <a:srgbClr val="B0D8F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7950497">
              <a:off x="1733985" y="1158381"/>
              <a:ext cx="364605" cy="62686"/>
            </a:xfrm>
            <a:prstGeom prst="ellipse">
              <a:avLst/>
            </a:prstGeom>
            <a:gradFill>
              <a:gsLst>
                <a:gs pos="0">
                  <a:srgbClr val="000000">
                    <a:alpha val="26698"/>
                  </a:srgbClr>
                </a:gs>
                <a:gs pos="14286">
                  <a:srgbClr val="000000">
                    <a:alpha val="24833"/>
                  </a:srgbClr>
                </a:gs>
                <a:gs pos="28571">
                  <a:srgbClr val="000000">
                    <a:alpha val="19880"/>
                  </a:srgbClr>
                </a:gs>
                <a:gs pos="42857">
                  <a:srgbClr val="000000">
                    <a:alpha val="13531"/>
                  </a:srgbClr>
                </a:gs>
                <a:gs pos="57143">
                  <a:srgbClr val="000000">
                    <a:alpha val="7740"/>
                  </a:srgbClr>
                </a:gs>
                <a:gs pos="71429">
                  <a:srgbClr val="000000">
                    <a:alpha val="3701"/>
                  </a:srgbClr>
                </a:gs>
                <a:gs pos="85714">
                  <a:srgbClr val="000000">
                    <a:alpha val="1480"/>
                  </a:srgbClr>
                </a:gs>
                <a:gs pos="100000">
                  <a:srgbClr val="000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-9576242">
              <a:off x="1875786" y="1072600"/>
              <a:ext cx="249646" cy="114176"/>
            </a:xfrm>
            <a:prstGeom prst="ellipse">
              <a:avLst/>
            </a:prstGeom>
            <a:gradFill>
              <a:gsLst>
                <a:gs pos="0">
                  <a:srgbClr val="000039">
                    <a:alpha val="20989"/>
                  </a:srgbClr>
                </a:gs>
                <a:gs pos="14286">
                  <a:srgbClr val="000039">
                    <a:alpha val="19469"/>
                  </a:srgbClr>
                </a:gs>
                <a:gs pos="28571">
                  <a:srgbClr val="000039">
                    <a:alpha val="15475"/>
                  </a:srgbClr>
                </a:gs>
                <a:gs pos="42857">
                  <a:srgbClr val="000039">
                    <a:alpha val="10441"/>
                  </a:srgbClr>
                </a:gs>
                <a:gs pos="57143">
                  <a:srgbClr val="000039">
                    <a:alpha val="5927"/>
                  </a:srgbClr>
                </a:gs>
                <a:gs pos="71429">
                  <a:srgbClr val="000039">
                    <a:alpha val="2820"/>
                  </a:srgbClr>
                </a:gs>
                <a:gs pos="85714">
                  <a:srgbClr val="000039">
                    <a:alpha val="1125"/>
                  </a:srgbClr>
                </a:gs>
                <a:gs pos="100000">
                  <a:srgbClr val="000039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3185458">
              <a:off x="1286060" y="1662690"/>
              <a:ext cx="246653" cy="69873"/>
            </a:xfrm>
            <a:prstGeom prst="ellipse">
              <a:avLst/>
            </a:prstGeom>
            <a:gradFill>
              <a:gsLst>
                <a:gs pos="0">
                  <a:srgbClr val="000000">
                    <a:alpha val="31115"/>
                  </a:srgbClr>
                </a:gs>
                <a:gs pos="14286">
                  <a:srgbClr val="000000">
                    <a:alpha val="29006"/>
                  </a:srgbClr>
                </a:gs>
                <a:gs pos="28571">
                  <a:srgbClr val="000000">
                    <a:alpha val="23356"/>
                  </a:srgbClr>
                </a:gs>
                <a:gs pos="42857">
                  <a:srgbClr val="000000">
                    <a:alpha val="16010"/>
                  </a:srgbClr>
                </a:gs>
                <a:gs pos="57143">
                  <a:srgbClr val="000000">
                    <a:alpha val="9215"/>
                  </a:srgbClr>
                </a:gs>
                <a:gs pos="71429">
                  <a:srgbClr val="000000">
                    <a:alpha val="4424"/>
                  </a:srgbClr>
                </a:gs>
                <a:gs pos="85714">
                  <a:srgbClr val="000000">
                    <a:alpha val="1774"/>
                  </a:srgbClr>
                </a:gs>
                <a:gs pos="100000">
                  <a:srgbClr val="00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9886110">
              <a:off x="1947173" y="1930362"/>
              <a:ext cx="252551" cy="232722"/>
            </a:xfrm>
            <a:prstGeom prst="ellipse">
              <a:avLst/>
            </a:prstGeom>
            <a:gradFill>
              <a:gsLst>
                <a:gs pos="0">
                  <a:srgbClr val="7B45D1">
                    <a:alpha val="10491"/>
                  </a:srgbClr>
                </a:gs>
                <a:gs pos="14286">
                  <a:srgbClr val="7B45D1">
                    <a:alpha val="9685"/>
                  </a:srgbClr>
                </a:gs>
                <a:gs pos="28571">
                  <a:srgbClr val="7B45D1">
                    <a:alpha val="7604"/>
                  </a:srgbClr>
                </a:gs>
                <a:gs pos="42857">
                  <a:srgbClr val="7B45D1">
                    <a:alpha val="5056"/>
                  </a:srgbClr>
                </a:gs>
                <a:gs pos="57143">
                  <a:srgbClr val="7B45D1">
                    <a:alpha val="2834"/>
                  </a:srgbClr>
                </a:gs>
                <a:gs pos="71429">
                  <a:srgbClr val="7B45D1">
                    <a:alpha val="1337"/>
                  </a:srgbClr>
                </a:gs>
                <a:gs pos="85714">
                  <a:srgbClr val="7B45D1">
                    <a:alpha val="531"/>
                  </a:srgbClr>
                </a:gs>
                <a:gs pos="100000">
                  <a:srgbClr val="7B45D1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3998316">
              <a:off x="2038207" y="954516"/>
              <a:ext cx="261898" cy="185276"/>
            </a:xfrm>
            <a:prstGeom prst="ellipse">
              <a:avLst/>
            </a:prstGeom>
            <a:gradFill>
              <a:gsLst>
                <a:gs pos="0">
                  <a:srgbClr val="FFD600">
                    <a:alpha val="7493"/>
                  </a:srgbClr>
                </a:gs>
                <a:gs pos="14286">
                  <a:srgbClr val="FFD600">
                    <a:alpha val="6909"/>
                  </a:srgbClr>
                </a:gs>
                <a:gs pos="28571">
                  <a:srgbClr val="FFD600">
                    <a:alpha val="5407"/>
                  </a:srgbClr>
                </a:gs>
                <a:gs pos="42857">
                  <a:srgbClr val="FFD600">
                    <a:alpha val="3580"/>
                  </a:srgbClr>
                </a:gs>
                <a:gs pos="57143">
                  <a:srgbClr val="FFD600">
                    <a:alpha val="2000"/>
                  </a:srgbClr>
                </a:gs>
                <a:gs pos="71429">
                  <a:srgbClr val="FFD600">
                    <a:alpha val="941"/>
                  </a:srgbClr>
                </a:gs>
                <a:gs pos="85714">
                  <a:srgbClr val="FFD600">
                    <a:alpha val="373"/>
                  </a:srgbClr>
                </a:gs>
                <a:gs pos="100000">
                  <a:srgbClr val="FFD6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9372000">
              <a:off x="3157146" y="1700640"/>
              <a:ext cx="252162" cy="105473"/>
            </a:xfrm>
            <a:prstGeom prst="ellipse">
              <a:avLst/>
            </a:prstGeom>
            <a:gradFill>
              <a:gsLst>
                <a:gs pos="0">
                  <a:srgbClr val="B1FFFF">
                    <a:alpha val="32968"/>
                  </a:srgbClr>
                </a:gs>
                <a:gs pos="14286">
                  <a:srgbClr val="B1FFFF">
                    <a:alpha val="30764"/>
                  </a:srgbClr>
                </a:gs>
                <a:gs pos="28571">
                  <a:srgbClr val="B1FFFF">
                    <a:alpha val="24833"/>
                  </a:srgbClr>
                </a:gs>
                <a:gs pos="42857">
                  <a:srgbClr val="B1FFFF">
                    <a:alpha val="17075"/>
                  </a:srgbClr>
                </a:gs>
                <a:gs pos="57143">
                  <a:srgbClr val="B1FFFF">
                    <a:alpha val="9855"/>
                  </a:srgbClr>
                </a:gs>
                <a:gs pos="71429">
                  <a:srgbClr val="B1FFFF">
                    <a:alpha val="4740"/>
                  </a:srgbClr>
                </a:gs>
                <a:gs pos="85714">
                  <a:srgbClr val="B1FFFF">
                    <a:alpha val="1902"/>
                  </a:srgbClr>
                </a:gs>
                <a:gs pos="100000">
                  <a:srgbClr val="B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9529054">
              <a:off x="1677659" y="1230265"/>
              <a:ext cx="314215" cy="132712"/>
            </a:xfrm>
            <a:prstGeom prst="ellipse">
              <a:avLst/>
            </a:prstGeom>
            <a:gradFill>
              <a:gsLst>
                <a:gs pos="0">
                  <a:srgbClr val="00002A">
                    <a:alpha val="30488"/>
                  </a:srgbClr>
                </a:gs>
                <a:gs pos="14286">
                  <a:srgbClr val="00002A">
                    <a:alpha val="28413"/>
                  </a:srgbClr>
                </a:gs>
                <a:gs pos="28571">
                  <a:srgbClr val="00002A">
                    <a:alpha val="22859"/>
                  </a:srgbClr>
                </a:gs>
                <a:gs pos="42857">
                  <a:srgbClr val="00002A">
                    <a:alpha val="15653"/>
                  </a:srgbClr>
                </a:gs>
                <a:gs pos="57143">
                  <a:srgbClr val="00002A">
                    <a:alpha val="9002"/>
                  </a:srgbClr>
                </a:gs>
                <a:gs pos="71429">
                  <a:srgbClr val="00002A">
                    <a:alpha val="4319"/>
                  </a:srgbClr>
                </a:gs>
                <a:gs pos="85714">
                  <a:srgbClr val="00002A">
                    <a:alpha val="1731"/>
                  </a:srgbClr>
                </a:gs>
                <a:gs pos="100000">
                  <a:srgbClr val="00002A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4660034">
              <a:off x="1228833" y="2201996"/>
              <a:ext cx="729401" cy="34185"/>
            </a:xfrm>
            <a:prstGeom prst="ellipse">
              <a:avLst/>
            </a:prstGeom>
            <a:gradFill>
              <a:gsLst>
                <a:gs pos="0">
                  <a:srgbClr val="FFFFD5">
                    <a:alpha val="32968"/>
                  </a:srgbClr>
                </a:gs>
                <a:gs pos="14286">
                  <a:srgbClr val="FFFFD5">
                    <a:alpha val="30764"/>
                  </a:srgbClr>
                </a:gs>
                <a:gs pos="28571">
                  <a:srgbClr val="FFFFD5">
                    <a:alpha val="24833"/>
                  </a:srgbClr>
                </a:gs>
                <a:gs pos="42857">
                  <a:srgbClr val="FFFFD5">
                    <a:alpha val="17075"/>
                  </a:srgbClr>
                </a:gs>
                <a:gs pos="57143">
                  <a:srgbClr val="FFFFD5">
                    <a:alpha val="9855"/>
                  </a:srgbClr>
                </a:gs>
                <a:gs pos="71429">
                  <a:srgbClr val="FFFFD5">
                    <a:alpha val="4740"/>
                  </a:srgbClr>
                </a:gs>
                <a:gs pos="85714">
                  <a:srgbClr val="FFFFD5">
                    <a:alpha val="1902"/>
                  </a:srgbClr>
                </a:gs>
                <a:gs pos="100000">
                  <a:srgbClr val="FFFF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8024958">
              <a:off x="2643996" y="1873052"/>
              <a:ext cx="203897" cy="159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10660715">
              <a:off x="819061" y="2876589"/>
              <a:ext cx="673181" cy="170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6736869">
              <a:off x="2511875" y="1618783"/>
              <a:ext cx="337370" cy="225337"/>
            </a:xfrm>
            <a:prstGeom prst="ellipse">
              <a:avLst/>
            </a:prstGeom>
            <a:gradFill>
              <a:gsLst>
                <a:gs pos="0">
                  <a:srgbClr val="000000">
                    <a:alpha val="14907"/>
                  </a:srgbClr>
                </a:gs>
                <a:gs pos="14286">
                  <a:srgbClr val="000000">
                    <a:alpha val="13789"/>
                  </a:srgbClr>
                </a:gs>
                <a:gs pos="28571">
                  <a:srgbClr val="000000">
                    <a:alpha val="10881"/>
                  </a:srgbClr>
                </a:gs>
                <a:gs pos="42857">
                  <a:srgbClr val="000000">
                    <a:alpha val="7278"/>
                  </a:srgbClr>
                </a:gs>
                <a:gs pos="57143">
                  <a:srgbClr val="000000">
                    <a:alpha val="4100"/>
                  </a:srgbClr>
                </a:gs>
                <a:gs pos="71429">
                  <a:srgbClr val="000000">
                    <a:alpha val="1941"/>
                  </a:srgbClr>
                </a:gs>
                <a:gs pos="85714">
                  <a:srgbClr val="000000">
                    <a:alpha val="772"/>
                  </a:srgbClr>
                </a:gs>
                <a:gs pos="100000">
                  <a:srgbClr val="000000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6593971">
              <a:off x="1732316" y="2488462"/>
              <a:ext cx="381950" cy="181246"/>
            </a:xfrm>
            <a:prstGeom prst="ellipse">
              <a:avLst/>
            </a:prstGeom>
            <a:gradFill>
              <a:gsLst>
                <a:gs pos="0">
                  <a:srgbClr val="FFFFFF">
                    <a:alpha val="9730"/>
                  </a:srgbClr>
                </a:gs>
                <a:gs pos="14286">
                  <a:srgbClr val="FFFFFF">
                    <a:alpha val="8980"/>
                  </a:srgbClr>
                </a:gs>
                <a:gs pos="28571">
                  <a:srgbClr val="FFFFFF">
                    <a:alpha val="7045"/>
                  </a:srgbClr>
                </a:gs>
                <a:gs pos="42857">
                  <a:srgbClr val="FFFFFF">
                    <a:alpha val="4679"/>
                  </a:srgbClr>
                </a:gs>
                <a:gs pos="57143">
                  <a:srgbClr val="FFFFFF">
                    <a:alpha val="2620"/>
                  </a:srgbClr>
                </a:gs>
                <a:gs pos="71429">
                  <a:srgbClr val="FFFFFF">
                    <a:alpha val="1235"/>
                  </a:srgbClr>
                </a:gs>
                <a:gs pos="85714">
                  <a:srgbClr val="FFFFFF">
                    <a:alpha val="490"/>
                  </a:srgbClr>
                </a:gs>
                <a:gs pos="100000">
                  <a:srgbClr val="FFFFFF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8718788">
              <a:off x="-103997" y="3361467"/>
              <a:ext cx="304895" cy="214297"/>
            </a:xfrm>
            <a:prstGeom prst="ellipse">
              <a:avLst/>
            </a:prstGeom>
            <a:gradFill>
              <a:gsLst>
                <a:gs pos="0">
                  <a:srgbClr val="AD00D9">
                    <a:alpha val="9812"/>
                  </a:srgbClr>
                </a:gs>
                <a:gs pos="14286">
                  <a:srgbClr val="AD00D9">
                    <a:alpha val="9055"/>
                  </a:srgbClr>
                </a:gs>
                <a:gs pos="28571">
                  <a:srgbClr val="AD00D9">
                    <a:alpha val="7105"/>
                  </a:srgbClr>
                </a:gs>
                <a:gs pos="42857">
                  <a:srgbClr val="AD00D9">
                    <a:alpha val="4719"/>
                  </a:srgbClr>
                </a:gs>
                <a:gs pos="57143">
                  <a:srgbClr val="AD00D9">
                    <a:alpha val="2643"/>
                  </a:srgbClr>
                </a:gs>
                <a:gs pos="71429">
                  <a:srgbClr val="AD00D9">
                    <a:alpha val="1246"/>
                  </a:srgbClr>
                </a:gs>
                <a:gs pos="85714">
                  <a:srgbClr val="AD00D9">
                    <a:alpha val="495"/>
                  </a:srgbClr>
                </a:gs>
                <a:gs pos="100000">
                  <a:srgbClr val="AD00D9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10114609">
              <a:off x="588226" y="2641592"/>
              <a:ext cx="634727" cy="379808"/>
            </a:xfrm>
            <a:prstGeom prst="ellipse">
              <a:avLst/>
            </a:prstGeom>
            <a:gradFill>
              <a:gsLst>
                <a:gs pos="0">
                  <a:srgbClr val="00C3FF">
                    <a:alpha val="30688"/>
                  </a:srgbClr>
                </a:gs>
                <a:gs pos="14286">
                  <a:srgbClr val="00C3FF">
                    <a:alpha val="28602"/>
                  </a:srgbClr>
                </a:gs>
                <a:gs pos="28571">
                  <a:srgbClr val="00C3FF">
                    <a:alpha val="23017"/>
                  </a:srgbClr>
                </a:gs>
                <a:gs pos="42857">
                  <a:srgbClr val="00C3FF">
                    <a:alpha val="15767"/>
                  </a:srgbClr>
                </a:gs>
                <a:gs pos="57143">
                  <a:srgbClr val="00C3FF">
                    <a:alpha val="9069"/>
                  </a:srgbClr>
                </a:gs>
                <a:gs pos="71429">
                  <a:srgbClr val="00C3FF">
                    <a:alpha val="4353"/>
                  </a:srgbClr>
                </a:gs>
                <a:gs pos="85714">
                  <a:srgbClr val="00C3FF">
                    <a:alpha val="1744"/>
                  </a:srgbClr>
                </a:gs>
                <a:gs pos="100000">
                  <a:srgbClr val="00C3FF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7746797">
              <a:off x="738204" y="2294623"/>
              <a:ext cx="455681" cy="208277"/>
            </a:xfrm>
            <a:prstGeom prst="ellipse">
              <a:avLst/>
            </a:prstGeom>
            <a:gradFill>
              <a:gsLst>
                <a:gs pos="0">
                  <a:srgbClr val="00BCFF">
                    <a:alpha val="32968"/>
                  </a:srgbClr>
                </a:gs>
                <a:gs pos="14286">
                  <a:srgbClr val="00BCFF">
                    <a:alpha val="30764"/>
                  </a:srgbClr>
                </a:gs>
                <a:gs pos="28571">
                  <a:srgbClr val="00BCFF">
                    <a:alpha val="24833"/>
                  </a:srgbClr>
                </a:gs>
                <a:gs pos="42857">
                  <a:srgbClr val="00BCFF">
                    <a:alpha val="17075"/>
                  </a:srgbClr>
                </a:gs>
                <a:gs pos="57143">
                  <a:srgbClr val="00BCFF">
                    <a:alpha val="9855"/>
                  </a:srgbClr>
                </a:gs>
                <a:gs pos="71429">
                  <a:srgbClr val="00BCFF">
                    <a:alpha val="4740"/>
                  </a:srgbClr>
                </a:gs>
                <a:gs pos="85714">
                  <a:srgbClr val="00BCFF">
                    <a:alpha val="1902"/>
                  </a:srgbClr>
                </a:gs>
                <a:gs pos="100000">
                  <a:srgbClr val="00B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8770328">
              <a:off x="477047" y="2896705"/>
              <a:ext cx="604153" cy="167675"/>
            </a:xfrm>
            <a:prstGeom prst="ellipse">
              <a:avLst/>
            </a:prstGeom>
            <a:gradFill>
              <a:gsLst>
                <a:gs pos="0">
                  <a:srgbClr val="00FFFF">
                    <a:alpha val="32872"/>
                  </a:srgbClr>
                </a:gs>
                <a:gs pos="14286">
                  <a:srgbClr val="00FFFF">
                    <a:alpha val="30673"/>
                  </a:srgbClr>
                </a:gs>
                <a:gs pos="28571">
                  <a:srgbClr val="00FFFF">
                    <a:alpha val="24756"/>
                  </a:srgbClr>
                </a:gs>
                <a:gs pos="42857">
                  <a:srgbClr val="00FFFF">
                    <a:alpha val="17020"/>
                  </a:srgbClr>
                </a:gs>
                <a:gs pos="57143">
                  <a:srgbClr val="00FFFF">
                    <a:alpha val="9821"/>
                  </a:srgbClr>
                </a:gs>
                <a:gs pos="71429">
                  <a:srgbClr val="00FFFF">
                    <a:alpha val="4724"/>
                  </a:srgbClr>
                </a:gs>
                <a:gs pos="85714">
                  <a:srgbClr val="00FFFF">
                    <a:alpha val="1895"/>
                  </a:srgbClr>
                </a:gs>
                <a:gs pos="100000">
                  <a:srgbClr val="00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3413562">
              <a:off x="2270670" y="1515002"/>
              <a:ext cx="314885" cy="85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8595409">
              <a:off x="614324" y="2406799"/>
              <a:ext cx="575629" cy="288683"/>
            </a:xfrm>
            <a:prstGeom prst="ellipse">
              <a:avLst/>
            </a:prstGeom>
            <a:gradFill>
              <a:gsLst>
                <a:gs pos="0">
                  <a:srgbClr val="000000">
                    <a:alpha val="29191"/>
                  </a:srgbClr>
                </a:gs>
                <a:gs pos="14286">
                  <a:srgbClr val="000000">
                    <a:alpha val="27186"/>
                  </a:srgbClr>
                </a:gs>
                <a:gs pos="28571">
                  <a:srgbClr val="000000">
                    <a:alpha val="21834"/>
                  </a:srgbClr>
                </a:gs>
                <a:gs pos="42857">
                  <a:srgbClr val="000000">
                    <a:alpha val="14920"/>
                  </a:srgbClr>
                </a:gs>
                <a:gs pos="57143">
                  <a:srgbClr val="000000">
                    <a:alpha val="8564"/>
                  </a:srgbClr>
                </a:gs>
                <a:gs pos="71429">
                  <a:srgbClr val="000000">
                    <a:alpha val="4104"/>
                  </a:srgbClr>
                </a:gs>
                <a:gs pos="85714">
                  <a:srgbClr val="000000">
                    <a:alpha val="1644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-9201066">
              <a:off x="844526" y="3414775"/>
              <a:ext cx="482519" cy="1157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8850550">
              <a:off x="2136168" y="1281576"/>
              <a:ext cx="326967" cy="226921"/>
            </a:xfrm>
            <a:prstGeom prst="ellipse">
              <a:avLst/>
            </a:prstGeom>
            <a:gradFill>
              <a:gsLst>
                <a:gs pos="0">
                  <a:srgbClr val="CC0000">
                    <a:alpha val="16427"/>
                  </a:srgbClr>
                </a:gs>
                <a:gs pos="14286">
                  <a:srgbClr val="CC0000">
                    <a:alpha val="15205"/>
                  </a:srgbClr>
                </a:gs>
                <a:gs pos="28571">
                  <a:srgbClr val="CC0000">
                    <a:alpha val="12020"/>
                  </a:srgbClr>
                </a:gs>
                <a:gs pos="42857">
                  <a:srgbClr val="CC0000">
                    <a:alpha val="8057"/>
                  </a:srgbClr>
                </a:gs>
                <a:gs pos="57143">
                  <a:srgbClr val="CC0000">
                    <a:alpha val="4548"/>
                  </a:srgbClr>
                </a:gs>
                <a:gs pos="71429">
                  <a:srgbClr val="CC0000">
                    <a:alpha val="2155"/>
                  </a:srgbClr>
                </a:gs>
                <a:gs pos="85714">
                  <a:srgbClr val="CC0000">
                    <a:alpha val="858"/>
                  </a:srgbClr>
                </a:gs>
                <a:gs pos="100000">
                  <a:srgbClr val="CC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6460044">
              <a:off x="1238732" y="1691233"/>
              <a:ext cx="281909" cy="263215"/>
            </a:xfrm>
            <a:prstGeom prst="ellipse">
              <a:avLst/>
            </a:prstGeom>
            <a:gradFill>
              <a:gsLst>
                <a:gs pos="0">
                  <a:srgbClr val="211A6C">
                    <a:alpha val="7669"/>
                  </a:srgbClr>
                </a:gs>
                <a:gs pos="14286">
                  <a:srgbClr val="211A6C">
                    <a:alpha val="7071"/>
                  </a:srgbClr>
                </a:gs>
                <a:gs pos="28571">
                  <a:srgbClr val="211A6C">
                    <a:alpha val="5535"/>
                  </a:srgbClr>
                </a:gs>
                <a:gs pos="42857">
                  <a:srgbClr val="211A6C">
                    <a:alpha val="3666"/>
                  </a:srgbClr>
                </a:gs>
                <a:gs pos="57143">
                  <a:srgbClr val="211A6C">
                    <a:alpha val="2048"/>
                  </a:srgbClr>
                </a:gs>
                <a:gs pos="71429">
                  <a:srgbClr val="211A6C">
                    <a:alpha val="964"/>
                  </a:srgbClr>
                </a:gs>
                <a:gs pos="85714">
                  <a:srgbClr val="211A6C">
                    <a:alpha val="382"/>
                  </a:srgbClr>
                </a:gs>
                <a:gs pos="100000">
                  <a:srgbClr val="211A6C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4150841">
              <a:off x="1690321" y="1262723"/>
              <a:ext cx="279022" cy="52005"/>
            </a:xfrm>
            <a:prstGeom prst="ellipse">
              <a:avLst/>
            </a:prstGeom>
            <a:gradFill>
              <a:gsLst>
                <a:gs pos="0">
                  <a:srgbClr val="000000">
                    <a:alpha val="29169"/>
                  </a:srgbClr>
                </a:gs>
                <a:gs pos="14286">
                  <a:srgbClr val="000000">
                    <a:alpha val="27165"/>
                  </a:srgbClr>
                </a:gs>
                <a:gs pos="28571">
                  <a:srgbClr val="000000">
                    <a:alpha val="21817"/>
                  </a:srgbClr>
                </a:gs>
                <a:gs pos="42857">
                  <a:srgbClr val="000000">
                    <a:alpha val="14907"/>
                  </a:srgbClr>
                </a:gs>
                <a:gs pos="57143">
                  <a:srgbClr val="000000">
                    <a:alpha val="8557"/>
                  </a:srgbClr>
                </a:gs>
                <a:gs pos="71429">
                  <a:srgbClr val="000000">
                    <a:alpha val="4101"/>
                  </a:srgbClr>
                </a:gs>
                <a:gs pos="85714">
                  <a:srgbClr val="000000">
                    <a:alpha val="1642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8334746">
              <a:off x="2273970" y="1251439"/>
              <a:ext cx="228918" cy="115199"/>
            </a:xfrm>
            <a:prstGeom prst="ellipse">
              <a:avLst/>
            </a:prstGeom>
            <a:gradFill>
              <a:gsLst>
                <a:gs pos="0">
                  <a:srgbClr val="D7FF79">
                    <a:alpha val="15248"/>
                  </a:srgbClr>
                </a:gs>
                <a:gs pos="14286">
                  <a:srgbClr val="D7FF79">
                    <a:alpha val="14106"/>
                  </a:srgbClr>
                </a:gs>
                <a:gs pos="28571">
                  <a:srgbClr val="D7FF79">
                    <a:alpha val="11136"/>
                  </a:srgbClr>
                </a:gs>
                <a:gs pos="42857">
                  <a:srgbClr val="D7FF79">
                    <a:alpha val="7452"/>
                  </a:srgbClr>
                </a:gs>
                <a:gs pos="57143">
                  <a:srgbClr val="D7FF79">
                    <a:alpha val="4200"/>
                  </a:srgbClr>
                </a:gs>
                <a:gs pos="71429">
                  <a:srgbClr val="D7FF79">
                    <a:alpha val="1989"/>
                  </a:srgbClr>
                </a:gs>
                <a:gs pos="85714">
                  <a:srgbClr val="D7FF79">
                    <a:alpha val="791"/>
                  </a:srgbClr>
                </a:gs>
                <a:gs pos="100000">
                  <a:srgbClr val="D7FF79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861591">
              <a:off x="487152" y="2500185"/>
              <a:ext cx="651717" cy="164070"/>
            </a:xfrm>
            <a:prstGeom prst="ellipse">
              <a:avLst/>
            </a:prstGeom>
            <a:gradFill>
              <a:gsLst>
                <a:gs pos="0">
                  <a:srgbClr val="000000">
                    <a:alpha val="31737"/>
                  </a:srgbClr>
                </a:gs>
                <a:gs pos="14286">
                  <a:srgbClr val="000000">
                    <a:alpha val="29596"/>
                  </a:srgbClr>
                </a:gs>
                <a:gs pos="28571">
                  <a:srgbClr val="000000">
                    <a:alpha val="23850"/>
                  </a:srgbClr>
                </a:gs>
                <a:gs pos="42857">
                  <a:srgbClr val="000000">
                    <a:alpha val="16366"/>
                  </a:srgbClr>
                </a:gs>
                <a:gs pos="57143">
                  <a:srgbClr val="000000">
                    <a:alpha val="9428"/>
                  </a:srgbClr>
                </a:gs>
                <a:gs pos="71429">
                  <a:srgbClr val="000000">
                    <a:alpha val="4530"/>
                  </a:srgbClr>
                </a:gs>
                <a:gs pos="85714">
                  <a:srgbClr val="000000">
                    <a:alpha val="1816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5710954">
              <a:off x="2107539" y="1884237"/>
              <a:ext cx="520372" cy="181515"/>
            </a:xfrm>
            <a:prstGeom prst="ellipse">
              <a:avLst/>
            </a:prstGeom>
            <a:gradFill>
              <a:gsLst>
                <a:gs pos="0">
                  <a:srgbClr val="0086A7">
                    <a:alpha val="32968"/>
                  </a:srgbClr>
                </a:gs>
                <a:gs pos="14286">
                  <a:srgbClr val="0086A7">
                    <a:alpha val="30764"/>
                  </a:srgbClr>
                </a:gs>
                <a:gs pos="28571">
                  <a:srgbClr val="0086A7">
                    <a:alpha val="24833"/>
                  </a:srgbClr>
                </a:gs>
                <a:gs pos="42857">
                  <a:srgbClr val="0086A7">
                    <a:alpha val="17075"/>
                  </a:srgbClr>
                </a:gs>
                <a:gs pos="57143">
                  <a:srgbClr val="0086A7">
                    <a:alpha val="9855"/>
                  </a:srgbClr>
                </a:gs>
                <a:gs pos="71429">
                  <a:srgbClr val="0086A7">
                    <a:alpha val="4740"/>
                  </a:srgbClr>
                </a:gs>
                <a:gs pos="85714">
                  <a:srgbClr val="0086A7">
                    <a:alpha val="1902"/>
                  </a:srgbClr>
                </a:gs>
                <a:gs pos="100000">
                  <a:srgbClr val="0086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2769267">
              <a:off x="730851" y="885761"/>
              <a:ext cx="629268" cy="33432"/>
            </a:xfrm>
            <a:prstGeom prst="ellipse">
              <a:avLst/>
            </a:prstGeom>
            <a:gradFill>
              <a:gsLst>
                <a:gs pos="0">
                  <a:srgbClr val="000000">
                    <a:alpha val="14289"/>
                  </a:srgbClr>
                </a:gs>
                <a:gs pos="14286">
                  <a:srgbClr val="000000">
                    <a:alpha val="13213"/>
                  </a:srgbClr>
                </a:gs>
                <a:gs pos="28571">
                  <a:srgbClr val="000000">
                    <a:alpha val="10420"/>
                  </a:srgbClr>
                </a:gs>
                <a:gs pos="42857">
                  <a:srgbClr val="000000">
                    <a:alpha val="6963"/>
                  </a:srgbClr>
                </a:gs>
                <a:gs pos="57143">
                  <a:srgbClr val="000000">
                    <a:alpha val="3920"/>
                  </a:srgbClr>
                </a:gs>
                <a:gs pos="71429">
                  <a:srgbClr val="000000">
                    <a:alpha val="1855"/>
                  </a:srgbClr>
                </a:gs>
                <a:gs pos="85714">
                  <a:srgbClr val="000000">
                    <a:alpha val="738"/>
                  </a:srgbClr>
                </a:gs>
                <a:gs pos="100000">
                  <a:srgbClr val="00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-9461376">
              <a:off x="2027493" y="501093"/>
              <a:ext cx="252806" cy="351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8022608">
              <a:off x="1882163" y="2028173"/>
              <a:ext cx="403258" cy="205250"/>
            </a:xfrm>
            <a:prstGeom prst="ellipse">
              <a:avLst/>
            </a:prstGeom>
            <a:gradFill>
              <a:gsLst>
                <a:gs pos="0">
                  <a:srgbClr val="FF0068">
                    <a:alpha val="25930"/>
                  </a:srgbClr>
                </a:gs>
                <a:gs pos="14286">
                  <a:srgbClr val="FF0068">
                    <a:alpha val="24110"/>
                  </a:srgbClr>
                </a:gs>
                <a:gs pos="28571">
                  <a:srgbClr val="FF0068">
                    <a:alpha val="19282"/>
                  </a:srgbClr>
                </a:gs>
                <a:gs pos="42857">
                  <a:srgbClr val="FF0068">
                    <a:alpha val="13108"/>
                  </a:srgbClr>
                </a:gs>
                <a:gs pos="57143">
                  <a:srgbClr val="FF0068">
                    <a:alpha val="7490"/>
                  </a:srgbClr>
                </a:gs>
                <a:gs pos="71429">
                  <a:srgbClr val="FF0068">
                    <a:alpha val="3579"/>
                  </a:srgbClr>
                </a:gs>
                <a:gs pos="85714">
                  <a:srgbClr val="FF0068">
                    <a:alpha val="1431"/>
                  </a:srgbClr>
                </a:gs>
                <a:gs pos="100000">
                  <a:srgbClr val="FF0068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4741381">
              <a:off x="1725025" y="2177341"/>
              <a:ext cx="219590" cy="149701"/>
            </a:xfrm>
            <a:prstGeom prst="ellipse">
              <a:avLst/>
            </a:prstGeom>
            <a:gradFill>
              <a:gsLst>
                <a:gs pos="0">
                  <a:srgbClr val="FF006D">
                    <a:alpha val="27235"/>
                  </a:srgbClr>
                </a:gs>
                <a:gs pos="14286">
                  <a:srgbClr val="FF006D">
                    <a:alpha val="25339"/>
                  </a:srgbClr>
                </a:gs>
                <a:gs pos="28571">
                  <a:srgbClr val="FF006D">
                    <a:alpha val="20299"/>
                  </a:srgbClr>
                </a:gs>
                <a:gs pos="42857">
                  <a:srgbClr val="FF006D">
                    <a:alpha val="13828"/>
                  </a:srgbClr>
                </a:gs>
                <a:gs pos="57143">
                  <a:srgbClr val="FF006D">
                    <a:alpha val="7915"/>
                  </a:srgbClr>
                </a:gs>
                <a:gs pos="71429">
                  <a:srgbClr val="FF006D">
                    <a:alpha val="3787"/>
                  </a:srgbClr>
                </a:gs>
                <a:gs pos="85714">
                  <a:srgbClr val="FF006D">
                    <a:alpha val="1515"/>
                  </a:srgbClr>
                </a:gs>
                <a:gs pos="100000">
                  <a:srgbClr val="FF006D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-8891241">
              <a:off x="1003719" y="2025736"/>
              <a:ext cx="694477" cy="94979"/>
            </a:xfrm>
            <a:prstGeom prst="ellipse">
              <a:avLst/>
            </a:prstGeom>
            <a:gradFill>
              <a:gsLst>
                <a:gs pos="0">
                  <a:srgbClr val="000000">
                    <a:alpha val="20328"/>
                  </a:srgbClr>
                </a:gs>
                <a:gs pos="14286">
                  <a:srgbClr val="000000">
                    <a:alpha val="18850"/>
                  </a:srgbClr>
                </a:gs>
                <a:gs pos="28571">
                  <a:srgbClr val="000000">
                    <a:alpha val="14971"/>
                  </a:srgbClr>
                </a:gs>
                <a:gs pos="42857">
                  <a:srgbClr val="000000">
                    <a:alpha val="10091"/>
                  </a:srgbClr>
                </a:gs>
                <a:gs pos="57143">
                  <a:srgbClr val="000000">
                    <a:alpha val="5724"/>
                  </a:srgbClr>
                </a:gs>
                <a:gs pos="71429">
                  <a:srgbClr val="000000">
                    <a:alpha val="2721"/>
                  </a:srgbClr>
                </a:gs>
                <a:gs pos="85714">
                  <a:srgbClr val="000000">
                    <a:alpha val="1085"/>
                  </a:srgbClr>
                </a:gs>
                <a:gs pos="100000">
                  <a:srgbClr val="00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8592268">
              <a:off x="2073091" y="762012"/>
              <a:ext cx="304749" cy="53391"/>
            </a:xfrm>
            <a:prstGeom prst="ellipse">
              <a:avLst/>
            </a:prstGeom>
            <a:gradFill>
              <a:gsLst>
                <a:gs pos="0">
                  <a:srgbClr val="B00000">
                    <a:alpha val="32968"/>
                  </a:srgbClr>
                </a:gs>
                <a:gs pos="14286">
                  <a:srgbClr val="B00000">
                    <a:alpha val="30764"/>
                  </a:srgbClr>
                </a:gs>
                <a:gs pos="28571">
                  <a:srgbClr val="B00000">
                    <a:alpha val="24833"/>
                  </a:srgbClr>
                </a:gs>
                <a:gs pos="42857">
                  <a:srgbClr val="B00000">
                    <a:alpha val="17075"/>
                  </a:srgbClr>
                </a:gs>
                <a:gs pos="57143">
                  <a:srgbClr val="B00000">
                    <a:alpha val="9855"/>
                  </a:srgbClr>
                </a:gs>
                <a:gs pos="71429">
                  <a:srgbClr val="B00000">
                    <a:alpha val="4740"/>
                  </a:srgbClr>
                </a:gs>
                <a:gs pos="85714">
                  <a:srgbClr val="B00000">
                    <a:alpha val="1902"/>
                  </a:srgbClr>
                </a:gs>
                <a:gs pos="100000">
                  <a:srgbClr val="B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9247754">
              <a:off x="909782" y="916421"/>
              <a:ext cx="362221" cy="116887"/>
            </a:xfrm>
            <a:prstGeom prst="ellipse">
              <a:avLst/>
            </a:prstGeom>
            <a:gradFill>
              <a:gsLst>
                <a:gs pos="0">
                  <a:srgbClr val="950000">
                    <a:alpha val="32968"/>
                  </a:srgbClr>
                </a:gs>
                <a:gs pos="14286">
                  <a:srgbClr val="950000">
                    <a:alpha val="30764"/>
                  </a:srgbClr>
                </a:gs>
                <a:gs pos="28571">
                  <a:srgbClr val="950000">
                    <a:alpha val="24833"/>
                  </a:srgbClr>
                </a:gs>
                <a:gs pos="42857">
                  <a:srgbClr val="950000">
                    <a:alpha val="17075"/>
                  </a:srgbClr>
                </a:gs>
                <a:gs pos="57143">
                  <a:srgbClr val="950000">
                    <a:alpha val="9855"/>
                  </a:srgbClr>
                </a:gs>
                <a:gs pos="71429">
                  <a:srgbClr val="950000">
                    <a:alpha val="4740"/>
                  </a:srgbClr>
                </a:gs>
                <a:gs pos="85714">
                  <a:srgbClr val="950000">
                    <a:alpha val="1902"/>
                  </a:srgbClr>
                </a:gs>
                <a:gs pos="100000">
                  <a:srgbClr val="9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4271679">
              <a:off x="2346943" y="1752503"/>
              <a:ext cx="450334" cy="158708"/>
            </a:xfrm>
            <a:prstGeom prst="ellipse">
              <a:avLst/>
            </a:prstGeom>
            <a:gradFill>
              <a:gsLst>
                <a:gs pos="0">
                  <a:srgbClr val="00FFFF">
                    <a:alpha val="5090"/>
                  </a:srgbClr>
                </a:gs>
                <a:gs pos="14286">
                  <a:srgbClr val="00FFFF">
                    <a:alpha val="4688"/>
                  </a:srgbClr>
                </a:gs>
                <a:gs pos="28571">
                  <a:srgbClr val="00FFFF">
                    <a:alpha val="3660"/>
                  </a:srgbClr>
                </a:gs>
                <a:gs pos="42857">
                  <a:srgbClr val="00FFFF">
                    <a:alpha val="2416"/>
                  </a:srgbClr>
                </a:gs>
                <a:gs pos="57143">
                  <a:srgbClr val="00FFFF">
                    <a:alpha val="1346"/>
                  </a:srgbClr>
                </a:gs>
                <a:gs pos="71429">
                  <a:srgbClr val="00FFFF">
                    <a:alpha val="632"/>
                  </a:srgbClr>
                </a:gs>
                <a:gs pos="85714">
                  <a:srgbClr val="00FFFF">
                    <a:alpha val="251"/>
                  </a:srgbClr>
                </a:gs>
                <a:gs pos="100000">
                  <a:srgbClr val="00FFFF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4793415">
              <a:off x="-170988" y="1696471"/>
              <a:ext cx="357008" cy="102810"/>
            </a:xfrm>
            <a:prstGeom prst="ellipse">
              <a:avLst/>
            </a:prstGeom>
            <a:gradFill>
              <a:gsLst>
                <a:gs pos="0">
                  <a:srgbClr val="CFE3FF">
                    <a:alpha val="32968"/>
                  </a:srgbClr>
                </a:gs>
                <a:gs pos="14286">
                  <a:srgbClr val="CFE3FF">
                    <a:alpha val="30764"/>
                  </a:srgbClr>
                </a:gs>
                <a:gs pos="28571">
                  <a:srgbClr val="CFE3FF">
                    <a:alpha val="24833"/>
                  </a:srgbClr>
                </a:gs>
                <a:gs pos="42857">
                  <a:srgbClr val="CFE3FF">
                    <a:alpha val="17075"/>
                  </a:srgbClr>
                </a:gs>
                <a:gs pos="57143">
                  <a:srgbClr val="CFE3FF">
                    <a:alpha val="9855"/>
                  </a:srgbClr>
                </a:gs>
                <a:gs pos="71429">
                  <a:srgbClr val="CFE3FF">
                    <a:alpha val="4740"/>
                  </a:srgbClr>
                </a:gs>
                <a:gs pos="85714">
                  <a:srgbClr val="CFE3FF">
                    <a:alpha val="1902"/>
                  </a:srgbClr>
                </a:gs>
                <a:gs pos="100000">
                  <a:srgbClr val="CFE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9759504">
              <a:off x="2611074" y="1843965"/>
              <a:ext cx="694305" cy="302298"/>
            </a:xfrm>
            <a:prstGeom prst="ellipse">
              <a:avLst/>
            </a:prstGeom>
            <a:gradFill>
              <a:gsLst>
                <a:gs pos="0">
                  <a:srgbClr val="7FFFFF">
                    <a:alpha val="32968"/>
                  </a:srgbClr>
                </a:gs>
                <a:gs pos="14286">
                  <a:srgbClr val="7FFFFF">
                    <a:alpha val="30764"/>
                  </a:srgbClr>
                </a:gs>
                <a:gs pos="28571">
                  <a:srgbClr val="7FFFFF">
                    <a:alpha val="24833"/>
                  </a:srgbClr>
                </a:gs>
                <a:gs pos="42857">
                  <a:srgbClr val="7FFFFF">
                    <a:alpha val="17075"/>
                  </a:srgbClr>
                </a:gs>
                <a:gs pos="57143">
                  <a:srgbClr val="7FFFFF">
                    <a:alpha val="9855"/>
                  </a:srgbClr>
                </a:gs>
                <a:gs pos="71429">
                  <a:srgbClr val="7FFFFF">
                    <a:alpha val="4740"/>
                  </a:srgbClr>
                </a:gs>
                <a:gs pos="85714">
                  <a:srgbClr val="7FFFFF">
                    <a:alpha val="1902"/>
                  </a:srgbClr>
                </a:gs>
                <a:gs pos="100000">
                  <a:srgbClr val="7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4483524">
              <a:off x="1436922" y="2276831"/>
              <a:ext cx="380399" cy="735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8780955">
              <a:off x="1347888" y="2615508"/>
              <a:ext cx="729128" cy="103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-8499773">
              <a:off x="1748510" y="1389419"/>
              <a:ext cx="182742" cy="116446"/>
            </a:xfrm>
            <a:prstGeom prst="ellipse">
              <a:avLst/>
            </a:prstGeom>
            <a:gradFill>
              <a:gsLst>
                <a:gs pos="0">
                  <a:srgbClr val="350000">
                    <a:alpha val="32968"/>
                  </a:srgbClr>
                </a:gs>
                <a:gs pos="14286">
                  <a:srgbClr val="350000">
                    <a:alpha val="30764"/>
                  </a:srgbClr>
                </a:gs>
                <a:gs pos="28571">
                  <a:srgbClr val="350000">
                    <a:alpha val="24833"/>
                  </a:srgbClr>
                </a:gs>
                <a:gs pos="42857">
                  <a:srgbClr val="350000">
                    <a:alpha val="17075"/>
                  </a:srgbClr>
                </a:gs>
                <a:gs pos="57143">
                  <a:srgbClr val="350000">
                    <a:alpha val="9855"/>
                  </a:srgbClr>
                </a:gs>
                <a:gs pos="71429">
                  <a:srgbClr val="350000">
                    <a:alpha val="4740"/>
                  </a:srgbClr>
                </a:gs>
                <a:gs pos="85714">
                  <a:srgbClr val="350000">
                    <a:alpha val="1902"/>
                  </a:srgbClr>
                </a:gs>
                <a:gs pos="100000">
                  <a:srgbClr val="3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3613480">
              <a:off x="1677279" y="2596216"/>
              <a:ext cx="281621" cy="265244"/>
            </a:xfrm>
            <a:prstGeom prst="ellipse">
              <a:avLst/>
            </a:prstGeom>
            <a:gradFill>
              <a:gsLst>
                <a:gs pos="0">
                  <a:srgbClr val="C73700">
                    <a:alpha val="7243"/>
                  </a:srgbClr>
                </a:gs>
                <a:gs pos="14286">
                  <a:srgbClr val="C73700">
                    <a:alpha val="6677"/>
                  </a:srgbClr>
                </a:gs>
                <a:gs pos="28571">
                  <a:srgbClr val="C73700">
                    <a:alpha val="5224"/>
                  </a:srgbClr>
                </a:gs>
                <a:gs pos="42857">
                  <a:srgbClr val="C73700">
                    <a:alpha val="3458"/>
                  </a:srgbClr>
                </a:gs>
                <a:gs pos="57143">
                  <a:srgbClr val="C73700">
                    <a:alpha val="1931"/>
                  </a:srgbClr>
                </a:gs>
                <a:gs pos="71429">
                  <a:srgbClr val="C73700">
                    <a:alpha val="909"/>
                  </a:srgbClr>
                </a:gs>
                <a:gs pos="85714">
                  <a:srgbClr val="C73700">
                    <a:alpha val="360"/>
                  </a:srgbClr>
                </a:gs>
                <a:gs pos="100000">
                  <a:srgbClr val="C73700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3700657">
              <a:off x="428778" y="1733244"/>
              <a:ext cx="474091" cy="286242"/>
            </a:xfrm>
            <a:prstGeom prst="ellipse">
              <a:avLst/>
            </a:prstGeom>
            <a:gradFill>
              <a:gsLst>
                <a:gs pos="0">
                  <a:srgbClr val="B55EFF">
                    <a:alpha val="32968"/>
                  </a:srgbClr>
                </a:gs>
                <a:gs pos="14286">
                  <a:srgbClr val="B55EFF">
                    <a:alpha val="30764"/>
                  </a:srgbClr>
                </a:gs>
                <a:gs pos="28571">
                  <a:srgbClr val="B55EFF">
                    <a:alpha val="24833"/>
                  </a:srgbClr>
                </a:gs>
                <a:gs pos="42857">
                  <a:srgbClr val="B55EFF">
                    <a:alpha val="17075"/>
                  </a:srgbClr>
                </a:gs>
                <a:gs pos="57143">
                  <a:srgbClr val="B55EFF">
                    <a:alpha val="9855"/>
                  </a:srgbClr>
                </a:gs>
                <a:gs pos="71429">
                  <a:srgbClr val="B55EFF">
                    <a:alpha val="4740"/>
                  </a:srgbClr>
                </a:gs>
                <a:gs pos="85714">
                  <a:srgbClr val="B55EFF">
                    <a:alpha val="1902"/>
                  </a:srgbClr>
                </a:gs>
                <a:gs pos="100000">
                  <a:srgbClr val="B55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4043254">
              <a:off x="1362704" y="2035697"/>
              <a:ext cx="574126" cy="451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3217770">
              <a:off x="394484" y="1797042"/>
              <a:ext cx="497022" cy="303856"/>
            </a:xfrm>
            <a:prstGeom prst="ellipse">
              <a:avLst/>
            </a:prstGeom>
            <a:gradFill>
              <a:gsLst>
                <a:gs pos="0">
                  <a:srgbClr val="CE9EC9">
                    <a:alpha val="32968"/>
                  </a:srgbClr>
                </a:gs>
                <a:gs pos="14286">
                  <a:srgbClr val="CE9EC9">
                    <a:alpha val="30764"/>
                  </a:srgbClr>
                </a:gs>
                <a:gs pos="28571">
                  <a:srgbClr val="CE9EC9">
                    <a:alpha val="24833"/>
                  </a:srgbClr>
                </a:gs>
                <a:gs pos="42857">
                  <a:srgbClr val="CE9EC9">
                    <a:alpha val="17075"/>
                  </a:srgbClr>
                </a:gs>
                <a:gs pos="57143">
                  <a:srgbClr val="CE9EC9">
                    <a:alpha val="9855"/>
                  </a:srgbClr>
                </a:gs>
                <a:gs pos="71429">
                  <a:srgbClr val="CE9EC9">
                    <a:alpha val="4740"/>
                  </a:srgbClr>
                </a:gs>
                <a:gs pos="85714">
                  <a:srgbClr val="CE9EC9">
                    <a:alpha val="1902"/>
                  </a:srgbClr>
                </a:gs>
                <a:gs pos="100000">
                  <a:srgbClr val="CE9EC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7629493">
              <a:off x="2234626" y="1724296"/>
              <a:ext cx="485289" cy="355085"/>
            </a:xfrm>
            <a:prstGeom prst="ellipse">
              <a:avLst/>
            </a:prstGeom>
            <a:gradFill>
              <a:gsLst>
                <a:gs pos="0">
                  <a:srgbClr val="0093FF">
                    <a:alpha val="30411"/>
                  </a:srgbClr>
                </a:gs>
                <a:gs pos="14286">
                  <a:srgbClr val="0093FF">
                    <a:alpha val="28340"/>
                  </a:srgbClr>
                </a:gs>
                <a:gs pos="28571">
                  <a:srgbClr val="0093FF">
                    <a:alpha val="22798"/>
                  </a:srgbClr>
                </a:gs>
                <a:gs pos="42857">
                  <a:srgbClr val="0093FF">
                    <a:alpha val="15609"/>
                  </a:srgbClr>
                </a:gs>
                <a:gs pos="57143">
                  <a:srgbClr val="0093FF">
                    <a:alpha val="8975"/>
                  </a:srgbClr>
                </a:gs>
                <a:gs pos="71429">
                  <a:srgbClr val="0093FF">
                    <a:alpha val="4306"/>
                  </a:srgbClr>
                </a:gs>
                <a:gs pos="85714">
                  <a:srgbClr val="0093FF">
                    <a:alpha val="1726"/>
                  </a:srgbClr>
                </a:gs>
                <a:gs pos="100000">
                  <a:srgbClr val="0093FF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7938440">
              <a:off x="2230890" y="1841165"/>
              <a:ext cx="238891" cy="68580"/>
            </a:xfrm>
            <a:prstGeom prst="ellipse">
              <a:avLst/>
            </a:prstGeom>
            <a:gradFill>
              <a:gsLst>
                <a:gs pos="0">
                  <a:srgbClr val="FFE0F8">
                    <a:alpha val="32899"/>
                  </a:srgbClr>
                </a:gs>
                <a:gs pos="14286">
                  <a:srgbClr val="FFE0F8">
                    <a:alpha val="30699"/>
                  </a:srgbClr>
                </a:gs>
                <a:gs pos="28571">
                  <a:srgbClr val="FFE0F8">
                    <a:alpha val="24778"/>
                  </a:srgbClr>
                </a:gs>
                <a:gs pos="42857">
                  <a:srgbClr val="FFE0F8">
                    <a:alpha val="17036"/>
                  </a:srgbClr>
                </a:gs>
                <a:gs pos="57143">
                  <a:srgbClr val="FFE0F8">
                    <a:alpha val="9831"/>
                  </a:srgbClr>
                </a:gs>
                <a:gs pos="71429">
                  <a:srgbClr val="FFE0F8">
                    <a:alpha val="4729"/>
                  </a:srgbClr>
                </a:gs>
                <a:gs pos="85714">
                  <a:srgbClr val="FFE0F8">
                    <a:alpha val="1897"/>
                  </a:srgbClr>
                </a:gs>
                <a:gs pos="100000">
                  <a:srgbClr val="FFE0F8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5863149">
              <a:off x="631718" y="2617583"/>
              <a:ext cx="390236" cy="242963"/>
            </a:xfrm>
            <a:prstGeom prst="ellipse">
              <a:avLst/>
            </a:prstGeom>
            <a:gradFill>
              <a:gsLst>
                <a:gs pos="0">
                  <a:srgbClr val="00FFFF">
                    <a:alpha val="22902"/>
                  </a:srgbClr>
                </a:gs>
                <a:gs pos="14286">
                  <a:srgbClr val="00FFFF">
                    <a:alpha val="21263"/>
                  </a:srgbClr>
                </a:gs>
                <a:gs pos="28571">
                  <a:srgbClr val="00FFFF">
                    <a:alpha val="16941"/>
                  </a:srgbClr>
                </a:gs>
                <a:gs pos="42857">
                  <a:srgbClr val="00FFFF">
                    <a:alpha val="11463"/>
                  </a:srgbClr>
                </a:gs>
                <a:gs pos="57143">
                  <a:srgbClr val="00FFFF">
                    <a:alpha val="6524"/>
                  </a:srgbClr>
                </a:gs>
                <a:gs pos="71429">
                  <a:srgbClr val="00FFFF">
                    <a:alpha val="3109"/>
                  </a:srgbClr>
                </a:gs>
                <a:gs pos="85714">
                  <a:srgbClr val="00FFFF">
                    <a:alpha val="1241"/>
                  </a:srgbClr>
                </a:gs>
                <a:gs pos="100000">
                  <a:srgbClr val="00FF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7314571">
              <a:off x="864492" y="2860289"/>
              <a:ext cx="513920" cy="102054"/>
            </a:xfrm>
            <a:prstGeom prst="ellipse">
              <a:avLst/>
            </a:prstGeom>
            <a:gradFill>
              <a:gsLst>
                <a:gs pos="0">
                  <a:srgbClr val="6C1E00">
                    <a:alpha val="28061"/>
                  </a:srgbClr>
                </a:gs>
                <a:gs pos="14286">
                  <a:srgbClr val="6C1E00">
                    <a:alpha val="26118"/>
                  </a:srgbClr>
                </a:gs>
                <a:gs pos="28571">
                  <a:srgbClr val="6C1E00">
                    <a:alpha val="20946"/>
                  </a:srgbClr>
                </a:gs>
                <a:gs pos="42857">
                  <a:srgbClr val="6C1E00">
                    <a:alpha val="14287"/>
                  </a:srgbClr>
                </a:gs>
                <a:gs pos="57143">
                  <a:srgbClr val="6C1E00">
                    <a:alpha val="8188"/>
                  </a:srgbClr>
                </a:gs>
                <a:gs pos="71429">
                  <a:srgbClr val="6C1E00">
                    <a:alpha val="3920"/>
                  </a:srgbClr>
                </a:gs>
                <a:gs pos="85714">
                  <a:srgbClr val="6C1E00">
                    <a:alpha val="1569"/>
                  </a:srgbClr>
                </a:gs>
                <a:gs pos="100000">
                  <a:srgbClr val="6C1E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10441735">
              <a:off x="1575915" y="1523070"/>
              <a:ext cx="493268" cy="39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10490385">
              <a:off x="2086935" y="1597251"/>
              <a:ext cx="388584" cy="96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3247127">
              <a:off x="1613241" y="1958971"/>
              <a:ext cx="662493" cy="50411"/>
            </a:xfrm>
            <a:prstGeom prst="ellipse">
              <a:avLst/>
            </a:prstGeom>
            <a:gradFill>
              <a:gsLst>
                <a:gs pos="0">
                  <a:srgbClr val="810000">
                    <a:alpha val="32968"/>
                  </a:srgbClr>
                </a:gs>
                <a:gs pos="14286">
                  <a:srgbClr val="810000">
                    <a:alpha val="30764"/>
                  </a:srgbClr>
                </a:gs>
                <a:gs pos="28571">
                  <a:srgbClr val="810000">
                    <a:alpha val="24833"/>
                  </a:srgbClr>
                </a:gs>
                <a:gs pos="42857">
                  <a:srgbClr val="810000">
                    <a:alpha val="17075"/>
                  </a:srgbClr>
                </a:gs>
                <a:gs pos="57143">
                  <a:srgbClr val="810000">
                    <a:alpha val="9855"/>
                  </a:srgbClr>
                </a:gs>
                <a:gs pos="71429">
                  <a:srgbClr val="810000">
                    <a:alpha val="4740"/>
                  </a:srgbClr>
                </a:gs>
                <a:gs pos="85714">
                  <a:srgbClr val="810000">
                    <a:alpha val="1902"/>
                  </a:srgbClr>
                </a:gs>
                <a:gs pos="100000">
                  <a:srgbClr val="8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3328738">
              <a:off x="1289883" y="1711445"/>
              <a:ext cx="336091" cy="249894"/>
            </a:xfrm>
            <a:prstGeom prst="ellipse">
              <a:avLst/>
            </a:prstGeom>
            <a:gradFill>
              <a:gsLst>
                <a:gs pos="0">
                  <a:srgbClr val="7991DB">
                    <a:alpha val="10064"/>
                  </a:srgbClr>
                </a:gs>
                <a:gs pos="14286">
                  <a:srgbClr val="7991DB">
                    <a:alpha val="9289"/>
                  </a:srgbClr>
                </a:gs>
                <a:gs pos="28571">
                  <a:srgbClr val="7991DB">
                    <a:alpha val="7290"/>
                  </a:srgbClr>
                </a:gs>
                <a:gs pos="42857">
                  <a:srgbClr val="7991DB">
                    <a:alpha val="4844"/>
                  </a:srgbClr>
                </a:gs>
                <a:gs pos="57143">
                  <a:srgbClr val="7991DB">
                    <a:alpha val="2714"/>
                  </a:srgbClr>
                </a:gs>
                <a:gs pos="71429">
                  <a:srgbClr val="7991DB">
                    <a:alpha val="1280"/>
                  </a:srgbClr>
                </a:gs>
                <a:gs pos="85714">
                  <a:srgbClr val="7991DB">
                    <a:alpha val="508"/>
                  </a:srgbClr>
                </a:gs>
                <a:gs pos="100000">
                  <a:srgbClr val="7991DB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7021745">
              <a:off x="1287905" y="1617577"/>
              <a:ext cx="306556" cy="161614"/>
            </a:xfrm>
            <a:prstGeom prst="ellipse">
              <a:avLst/>
            </a:prstGeom>
            <a:gradFill>
              <a:gsLst>
                <a:gs pos="0">
                  <a:srgbClr val="0097B0">
                    <a:alpha val="12078"/>
                  </a:srgbClr>
                </a:gs>
                <a:gs pos="14286">
                  <a:srgbClr val="0097B0">
                    <a:alpha val="11158"/>
                  </a:srgbClr>
                </a:gs>
                <a:gs pos="28571">
                  <a:srgbClr val="0097B0">
                    <a:alpha val="8777"/>
                  </a:srgbClr>
                </a:gs>
                <a:gs pos="42857">
                  <a:srgbClr val="0097B0">
                    <a:alpha val="5847"/>
                  </a:srgbClr>
                </a:gs>
                <a:gs pos="57143">
                  <a:srgbClr val="0097B0">
                    <a:alpha val="3284"/>
                  </a:srgbClr>
                </a:gs>
                <a:gs pos="71429">
                  <a:srgbClr val="0097B0">
                    <a:alpha val="1551"/>
                  </a:srgbClr>
                </a:gs>
                <a:gs pos="85714">
                  <a:srgbClr val="0097B0">
                    <a:alpha val="616"/>
                  </a:srgbClr>
                </a:gs>
                <a:gs pos="100000">
                  <a:srgbClr val="0097B0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8644229">
              <a:off x="2819770" y="1834058"/>
              <a:ext cx="228313" cy="130089"/>
            </a:xfrm>
            <a:prstGeom prst="ellipse">
              <a:avLst/>
            </a:prstGeom>
            <a:gradFill>
              <a:gsLst>
                <a:gs pos="0">
                  <a:srgbClr val="000045">
                    <a:alpha val="25235"/>
                  </a:srgbClr>
                </a:gs>
                <a:gs pos="14286">
                  <a:srgbClr val="000045">
                    <a:alpha val="23455"/>
                  </a:srgbClr>
                </a:gs>
                <a:gs pos="28571">
                  <a:srgbClr val="000045">
                    <a:alpha val="18742"/>
                  </a:srgbClr>
                </a:gs>
                <a:gs pos="42857">
                  <a:srgbClr val="000045">
                    <a:alpha val="12727"/>
                  </a:srgbClr>
                </a:gs>
                <a:gs pos="57143">
                  <a:srgbClr val="000045">
                    <a:alpha val="7266"/>
                  </a:srgbClr>
                </a:gs>
                <a:gs pos="71429">
                  <a:srgbClr val="000045">
                    <a:alpha val="3469"/>
                  </a:srgbClr>
                </a:gs>
                <a:gs pos="85714">
                  <a:srgbClr val="000045">
                    <a:alpha val="1387"/>
                  </a:srgbClr>
                </a:gs>
                <a:gs pos="100000">
                  <a:srgbClr val="000045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5943983">
              <a:off x="2227101" y="2164519"/>
              <a:ext cx="462605" cy="64528"/>
            </a:xfrm>
            <a:prstGeom prst="ellipse">
              <a:avLst/>
            </a:prstGeom>
            <a:gradFill>
              <a:gsLst>
                <a:gs pos="0">
                  <a:srgbClr val="670000">
                    <a:alpha val="32968"/>
                  </a:srgbClr>
                </a:gs>
                <a:gs pos="14286">
                  <a:srgbClr val="670000">
                    <a:alpha val="30764"/>
                  </a:srgbClr>
                </a:gs>
                <a:gs pos="28571">
                  <a:srgbClr val="670000">
                    <a:alpha val="24833"/>
                  </a:srgbClr>
                </a:gs>
                <a:gs pos="42857">
                  <a:srgbClr val="670000">
                    <a:alpha val="17075"/>
                  </a:srgbClr>
                </a:gs>
                <a:gs pos="57143">
                  <a:srgbClr val="670000">
                    <a:alpha val="9855"/>
                  </a:srgbClr>
                </a:gs>
                <a:gs pos="71429">
                  <a:srgbClr val="670000">
                    <a:alpha val="4740"/>
                  </a:srgbClr>
                </a:gs>
                <a:gs pos="85714">
                  <a:srgbClr val="670000">
                    <a:alpha val="1902"/>
                  </a:srgbClr>
                </a:gs>
                <a:gs pos="100000">
                  <a:srgbClr val="6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6090360">
              <a:off x="558473" y="2646444"/>
              <a:ext cx="443664" cy="158670"/>
            </a:xfrm>
            <a:prstGeom prst="ellipse">
              <a:avLst/>
            </a:prstGeom>
            <a:gradFill>
              <a:gsLst>
                <a:gs pos="0">
                  <a:srgbClr val="00FFFF">
                    <a:alpha val="15323"/>
                  </a:srgbClr>
                </a:gs>
                <a:gs pos="14286">
                  <a:srgbClr val="00FFFF">
                    <a:alpha val="14176"/>
                  </a:srgbClr>
                </a:gs>
                <a:gs pos="28571">
                  <a:srgbClr val="00FFFF">
                    <a:alpha val="11192"/>
                  </a:srgbClr>
                </a:gs>
                <a:gs pos="42857">
                  <a:srgbClr val="00FFFF">
                    <a:alpha val="7490"/>
                  </a:srgbClr>
                </a:gs>
                <a:gs pos="57143">
                  <a:srgbClr val="00FFFF">
                    <a:alpha val="4222"/>
                  </a:srgbClr>
                </a:gs>
                <a:gs pos="71429">
                  <a:srgbClr val="00FFFF">
                    <a:alpha val="1999"/>
                  </a:srgbClr>
                </a:gs>
                <a:gs pos="85714">
                  <a:srgbClr val="00FFFF">
                    <a:alpha val="795"/>
                  </a:srgbClr>
                </a:gs>
                <a:gs pos="100000">
                  <a:srgbClr val="00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5722816">
              <a:off x="2636572" y="1755293"/>
              <a:ext cx="192780" cy="157546"/>
            </a:xfrm>
            <a:prstGeom prst="ellipse">
              <a:avLst/>
            </a:prstGeom>
            <a:gradFill>
              <a:gsLst>
                <a:gs pos="0">
                  <a:srgbClr val="8BE3AE">
                    <a:alpha val="13480"/>
                  </a:srgbClr>
                </a:gs>
                <a:gs pos="14286">
                  <a:srgbClr val="8BE3AE">
                    <a:alpha val="12461"/>
                  </a:srgbClr>
                </a:gs>
                <a:gs pos="28571">
                  <a:srgbClr val="8BE3AE">
                    <a:alpha val="9817"/>
                  </a:srgbClr>
                </a:gs>
                <a:gs pos="42857">
                  <a:srgbClr val="8BE3AE">
                    <a:alpha val="6553"/>
                  </a:srgbClr>
                </a:gs>
                <a:gs pos="57143">
                  <a:srgbClr val="8BE3AE">
                    <a:alpha val="3686"/>
                  </a:srgbClr>
                </a:gs>
                <a:gs pos="71429">
                  <a:srgbClr val="8BE3AE">
                    <a:alpha val="1743"/>
                  </a:srgbClr>
                </a:gs>
                <a:gs pos="85714">
                  <a:srgbClr val="8BE3AE">
                    <a:alpha val="693"/>
                  </a:srgbClr>
                </a:gs>
                <a:gs pos="100000">
                  <a:srgbClr val="8BE3AE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8151086">
              <a:off x="764890" y="1792909"/>
              <a:ext cx="466725" cy="122851"/>
            </a:xfrm>
            <a:prstGeom prst="ellipse">
              <a:avLst/>
            </a:prstGeom>
            <a:gradFill>
              <a:gsLst>
                <a:gs pos="0">
                  <a:srgbClr val="000000">
                    <a:alpha val="25752"/>
                  </a:srgbClr>
                </a:gs>
                <a:gs pos="14286">
                  <a:srgbClr val="000000">
                    <a:alpha val="23942"/>
                  </a:srgbClr>
                </a:gs>
                <a:gs pos="28571">
                  <a:srgbClr val="000000">
                    <a:alpha val="19143"/>
                  </a:srgbClr>
                </a:gs>
                <a:gs pos="42857">
                  <a:srgbClr val="000000">
                    <a:alpha val="13010"/>
                  </a:srgbClr>
                </a:gs>
                <a:gs pos="57143">
                  <a:srgbClr val="000000">
                    <a:alpha val="7432"/>
                  </a:srgbClr>
                </a:gs>
                <a:gs pos="71429">
                  <a:srgbClr val="000000">
                    <a:alpha val="3551"/>
                  </a:srgbClr>
                </a:gs>
                <a:gs pos="85714">
                  <a:srgbClr val="000000">
                    <a:alpha val="1419"/>
                  </a:srgbClr>
                </a:gs>
                <a:gs pos="100000">
                  <a:srgbClr val="0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4836485">
              <a:off x="1319774" y="2040718"/>
              <a:ext cx="567173" cy="58081"/>
            </a:xfrm>
            <a:prstGeom prst="ellipse">
              <a:avLst/>
            </a:prstGeom>
            <a:gradFill>
              <a:gsLst>
                <a:gs pos="0">
                  <a:srgbClr val="FFFFD0">
                    <a:alpha val="32968"/>
                  </a:srgbClr>
                </a:gs>
                <a:gs pos="14286">
                  <a:srgbClr val="FFFFD0">
                    <a:alpha val="30764"/>
                  </a:srgbClr>
                </a:gs>
                <a:gs pos="28571">
                  <a:srgbClr val="FFFFD0">
                    <a:alpha val="24833"/>
                  </a:srgbClr>
                </a:gs>
                <a:gs pos="42857">
                  <a:srgbClr val="FFFFD0">
                    <a:alpha val="17075"/>
                  </a:srgbClr>
                </a:gs>
                <a:gs pos="57143">
                  <a:srgbClr val="FFFFD0">
                    <a:alpha val="9855"/>
                  </a:srgbClr>
                </a:gs>
                <a:gs pos="71429">
                  <a:srgbClr val="FFFFD0">
                    <a:alpha val="4740"/>
                  </a:srgbClr>
                </a:gs>
                <a:gs pos="85714">
                  <a:srgbClr val="FFFFD0">
                    <a:alpha val="1902"/>
                  </a:srgbClr>
                </a:gs>
                <a:gs pos="100000">
                  <a:srgbClr val="FFF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3219819">
              <a:off x="1467112" y="1853503"/>
              <a:ext cx="374723" cy="167786"/>
            </a:xfrm>
            <a:prstGeom prst="ellipse">
              <a:avLst/>
            </a:prstGeom>
            <a:gradFill>
              <a:gsLst>
                <a:gs pos="0">
                  <a:srgbClr val="0000FF">
                    <a:alpha val="15138"/>
                  </a:srgbClr>
                </a:gs>
                <a:gs pos="14286">
                  <a:srgbClr val="0000FF">
                    <a:alpha val="14004"/>
                  </a:srgbClr>
                </a:gs>
                <a:gs pos="28571">
                  <a:srgbClr val="0000FF">
                    <a:alpha val="11054"/>
                  </a:srgbClr>
                </a:gs>
                <a:gs pos="42857">
                  <a:srgbClr val="0000FF">
                    <a:alpha val="7396"/>
                  </a:srgbClr>
                </a:gs>
                <a:gs pos="57143">
                  <a:srgbClr val="0000FF">
                    <a:alpha val="4168"/>
                  </a:srgbClr>
                </a:gs>
                <a:gs pos="71429">
                  <a:srgbClr val="0000FF">
                    <a:alpha val="1973"/>
                  </a:srgbClr>
                </a:gs>
                <a:gs pos="85714">
                  <a:srgbClr val="0000FF">
                    <a:alpha val="785"/>
                  </a:srgbClr>
                </a:gs>
                <a:gs pos="100000">
                  <a:srgbClr val="0000F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5880018">
              <a:off x="-65999" y="2284366"/>
              <a:ext cx="312241" cy="191884"/>
            </a:xfrm>
            <a:prstGeom prst="ellipse">
              <a:avLst/>
            </a:prstGeom>
            <a:gradFill>
              <a:gsLst>
                <a:gs pos="0">
                  <a:srgbClr val="BC6ACA">
                    <a:alpha val="12583"/>
                  </a:srgbClr>
                </a:gs>
                <a:gs pos="14286">
                  <a:srgbClr val="BC6ACA">
                    <a:alpha val="11627"/>
                  </a:srgbClr>
                </a:gs>
                <a:gs pos="28571">
                  <a:srgbClr val="BC6ACA">
                    <a:alpha val="9151"/>
                  </a:srgbClr>
                </a:gs>
                <a:gs pos="42857">
                  <a:srgbClr val="BC6ACA">
                    <a:alpha val="6101"/>
                  </a:srgbClr>
                </a:gs>
                <a:gs pos="57143">
                  <a:srgbClr val="BC6ACA">
                    <a:alpha val="3428"/>
                  </a:srgbClr>
                </a:gs>
                <a:gs pos="71429">
                  <a:srgbClr val="BC6ACA">
                    <a:alpha val="1620"/>
                  </a:srgbClr>
                </a:gs>
                <a:gs pos="85714">
                  <a:srgbClr val="BC6ACA">
                    <a:alpha val="644"/>
                  </a:srgbClr>
                </a:gs>
                <a:gs pos="100000">
                  <a:srgbClr val="BC6ACA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2833905">
              <a:off x="1029282" y="1817529"/>
              <a:ext cx="368721" cy="197703"/>
            </a:xfrm>
            <a:prstGeom prst="ellipse">
              <a:avLst/>
            </a:prstGeom>
            <a:gradFill>
              <a:gsLst>
                <a:gs pos="0">
                  <a:srgbClr val="0000B5">
                    <a:alpha val="29335"/>
                  </a:srgbClr>
                </a:gs>
                <a:gs pos="14286">
                  <a:srgbClr val="0000B5">
                    <a:alpha val="27323"/>
                  </a:srgbClr>
                </a:gs>
                <a:gs pos="28571">
                  <a:srgbClr val="0000B5">
                    <a:alpha val="21948"/>
                  </a:srgbClr>
                </a:gs>
                <a:gs pos="42857">
                  <a:srgbClr val="0000B5">
                    <a:alpha val="15001"/>
                  </a:srgbClr>
                </a:gs>
                <a:gs pos="57143">
                  <a:srgbClr val="0000B5">
                    <a:alpha val="8612"/>
                  </a:srgbClr>
                </a:gs>
                <a:gs pos="71429">
                  <a:srgbClr val="0000B5">
                    <a:alpha val="4128"/>
                  </a:srgbClr>
                </a:gs>
                <a:gs pos="85714">
                  <a:srgbClr val="0000B5">
                    <a:alpha val="1653"/>
                  </a:srgbClr>
                </a:gs>
                <a:gs pos="100000">
                  <a:srgbClr val="0000B5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6433114">
              <a:off x="2358170" y="1407156"/>
              <a:ext cx="375501" cy="208225"/>
            </a:xfrm>
            <a:prstGeom prst="ellipse">
              <a:avLst/>
            </a:prstGeom>
            <a:gradFill>
              <a:gsLst>
                <a:gs pos="0">
                  <a:srgbClr val="0000FF">
                    <a:alpha val="31729"/>
                  </a:srgbClr>
                </a:gs>
                <a:gs pos="14286">
                  <a:srgbClr val="0000FF">
                    <a:alpha val="29589"/>
                  </a:srgbClr>
                </a:gs>
                <a:gs pos="28571">
                  <a:srgbClr val="0000FF">
                    <a:alpha val="23844"/>
                  </a:srgbClr>
                </a:gs>
                <a:gs pos="42857">
                  <a:srgbClr val="0000FF">
                    <a:alpha val="16361"/>
                  </a:srgbClr>
                </a:gs>
                <a:gs pos="57143">
                  <a:srgbClr val="0000FF">
                    <a:alpha val="9426"/>
                  </a:srgbClr>
                </a:gs>
                <a:gs pos="71429">
                  <a:srgbClr val="0000FF">
                    <a:alpha val="4528"/>
                  </a:srgbClr>
                </a:gs>
                <a:gs pos="85714">
                  <a:srgbClr val="0000FF">
                    <a:alpha val="1816"/>
                  </a:srgbClr>
                </a:gs>
                <a:gs pos="100000">
                  <a:srgbClr val="0000FF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7666049">
              <a:off x="1576085" y="1279822"/>
              <a:ext cx="528897" cy="109642"/>
            </a:xfrm>
            <a:prstGeom prst="ellipse">
              <a:avLst/>
            </a:prstGeom>
            <a:gradFill>
              <a:gsLst>
                <a:gs pos="0">
                  <a:srgbClr val="9A0000">
                    <a:alpha val="31687"/>
                  </a:srgbClr>
                </a:gs>
                <a:gs pos="14286">
                  <a:srgbClr val="9A0000">
                    <a:alpha val="29549"/>
                  </a:srgbClr>
                </a:gs>
                <a:gs pos="28571">
                  <a:srgbClr val="9A0000">
                    <a:alpha val="23811"/>
                  </a:srgbClr>
                </a:gs>
                <a:gs pos="42857">
                  <a:srgbClr val="9A0000">
                    <a:alpha val="16337"/>
                  </a:srgbClr>
                </a:gs>
                <a:gs pos="57143">
                  <a:srgbClr val="9A0000">
                    <a:alpha val="9411"/>
                  </a:srgbClr>
                </a:gs>
                <a:gs pos="71429">
                  <a:srgbClr val="9A0000">
                    <a:alpha val="4521"/>
                  </a:srgbClr>
                </a:gs>
                <a:gs pos="85714">
                  <a:srgbClr val="9A0000">
                    <a:alpha val="1813"/>
                  </a:srgbClr>
                </a:gs>
                <a:gs pos="100000">
                  <a:srgbClr val="9A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9388118">
              <a:off x="2766188" y="1775386"/>
              <a:ext cx="724752" cy="181194"/>
            </a:xfrm>
            <a:prstGeom prst="ellipse">
              <a:avLst/>
            </a:prstGeom>
            <a:gradFill>
              <a:gsLst>
                <a:gs pos="0">
                  <a:srgbClr val="97FFFF">
                    <a:alpha val="32968"/>
                  </a:srgbClr>
                </a:gs>
                <a:gs pos="14286">
                  <a:srgbClr val="97FFFF">
                    <a:alpha val="30764"/>
                  </a:srgbClr>
                </a:gs>
                <a:gs pos="28571">
                  <a:srgbClr val="97FFFF">
                    <a:alpha val="24833"/>
                  </a:srgbClr>
                </a:gs>
                <a:gs pos="42857">
                  <a:srgbClr val="97FFFF">
                    <a:alpha val="17075"/>
                  </a:srgbClr>
                </a:gs>
                <a:gs pos="57143">
                  <a:srgbClr val="97FFFF">
                    <a:alpha val="9855"/>
                  </a:srgbClr>
                </a:gs>
                <a:gs pos="71429">
                  <a:srgbClr val="97FFFF">
                    <a:alpha val="4740"/>
                  </a:srgbClr>
                </a:gs>
                <a:gs pos="85714">
                  <a:srgbClr val="97FFFF">
                    <a:alpha val="1902"/>
                  </a:srgbClr>
                </a:gs>
                <a:gs pos="100000">
                  <a:srgbClr val="9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5483175">
              <a:off x="1544003" y="2600507"/>
              <a:ext cx="464073" cy="262719"/>
            </a:xfrm>
            <a:prstGeom prst="ellipse">
              <a:avLst/>
            </a:prstGeom>
            <a:gradFill>
              <a:gsLst>
                <a:gs pos="0">
                  <a:srgbClr val="0000B2">
                    <a:alpha val="9603"/>
                  </a:srgbClr>
                </a:gs>
                <a:gs pos="14286">
                  <a:srgbClr val="0000B2">
                    <a:alpha val="8861"/>
                  </a:srgbClr>
                </a:gs>
                <a:gs pos="28571">
                  <a:srgbClr val="0000B2">
                    <a:alpha val="6951"/>
                  </a:srgbClr>
                </a:gs>
                <a:gs pos="42857">
                  <a:srgbClr val="0000B2">
                    <a:alpha val="4616"/>
                  </a:srgbClr>
                </a:gs>
                <a:gs pos="57143">
                  <a:srgbClr val="0000B2">
                    <a:alpha val="2585"/>
                  </a:srgbClr>
                </a:gs>
                <a:gs pos="71429">
                  <a:srgbClr val="0000B2">
                    <a:alpha val="1218"/>
                  </a:srgbClr>
                </a:gs>
                <a:gs pos="85714">
                  <a:srgbClr val="0000B2">
                    <a:alpha val="484"/>
                  </a:srgbClr>
                </a:gs>
                <a:gs pos="100000">
                  <a:srgbClr val="0000B2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10438516">
              <a:off x="3123144" y="1698393"/>
              <a:ext cx="429667" cy="111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9563029">
              <a:off x="87892" y="3227139"/>
              <a:ext cx="348791" cy="48405"/>
            </a:xfrm>
            <a:prstGeom prst="ellipse">
              <a:avLst/>
            </a:prstGeom>
            <a:gradFill>
              <a:gsLst>
                <a:gs pos="0">
                  <a:srgbClr val="9AFF00">
                    <a:alpha val="7186"/>
                  </a:srgbClr>
                </a:gs>
                <a:gs pos="14286">
                  <a:srgbClr val="9AFF00">
                    <a:alpha val="6624"/>
                  </a:srgbClr>
                </a:gs>
                <a:gs pos="28571">
                  <a:srgbClr val="9AFF00">
                    <a:alpha val="5183"/>
                  </a:srgbClr>
                </a:gs>
                <a:gs pos="42857">
                  <a:srgbClr val="9AFF00">
                    <a:alpha val="3430"/>
                  </a:srgbClr>
                </a:gs>
                <a:gs pos="57143">
                  <a:srgbClr val="9AFF00">
                    <a:alpha val="1916"/>
                  </a:srgbClr>
                </a:gs>
                <a:gs pos="71429">
                  <a:srgbClr val="9AFF00">
                    <a:alpha val="901"/>
                  </a:srgbClr>
                </a:gs>
                <a:gs pos="85714">
                  <a:srgbClr val="9AFF00">
                    <a:alpha val="357"/>
                  </a:srgbClr>
                </a:gs>
                <a:gs pos="100000">
                  <a:srgbClr val="9AFF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9506642">
              <a:off x="2542005" y="1521181"/>
              <a:ext cx="362118" cy="251090"/>
            </a:xfrm>
            <a:prstGeom prst="ellipse">
              <a:avLst/>
            </a:prstGeom>
            <a:gradFill>
              <a:gsLst>
                <a:gs pos="0">
                  <a:srgbClr val="FFDDFF">
                    <a:alpha val="32968"/>
                  </a:srgbClr>
                </a:gs>
                <a:gs pos="14286">
                  <a:srgbClr val="FFDDFF">
                    <a:alpha val="30764"/>
                  </a:srgbClr>
                </a:gs>
                <a:gs pos="28571">
                  <a:srgbClr val="FFDDFF">
                    <a:alpha val="24833"/>
                  </a:srgbClr>
                </a:gs>
                <a:gs pos="42857">
                  <a:srgbClr val="FFDDFF">
                    <a:alpha val="17075"/>
                  </a:srgbClr>
                </a:gs>
                <a:gs pos="57143">
                  <a:srgbClr val="FFDDFF">
                    <a:alpha val="9855"/>
                  </a:srgbClr>
                </a:gs>
                <a:gs pos="71429">
                  <a:srgbClr val="FFDDFF">
                    <a:alpha val="4740"/>
                  </a:srgbClr>
                </a:gs>
                <a:gs pos="85714">
                  <a:srgbClr val="FFDDFF">
                    <a:alpha val="1902"/>
                  </a:srgbClr>
                </a:gs>
                <a:gs pos="100000">
                  <a:srgbClr val="FFD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6941282">
              <a:off x="2028505" y="890051"/>
              <a:ext cx="262816" cy="32337"/>
            </a:xfrm>
            <a:prstGeom prst="ellipse">
              <a:avLst/>
            </a:prstGeom>
            <a:gradFill>
              <a:gsLst>
                <a:gs pos="0">
                  <a:srgbClr val="DAFFFF">
                    <a:alpha val="32968"/>
                  </a:srgbClr>
                </a:gs>
                <a:gs pos="14286">
                  <a:srgbClr val="DAFFFF">
                    <a:alpha val="30764"/>
                  </a:srgbClr>
                </a:gs>
                <a:gs pos="28571">
                  <a:srgbClr val="DAFFFF">
                    <a:alpha val="24833"/>
                  </a:srgbClr>
                </a:gs>
                <a:gs pos="42857">
                  <a:srgbClr val="DAFFFF">
                    <a:alpha val="17075"/>
                  </a:srgbClr>
                </a:gs>
                <a:gs pos="57143">
                  <a:srgbClr val="DAFFFF">
                    <a:alpha val="9855"/>
                  </a:srgbClr>
                </a:gs>
                <a:gs pos="71429">
                  <a:srgbClr val="DAFFFF">
                    <a:alpha val="4740"/>
                  </a:srgbClr>
                </a:gs>
                <a:gs pos="85714">
                  <a:srgbClr val="DAFFFF">
                    <a:alpha val="1902"/>
                  </a:srgbClr>
                </a:gs>
                <a:gs pos="100000">
                  <a:srgbClr val="D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6282452">
              <a:off x="1819431" y="2405430"/>
              <a:ext cx="348826" cy="200136"/>
            </a:xfrm>
            <a:prstGeom prst="ellipse">
              <a:avLst/>
            </a:prstGeom>
            <a:gradFill>
              <a:gsLst>
                <a:gs pos="0">
                  <a:srgbClr val="92C899">
                    <a:alpha val="11825"/>
                  </a:srgbClr>
                </a:gs>
                <a:gs pos="14286">
                  <a:srgbClr val="92C899">
                    <a:alpha val="10923"/>
                  </a:srgbClr>
                </a:gs>
                <a:gs pos="28571">
                  <a:srgbClr val="92C899">
                    <a:alpha val="8590"/>
                  </a:srgbClr>
                </a:gs>
                <a:gs pos="42857">
                  <a:srgbClr val="92C899">
                    <a:alpha val="5721"/>
                  </a:srgbClr>
                </a:gs>
                <a:gs pos="57143">
                  <a:srgbClr val="92C899">
                    <a:alpha val="3212"/>
                  </a:srgbClr>
                </a:gs>
                <a:gs pos="71429">
                  <a:srgbClr val="92C899">
                    <a:alpha val="1516"/>
                  </a:srgbClr>
                </a:gs>
                <a:gs pos="85714">
                  <a:srgbClr val="92C899">
                    <a:alpha val="602"/>
                  </a:srgbClr>
                </a:gs>
                <a:gs pos="100000">
                  <a:srgbClr val="92C899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8126826">
              <a:off x="604196" y="2125705"/>
              <a:ext cx="647603" cy="2315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3646279">
              <a:off x="76248" y="2825661"/>
              <a:ext cx="258067" cy="225095"/>
            </a:xfrm>
            <a:prstGeom prst="ellipse">
              <a:avLst/>
            </a:prstGeom>
            <a:gradFill>
              <a:gsLst>
                <a:gs pos="0">
                  <a:srgbClr val="C85F00">
                    <a:alpha val="28917"/>
                  </a:srgbClr>
                </a:gs>
                <a:gs pos="14286">
                  <a:srgbClr val="C85F00">
                    <a:alpha val="26927"/>
                  </a:srgbClr>
                </a:gs>
                <a:gs pos="28571">
                  <a:srgbClr val="C85F00">
                    <a:alpha val="21619"/>
                  </a:srgbClr>
                </a:gs>
                <a:gs pos="42857">
                  <a:srgbClr val="C85F00">
                    <a:alpha val="14766"/>
                  </a:srgbClr>
                </a:gs>
                <a:gs pos="57143">
                  <a:srgbClr val="C85F00">
                    <a:alpha val="8472"/>
                  </a:srgbClr>
                </a:gs>
                <a:gs pos="71429">
                  <a:srgbClr val="C85F00">
                    <a:alpha val="4059"/>
                  </a:srgbClr>
                </a:gs>
                <a:gs pos="85714">
                  <a:srgbClr val="C85F00">
                    <a:alpha val="1625"/>
                  </a:srgbClr>
                </a:gs>
                <a:gs pos="100000">
                  <a:srgbClr val="C85F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8328997">
              <a:off x="317409" y="2947448"/>
              <a:ext cx="319793" cy="230705"/>
            </a:xfrm>
            <a:prstGeom prst="ellipse">
              <a:avLst/>
            </a:prstGeom>
            <a:gradFill>
              <a:gsLst>
                <a:gs pos="0">
                  <a:srgbClr val="FFAF9A">
                    <a:alpha val="27937"/>
                  </a:srgbClr>
                </a:gs>
                <a:gs pos="14286">
                  <a:srgbClr val="FFAF9A">
                    <a:alpha val="26001"/>
                  </a:srgbClr>
                </a:gs>
                <a:gs pos="28571">
                  <a:srgbClr val="FFAF9A">
                    <a:alpha val="20848"/>
                  </a:srgbClr>
                </a:gs>
                <a:gs pos="42857">
                  <a:srgbClr val="FFAF9A">
                    <a:alpha val="14218"/>
                  </a:srgbClr>
                </a:gs>
                <a:gs pos="57143">
                  <a:srgbClr val="FFAF9A">
                    <a:alpha val="8147"/>
                  </a:srgbClr>
                </a:gs>
                <a:gs pos="71429">
                  <a:srgbClr val="FFAF9A">
                    <a:alpha val="3900"/>
                  </a:srgbClr>
                </a:gs>
                <a:gs pos="85714">
                  <a:srgbClr val="FFAF9A">
                    <a:alpha val="1561"/>
                  </a:srgbClr>
                </a:gs>
                <a:gs pos="100000">
                  <a:srgbClr val="FFAF9A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10020291">
              <a:off x="2177900" y="636882"/>
              <a:ext cx="227041" cy="42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4922977">
              <a:off x="1895487" y="1641231"/>
              <a:ext cx="217094" cy="142611"/>
            </a:xfrm>
            <a:prstGeom prst="ellipse">
              <a:avLst/>
            </a:prstGeom>
            <a:gradFill>
              <a:gsLst>
                <a:gs pos="0">
                  <a:srgbClr val="7400FF">
                    <a:alpha val="20544"/>
                  </a:srgbClr>
                </a:gs>
                <a:gs pos="14286">
                  <a:srgbClr val="7400FF">
                    <a:alpha val="19052"/>
                  </a:srgbClr>
                </a:gs>
                <a:gs pos="28571">
                  <a:srgbClr val="7400FF">
                    <a:alpha val="15135"/>
                  </a:srgbClr>
                </a:gs>
                <a:gs pos="42857">
                  <a:srgbClr val="7400FF">
                    <a:alpha val="10205"/>
                  </a:srgbClr>
                </a:gs>
                <a:gs pos="57143">
                  <a:srgbClr val="7400FF">
                    <a:alpha val="5790"/>
                  </a:srgbClr>
                </a:gs>
                <a:gs pos="71429">
                  <a:srgbClr val="7400FF">
                    <a:alpha val="2753"/>
                  </a:srgbClr>
                </a:gs>
                <a:gs pos="85714">
                  <a:srgbClr val="7400FF">
                    <a:alpha val="1098"/>
                  </a:srgbClr>
                </a:gs>
                <a:gs pos="100000">
                  <a:srgbClr val="7400FF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3401777">
              <a:off x="1617762" y="2041222"/>
              <a:ext cx="589106" cy="46318"/>
            </a:xfrm>
            <a:prstGeom prst="ellipse">
              <a:avLst/>
            </a:prstGeom>
            <a:gradFill>
              <a:gsLst>
                <a:gs pos="0">
                  <a:srgbClr val="000000">
                    <a:alpha val="24930"/>
                  </a:srgbClr>
                </a:gs>
                <a:gs pos="14286">
                  <a:srgbClr val="000000">
                    <a:alpha val="23168"/>
                  </a:srgbClr>
                </a:gs>
                <a:gs pos="28571">
                  <a:srgbClr val="000000">
                    <a:alpha val="18505"/>
                  </a:srgbClr>
                </a:gs>
                <a:gs pos="42857">
                  <a:srgbClr val="000000">
                    <a:alpha val="12560"/>
                  </a:srgbClr>
                </a:gs>
                <a:gs pos="57143">
                  <a:srgbClr val="000000">
                    <a:alpha val="7168"/>
                  </a:srgbClr>
                </a:gs>
                <a:gs pos="71429">
                  <a:srgbClr val="000000">
                    <a:alpha val="3421"/>
                  </a:srgbClr>
                </a:gs>
                <a:gs pos="85714">
                  <a:srgbClr val="000000">
                    <a:alpha val="1367"/>
                  </a:srgbClr>
                </a:gs>
                <a:gs pos="100000">
                  <a:srgbClr val="000000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8009263">
              <a:off x="2220518" y="1780908"/>
              <a:ext cx="226288" cy="158083"/>
            </a:xfrm>
            <a:prstGeom prst="ellipse">
              <a:avLst/>
            </a:prstGeom>
            <a:gradFill>
              <a:gsLst>
                <a:gs pos="0">
                  <a:srgbClr val="FF8EB2">
                    <a:alpha val="11721"/>
                  </a:srgbClr>
                </a:gs>
                <a:gs pos="14286">
                  <a:srgbClr val="FF8EB2">
                    <a:alpha val="10826"/>
                  </a:srgbClr>
                </a:gs>
                <a:gs pos="28571">
                  <a:srgbClr val="FF8EB2">
                    <a:alpha val="8513"/>
                  </a:srgbClr>
                </a:gs>
                <a:gs pos="42857">
                  <a:srgbClr val="FF8EB2">
                    <a:alpha val="5669"/>
                  </a:srgbClr>
                </a:gs>
                <a:gs pos="57143">
                  <a:srgbClr val="FF8EB2">
                    <a:alpha val="3182"/>
                  </a:srgbClr>
                </a:gs>
                <a:gs pos="71429">
                  <a:srgbClr val="FF8EB2">
                    <a:alpha val="1502"/>
                  </a:srgbClr>
                </a:gs>
                <a:gs pos="85714">
                  <a:srgbClr val="FF8EB2">
                    <a:alpha val="597"/>
                  </a:srgbClr>
                </a:gs>
                <a:gs pos="100000">
                  <a:srgbClr val="FF8EB2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-8972497">
              <a:off x="-14064" y="3318060"/>
              <a:ext cx="246917" cy="228663"/>
            </a:xfrm>
            <a:prstGeom prst="ellipse">
              <a:avLst/>
            </a:prstGeom>
            <a:gradFill>
              <a:gsLst>
                <a:gs pos="0">
                  <a:srgbClr val="AC91B8">
                    <a:alpha val="6683"/>
                  </a:srgbClr>
                </a:gs>
                <a:gs pos="14286">
                  <a:srgbClr val="AC91B8">
                    <a:alpha val="6160"/>
                  </a:srgbClr>
                </a:gs>
                <a:gs pos="28571">
                  <a:srgbClr val="AC91B8">
                    <a:alpha val="4817"/>
                  </a:srgbClr>
                </a:gs>
                <a:gs pos="42857">
                  <a:srgbClr val="AC91B8">
                    <a:alpha val="3186"/>
                  </a:srgbClr>
                </a:gs>
                <a:gs pos="57143">
                  <a:srgbClr val="AC91B8">
                    <a:alpha val="1778"/>
                  </a:srgbClr>
                </a:gs>
                <a:gs pos="71429">
                  <a:srgbClr val="AC91B8">
                    <a:alpha val="836"/>
                  </a:srgbClr>
                </a:gs>
                <a:gs pos="85714">
                  <a:srgbClr val="AC91B8">
                    <a:alpha val="332"/>
                  </a:srgbClr>
                </a:gs>
                <a:gs pos="100000">
                  <a:srgbClr val="AC91B8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047910">
              <a:off x="1862176" y="1222860"/>
              <a:ext cx="264452" cy="194689"/>
            </a:xfrm>
            <a:prstGeom prst="ellipse">
              <a:avLst/>
            </a:prstGeom>
            <a:gradFill>
              <a:gsLst>
                <a:gs pos="0">
                  <a:srgbClr val="00CD00">
                    <a:alpha val="8962"/>
                  </a:srgbClr>
                </a:gs>
                <a:gs pos="14286">
                  <a:srgbClr val="00CD00">
                    <a:alpha val="8268"/>
                  </a:srgbClr>
                </a:gs>
                <a:gs pos="28571">
                  <a:srgbClr val="00CD00">
                    <a:alpha val="6481"/>
                  </a:srgbClr>
                </a:gs>
                <a:gs pos="42857">
                  <a:srgbClr val="00CD00">
                    <a:alpha val="4300"/>
                  </a:srgbClr>
                </a:gs>
                <a:gs pos="57143">
                  <a:srgbClr val="00CD00">
                    <a:alpha val="2406"/>
                  </a:srgbClr>
                </a:gs>
                <a:gs pos="71429">
                  <a:srgbClr val="00CD00">
                    <a:alpha val="1133"/>
                  </a:srgbClr>
                </a:gs>
                <a:gs pos="85714">
                  <a:srgbClr val="00CD00">
                    <a:alpha val="450"/>
                  </a:srgbClr>
                </a:gs>
                <a:gs pos="100000">
                  <a:srgbClr val="00CD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9069354">
              <a:off x="1067792" y="2703960"/>
              <a:ext cx="811059" cy="1100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10031345">
              <a:off x="1102471" y="1686167"/>
              <a:ext cx="325359" cy="316246"/>
            </a:xfrm>
            <a:prstGeom prst="ellipse">
              <a:avLst/>
            </a:prstGeom>
            <a:gradFill>
              <a:gsLst>
                <a:gs pos="0">
                  <a:srgbClr val="FF5CFF">
                    <a:alpha val="10520"/>
                  </a:srgbClr>
                </a:gs>
                <a:gs pos="14286">
                  <a:srgbClr val="FF5CFF">
                    <a:alpha val="9712"/>
                  </a:srgbClr>
                </a:gs>
                <a:gs pos="28571">
                  <a:srgbClr val="FF5CFF">
                    <a:alpha val="7626"/>
                  </a:srgbClr>
                </a:gs>
                <a:gs pos="42857">
                  <a:srgbClr val="FF5CFF">
                    <a:alpha val="5070"/>
                  </a:srgbClr>
                </a:gs>
                <a:gs pos="57143">
                  <a:srgbClr val="FF5CFF">
                    <a:alpha val="2842"/>
                  </a:srgbClr>
                </a:gs>
                <a:gs pos="71429">
                  <a:srgbClr val="FF5CFF">
                    <a:alpha val="1341"/>
                  </a:srgbClr>
                </a:gs>
                <a:gs pos="85714">
                  <a:srgbClr val="FF5CFF">
                    <a:alpha val="532"/>
                  </a:srgbClr>
                </a:gs>
                <a:gs pos="100000">
                  <a:srgbClr val="FF5CFF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061509">
              <a:off x="2106048" y="1020761"/>
              <a:ext cx="344997" cy="473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4577844">
              <a:off x="2502517" y="1957791"/>
              <a:ext cx="397899" cy="102033"/>
            </a:xfrm>
            <a:prstGeom prst="ellipse">
              <a:avLst/>
            </a:prstGeom>
            <a:gradFill>
              <a:gsLst>
                <a:gs pos="0">
                  <a:srgbClr val="FFF4FF">
                    <a:alpha val="32504"/>
                  </a:srgbClr>
                </a:gs>
                <a:gs pos="14286">
                  <a:srgbClr val="FFF4FF">
                    <a:alpha val="30324"/>
                  </a:srgbClr>
                </a:gs>
                <a:gs pos="28571">
                  <a:srgbClr val="FFF4FF">
                    <a:alpha val="24462"/>
                  </a:srgbClr>
                </a:gs>
                <a:gs pos="42857">
                  <a:srgbClr val="FFF4FF">
                    <a:alpha val="16807"/>
                  </a:srgbClr>
                </a:gs>
                <a:gs pos="57143">
                  <a:srgbClr val="FFF4FF">
                    <a:alpha val="9694"/>
                  </a:srgbClr>
                </a:gs>
                <a:gs pos="71429">
                  <a:srgbClr val="FFF4FF">
                    <a:alpha val="4661"/>
                  </a:srgbClr>
                </a:gs>
                <a:gs pos="85714">
                  <a:srgbClr val="FFF4FF">
                    <a:alpha val="1870"/>
                  </a:srgbClr>
                </a:gs>
                <a:gs pos="100000">
                  <a:srgbClr val="FFF4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10654011">
              <a:off x="683534" y="2837715"/>
              <a:ext cx="597846" cy="146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8680621">
              <a:off x="1309532" y="2517522"/>
              <a:ext cx="631397" cy="244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7556118">
              <a:off x="2276964" y="2316427"/>
              <a:ext cx="476357" cy="105962"/>
            </a:xfrm>
            <a:prstGeom prst="ellipse">
              <a:avLst/>
            </a:prstGeom>
            <a:gradFill>
              <a:gsLst>
                <a:gs pos="0">
                  <a:srgbClr val="000000">
                    <a:alpha val="20972"/>
                  </a:srgbClr>
                </a:gs>
                <a:gs pos="14286">
                  <a:srgbClr val="000000">
                    <a:alpha val="19453"/>
                  </a:srgbClr>
                </a:gs>
                <a:gs pos="28571">
                  <a:srgbClr val="000000">
                    <a:alpha val="15462"/>
                  </a:srgbClr>
                </a:gs>
                <a:gs pos="42857">
                  <a:srgbClr val="000000">
                    <a:alpha val="10432"/>
                  </a:srgbClr>
                </a:gs>
                <a:gs pos="57143">
                  <a:srgbClr val="000000">
                    <a:alpha val="5922"/>
                  </a:srgbClr>
                </a:gs>
                <a:gs pos="71429">
                  <a:srgbClr val="000000">
                    <a:alpha val="2817"/>
                  </a:srgbClr>
                </a:gs>
                <a:gs pos="85714">
                  <a:srgbClr val="000000">
                    <a:alpha val="1124"/>
                  </a:srgbClr>
                </a:gs>
                <a:gs pos="100000">
                  <a:srgbClr val="00000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3660631">
              <a:off x="994519" y="3416722"/>
              <a:ext cx="345006" cy="128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7732213">
              <a:off x="680866" y="2166447"/>
              <a:ext cx="611657" cy="1536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-10581872">
              <a:off x="2099894" y="1595786"/>
              <a:ext cx="306184" cy="259655"/>
            </a:xfrm>
            <a:prstGeom prst="ellipse">
              <a:avLst/>
            </a:prstGeom>
            <a:gradFill>
              <a:gsLst>
                <a:gs pos="0">
                  <a:srgbClr val="A3A3FF">
                    <a:alpha val="7128"/>
                  </a:srgbClr>
                </a:gs>
                <a:gs pos="14286">
                  <a:srgbClr val="A3A3FF">
                    <a:alpha val="6571"/>
                  </a:srgbClr>
                </a:gs>
                <a:gs pos="28571">
                  <a:srgbClr val="A3A3FF">
                    <a:alpha val="5140"/>
                  </a:srgbClr>
                </a:gs>
                <a:gs pos="42857">
                  <a:srgbClr val="A3A3FF">
                    <a:alpha val="3402"/>
                  </a:srgbClr>
                </a:gs>
                <a:gs pos="57143">
                  <a:srgbClr val="A3A3FF">
                    <a:alpha val="1900"/>
                  </a:srgbClr>
                </a:gs>
                <a:gs pos="71429">
                  <a:srgbClr val="A3A3FF">
                    <a:alpha val="894"/>
                  </a:srgbClr>
                </a:gs>
                <a:gs pos="85714">
                  <a:srgbClr val="A3A3FF">
                    <a:alpha val="354"/>
                  </a:srgbClr>
                </a:gs>
                <a:gs pos="100000">
                  <a:srgbClr val="A3A3FF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7406752">
              <a:off x="2094905" y="2154209"/>
              <a:ext cx="391332" cy="193221"/>
            </a:xfrm>
            <a:prstGeom prst="ellipse">
              <a:avLst/>
            </a:prstGeom>
            <a:gradFill>
              <a:gsLst>
                <a:gs pos="0">
                  <a:srgbClr val="FF0000">
                    <a:alpha val="22242"/>
                  </a:srgbClr>
                </a:gs>
                <a:gs pos="14286">
                  <a:srgbClr val="FF0000">
                    <a:alpha val="20644"/>
                  </a:srgbClr>
                </a:gs>
                <a:gs pos="28571">
                  <a:srgbClr val="FF0000">
                    <a:alpha val="16434"/>
                  </a:srgbClr>
                </a:gs>
                <a:gs pos="42857">
                  <a:srgbClr val="FF0000">
                    <a:alpha val="11109"/>
                  </a:srgbClr>
                </a:gs>
                <a:gs pos="57143">
                  <a:srgbClr val="FF0000">
                    <a:alpha val="6317"/>
                  </a:srgbClr>
                </a:gs>
                <a:gs pos="71429">
                  <a:srgbClr val="FF0000">
                    <a:alpha val="3008"/>
                  </a:srgbClr>
                </a:gs>
                <a:gs pos="85714">
                  <a:srgbClr val="FF0000">
                    <a:alpha val="1201"/>
                  </a:srgbClr>
                </a:gs>
                <a:gs pos="100000">
                  <a:srgbClr val="FF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7764647">
              <a:off x="2436075" y="1247974"/>
              <a:ext cx="189112" cy="297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6188183">
              <a:off x="2287265" y="1829687"/>
              <a:ext cx="438629" cy="113264"/>
            </a:xfrm>
            <a:prstGeom prst="ellipse">
              <a:avLst/>
            </a:prstGeom>
            <a:gradFill>
              <a:gsLst>
                <a:gs pos="0">
                  <a:srgbClr val="FFFFFF">
                    <a:alpha val="12743"/>
                  </a:srgbClr>
                </a:gs>
                <a:gs pos="14286">
                  <a:srgbClr val="FFFFFF">
                    <a:alpha val="11776"/>
                  </a:srgbClr>
                </a:gs>
                <a:gs pos="28571">
                  <a:srgbClr val="FFFFFF">
                    <a:alpha val="9270"/>
                  </a:srgbClr>
                </a:gs>
                <a:gs pos="42857">
                  <a:srgbClr val="FFFFFF">
                    <a:alpha val="6182"/>
                  </a:srgbClr>
                </a:gs>
                <a:gs pos="57143">
                  <a:srgbClr val="FFFFFF">
                    <a:alpha val="3474"/>
                  </a:srgbClr>
                </a:gs>
                <a:gs pos="71429">
                  <a:srgbClr val="FFFFFF">
                    <a:alpha val="1641"/>
                  </a:srgbClr>
                </a:gs>
                <a:gs pos="85714">
                  <a:srgbClr val="FFFFFF">
                    <a:alpha val="652"/>
                  </a:srgbClr>
                </a:gs>
                <a:gs pos="100000">
                  <a:srgbClr val="FFFF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9400322">
              <a:off x="-91322" y="3262481"/>
              <a:ext cx="482850" cy="155887"/>
            </a:xfrm>
            <a:prstGeom prst="ellipse">
              <a:avLst/>
            </a:prstGeom>
            <a:gradFill>
              <a:gsLst>
                <a:gs pos="0">
                  <a:srgbClr val="D1B0FF">
                    <a:alpha val="32968"/>
                  </a:srgbClr>
                </a:gs>
                <a:gs pos="14286">
                  <a:srgbClr val="D1B0FF">
                    <a:alpha val="30764"/>
                  </a:srgbClr>
                </a:gs>
                <a:gs pos="28571">
                  <a:srgbClr val="D1B0FF">
                    <a:alpha val="24833"/>
                  </a:srgbClr>
                </a:gs>
                <a:gs pos="42857">
                  <a:srgbClr val="D1B0FF">
                    <a:alpha val="17075"/>
                  </a:srgbClr>
                </a:gs>
                <a:gs pos="57143">
                  <a:srgbClr val="D1B0FF">
                    <a:alpha val="9855"/>
                  </a:srgbClr>
                </a:gs>
                <a:gs pos="71429">
                  <a:srgbClr val="D1B0FF">
                    <a:alpha val="4740"/>
                  </a:srgbClr>
                </a:gs>
                <a:gs pos="85714">
                  <a:srgbClr val="D1B0FF">
                    <a:alpha val="1902"/>
                  </a:srgbClr>
                </a:gs>
                <a:gs pos="100000">
                  <a:srgbClr val="D1B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8972057">
              <a:off x="964367" y="1750490"/>
              <a:ext cx="300026" cy="236142"/>
            </a:xfrm>
            <a:prstGeom prst="ellipse">
              <a:avLst/>
            </a:prstGeom>
            <a:gradFill>
              <a:gsLst>
                <a:gs pos="0">
                  <a:srgbClr val="6444C7">
                    <a:alpha val="32968"/>
                  </a:srgbClr>
                </a:gs>
                <a:gs pos="14286">
                  <a:srgbClr val="6444C7">
                    <a:alpha val="30764"/>
                  </a:srgbClr>
                </a:gs>
                <a:gs pos="28571">
                  <a:srgbClr val="6444C7">
                    <a:alpha val="24833"/>
                  </a:srgbClr>
                </a:gs>
                <a:gs pos="42857">
                  <a:srgbClr val="6444C7">
                    <a:alpha val="17075"/>
                  </a:srgbClr>
                </a:gs>
                <a:gs pos="57143">
                  <a:srgbClr val="6444C7">
                    <a:alpha val="9855"/>
                  </a:srgbClr>
                </a:gs>
                <a:gs pos="71429">
                  <a:srgbClr val="6444C7">
                    <a:alpha val="4740"/>
                  </a:srgbClr>
                </a:gs>
                <a:gs pos="85714">
                  <a:srgbClr val="6444C7">
                    <a:alpha val="1902"/>
                  </a:srgbClr>
                </a:gs>
                <a:gs pos="100000">
                  <a:srgbClr val="6444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-8369985">
              <a:off x="826900" y="2589788"/>
              <a:ext cx="405750" cy="182571"/>
            </a:xfrm>
            <a:prstGeom prst="ellipse">
              <a:avLst/>
            </a:prstGeom>
            <a:gradFill>
              <a:gsLst>
                <a:gs pos="0">
                  <a:srgbClr val="000000">
                    <a:alpha val="24603"/>
                  </a:srgbClr>
                </a:gs>
                <a:gs pos="14286">
                  <a:srgbClr val="000000">
                    <a:alpha val="22861"/>
                  </a:srgbClr>
                </a:gs>
                <a:gs pos="28571">
                  <a:srgbClr val="000000">
                    <a:alpha val="18252"/>
                  </a:srgbClr>
                </a:gs>
                <a:gs pos="42857">
                  <a:srgbClr val="000000">
                    <a:alpha val="12382"/>
                  </a:srgbClr>
                </a:gs>
                <a:gs pos="57143">
                  <a:srgbClr val="000000">
                    <a:alpha val="7063"/>
                  </a:srgbClr>
                </a:gs>
                <a:gs pos="71429">
                  <a:srgbClr val="000000">
                    <a:alpha val="3371"/>
                  </a:srgbClr>
                </a:gs>
                <a:gs pos="85714">
                  <a:srgbClr val="000000">
                    <a:alpha val="1347"/>
                  </a:srgbClr>
                </a:gs>
                <a:gs pos="100000">
                  <a:srgbClr val="0000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3855532">
              <a:off x="2171367" y="2348265"/>
              <a:ext cx="518359" cy="499645"/>
            </a:xfrm>
            <a:prstGeom prst="ellipse">
              <a:avLst/>
            </a:prstGeom>
            <a:gradFill>
              <a:gsLst>
                <a:gs pos="0">
                  <a:srgbClr val="8C00FF">
                    <a:alpha val="11376"/>
                  </a:srgbClr>
                </a:gs>
                <a:gs pos="14286">
                  <a:srgbClr val="8C00FF">
                    <a:alpha val="10506"/>
                  </a:srgbClr>
                </a:gs>
                <a:gs pos="28571">
                  <a:srgbClr val="8C00FF">
                    <a:alpha val="8257"/>
                  </a:srgbClr>
                </a:gs>
                <a:gs pos="42857">
                  <a:srgbClr val="8C00FF">
                    <a:alpha val="5496"/>
                  </a:srgbClr>
                </a:gs>
                <a:gs pos="57143">
                  <a:srgbClr val="8C00FF">
                    <a:alpha val="3084"/>
                  </a:srgbClr>
                </a:gs>
                <a:gs pos="71429">
                  <a:srgbClr val="8C00FF">
                    <a:alpha val="1456"/>
                  </a:srgbClr>
                </a:gs>
                <a:gs pos="85714">
                  <a:srgbClr val="8C00FF">
                    <a:alpha val="578"/>
                  </a:srgbClr>
                </a:gs>
                <a:gs pos="100000">
                  <a:srgbClr val="8C00FF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8515409">
              <a:off x="1503079" y="2446156"/>
              <a:ext cx="612715" cy="148548"/>
            </a:xfrm>
            <a:prstGeom prst="ellipse">
              <a:avLst/>
            </a:prstGeom>
            <a:gradFill>
              <a:gsLst>
                <a:gs pos="0">
                  <a:srgbClr val="000000">
                    <a:alpha val="31029"/>
                  </a:srgbClr>
                </a:gs>
                <a:gs pos="14286">
                  <a:srgbClr val="000000">
                    <a:alpha val="28925"/>
                  </a:srgbClr>
                </a:gs>
                <a:gs pos="28571">
                  <a:srgbClr val="000000">
                    <a:alpha val="23288"/>
                  </a:srgbClr>
                </a:gs>
                <a:gs pos="42857">
                  <a:srgbClr val="000000">
                    <a:alpha val="15961"/>
                  </a:srgbClr>
                </a:gs>
                <a:gs pos="57143">
                  <a:srgbClr val="000000">
                    <a:alpha val="9186"/>
                  </a:srgbClr>
                </a:gs>
                <a:gs pos="71429">
                  <a:srgbClr val="000000">
                    <a:alpha val="4410"/>
                  </a:srgbClr>
                </a:gs>
                <a:gs pos="85714">
                  <a:srgbClr val="000000">
                    <a:alpha val="1768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-10471749">
              <a:off x="767629" y="1479172"/>
              <a:ext cx="408454" cy="276107"/>
            </a:xfrm>
            <a:prstGeom prst="ellipse">
              <a:avLst/>
            </a:prstGeom>
            <a:gradFill>
              <a:gsLst>
                <a:gs pos="0">
                  <a:srgbClr val="65FFFF">
                    <a:alpha val="28246"/>
                  </a:srgbClr>
                </a:gs>
                <a:gs pos="14286">
                  <a:srgbClr val="65FFFF">
                    <a:alpha val="26293"/>
                  </a:srgbClr>
                </a:gs>
                <a:gs pos="28571">
                  <a:srgbClr val="65FFFF">
                    <a:alpha val="21091"/>
                  </a:srgbClr>
                </a:gs>
                <a:gs pos="42857">
                  <a:srgbClr val="65FFFF">
                    <a:alpha val="14390"/>
                  </a:srgbClr>
                </a:gs>
                <a:gs pos="57143">
                  <a:srgbClr val="65FFFF">
                    <a:alpha val="8249"/>
                  </a:srgbClr>
                </a:gs>
                <a:gs pos="71429">
                  <a:srgbClr val="65FFFF">
                    <a:alpha val="3950"/>
                  </a:srgbClr>
                </a:gs>
                <a:gs pos="85714">
                  <a:srgbClr val="65FFFF">
                    <a:alpha val="1581"/>
                  </a:srgbClr>
                </a:gs>
                <a:gs pos="100000">
                  <a:srgbClr val="65FF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5325733">
              <a:off x="2201666" y="2345785"/>
              <a:ext cx="473179" cy="95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8854670">
              <a:off x="2705269" y="1662207"/>
              <a:ext cx="257814" cy="176084"/>
            </a:xfrm>
            <a:prstGeom prst="ellipse">
              <a:avLst/>
            </a:prstGeom>
            <a:gradFill>
              <a:gsLst>
                <a:gs pos="0">
                  <a:srgbClr val="000000">
                    <a:alpha val="12648"/>
                  </a:srgbClr>
                </a:gs>
                <a:gs pos="14286">
                  <a:srgbClr val="000000">
                    <a:alpha val="11688"/>
                  </a:srgbClr>
                </a:gs>
                <a:gs pos="28571">
                  <a:srgbClr val="000000">
                    <a:alpha val="9199"/>
                  </a:srgbClr>
                </a:gs>
                <a:gs pos="42857">
                  <a:srgbClr val="000000">
                    <a:alpha val="6134"/>
                  </a:srgbClr>
                </a:gs>
                <a:gs pos="57143">
                  <a:srgbClr val="000000">
                    <a:alpha val="3447"/>
                  </a:srgbClr>
                </a:gs>
                <a:gs pos="71429">
                  <a:srgbClr val="000000">
                    <a:alpha val="1628"/>
                  </a:srgbClr>
                </a:gs>
                <a:gs pos="85714">
                  <a:srgbClr val="000000">
                    <a:alpha val="647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10097825">
              <a:off x="689368" y="2509915"/>
              <a:ext cx="401049" cy="151580"/>
            </a:xfrm>
            <a:prstGeom prst="ellipse">
              <a:avLst/>
            </a:prstGeom>
            <a:gradFill>
              <a:gsLst>
                <a:gs pos="0">
                  <a:srgbClr val="000000">
                    <a:alpha val="23821"/>
                  </a:srgbClr>
                </a:gs>
                <a:gs pos="14286">
                  <a:srgbClr val="000000">
                    <a:alpha val="22126"/>
                  </a:srgbClr>
                </a:gs>
                <a:gs pos="28571">
                  <a:srgbClr val="000000">
                    <a:alpha val="17648"/>
                  </a:srgbClr>
                </a:gs>
                <a:gs pos="42857">
                  <a:srgbClr val="000000">
                    <a:alpha val="11958"/>
                  </a:srgbClr>
                </a:gs>
                <a:gs pos="57143">
                  <a:srgbClr val="000000">
                    <a:alpha val="6814"/>
                  </a:srgbClr>
                </a:gs>
                <a:gs pos="71429">
                  <a:srgbClr val="000000">
                    <a:alpha val="3249"/>
                  </a:srgbClr>
                </a:gs>
                <a:gs pos="85714">
                  <a:srgbClr val="000000">
                    <a:alpha val="1298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6603086">
              <a:off x="1220442" y="1633203"/>
              <a:ext cx="222056" cy="175461"/>
            </a:xfrm>
            <a:prstGeom prst="ellipse">
              <a:avLst/>
            </a:prstGeom>
            <a:gradFill>
              <a:gsLst>
                <a:gs pos="0">
                  <a:srgbClr val="1BE965">
                    <a:alpha val="11695"/>
                  </a:srgbClr>
                </a:gs>
                <a:gs pos="14286">
                  <a:srgbClr val="1BE965">
                    <a:alpha val="10802"/>
                  </a:srgbClr>
                </a:gs>
                <a:gs pos="28571">
                  <a:srgbClr val="1BE965">
                    <a:alpha val="8493"/>
                  </a:srgbClr>
                </a:gs>
                <a:gs pos="42857">
                  <a:srgbClr val="1BE965">
                    <a:alpha val="5655"/>
                  </a:srgbClr>
                </a:gs>
                <a:gs pos="57143">
                  <a:srgbClr val="1BE965">
                    <a:alpha val="3174"/>
                  </a:srgbClr>
                </a:gs>
                <a:gs pos="71429">
                  <a:srgbClr val="1BE965">
                    <a:alpha val="1499"/>
                  </a:srgbClr>
                </a:gs>
                <a:gs pos="85714">
                  <a:srgbClr val="1BE965">
                    <a:alpha val="595"/>
                  </a:srgbClr>
                </a:gs>
                <a:gs pos="100000">
                  <a:srgbClr val="1BE965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7504717">
              <a:off x="1644550" y="2558787"/>
              <a:ext cx="460027" cy="297335"/>
            </a:xfrm>
            <a:prstGeom prst="ellipse">
              <a:avLst/>
            </a:prstGeom>
            <a:gradFill>
              <a:gsLst>
                <a:gs pos="0">
                  <a:srgbClr val="0000FF">
                    <a:alpha val="8136"/>
                  </a:srgbClr>
                </a:gs>
                <a:gs pos="14286">
                  <a:srgbClr val="0000FF">
                    <a:alpha val="7503"/>
                  </a:srgbClr>
                </a:gs>
                <a:gs pos="28571">
                  <a:srgbClr val="0000FF">
                    <a:alpha val="5876"/>
                  </a:srgbClr>
                </a:gs>
                <a:gs pos="42857">
                  <a:srgbClr val="0000FF">
                    <a:alpha val="3894"/>
                  </a:srgbClr>
                </a:gs>
                <a:gs pos="57143">
                  <a:srgbClr val="0000FF">
                    <a:alpha val="2177"/>
                  </a:srgbClr>
                </a:gs>
                <a:gs pos="71429">
                  <a:srgbClr val="0000FF">
                    <a:alpha val="1025"/>
                  </a:srgbClr>
                </a:gs>
                <a:gs pos="85714">
                  <a:srgbClr val="0000FF">
                    <a:alpha val="407"/>
                  </a:srgbClr>
                </a:gs>
                <a:gs pos="100000">
                  <a:srgbClr val="0000FF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9549353">
              <a:off x="693196" y="2871083"/>
              <a:ext cx="304934" cy="163476"/>
            </a:xfrm>
            <a:prstGeom prst="ellipse">
              <a:avLst/>
            </a:prstGeom>
            <a:gradFill>
              <a:gsLst>
                <a:gs pos="0">
                  <a:srgbClr val="FFADC6">
                    <a:alpha val="32968"/>
                  </a:srgbClr>
                </a:gs>
                <a:gs pos="14286">
                  <a:srgbClr val="FFADC6">
                    <a:alpha val="30764"/>
                  </a:srgbClr>
                </a:gs>
                <a:gs pos="28571">
                  <a:srgbClr val="FFADC6">
                    <a:alpha val="24833"/>
                  </a:srgbClr>
                </a:gs>
                <a:gs pos="42857">
                  <a:srgbClr val="FFADC6">
                    <a:alpha val="17075"/>
                  </a:srgbClr>
                </a:gs>
                <a:gs pos="57143">
                  <a:srgbClr val="FFADC6">
                    <a:alpha val="9855"/>
                  </a:srgbClr>
                </a:gs>
                <a:gs pos="71429">
                  <a:srgbClr val="FFADC6">
                    <a:alpha val="4740"/>
                  </a:srgbClr>
                </a:gs>
                <a:gs pos="85714">
                  <a:srgbClr val="FFADC6">
                    <a:alpha val="1902"/>
                  </a:srgbClr>
                </a:gs>
                <a:gs pos="100000">
                  <a:srgbClr val="FFAD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6345162">
              <a:off x="1761848" y="1351473"/>
              <a:ext cx="354510" cy="30152"/>
            </a:xfrm>
            <a:prstGeom prst="ellipse">
              <a:avLst/>
            </a:prstGeom>
            <a:gradFill>
              <a:gsLst>
                <a:gs pos="0">
                  <a:srgbClr val="000000">
                    <a:alpha val="27705"/>
                  </a:srgbClr>
                </a:gs>
                <a:gs pos="14286">
                  <a:srgbClr val="000000">
                    <a:alpha val="25783"/>
                  </a:srgbClr>
                </a:gs>
                <a:gs pos="28571">
                  <a:srgbClr val="000000">
                    <a:alpha val="20667"/>
                  </a:srgbClr>
                </a:gs>
                <a:gs pos="42857">
                  <a:srgbClr val="000000">
                    <a:alpha val="14089"/>
                  </a:srgbClr>
                </a:gs>
                <a:gs pos="57143">
                  <a:srgbClr val="000000">
                    <a:alpha val="8070"/>
                  </a:srgbClr>
                </a:gs>
                <a:gs pos="71429">
                  <a:srgbClr val="000000">
                    <a:alpha val="3862"/>
                  </a:srgbClr>
                </a:gs>
                <a:gs pos="85714">
                  <a:srgbClr val="000000">
                    <a:alpha val="1545"/>
                  </a:srgbClr>
                </a:gs>
                <a:gs pos="100000">
                  <a:srgbClr val="0000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6581895">
              <a:off x="548798" y="1335886"/>
              <a:ext cx="275671" cy="191467"/>
            </a:xfrm>
            <a:prstGeom prst="ellipse">
              <a:avLst/>
            </a:prstGeom>
            <a:gradFill>
              <a:gsLst>
                <a:gs pos="0">
                  <a:srgbClr val="F6F1B3">
                    <a:alpha val="32968"/>
                  </a:srgbClr>
                </a:gs>
                <a:gs pos="14286">
                  <a:srgbClr val="F6F1B3">
                    <a:alpha val="30764"/>
                  </a:srgbClr>
                </a:gs>
                <a:gs pos="28571">
                  <a:srgbClr val="F6F1B3">
                    <a:alpha val="24833"/>
                  </a:srgbClr>
                </a:gs>
                <a:gs pos="42857">
                  <a:srgbClr val="F6F1B3">
                    <a:alpha val="17075"/>
                  </a:srgbClr>
                </a:gs>
                <a:gs pos="57143">
                  <a:srgbClr val="F6F1B3">
                    <a:alpha val="9855"/>
                  </a:srgbClr>
                </a:gs>
                <a:gs pos="71429">
                  <a:srgbClr val="F6F1B3">
                    <a:alpha val="4740"/>
                  </a:srgbClr>
                </a:gs>
                <a:gs pos="85714">
                  <a:srgbClr val="F6F1B3">
                    <a:alpha val="1902"/>
                  </a:srgbClr>
                </a:gs>
                <a:gs pos="100000">
                  <a:srgbClr val="F6F1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-10349451">
              <a:off x="2221730" y="905861"/>
              <a:ext cx="285323" cy="29107"/>
            </a:xfrm>
            <a:prstGeom prst="ellipse">
              <a:avLst/>
            </a:prstGeom>
            <a:gradFill>
              <a:gsLst>
                <a:gs pos="0">
                  <a:srgbClr val="730000">
                    <a:alpha val="32968"/>
                  </a:srgbClr>
                </a:gs>
                <a:gs pos="14286">
                  <a:srgbClr val="730000">
                    <a:alpha val="30764"/>
                  </a:srgbClr>
                </a:gs>
                <a:gs pos="28571">
                  <a:srgbClr val="730000">
                    <a:alpha val="24833"/>
                  </a:srgbClr>
                </a:gs>
                <a:gs pos="42857">
                  <a:srgbClr val="730000">
                    <a:alpha val="17075"/>
                  </a:srgbClr>
                </a:gs>
                <a:gs pos="57143">
                  <a:srgbClr val="730000">
                    <a:alpha val="9855"/>
                  </a:srgbClr>
                </a:gs>
                <a:gs pos="71429">
                  <a:srgbClr val="730000">
                    <a:alpha val="4740"/>
                  </a:srgbClr>
                </a:gs>
                <a:gs pos="85714">
                  <a:srgbClr val="730000">
                    <a:alpha val="1902"/>
                  </a:srgbClr>
                </a:gs>
                <a:gs pos="100000">
                  <a:srgbClr val="7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9351669">
              <a:off x="2165538" y="1285368"/>
              <a:ext cx="205386" cy="162210"/>
            </a:xfrm>
            <a:prstGeom prst="ellipse">
              <a:avLst/>
            </a:prstGeom>
            <a:gradFill>
              <a:gsLst>
                <a:gs pos="0">
                  <a:srgbClr val="00D3D4">
                    <a:alpha val="2096"/>
                  </a:srgbClr>
                </a:gs>
                <a:gs pos="14286">
                  <a:srgbClr val="00D3D4">
                    <a:alpha val="1929"/>
                  </a:srgbClr>
                </a:gs>
                <a:gs pos="28571">
                  <a:srgbClr val="00D3D4">
                    <a:alpha val="1501"/>
                  </a:srgbClr>
                </a:gs>
                <a:gs pos="42857">
                  <a:srgbClr val="00D3D4">
                    <a:alpha val="987"/>
                  </a:srgbClr>
                </a:gs>
                <a:gs pos="57143">
                  <a:srgbClr val="00D3D4">
                    <a:alpha val="548"/>
                  </a:srgbClr>
                </a:gs>
                <a:gs pos="71429">
                  <a:srgbClr val="00D3D4">
                    <a:alpha val="257"/>
                  </a:srgbClr>
                </a:gs>
                <a:gs pos="85714">
                  <a:srgbClr val="00D3D4">
                    <a:alpha val="102"/>
                  </a:srgbClr>
                </a:gs>
                <a:gs pos="100000">
                  <a:srgbClr val="00D3D4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4650068">
              <a:off x="444661" y="1174566"/>
              <a:ext cx="435864" cy="86058"/>
            </a:xfrm>
            <a:prstGeom prst="ellipse">
              <a:avLst/>
            </a:prstGeom>
            <a:gradFill>
              <a:gsLst>
                <a:gs pos="0">
                  <a:srgbClr val="FF000C">
                    <a:alpha val="32968"/>
                  </a:srgbClr>
                </a:gs>
                <a:gs pos="14286">
                  <a:srgbClr val="FF000C">
                    <a:alpha val="30764"/>
                  </a:srgbClr>
                </a:gs>
                <a:gs pos="28571">
                  <a:srgbClr val="FF000C">
                    <a:alpha val="24833"/>
                  </a:srgbClr>
                </a:gs>
                <a:gs pos="42857">
                  <a:srgbClr val="FF000C">
                    <a:alpha val="17075"/>
                  </a:srgbClr>
                </a:gs>
                <a:gs pos="57143">
                  <a:srgbClr val="FF000C">
                    <a:alpha val="9855"/>
                  </a:srgbClr>
                </a:gs>
                <a:gs pos="71429">
                  <a:srgbClr val="FF000C">
                    <a:alpha val="4740"/>
                  </a:srgbClr>
                </a:gs>
                <a:gs pos="85714">
                  <a:srgbClr val="FF000C">
                    <a:alpha val="1902"/>
                  </a:srgbClr>
                </a:gs>
                <a:gs pos="100000">
                  <a:srgbClr val="FF000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9225518">
              <a:off x="2466683" y="1881200"/>
              <a:ext cx="742816" cy="91559"/>
            </a:xfrm>
            <a:prstGeom prst="ellipse">
              <a:avLst/>
            </a:prstGeom>
            <a:gradFill>
              <a:gsLst>
                <a:gs pos="0">
                  <a:srgbClr val="000000">
                    <a:alpha val="28278"/>
                  </a:srgbClr>
                </a:gs>
                <a:gs pos="14286">
                  <a:srgbClr val="000000">
                    <a:alpha val="26324"/>
                  </a:srgbClr>
                </a:gs>
                <a:gs pos="28571">
                  <a:srgbClr val="000000">
                    <a:alpha val="21116"/>
                  </a:srgbClr>
                </a:gs>
                <a:gs pos="42857">
                  <a:srgbClr val="000000">
                    <a:alpha val="14408"/>
                  </a:srgbClr>
                </a:gs>
                <a:gs pos="57143">
                  <a:srgbClr val="000000">
                    <a:alpha val="8260"/>
                  </a:srgbClr>
                </a:gs>
                <a:gs pos="71429">
                  <a:srgbClr val="000000">
                    <a:alpha val="3955"/>
                  </a:srgbClr>
                </a:gs>
                <a:gs pos="85714">
                  <a:srgbClr val="000000">
                    <a:alpha val="1583"/>
                  </a:srgbClr>
                </a:gs>
                <a:gs pos="100000">
                  <a:srgbClr val="000000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9309556">
              <a:off x="12667" y="3356132"/>
              <a:ext cx="305077" cy="118046"/>
            </a:xfrm>
            <a:prstGeom prst="ellipse">
              <a:avLst/>
            </a:prstGeom>
            <a:gradFill>
              <a:gsLst>
                <a:gs pos="0">
                  <a:srgbClr val="CE46FF">
                    <a:alpha val="13378"/>
                  </a:srgbClr>
                </a:gs>
                <a:gs pos="14286">
                  <a:srgbClr val="CE46FF">
                    <a:alpha val="12366"/>
                  </a:srgbClr>
                </a:gs>
                <a:gs pos="28571">
                  <a:srgbClr val="CE46FF">
                    <a:alpha val="9741"/>
                  </a:srgbClr>
                </a:gs>
                <a:gs pos="42857">
                  <a:srgbClr val="CE46FF">
                    <a:alpha val="6502"/>
                  </a:srgbClr>
                </a:gs>
                <a:gs pos="57143">
                  <a:srgbClr val="CE46FF">
                    <a:alpha val="3657"/>
                  </a:srgbClr>
                </a:gs>
                <a:gs pos="71429">
                  <a:srgbClr val="CE46FF">
                    <a:alpha val="1729"/>
                  </a:srgbClr>
                </a:gs>
                <a:gs pos="85714">
                  <a:srgbClr val="CE46FF">
                    <a:alpha val="687"/>
                  </a:srgbClr>
                </a:gs>
                <a:gs pos="100000">
                  <a:srgbClr val="CE46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5616113">
              <a:off x="2252931" y="2008829"/>
              <a:ext cx="454075" cy="82949"/>
            </a:xfrm>
            <a:prstGeom prst="ellipse">
              <a:avLst/>
            </a:prstGeom>
            <a:gradFill>
              <a:gsLst>
                <a:gs pos="0">
                  <a:srgbClr val="450000">
                    <a:alpha val="32968"/>
                  </a:srgbClr>
                </a:gs>
                <a:gs pos="14286">
                  <a:srgbClr val="450000">
                    <a:alpha val="30764"/>
                  </a:srgbClr>
                </a:gs>
                <a:gs pos="28571">
                  <a:srgbClr val="450000">
                    <a:alpha val="24833"/>
                  </a:srgbClr>
                </a:gs>
                <a:gs pos="42857">
                  <a:srgbClr val="450000">
                    <a:alpha val="17075"/>
                  </a:srgbClr>
                </a:gs>
                <a:gs pos="57143">
                  <a:srgbClr val="450000">
                    <a:alpha val="9855"/>
                  </a:srgbClr>
                </a:gs>
                <a:gs pos="71429">
                  <a:srgbClr val="450000">
                    <a:alpha val="4740"/>
                  </a:srgbClr>
                </a:gs>
                <a:gs pos="85714">
                  <a:srgbClr val="450000">
                    <a:alpha val="1902"/>
                  </a:srgbClr>
                </a:gs>
                <a:gs pos="100000">
                  <a:srgbClr val="4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3920303">
              <a:off x="1612130" y="2148862"/>
              <a:ext cx="298422" cy="165416"/>
            </a:xfrm>
            <a:prstGeom prst="ellipse">
              <a:avLst/>
            </a:prstGeom>
            <a:gradFill>
              <a:gsLst>
                <a:gs pos="0">
                  <a:srgbClr val="510081">
                    <a:alpha val="29616"/>
                  </a:srgbClr>
                </a:gs>
                <a:gs pos="14286">
                  <a:srgbClr val="510081">
                    <a:alpha val="27588"/>
                  </a:srgbClr>
                </a:gs>
                <a:gs pos="28571">
                  <a:srgbClr val="510081">
                    <a:alpha val="22169"/>
                  </a:srgbClr>
                </a:gs>
                <a:gs pos="42857">
                  <a:srgbClr val="510081">
                    <a:alpha val="15159"/>
                  </a:srgbClr>
                </a:gs>
                <a:gs pos="57143">
                  <a:srgbClr val="510081">
                    <a:alpha val="8707"/>
                  </a:srgbClr>
                </a:gs>
                <a:gs pos="71429">
                  <a:srgbClr val="510081">
                    <a:alpha val="4174"/>
                  </a:srgbClr>
                </a:gs>
                <a:gs pos="85714">
                  <a:srgbClr val="510081">
                    <a:alpha val="1672"/>
                  </a:srgbClr>
                </a:gs>
                <a:gs pos="100000">
                  <a:srgbClr val="510081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9226120">
              <a:off x="2127633" y="940951"/>
              <a:ext cx="272411" cy="24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9338047">
              <a:off x="2571260" y="1118636"/>
              <a:ext cx="443679" cy="259969"/>
            </a:xfrm>
            <a:prstGeom prst="ellipse">
              <a:avLst/>
            </a:prstGeom>
            <a:gradFill>
              <a:gsLst>
                <a:gs pos="0">
                  <a:srgbClr val="810000">
                    <a:alpha val="32968"/>
                  </a:srgbClr>
                </a:gs>
                <a:gs pos="14286">
                  <a:srgbClr val="810000">
                    <a:alpha val="30764"/>
                  </a:srgbClr>
                </a:gs>
                <a:gs pos="28571">
                  <a:srgbClr val="810000">
                    <a:alpha val="24833"/>
                  </a:srgbClr>
                </a:gs>
                <a:gs pos="42857">
                  <a:srgbClr val="810000">
                    <a:alpha val="17075"/>
                  </a:srgbClr>
                </a:gs>
                <a:gs pos="57143">
                  <a:srgbClr val="810000">
                    <a:alpha val="9855"/>
                  </a:srgbClr>
                </a:gs>
                <a:gs pos="71429">
                  <a:srgbClr val="810000">
                    <a:alpha val="4740"/>
                  </a:srgbClr>
                </a:gs>
                <a:gs pos="85714">
                  <a:srgbClr val="810000">
                    <a:alpha val="1902"/>
                  </a:srgbClr>
                </a:gs>
                <a:gs pos="100000">
                  <a:srgbClr val="8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7854253">
              <a:off x="1607462" y="1732742"/>
              <a:ext cx="310784" cy="99306"/>
            </a:xfrm>
            <a:prstGeom prst="ellipse">
              <a:avLst/>
            </a:prstGeom>
            <a:gradFill>
              <a:gsLst>
                <a:gs pos="0">
                  <a:srgbClr val="571527">
                    <a:alpha val="20920"/>
                  </a:srgbClr>
                </a:gs>
                <a:gs pos="14286">
                  <a:srgbClr val="571527">
                    <a:alpha val="19404"/>
                  </a:srgbClr>
                </a:gs>
                <a:gs pos="28571">
                  <a:srgbClr val="571527">
                    <a:alpha val="15422"/>
                  </a:srgbClr>
                </a:gs>
                <a:gs pos="42857">
                  <a:srgbClr val="571527">
                    <a:alpha val="10404"/>
                  </a:srgbClr>
                </a:gs>
                <a:gs pos="57143">
                  <a:srgbClr val="571527">
                    <a:alpha val="5906"/>
                  </a:srgbClr>
                </a:gs>
                <a:gs pos="71429">
                  <a:srgbClr val="571527">
                    <a:alpha val="2809"/>
                  </a:srgbClr>
                </a:gs>
                <a:gs pos="85714">
                  <a:srgbClr val="571527">
                    <a:alpha val="1120"/>
                  </a:srgbClr>
                </a:gs>
                <a:gs pos="100000">
                  <a:srgbClr val="571527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-9481469">
              <a:off x="658349" y="1228743"/>
              <a:ext cx="447569" cy="164006"/>
            </a:xfrm>
            <a:prstGeom prst="ellipse">
              <a:avLst/>
            </a:prstGeom>
            <a:gradFill>
              <a:gsLst>
                <a:gs pos="0">
                  <a:srgbClr val="001F3A">
                    <a:alpha val="32968"/>
                  </a:srgbClr>
                </a:gs>
                <a:gs pos="14286">
                  <a:srgbClr val="001F3A">
                    <a:alpha val="30764"/>
                  </a:srgbClr>
                </a:gs>
                <a:gs pos="28571">
                  <a:srgbClr val="001F3A">
                    <a:alpha val="24833"/>
                  </a:srgbClr>
                </a:gs>
                <a:gs pos="42857">
                  <a:srgbClr val="001F3A">
                    <a:alpha val="17075"/>
                  </a:srgbClr>
                </a:gs>
                <a:gs pos="57143">
                  <a:srgbClr val="001F3A">
                    <a:alpha val="9855"/>
                  </a:srgbClr>
                </a:gs>
                <a:gs pos="71429">
                  <a:srgbClr val="001F3A">
                    <a:alpha val="4740"/>
                  </a:srgbClr>
                </a:gs>
                <a:gs pos="85714">
                  <a:srgbClr val="001F3A">
                    <a:alpha val="1902"/>
                  </a:srgbClr>
                </a:gs>
                <a:gs pos="100000">
                  <a:srgbClr val="001F3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6854729">
              <a:off x="762669" y="1486108"/>
              <a:ext cx="190211" cy="132580"/>
            </a:xfrm>
            <a:prstGeom prst="ellipse">
              <a:avLst/>
            </a:prstGeom>
            <a:gradFill>
              <a:gsLst>
                <a:gs pos="0">
                  <a:srgbClr val="F5FF00">
                    <a:alpha val="15756"/>
                  </a:srgbClr>
                </a:gs>
                <a:gs pos="14286">
                  <a:srgbClr val="F5FF00">
                    <a:alpha val="14579"/>
                  </a:srgbClr>
                </a:gs>
                <a:gs pos="28571">
                  <a:srgbClr val="F5FF00">
                    <a:alpha val="11516"/>
                  </a:srgbClr>
                </a:gs>
                <a:gs pos="42857">
                  <a:srgbClr val="F5FF00">
                    <a:alpha val="7712"/>
                  </a:srgbClr>
                </a:gs>
                <a:gs pos="57143">
                  <a:srgbClr val="F5FF00">
                    <a:alpha val="4349"/>
                  </a:srgbClr>
                </a:gs>
                <a:gs pos="71429">
                  <a:srgbClr val="F5FF00">
                    <a:alpha val="2060"/>
                  </a:srgbClr>
                </a:gs>
                <a:gs pos="85714">
                  <a:srgbClr val="F5FF00">
                    <a:alpha val="820"/>
                  </a:srgbClr>
                </a:gs>
                <a:gs pos="100000">
                  <a:srgbClr val="F5FF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4040743">
              <a:off x="1381169" y="2226897"/>
              <a:ext cx="308552" cy="175152"/>
            </a:xfrm>
            <a:prstGeom prst="ellipse">
              <a:avLst/>
            </a:prstGeom>
            <a:gradFill>
              <a:gsLst>
                <a:gs pos="0">
                  <a:srgbClr val="004817">
                    <a:alpha val="14866"/>
                  </a:srgbClr>
                </a:gs>
                <a:gs pos="14286">
                  <a:srgbClr val="004817">
                    <a:alpha val="13751"/>
                  </a:srgbClr>
                </a:gs>
                <a:gs pos="28571">
                  <a:srgbClr val="004817">
                    <a:alpha val="10851"/>
                  </a:srgbClr>
                </a:gs>
                <a:gs pos="42857">
                  <a:srgbClr val="004817">
                    <a:alpha val="7257"/>
                  </a:srgbClr>
                </a:gs>
                <a:gs pos="57143">
                  <a:srgbClr val="004817">
                    <a:alpha val="4089"/>
                  </a:srgbClr>
                </a:gs>
                <a:gs pos="71429">
                  <a:srgbClr val="004817">
                    <a:alpha val="1935"/>
                  </a:srgbClr>
                </a:gs>
                <a:gs pos="85714">
                  <a:srgbClr val="004817">
                    <a:alpha val="770"/>
                  </a:srgbClr>
                </a:gs>
                <a:gs pos="100000">
                  <a:srgbClr val="004817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6507348">
              <a:off x="2293085" y="1870213"/>
              <a:ext cx="275367" cy="160759"/>
            </a:xfrm>
            <a:prstGeom prst="ellipse">
              <a:avLst/>
            </a:prstGeom>
            <a:gradFill>
              <a:gsLst>
                <a:gs pos="0">
                  <a:srgbClr val="008983">
                    <a:alpha val="18220"/>
                  </a:srgbClr>
                </a:gs>
                <a:gs pos="14286">
                  <a:srgbClr val="008983">
                    <a:alpha val="16878"/>
                  </a:srgbClr>
                </a:gs>
                <a:gs pos="28571">
                  <a:srgbClr val="008983">
                    <a:alpha val="13371"/>
                  </a:srgbClr>
                </a:gs>
                <a:gs pos="42857">
                  <a:srgbClr val="008983">
                    <a:alpha val="8985"/>
                  </a:srgbClr>
                </a:gs>
                <a:gs pos="57143">
                  <a:srgbClr val="008983">
                    <a:alpha val="5083"/>
                  </a:srgbClr>
                </a:gs>
                <a:gs pos="71429">
                  <a:srgbClr val="008983">
                    <a:alpha val="2412"/>
                  </a:srgbClr>
                </a:gs>
                <a:gs pos="85714">
                  <a:srgbClr val="008983">
                    <a:alpha val="961"/>
                  </a:srgbClr>
                </a:gs>
                <a:gs pos="100000">
                  <a:srgbClr val="008983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9262359">
              <a:off x="1630787" y="2205915"/>
              <a:ext cx="230909" cy="153676"/>
            </a:xfrm>
            <a:prstGeom prst="ellipse">
              <a:avLst/>
            </a:prstGeom>
            <a:gradFill>
              <a:gsLst>
                <a:gs pos="0">
                  <a:srgbClr val="FF82D9">
                    <a:alpha val="32855"/>
                  </a:srgbClr>
                </a:gs>
                <a:gs pos="14286">
                  <a:srgbClr val="FF82D9">
                    <a:alpha val="30656"/>
                  </a:srgbClr>
                </a:gs>
                <a:gs pos="28571">
                  <a:srgbClr val="FF82D9">
                    <a:alpha val="24742"/>
                  </a:srgbClr>
                </a:gs>
                <a:gs pos="42857">
                  <a:srgbClr val="FF82D9">
                    <a:alpha val="17010"/>
                  </a:srgbClr>
                </a:gs>
                <a:gs pos="57143">
                  <a:srgbClr val="FF82D9">
                    <a:alpha val="9815"/>
                  </a:srgbClr>
                </a:gs>
                <a:gs pos="71429">
                  <a:srgbClr val="FF82D9">
                    <a:alpha val="4721"/>
                  </a:srgbClr>
                </a:gs>
                <a:gs pos="85714">
                  <a:srgbClr val="FF82D9">
                    <a:alpha val="1894"/>
                  </a:srgbClr>
                </a:gs>
                <a:gs pos="100000">
                  <a:srgbClr val="FF82D9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3077834">
              <a:off x="2246384" y="1310128"/>
              <a:ext cx="260226" cy="49849"/>
            </a:xfrm>
            <a:prstGeom prst="ellipse">
              <a:avLst/>
            </a:prstGeom>
            <a:gradFill>
              <a:gsLst>
                <a:gs pos="0">
                  <a:srgbClr val="430000">
                    <a:alpha val="32968"/>
                  </a:srgbClr>
                </a:gs>
                <a:gs pos="14286">
                  <a:srgbClr val="430000">
                    <a:alpha val="30764"/>
                  </a:srgbClr>
                </a:gs>
                <a:gs pos="28571">
                  <a:srgbClr val="430000">
                    <a:alpha val="24833"/>
                  </a:srgbClr>
                </a:gs>
                <a:gs pos="42857">
                  <a:srgbClr val="430000">
                    <a:alpha val="17075"/>
                  </a:srgbClr>
                </a:gs>
                <a:gs pos="57143">
                  <a:srgbClr val="430000">
                    <a:alpha val="9855"/>
                  </a:srgbClr>
                </a:gs>
                <a:gs pos="71429">
                  <a:srgbClr val="430000">
                    <a:alpha val="4740"/>
                  </a:srgbClr>
                </a:gs>
                <a:gs pos="85714">
                  <a:srgbClr val="430000">
                    <a:alpha val="1902"/>
                  </a:srgbClr>
                </a:gs>
                <a:gs pos="100000">
                  <a:srgbClr val="4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3885490">
              <a:off x="2667657" y="1695880"/>
              <a:ext cx="310064" cy="169980"/>
            </a:xfrm>
            <a:prstGeom prst="ellipse">
              <a:avLst/>
            </a:prstGeom>
            <a:gradFill>
              <a:gsLst>
                <a:gs pos="0">
                  <a:srgbClr val="FF64FF">
                    <a:alpha val="32968"/>
                  </a:srgbClr>
                </a:gs>
                <a:gs pos="14286">
                  <a:srgbClr val="FF64FF">
                    <a:alpha val="30764"/>
                  </a:srgbClr>
                </a:gs>
                <a:gs pos="28571">
                  <a:srgbClr val="FF64FF">
                    <a:alpha val="24833"/>
                  </a:srgbClr>
                </a:gs>
                <a:gs pos="42857">
                  <a:srgbClr val="FF64FF">
                    <a:alpha val="17075"/>
                  </a:srgbClr>
                </a:gs>
                <a:gs pos="57143">
                  <a:srgbClr val="FF64FF">
                    <a:alpha val="9855"/>
                  </a:srgbClr>
                </a:gs>
                <a:gs pos="71429">
                  <a:srgbClr val="FF64FF">
                    <a:alpha val="4740"/>
                  </a:srgbClr>
                </a:gs>
                <a:gs pos="85714">
                  <a:srgbClr val="FF64FF">
                    <a:alpha val="1902"/>
                  </a:srgbClr>
                </a:gs>
                <a:gs pos="100000">
                  <a:srgbClr val="FF6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8737795">
              <a:off x="2218685" y="1875333"/>
              <a:ext cx="589142" cy="200442"/>
            </a:xfrm>
            <a:prstGeom prst="ellipse">
              <a:avLst/>
            </a:prstGeom>
            <a:gradFill>
              <a:gsLst>
                <a:gs pos="0">
                  <a:srgbClr val="00FFFF">
                    <a:alpha val="9967"/>
                  </a:srgbClr>
                </a:gs>
                <a:gs pos="14286">
                  <a:srgbClr val="00FFFF">
                    <a:alpha val="9200"/>
                  </a:srgbClr>
                </a:gs>
                <a:gs pos="28571">
                  <a:srgbClr val="00FFFF">
                    <a:alpha val="7219"/>
                  </a:srgbClr>
                </a:gs>
                <a:gs pos="42857">
                  <a:srgbClr val="00FFFF">
                    <a:alpha val="4796"/>
                  </a:srgbClr>
                </a:gs>
                <a:gs pos="57143">
                  <a:srgbClr val="00FFFF">
                    <a:alpha val="2687"/>
                  </a:srgbClr>
                </a:gs>
                <a:gs pos="71429">
                  <a:srgbClr val="00FFFF">
                    <a:alpha val="1267"/>
                  </a:srgbClr>
                </a:gs>
                <a:gs pos="85714">
                  <a:srgbClr val="00FFFF">
                    <a:alpha val="503"/>
                  </a:srgbClr>
                </a:gs>
                <a:gs pos="100000">
                  <a:srgbClr val="00FFFF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6771167">
              <a:off x="966066" y="1686599"/>
              <a:ext cx="231320" cy="149831"/>
            </a:xfrm>
            <a:prstGeom prst="ellipse">
              <a:avLst/>
            </a:prstGeom>
            <a:gradFill>
              <a:gsLst>
                <a:gs pos="0">
                  <a:srgbClr val="C2E8FD">
                    <a:alpha val="11282"/>
                  </a:srgbClr>
                </a:gs>
                <a:gs pos="14286">
                  <a:srgbClr val="C2E8FD">
                    <a:alpha val="10419"/>
                  </a:srgbClr>
                </a:gs>
                <a:gs pos="28571">
                  <a:srgbClr val="C2E8FD">
                    <a:alpha val="8188"/>
                  </a:srgbClr>
                </a:gs>
                <a:gs pos="42857">
                  <a:srgbClr val="C2E8FD">
                    <a:alpha val="5449"/>
                  </a:srgbClr>
                </a:gs>
                <a:gs pos="57143">
                  <a:srgbClr val="C2E8FD">
                    <a:alpha val="3057"/>
                  </a:srgbClr>
                </a:gs>
                <a:gs pos="71429">
                  <a:srgbClr val="C2E8FD">
                    <a:alpha val="1443"/>
                  </a:srgbClr>
                </a:gs>
                <a:gs pos="85714">
                  <a:srgbClr val="C2E8FD">
                    <a:alpha val="573"/>
                  </a:srgbClr>
                </a:gs>
                <a:gs pos="100000">
                  <a:srgbClr val="C2E8FD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6813719">
              <a:off x="1753390" y="2100646"/>
              <a:ext cx="452661" cy="258862"/>
            </a:xfrm>
            <a:prstGeom prst="ellipse">
              <a:avLst/>
            </a:prstGeom>
            <a:gradFill>
              <a:gsLst>
                <a:gs pos="0">
                  <a:srgbClr val="FFE6FF">
                    <a:alpha val="20187"/>
                  </a:srgbClr>
                </a:gs>
                <a:gs pos="14286">
                  <a:srgbClr val="FFE6FF">
                    <a:alpha val="18718"/>
                  </a:srgbClr>
                </a:gs>
                <a:gs pos="28571">
                  <a:srgbClr val="FFE6FF">
                    <a:alpha val="14863"/>
                  </a:srgbClr>
                </a:gs>
                <a:gs pos="42857">
                  <a:srgbClr val="FFE6FF">
                    <a:alpha val="10017"/>
                  </a:srgbClr>
                </a:gs>
                <a:gs pos="57143">
                  <a:srgbClr val="FFE6FF">
                    <a:alpha val="5681"/>
                  </a:srgbClr>
                </a:gs>
                <a:gs pos="71429">
                  <a:srgbClr val="FFE6FF">
                    <a:alpha val="2700"/>
                  </a:srgbClr>
                </a:gs>
                <a:gs pos="85714">
                  <a:srgbClr val="FFE6FF">
                    <a:alpha val="1077"/>
                  </a:srgbClr>
                </a:gs>
                <a:gs pos="100000">
                  <a:srgbClr val="FFE6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7759697">
              <a:off x="2158190" y="1698608"/>
              <a:ext cx="280531" cy="217783"/>
            </a:xfrm>
            <a:prstGeom prst="ellipse">
              <a:avLst/>
            </a:prstGeom>
            <a:gradFill>
              <a:gsLst>
                <a:gs pos="0">
                  <a:srgbClr val="789928">
                    <a:alpha val="12748"/>
                  </a:srgbClr>
                </a:gs>
                <a:gs pos="14286">
                  <a:srgbClr val="789928">
                    <a:alpha val="11780"/>
                  </a:srgbClr>
                </a:gs>
                <a:gs pos="28571">
                  <a:srgbClr val="789928">
                    <a:alpha val="9273"/>
                  </a:srgbClr>
                </a:gs>
                <a:gs pos="42857">
                  <a:srgbClr val="789928">
                    <a:alpha val="6184"/>
                  </a:srgbClr>
                </a:gs>
                <a:gs pos="57143">
                  <a:srgbClr val="789928">
                    <a:alpha val="3475"/>
                  </a:srgbClr>
                </a:gs>
                <a:gs pos="71429">
                  <a:srgbClr val="789928">
                    <a:alpha val="1642"/>
                  </a:srgbClr>
                </a:gs>
                <a:gs pos="85714">
                  <a:srgbClr val="789928">
                    <a:alpha val="653"/>
                  </a:srgbClr>
                </a:gs>
                <a:gs pos="100000">
                  <a:srgbClr val="789928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8066080">
              <a:off x="2534275" y="1252726"/>
              <a:ext cx="502415" cy="192313"/>
            </a:xfrm>
            <a:prstGeom prst="ellipse">
              <a:avLst/>
            </a:prstGeom>
            <a:gradFill>
              <a:gsLst>
                <a:gs pos="0">
                  <a:srgbClr val="FFF76B">
                    <a:alpha val="23880"/>
                  </a:srgbClr>
                </a:gs>
                <a:gs pos="14286">
                  <a:srgbClr val="FFF76B">
                    <a:alpha val="22181"/>
                  </a:srgbClr>
                </a:gs>
                <a:gs pos="28571">
                  <a:srgbClr val="FFF76B">
                    <a:alpha val="17694"/>
                  </a:srgbClr>
                </a:gs>
                <a:gs pos="42857">
                  <a:srgbClr val="FFF76B">
                    <a:alpha val="11990"/>
                  </a:srgbClr>
                </a:gs>
                <a:gs pos="57143">
                  <a:srgbClr val="FFF76B">
                    <a:alpha val="6833"/>
                  </a:srgbClr>
                </a:gs>
                <a:gs pos="71429">
                  <a:srgbClr val="FFF76B">
                    <a:alpha val="3258"/>
                  </a:srgbClr>
                </a:gs>
                <a:gs pos="85714">
                  <a:srgbClr val="FFF76B">
                    <a:alpha val="1301"/>
                  </a:srgbClr>
                </a:gs>
                <a:gs pos="100000">
                  <a:srgbClr val="FFF76B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369415">
              <a:off x="250588" y="3222479"/>
              <a:ext cx="246701" cy="245954"/>
            </a:xfrm>
            <a:prstGeom prst="ellipse">
              <a:avLst/>
            </a:prstGeom>
            <a:gradFill>
              <a:gsLst>
                <a:gs pos="0">
                  <a:srgbClr val="59B8F5">
                    <a:alpha val="2451"/>
                  </a:srgbClr>
                </a:gs>
                <a:gs pos="14286">
                  <a:srgbClr val="59B8F5">
                    <a:alpha val="2255"/>
                  </a:srgbClr>
                </a:gs>
                <a:gs pos="28571">
                  <a:srgbClr val="59B8F5">
                    <a:alpha val="1755"/>
                  </a:srgbClr>
                </a:gs>
                <a:gs pos="42857">
                  <a:srgbClr val="59B8F5">
                    <a:alpha val="1155"/>
                  </a:srgbClr>
                </a:gs>
                <a:gs pos="57143">
                  <a:srgbClr val="59B8F5">
                    <a:alpha val="642"/>
                  </a:srgbClr>
                </a:gs>
                <a:gs pos="71429">
                  <a:srgbClr val="59B8F5">
                    <a:alpha val="301"/>
                  </a:srgbClr>
                </a:gs>
                <a:gs pos="85714">
                  <a:srgbClr val="59B8F5">
                    <a:alpha val="119"/>
                  </a:srgbClr>
                </a:gs>
                <a:gs pos="100000">
                  <a:srgbClr val="59B8F5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7095045">
              <a:off x="1818083" y="2004596"/>
              <a:ext cx="292398" cy="259057"/>
            </a:xfrm>
            <a:prstGeom prst="ellipse">
              <a:avLst/>
            </a:prstGeom>
            <a:gradFill>
              <a:gsLst>
                <a:gs pos="0">
                  <a:srgbClr val="AC00FF">
                    <a:alpha val="9147"/>
                  </a:srgbClr>
                </a:gs>
                <a:gs pos="14286">
                  <a:srgbClr val="AC00FF">
                    <a:alpha val="8439"/>
                  </a:srgbClr>
                </a:gs>
                <a:gs pos="28571">
                  <a:srgbClr val="AC00FF">
                    <a:alpha val="6617"/>
                  </a:srgbClr>
                </a:gs>
                <a:gs pos="42857">
                  <a:srgbClr val="AC00FF">
                    <a:alpha val="4391"/>
                  </a:srgbClr>
                </a:gs>
                <a:gs pos="57143">
                  <a:srgbClr val="AC00FF">
                    <a:alpha val="2457"/>
                  </a:srgbClr>
                </a:gs>
                <a:gs pos="71429">
                  <a:srgbClr val="AC00FF">
                    <a:alpha val="1158"/>
                  </a:srgbClr>
                </a:gs>
                <a:gs pos="85714">
                  <a:srgbClr val="AC00FF">
                    <a:alpha val="459"/>
                  </a:srgbClr>
                </a:gs>
                <a:gs pos="100000">
                  <a:srgbClr val="AC00FF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8441680">
              <a:off x="806868" y="2111001"/>
              <a:ext cx="715849" cy="179920"/>
            </a:xfrm>
            <a:prstGeom prst="ellipse">
              <a:avLst/>
            </a:prstGeom>
            <a:gradFill>
              <a:gsLst>
                <a:gs pos="0">
                  <a:srgbClr val="0084FF">
                    <a:alpha val="32968"/>
                  </a:srgbClr>
                </a:gs>
                <a:gs pos="14286">
                  <a:srgbClr val="0084FF">
                    <a:alpha val="30764"/>
                  </a:srgbClr>
                </a:gs>
                <a:gs pos="28571">
                  <a:srgbClr val="0084FF">
                    <a:alpha val="24833"/>
                  </a:srgbClr>
                </a:gs>
                <a:gs pos="42857">
                  <a:srgbClr val="0084FF">
                    <a:alpha val="17075"/>
                  </a:srgbClr>
                </a:gs>
                <a:gs pos="57143">
                  <a:srgbClr val="0084FF">
                    <a:alpha val="9855"/>
                  </a:srgbClr>
                </a:gs>
                <a:gs pos="71429">
                  <a:srgbClr val="0084FF">
                    <a:alpha val="4740"/>
                  </a:srgbClr>
                </a:gs>
                <a:gs pos="85714">
                  <a:srgbClr val="0084FF">
                    <a:alpha val="1902"/>
                  </a:srgbClr>
                </a:gs>
                <a:gs pos="100000">
                  <a:srgbClr val="008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4635573">
              <a:off x="1752551" y="306941"/>
              <a:ext cx="255756" cy="168032"/>
            </a:xfrm>
            <a:prstGeom prst="ellipse">
              <a:avLst/>
            </a:prstGeom>
            <a:gradFill>
              <a:gsLst>
                <a:gs pos="0">
                  <a:srgbClr val="3FB300">
                    <a:alpha val="22616"/>
                  </a:srgbClr>
                </a:gs>
                <a:gs pos="14286">
                  <a:srgbClr val="3FB300">
                    <a:alpha val="20995"/>
                  </a:srgbClr>
                </a:gs>
                <a:gs pos="28571">
                  <a:srgbClr val="3FB300">
                    <a:alpha val="16721"/>
                  </a:srgbClr>
                </a:gs>
                <a:gs pos="42857">
                  <a:srgbClr val="3FB300">
                    <a:alpha val="11309"/>
                  </a:srgbClr>
                </a:gs>
                <a:gs pos="57143">
                  <a:srgbClr val="3FB300">
                    <a:alpha val="6434"/>
                  </a:srgbClr>
                </a:gs>
                <a:gs pos="71429">
                  <a:srgbClr val="3FB300">
                    <a:alpha val="3065"/>
                  </a:srgbClr>
                </a:gs>
                <a:gs pos="85714">
                  <a:srgbClr val="3FB300">
                    <a:alpha val="1223"/>
                  </a:srgbClr>
                </a:gs>
                <a:gs pos="100000">
                  <a:srgbClr val="3FB3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6808278">
              <a:off x="2572760" y="2011020"/>
              <a:ext cx="206035" cy="110535"/>
            </a:xfrm>
            <a:prstGeom prst="ellipse">
              <a:avLst/>
            </a:prstGeom>
            <a:gradFill>
              <a:gsLst>
                <a:gs pos="0">
                  <a:srgbClr val="57415C">
                    <a:alpha val="26247"/>
                  </a:srgbClr>
                </a:gs>
                <a:gs pos="14286">
                  <a:srgbClr val="57415C">
                    <a:alpha val="24409"/>
                  </a:srgbClr>
                </a:gs>
                <a:gs pos="28571">
                  <a:srgbClr val="57415C">
                    <a:alpha val="19529"/>
                  </a:srgbClr>
                </a:gs>
                <a:gs pos="42857">
                  <a:srgbClr val="57415C">
                    <a:alpha val="13282"/>
                  </a:srgbClr>
                </a:gs>
                <a:gs pos="57143">
                  <a:srgbClr val="57415C">
                    <a:alpha val="7593"/>
                  </a:srgbClr>
                </a:gs>
                <a:gs pos="71429">
                  <a:srgbClr val="57415C">
                    <a:alpha val="3629"/>
                  </a:srgbClr>
                </a:gs>
                <a:gs pos="85714">
                  <a:srgbClr val="57415C">
                    <a:alpha val="1451"/>
                  </a:srgbClr>
                </a:gs>
                <a:gs pos="100000">
                  <a:srgbClr val="57415C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-8637971">
              <a:off x="654645" y="897236"/>
              <a:ext cx="551504" cy="169271"/>
            </a:xfrm>
            <a:prstGeom prst="ellipse">
              <a:avLst/>
            </a:prstGeom>
            <a:gradFill>
              <a:gsLst>
                <a:gs pos="0">
                  <a:srgbClr val="00FF00">
                    <a:alpha val="9101"/>
                  </a:srgbClr>
                </a:gs>
                <a:gs pos="14286">
                  <a:srgbClr val="00FF00">
                    <a:alpha val="8397"/>
                  </a:srgbClr>
                </a:gs>
                <a:gs pos="28571">
                  <a:srgbClr val="00FF00">
                    <a:alpha val="6583"/>
                  </a:srgbClr>
                </a:gs>
                <a:gs pos="42857">
                  <a:srgbClr val="00FF00">
                    <a:alpha val="4368"/>
                  </a:srgbClr>
                </a:gs>
                <a:gs pos="57143">
                  <a:srgbClr val="00FF00">
                    <a:alpha val="2445"/>
                  </a:srgbClr>
                </a:gs>
                <a:gs pos="71429">
                  <a:srgbClr val="00FF00">
                    <a:alpha val="1152"/>
                  </a:srgbClr>
                </a:gs>
                <a:gs pos="85714">
                  <a:srgbClr val="00FF00">
                    <a:alpha val="457"/>
                  </a:srgbClr>
                </a:gs>
                <a:gs pos="100000">
                  <a:srgbClr val="00FF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10497895">
              <a:off x="648145" y="1587272"/>
              <a:ext cx="774980" cy="540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6134723">
              <a:off x="1855834" y="1992832"/>
              <a:ext cx="505316" cy="366913"/>
            </a:xfrm>
            <a:prstGeom prst="ellipse">
              <a:avLst/>
            </a:prstGeom>
            <a:gradFill>
              <a:gsLst>
                <a:gs pos="0">
                  <a:srgbClr val="009400">
                    <a:alpha val="21044"/>
                  </a:srgbClr>
                </a:gs>
                <a:gs pos="14286">
                  <a:srgbClr val="009400">
                    <a:alpha val="19520"/>
                  </a:srgbClr>
                </a:gs>
                <a:gs pos="28571">
                  <a:srgbClr val="009400">
                    <a:alpha val="15517"/>
                  </a:srgbClr>
                </a:gs>
                <a:gs pos="42857">
                  <a:srgbClr val="009400">
                    <a:alpha val="10470"/>
                  </a:srgbClr>
                </a:gs>
                <a:gs pos="57143">
                  <a:srgbClr val="009400">
                    <a:alpha val="5944"/>
                  </a:srgbClr>
                </a:gs>
                <a:gs pos="71429">
                  <a:srgbClr val="009400">
                    <a:alpha val="2828"/>
                  </a:srgbClr>
                </a:gs>
                <a:gs pos="85714">
                  <a:srgbClr val="009400">
                    <a:alpha val="1128"/>
                  </a:srgbClr>
                </a:gs>
                <a:gs pos="100000">
                  <a:srgbClr val="0094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6848662">
              <a:off x="2018122" y="1650786"/>
              <a:ext cx="216046" cy="188564"/>
            </a:xfrm>
            <a:prstGeom prst="ellipse">
              <a:avLst/>
            </a:prstGeom>
            <a:gradFill>
              <a:gsLst>
                <a:gs pos="0">
                  <a:srgbClr val="FF54CF">
                    <a:alpha val="15156"/>
                  </a:srgbClr>
                </a:gs>
                <a:gs pos="14286">
                  <a:srgbClr val="FF54CF">
                    <a:alpha val="14021"/>
                  </a:srgbClr>
                </a:gs>
                <a:gs pos="28571">
                  <a:srgbClr val="FF54CF">
                    <a:alpha val="11068"/>
                  </a:srgbClr>
                </a:gs>
                <a:gs pos="42857">
                  <a:srgbClr val="FF54CF">
                    <a:alpha val="7405"/>
                  </a:srgbClr>
                </a:gs>
                <a:gs pos="57143">
                  <a:srgbClr val="FF54CF">
                    <a:alpha val="4173"/>
                  </a:srgbClr>
                </a:gs>
                <a:gs pos="71429">
                  <a:srgbClr val="FF54CF">
                    <a:alpha val="1976"/>
                  </a:srgbClr>
                </a:gs>
                <a:gs pos="85714">
                  <a:srgbClr val="FF54CF">
                    <a:alpha val="786"/>
                  </a:srgbClr>
                </a:gs>
                <a:gs pos="100000">
                  <a:srgbClr val="FF54C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10614484">
              <a:off x="1245036" y="1765329"/>
              <a:ext cx="331488" cy="246410"/>
            </a:xfrm>
            <a:prstGeom prst="ellipse">
              <a:avLst/>
            </a:prstGeom>
            <a:gradFill>
              <a:gsLst>
                <a:gs pos="0">
                  <a:srgbClr val="001C97">
                    <a:alpha val="20351"/>
                  </a:srgbClr>
                </a:gs>
                <a:gs pos="14286">
                  <a:srgbClr val="001C97">
                    <a:alpha val="18871"/>
                  </a:srgbClr>
                </a:gs>
                <a:gs pos="28571">
                  <a:srgbClr val="001C97">
                    <a:alpha val="14988"/>
                  </a:srgbClr>
                </a:gs>
                <a:gs pos="42857">
                  <a:srgbClr val="001C97">
                    <a:alpha val="10103"/>
                  </a:srgbClr>
                </a:gs>
                <a:gs pos="57143">
                  <a:srgbClr val="001C97">
                    <a:alpha val="5731"/>
                  </a:srgbClr>
                </a:gs>
                <a:gs pos="71429">
                  <a:srgbClr val="001C97">
                    <a:alpha val="2725"/>
                  </a:srgbClr>
                </a:gs>
                <a:gs pos="85714">
                  <a:srgbClr val="001C97">
                    <a:alpha val="1086"/>
                  </a:srgbClr>
                </a:gs>
                <a:gs pos="100000">
                  <a:srgbClr val="001C97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9753644">
              <a:off x="1811006" y="1663279"/>
              <a:ext cx="227577" cy="126693"/>
            </a:xfrm>
            <a:prstGeom prst="ellipse">
              <a:avLst/>
            </a:prstGeom>
            <a:gradFill>
              <a:gsLst>
                <a:gs pos="0">
                  <a:srgbClr val="850000">
                    <a:alpha val="26152"/>
                  </a:srgbClr>
                </a:gs>
                <a:gs pos="14286">
                  <a:srgbClr val="850000">
                    <a:alpha val="24318"/>
                  </a:srgbClr>
                </a:gs>
                <a:gs pos="28571">
                  <a:srgbClr val="850000">
                    <a:alpha val="19454"/>
                  </a:srgbClr>
                </a:gs>
                <a:gs pos="42857">
                  <a:srgbClr val="850000">
                    <a:alpha val="13230"/>
                  </a:srgbClr>
                </a:gs>
                <a:gs pos="57143">
                  <a:srgbClr val="850000">
                    <a:alpha val="7562"/>
                  </a:srgbClr>
                </a:gs>
                <a:gs pos="71429">
                  <a:srgbClr val="850000">
                    <a:alpha val="3614"/>
                  </a:srgbClr>
                </a:gs>
                <a:gs pos="85714">
                  <a:srgbClr val="850000">
                    <a:alpha val="1445"/>
                  </a:srgbClr>
                </a:gs>
                <a:gs pos="100000">
                  <a:srgbClr val="85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-10530285">
              <a:off x="2407307" y="1236800"/>
              <a:ext cx="592217" cy="208615"/>
            </a:xfrm>
            <a:prstGeom prst="ellipse">
              <a:avLst/>
            </a:prstGeom>
            <a:gradFill>
              <a:gsLst>
                <a:gs pos="0">
                  <a:srgbClr val="FFFFFF">
                    <a:alpha val="32577"/>
                  </a:srgbClr>
                </a:gs>
                <a:gs pos="14286">
                  <a:srgbClr val="FFFFFF">
                    <a:alpha val="30393"/>
                  </a:srgbClr>
                </a:gs>
                <a:gs pos="28571">
                  <a:srgbClr val="FFFFFF">
                    <a:alpha val="24520"/>
                  </a:srgbClr>
                </a:gs>
                <a:gs pos="42857">
                  <a:srgbClr val="FFFFFF">
                    <a:alpha val="16849"/>
                  </a:srgbClr>
                </a:gs>
                <a:gs pos="57143">
                  <a:srgbClr val="FFFFFF">
                    <a:alpha val="9719"/>
                  </a:srgbClr>
                </a:gs>
                <a:gs pos="71429">
                  <a:srgbClr val="FFFFFF">
                    <a:alpha val="4673"/>
                  </a:srgbClr>
                </a:gs>
                <a:gs pos="85714">
                  <a:srgbClr val="FFFFFF">
                    <a:alpha val="1875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819430">
              <a:off x="1722910" y="1244815"/>
              <a:ext cx="493809" cy="96999"/>
            </a:xfrm>
            <a:prstGeom prst="ellipse">
              <a:avLst/>
            </a:prstGeom>
            <a:gradFill>
              <a:gsLst>
                <a:gs pos="0">
                  <a:srgbClr val="00FFFF">
                    <a:alpha val="26136"/>
                  </a:srgbClr>
                </a:gs>
                <a:gs pos="14286">
                  <a:srgbClr val="00FFFF">
                    <a:alpha val="24304"/>
                  </a:srgbClr>
                </a:gs>
                <a:gs pos="28571">
                  <a:srgbClr val="00FFFF">
                    <a:alpha val="19442"/>
                  </a:srgbClr>
                </a:gs>
                <a:gs pos="42857">
                  <a:srgbClr val="00FFFF">
                    <a:alpha val="13221"/>
                  </a:srgbClr>
                </a:gs>
                <a:gs pos="57143">
                  <a:srgbClr val="00FFFF">
                    <a:alpha val="7557"/>
                  </a:srgbClr>
                </a:gs>
                <a:gs pos="71429">
                  <a:srgbClr val="00FFFF">
                    <a:alpha val="3611"/>
                  </a:srgbClr>
                </a:gs>
                <a:gs pos="85714">
                  <a:srgbClr val="00FFFF">
                    <a:alpha val="1444"/>
                  </a:srgbClr>
                </a:gs>
                <a:gs pos="100000">
                  <a:srgbClr val="00FFFF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9127598">
              <a:off x="2410142" y="1833399"/>
              <a:ext cx="357416" cy="217804"/>
            </a:xfrm>
            <a:prstGeom prst="ellipse">
              <a:avLst/>
            </a:prstGeom>
            <a:gradFill>
              <a:gsLst>
                <a:gs pos="0">
                  <a:srgbClr val="FFF3EB">
                    <a:alpha val="18338"/>
                  </a:srgbClr>
                </a:gs>
                <a:gs pos="14286">
                  <a:srgbClr val="FFF3EB">
                    <a:alpha val="16989"/>
                  </a:srgbClr>
                </a:gs>
                <a:gs pos="28571">
                  <a:srgbClr val="FFF3EB">
                    <a:alpha val="13460"/>
                  </a:srgbClr>
                </a:gs>
                <a:gs pos="42857">
                  <a:srgbClr val="FFF3EB">
                    <a:alpha val="9047"/>
                  </a:srgbClr>
                </a:gs>
                <a:gs pos="57143">
                  <a:srgbClr val="FFF3EB">
                    <a:alpha val="5119"/>
                  </a:srgbClr>
                </a:gs>
                <a:gs pos="71429">
                  <a:srgbClr val="FFF3EB">
                    <a:alpha val="2430"/>
                  </a:srgbClr>
                </a:gs>
                <a:gs pos="85714">
                  <a:srgbClr val="FFF3EB">
                    <a:alpha val="968"/>
                  </a:srgbClr>
                </a:gs>
                <a:gs pos="100000">
                  <a:srgbClr val="FFF3EB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6125855">
              <a:off x="2486358" y="1041320"/>
              <a:ext cx="300305" cy="197316"/>
            </a:xfrm>
            <a:prstGeom prst="ellipse">
              <a:avLst/>
            </a:prstGeom>
            <a:gradFill>
              <a:gsLst>
                <a:gs pos="0">
                  <a:srgbClr val="A600DD">
                    <a:alpha val="7215"/>
                  </a:srgbClr>
                </a:gs>
                <a:gs pos="14286">
                  <a:srgbClr val="A600DD">
                    <a:alpha val="6651"/>
                  </a:srgbClr>
                </a:gs>
                <a:gs pos="28571">
                  <a:srgbClr val="A600DD">
                    <a:alpha val="5204"/>
                  </a:srgbClr>
                </a:gs>
                <a:gs pos="42857">
                  <a:srgbClr val="A600DD">
                    <a:alpha val="3445"/>
                  </a:srgbClr>
                </a:gs>
                <a:gs pos="57143">
                  <a:srgbClr val="A600DD">
                    <a:alpha val="1924"/>
                  </a:srgbClr>
                </a:gs>
                <a:gs pos="71429">
                  <a:srgbClr val="A600DD">
                    <a:alpha val="905"/>
                  </a:srgbClr>
                </a:gs>
                <a:gs pos="85714">
                  <a:srgbClr val="A600DD">
                    <a:alpha val="359"/>
                  </a:srgbClr>
                </a:gs>
                <a:gs pos="100000">
                  <a:srgbClr val="A600DD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10052899">
              <a:off x="2516081" y="985515"/>
              <a:ext cx="243879" cy="227551"/>
            </a:xfrm>
            <a:prstGeom prst="ellipse">
              <a:avLst/>
            </a:prstGeom>
            <a:gradFill>
              <a:gsLst>
                <a:gs pos="0">
                  <a:srgbClr val="0000C3">
                    <a:alpha val="3810"/>
                  </a:srgbClr>
                </a:gs>
                <a:gs pos="14286">
                  <a:srgbClr val="0000C3">
                    <a:alpha val="3507"/>
                  </a:srgbClr>
                </a:gs>
                <a:gs pos="28571">
                  <a:srgbClr val="0000C3">
                    <a:alpha val="2734"/>
                  </a:srgbClr>
                </a:gs>
                <a:gs pos="42857">
                  <a:srgbClr val="0000C3">
                    <a:alpha val="1802"/>
                  </a:srgbClr>
                </a:gs>
                <a:gs pos="57143">
                  <a:srgbClr val="0000C3">
                    <a:alpha val="1002"/>
                  </a:srgbClr>
                </a:gs>
                <a:gs pos="71429">
                  <a:srgbClr val="0000C3">
                    <a:alpha val="470"/>
                  </a:srgbClr>
                </a:gs>
                <a:gs pos="85714">
                  <a:srgbClr val="0000C3">
                    <a:alpha val="186"/>
                  </a:srgbClr>
                </a:gs>
                <a:gs pos="100000">
                  <a:srgbClr val="0000C3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4275331">
              <a:off x="931939" y="2227387"/>
              <a:ext cx="277299" cy="206004"/>
            </a:xfrm>
            <a:prstGeom prst="ellipse">
              <a:avLst/>
            </a:prstGeom>
            <a:gradFill>
              <a:gsLst>
                <a:gs pos="0">
                  <a:srgbClr val="000075">
                    <a:alpha val="9235"/>
                  </a:srgbClr>
                </a:gs>
                <a:gs pos="14286">
                  <a:srgbClr val="000075">
                    <a:alpha val="8521"/>
                  </a:srgbClr>
                </a:gs>
                <a:gs pos="28571">
                  <a:srgbClr val="000075">
                    <a:alpha val="6681"/>
                  </a:srgbClr>
                </a:gs>
                <a:gs pos="42857">
                  <a:srgbClr val="000075">
                    <a:alpha val="4434"/>
                  </a:srgbClr>
                </a:gs>
                <a:gs pos="57143">
                  <a:srgbClr val="000075">
                    <a:alpha val="2482"/>
                  </a:srgbClr>
                </a:gs>
                <a:gs pos="71429">
                  <a:srgbClr val="000075">
                    <a:alpha val="1170"/>
                  </a:srgbClr>
                </a:gs>
                <a:gs pos="85714">
                  <a:srgbClr val="000075">
                    <a:alpha val="464"/>
                  </a:srgbClr>
                </a:gs>
                <a:gs pos="100000">
                  <a:srgbClr val="000075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8099183">
              <a:off x="3086566" y="115617"/>
              <a:ext cx="665044" cy="3247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6420680">
              <a:off x="603284" y="2125312"/>
              <a:ext cx="551017" cy="189586"/>
            </a:xfrm>
            <a:prstGeom prst="ellipse">
              <a:avLst/>
            </a:prstGeom>
            <a:gradFill>
              <a:gsLst>
                <a:gs pos="0">
                  <a:srgbClr val="FFFF00">
                    <a:alpha val="28549"/>
                  </a:srgbClr>
                </a:gs>
                <a:gs pos="14286">
                  <a:srgbClr val="FFFF00">
                    <a:alpha val="26579"/>
                  </a:srgbClr>
                </a:gs>
                <a:gs pos="28571">
                  <a:srgbClr val="FFFF00">
                    <a:alpha val="21329"/>
                  </a:srgbClr>
                </a:gs>
                <a:gs pos="42857">
                  <a:srgbClr val="FFFF00">
                    <a:alpha val="14560"/>
                  </a:srgbClr>
                </a:gs>
                <a:gs pos="57143">
                  <a:srgbClr val="FFFF00">
                    <a:alpha val="8350"/>
                  </a:srgbClr>
                </a:gs>
                <a:gs pos="71429">
                  <a:srgbClr val="FFFF00">
                    <a:alpha val="3999"/>
                  </a:srgbClr>
                </a:gs>
                <a:gs pos="85714">
                  <a:srgbClr val="FFFF00">
                    <a:alpha val="1601"/>
                  </a:srgbClr>
                </a:gs>
                <a:gs pos="100000">
                  <a:srgbClr val="FFFF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9647062">
              <a:off x="74018" y="3163927"/>
              <a:ext cx="556048" cy="71416"/>
            </a:xfrm>
            <a:prstGeom prst="ellipse">
              <a:avLst/>
            </a:prstGeom>
            <a:gradFill>
              <a:gsLst>
                <a:gs pos="0">
                  <a:srgbClr val="B95900">
                    <a:alpha val="32968"/>
                  </a:srgbClr>
                </a:gs>
                <a:gs pos="14286">
                  <a:srgbClr val="B95900">
                    <a:alpha val="30764"/>
                  </a:srgbClr>
                </a:gs>
                <a:gs pos="28571">
                  <a:srgbClr val="B95900">
                    <a:alpha val="24833"/>
                  </a:srgbClr>
                </a:gs>
                <a:gs pos="42857">
                  <a:srgbClr val="B95900">
                    <a:alpha val="17075"/>
                  </a:srgbClr>
                </a:gs>
                <a:gs pos="57143">
                  <a:srgbClr val="B95900">
                    <a:alpha val="9855"/>
                  </a:srgbClr>
                </a:gs>
                <a:gs pos="71429">
                  <a:srgbClr val="B95900">
                    <a:alpha val="4740"/>
                  </a:srgbClr>
                </a:gs>
                <a:gs pos="85714">
                  <a:srgbClr val="B95900">
                    <a:alpha val="1902"/>
                  </a:srgbClr>
                </a:gs>
                <a:gs pos="100000">
                  <a:srgbClr val="B95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-10166962">
              <a:off x="2011666" y="1986649"/>
              <a:ext cx="355429" cy="76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9181952">
              <a:off x="2707653" y="1763693"/>
              <a:ext cx="445480" cy="1875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4995967">
              <a:off x="830011" y="2632177"/>
              <a:ext cx="459025" cy="192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5555801">
              <a:off x="1559992" y="2149431"/>
              <a:ext cx="379517" cy="90568"/>
            </a:xfrm>
            <a:prstGeom prst="ellipse">
              <a:avLst/>
            </a:prstGeom>
            <a:gradFill>
              <a:gsLst>
                <a:gs pos="0">
                  <a:srgbClr val="000000">
                    <a:alpha val="29939"/>
                  </a:srgbClr>
                </a:gs>
                <a:gs pos="14286">
                  <a:srgbClr val="000000">
                    <a:alpha val="27894"/>
                  </a:srgbClr>
                </a:gs>
                <a:gs pos="28571">
                  <a:srgbClr val="000000">
                    <a:alpha val="22425"/>
                  </a:srgbClr>
                </a:gs>
                <a:gs pos="42857">
                  <a:srgbClr val="000000">
                    <a:alpha val="15342"/>
                  </a:srgbClr>
                </a:gs>
                <a:gs pos="57143">
                  <a:srgbClr val="000000">
                    <a:alpha val="8816"/>
                  </a:srgbClr>
                </a:gs>
                <a:gs pos="71429">
                  <a:srgbClr val="000000">
                    <a:alpha val="4228"/>
                  </a:srgbClr>
                </a:gs>
                <a:gs pos="85714">
                  <a:srgbClr val="000000">
                    <a:alpha val="1694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3273702">
              <a:off x="1587347" y="2185378"/>
              <a:ext cx="175569" cy="67181"/>
            </a:xfrm>
            <a:prstGeom prst="ellipse">
              <a:avLst/>
            </a:prstGeom>
            <a:gradFill>
              <a:gsLst>
                <a:gs pos="0">
                  <a:srgbClr val="650000">
                    <a:alpha val="32968"/>
                  </a:srgbClr>
                </a:gs>
                <a:gs pos="14286">
                  <a:srgbClr val="650000">
                    <a:alpha val="30764"/>
                  </a:srgbClr>
                </a:gs>
                <a:gs pos="28571">
                  <a:srgbClr val="650000">
                    <a:alpha val="24833"/>
                  </a:srgbClr>
                </a:gs>
                <a:gs pos="42857">
                  <a:srgbClr val="650000">
                    <a:alpha val="17075"/>
                  </a:srgbClr>
                </a:gs>
                <a:gs pos="57143">
                  <a:srgbClr val="650000">
                    <a:alpha val="9855"/>
                  </a:srgbClr>
                </a:gs>
                <a:gs pos="71429">
                  <a:srgbClr val="650000">
                    <a:alpha val="4740"/>
                  </a:srgbClr>
                </a:gs>
                <a:gs pos="85714">
                  <a:srgbClr val="650000">
                    <a:alpha val="1902"/>
                  </a:srgbClr>
                </a:gs>
                <a:gs pos="100000">
                  <a:srgbClr val="6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-9935698">
              <a:off x="2649958" y="1176378"/>
              <a:ext cx="301769" cy="128187"/>
            </a:xfrm>
            <a:prstGeom prst="ellipse">
              <a:avLst/>
            </a:prstGeom>
            <a:gradFill>
              <a:gsLst>
                <a:gs pos="0">
                  <a:srgbClr val="FFC97E">
                    <a:alpha val="14600"/>
                  </a:srgbClr>
                </a:gs>
                <a:gs pos="14286">
                  <a:srgbClr val="FFC97E">
                    <a:alpha val="13503"/>
                  </a:srgbClr>
                </a:gs>
                <a:gs pos="28571">
                  <a:srgbClr val="FFC97E">
                    <a:alpha val="10652"/>
                  </a:srgbClr>
                </a:gs>
                <a:gs pos="42857">
                  <a:srgbClr val="FFC97E">
                    <a:alpha val="7121"/>
                  </a:srgbClr>
                </a:gs>
                <a:gs pos="57143">
                  <a:srgbClr val="FFC97E">
                    <a:alpha val="4011"/>
                  </a:srgbClr>
                </a:gs>
                <a:gs pos="71429">
                  <a:srgbClr val="FFC97E">
                    <a:alpha val="1898"/>
                  </a:srgbClr>
                </a:gs>
                <a:gs pos="85714">
                  <a:srgbClr val="FFC97E">
                    <a:alpha val="755"/>
                  </a:srgbClr>
                </a:gs>
                <a:gs pos="100000">
                  <a:srgbClr val="FFC97E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5939153">
              <a:off x="456356" y="1700884"/>
              <a:ext cx="397685" cy="229153"/>
            </a:xfrm>
            <a:prstGeom prst="ellipse">
              <a:avLst/>
            </a:prstGeom>
            <a:gradFill>
              <a:gsLst>
                <a:gs pos="0">
                  <a:srgbClr val="E2F791">
                    <a:alpha val="32968"/>
                  </a:srgbClr>
                </a:gs>
                <a:gs pos="14286">
                  <a:srgbClr val="E2F791">
                    <a:alpha val="30764"/>
                  </a:srgbClr>
                </a:gs>
                <a:gs pos="28571">
                  <a:srgbClr val="E2F791">
                    <a:alpha val="24833"/>
                  </a:srgbClr>
                </a:gs>
                <a:gs pos="42857">
                  <a:srgbClr val="E2F791">
                    <a:alpha val="17075"/>
                  </a:srgbClr>
                </a:gs>
                <a:gs pos="57143">
                  <a:srgbClr val="E2F791">
                    <a:alpha val="9855"/>
                  </a:srgbClr>
                </a:gs>
                <a:gs pos="71429">
                  <a:srgbClr val="E2F791">
                    <a:alpha val="4740"/>
                  </a:srgbClr>
                </a:gs>
                <a:gs pos="85714">
                  <a:srgbClr val="E2F791">
                    <a:alpha val="1902"/>
                  </a:srgbClr>
                </a:gs>
                <a:gs pos="100000">
                  <a:srgbClr val="E2F7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6507577">
              <a:off x="298407" y="2847336"/>
              <a:ext cx="304940" cy="267052"/>
            </a:xfrm>
            <a:prstGeom prst="ellipse">
              <a:avLst/>
            </a:prstGeom>
            <a:gradFill>
              <a:gsLst>
                <a:gs pos="0">
                  <a:srgbClr val="91007F">
                    <a:alpha val="20713"/>
                  </a:srgbClr>
                </a:gs>
                <a:gs pos="14286">
                  <a:srgbClr val="91007F">
                    <a:alpha val="19210"/>
                  </a:srgbClr>
                </a:gs>
                <a:gs pos="28571">
                  <a:srgbClr val="91007F">
                    <a:alpha val="15264"/>
                  </a:srgbClr>
                </a:gs>
                <a:gs pos="42857">
                  <a:srgbClr val="91007F">
                    <a:alpha val="10295"/>
                  </a:srgbClr>
                </a:gs>
                <a:gs pos="57143">
                  <a:srgbClr val="91007F">
                    <a:alpha val="5842"/>
                  </a:srgbClr>
                </a:gs>
                <a:gs pos="71429">
                  <a:srgbClr val="91007F">
                    <a:alpha val="2779"/>
                  </a:srgbClr>
                </a:gs>
                <a:gs pos="85714">
                  <a:srgbClr val="91007F">
                    <a:alpha val="1108"/>
                  </a:srgbClr>
                </a:gs>
                <a:gs pos="100000">
                  <a:srgbClr val="91007F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-9401932">
              <a:off x="1929669" y="478250"/>
              <a:ext cx="494605" cy="59681"/>
            </a:xfrm>
            <a:prstGeom prst="ellipse">
              <a:avLst/>
            </a:prstGeom>
            <a:gradFill>
              <a:gsLst>
                <a:gs pos="0">
                  <a:srgbClr val="FF0000">
                    <a:alpha val="25740"/>
                  </a:srgbClr>
                </a:gs>
                <a:gs pos="14286">
                  <a:srgbClr val="FF0000">
                    <a:alpha val="23931"/>
                  </a:srgbClr>
                </a:gs>
                <a:gs pos="28571">
                  <a:srgbClr val="FF0000">
                    <a:alpha val="19134"/>
                  </a:srgbClr>
                </a:gs>
                <a:gs pos="42857">
                  <a:srgbClr val="FF0000">
                    <a:alpha val="13004"/>
                  </a:srgbClr>
                </a:gs>
                <a:gs pos="57143">
                  <a:srgbClr val="FF0000">
                    <a:alpha val="7429"/>
                  </a:srgbClr>
                </a:gs>
                <a:gs pos="71429">
                  <a:srgbClr val="FF0000">
                    <a:alpha val="3549"/>
                  </a:srgbClr>
                </a:gs>
                <a:gs pos="85714">
                  <a:srgbClr val="FF0000">
                    <a:alpha val="1419"/>
                  </a:srgbClr>
                </a:gs>
                <a:gs pos="100000">
                  <a:srgbClr val="FF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-10051276">
              <a:off x="1120607" y="2047703"/>
              <a:ext cx="443923" cy="273963"/>
            </a:xfrm>
            <a:prstGeom prst="ellipse">
              <a:avLst/>
            </a:prstGeom>
            <a:gradFill>
              <a:gsLst>
                <a:gs pos="0">
                  <a:srgbClr val="00006F">
                    <a:alpha val="32968"/>
                  </a:srgbClr>
                </a:gs>
                <a:gs pos="14286">
                  <a:srgbClr val="00006F">
                    <a:alpha val="30764"/>
                  </a:srgbClr>
                </a:gs>
                <a:gs pos="28571">
                  <a:srgbClr val="00006F">
                    <a:alpha val="24833"/>
                  </a:srgbClr>
                </a:gs>
                <a:gs pos="42857">
                  <a:srgbClr val="00006F">
                    <a:alpha val="17075"/>
                  </a:srgbClr>
                </a:gs>
                <a:gs pos="57143">
                  <a:srgbClr val="00006F">
                    <a:alpha val="9855"/>
                  </a:srgbClr>
                </a:gs>
                <a:gs pos="71429">
                  <a:srgbClr val="00006F">
                    <a:alpha val="4740"/>
                  </a:srgbClr>
                </a:gs>
                <a:gs pos="85714">
                  <a:srgbClr val="00006F">
                    <a:alpha val="1902"/>
                  </a:srgbClr>
                </a:gs>
                <a:gs pos="100000">
                  <a:srgbClr val="00006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6208441">
              <a:off x="1487524" y="2591652"/>
              <a:ext cx="368004" cy="322919"/>
            </a:xfrm>
            <a:prstGeom prst="ellipse">
              <a:avLst/>
            </a:prstGeom>
            <a:gradFill>
              <a:gsLst>
                <a:gs pos="0">
                  <a:srgbClr val="0000FF">
                    <a:alpha val="15314"/>
                  </a:srgbClr>
                </a:gs>
                <a:gs pos="14286">
                  <a:srgbClr val="0000FF">
                    <a:alpha val="14167"/>
                  </a:srgbClr>
                </a:gs>
                <a:gs pos="28571">
                  <a:srgbClr val="0000FF">
                    <a:alpha val="11185"/>
                  </a:srgbClr>
                </a:gs>
                <a:gs pos="42857">
                  <a:srgbClr val="0000FF">
                    <a:alpha val="7485"/>
                  </a:srgbClr>
                </a:gs>
                <a:gs pos="57143">
                  <a:srgbClr val="0000FF">
                    <a:alpha val="4220"/>
                  </a:srgbClr>
                </a:gs>
                <a:gs pos="71429">
                  <a:srgbClr val="0000FF">
                    <a:alpha val="1998"/>
                  </a:srgbClr>
                </a:gs>
                <a:gs pos="85714">
                  <a:srgbClr val="0000FF">
                    <a:alpha val="795"/>
                  </a:srgbClr>
                </a:gs>
                <a:gs pos="100000">
                  <a:srgbClr val="0000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-10393723">
              <a:off x="1739640" y="1248248"/>
              <a:ext cx="255137" cy="137802"/>
            </a:xfrm>
            <a:prstGeom prst="ellipse">
              <a:avLst/>
            </a:prstGeom>
            <a:gradFill>
              <a:gsLst>
                <a:gs pos="0">
                  <a:srgbClr val="FFFFC3">
                    <a:alpha val="24901"/>
                  </a:srgbClr>
                </a:gs>
                <a:gs pos="14286">
                  <a:srgbClr val="FFFFC3">
                    <a:alpha val="23141"/>
                  </a:srgbClr>
                </a:gs>
                <a:gs pos="28571">
                  <a:srgbClr val="FFFFC3">
                    <a:alpha val="18483"/>
                  </a:srgbClr>
                </a:gs>
                <a:gs pos="42857">
                  <a:srgbClr val="FFFFC3">
                    <a:alpha val="12545"/>
                  </a:srgbClr>
                </a:gs>
                <a:gs pos="57143">
                  <a:srgbClr val="FFFFC3">
                    <a:alpha val="7158"/>
                  </a:srgbClr>
                </a:gs>
                <a:gs pos="71429">
                  <a:srgbClr val="FFFFC3">
                    <a:alpha val="3417"/>
                  </a:srgbClr>
                </a:gs>
                <a:gs pos="85714">
                  <a:srgbClr val="FFFFC3">
                    <a:alpha val="1365"/>
                  </a:srgbClr>
                </a:gs>
                <a:gs pos="100000">
                  <a:srgbClr val="FFFFC3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3664875">
              <a:off x="2445243" y="1174198"/>
              <a:ext cx="406830" cy="171843"/>
            </a:xfrm>
            <a:prstGeom prst="ellipse">
              <a:avLst/>
            </a:prstGeom>
            <a:gradFill>
              <a:gsLst>
                <a:gs pos="0">
                  <a:srgbClr val="FF64FF">
                    <a:alpha val="28735"/>
                  </a:srgbClr>
                </a:gs>
                <a:gs pos="14286">
                  <a:srgbClr val="FF64FF">
                    <a:alpha val="26755"/>
                  </a:srgbClr>
                </a:gs>
                <a:gs pos="28571">
                  <a:srgbClr val="FF64FF">
                    <a:alpha val="21475"/>
                  </a:srgbClr>
                </a:gs>
                <a:gs pos="42857">
                  <a:srgbClr val="FF64FF">
                    <a:alpha val="14664"/>
                  </a:srgbClr>
                </a:gs>
                <a:gs pos="57143">
                  <a:srgbClr val="FF64FF">
                    <a:alpha val="8412"/>
                  </a:srgbClr>
                </a:gs>
                <a:gs pos="71429">
                  <a:srgbClr val="FF64FF">
                    <a:alpha val="4029"/>
                  </a:srgbClr>
                </a:gs>
                <a:gs pos="85714">
                  <a:srgbClr val="FF64FF">
                    <a:alpha val="1613"/>
                  </a:srgbClr>
                </a:gs>
                <a:gs pos="100000">
                  <a:srgbClr val="FF64FF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-8552769">
              <a:off x="2007587" y="1622563"/>
              <a:ext cx="209555" cy="165662"/>
            </a:xfrm>
            <a:prstGeom prst="ellipse">
              <a:avLst/>
            </a:prstGeom>
            <a:gradFill>
              <a:gsLst>
                <a:gs pos="0">
                  <a:srgbClr val="9F6300">
                    <a:alpha val="11160"/>
                  </a:srgbClr>
                </a:gs>
                <a:gs pos="14286">
                  <a:srgbClr val="9F6300">
                    <a:alpha val="10305"/>
                  </a:srgbClr>
                </a:gs>
                <a:gs pos="28571">
                  <a:srgbClr val="9F6300">
                    <a:alpha val="8098"/>
                  </a:srgbClr>
                </a:gs>
                <a:gs pos="42857">
                  <a:srgbClr val="9F6300">
                    <a:alpha val="5388"/>
                  </a:srgbClr>
                </a:gs>
                <a:gs pos="57143">
                  <a:srgbClr val="9F6300">
                    <a:alpha val="3023"/>
                  </a:srgbClr>
                </a:gs>
                <a:gs pos="71429">
                  <a:srgbClr val="9F6300">
                    <a:alpha val="1426"/>
                  </a:srgbClr>
                </a:gs>
                <a:gs pos="85714">
                  <a:srgbClr val="9F6300">
                    <a:alpha val="566"/>
                  </a:srgbClr>
                </a:gs>
                <a:gs pos="100000">
                  <a:srgbClr val="9F63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4192860">
              <a:off x="1216861" y="2099189"/>
              <a:ext cx="280168" cy="204442"/>
            </a:xfrm>
            <a:prstGeom prst="ellipse">
              <a:avLst/>
            </a:prstGeom>
            <a:gradFill>
              <a:gsLst>
                <a:gs pos="0">
                  <a:srgbClr val="FFFFFF">
                    <a:alpha val="30769"/>
                  </a:srgbClr>
                </a:gs>
                <a:gs pos="14286">
                  <a:srgbClr val="FFFFFF">
                    <a:alpha val="28679"/>
                  </a:srgbClr>
                </a:gs>
                <a:gs pos="28571">
                  <a:srgbClr val="FFFFFF">
                    <a:alpha val="23081"/>
                  </a:srgbClr>
                </a:gs>
                <a:gs pos="42857">
                  <a:srgbClr val="FFFFFF">
                    <a:alpha val="15813"/>
                  </a:srgbClr>
                </a:gs>
                <a:gs pos="57143">
                  <a:srgbClr val="FFFFFF">
                    <a:alpha val="9097"/>
                  </a:srgbClr>
                </a:gs>
                <a:gs pos="71429">
                  <a:srgbClr val="FFFFFF">
                    <a:alpha val="4366"/>
                  </a:srgbClr>
                </a:gs>
                <a:gs pos="85714">
                  <a:srgbClr val="FFFFFF">
                    <a:alpha val="1750"/>
                  </a:srgbClr>
                </a:gs>
                <a:gs pos="100000">
                  <a:srgbClr val="FFFFFF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10651114">
              <a:off x="-70802" y="1815083"/>
              <a:ext cx="363214" cy="222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-9703362">
              <a:off x="745764" y="3417584"/>
              <a:ext cx="486513" cy="246063"/>
            </a:xfrm>
            <a:prstGeom prst="ellipse">
              <a:avLst/>
            </a:prstGeom>
            <a:gradFill>
              <a:gsLst>
                <a:gs pos="0">
                  <a:srgbClr val="2CEB00">
                    <a:alpha val="15947"/>
                  </a:srgbClr>
                </a:gs>
                <a:gs pos="14286">
                  <a:srgbClr val="2CEB00">
                    <a:alpha val="14757"/>
                  </a:srgbClr>
                </a:gs>
                <a:gs pos="28571">
                  <a:srgbClr val="2CEB00">
                    <a:alpha val="11660"/>
                  </a:srgbClr>
                </a:gs>
                <a:gs pos="42857">
                  <a:srgbClr val="2CEB00">
                    <a:alpha val="7810"/>
                  </a:srgbClr>
                </a:gs>
                <a:gs pos="57143">
                  <a:srgbClr val="2CEB00">
                    <a:alpha val="4406"/>
                  </a:srgbClr>
                </a:gs>
                <a:gs pos="71429">
                  <a:srgbClr val="2CEB00">
                    <a:alpha val="2087"/>
                  </a:srgbClr>
                </a:gs>
                <a:gs pos="85714">
                  <a:srgbClr val="2CEB00">
                    <a:alpha val="831"/>
                  </a:srgbClr>
                </a:gs>
                <a:gs pos="100000">
                  <a:srgbClr val="2CEB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5091898">
              <a:off x="-97756" y="2265607"/>
              <a:ext cx="526066" cy="121634"/>
            </a:xfrm>
            <a:prstGeom prst="ellipse">
              <a:avLst/>
            </a:prstGeom>
            <a:gradFill>
              <a:gsLst>
                <a:gs pos="0">
                  <a:srgbClr val="A80031">
                    <a:alpha val="26170"/>
                  </a:srgbClr>
                </a:gs>
                <a:gs pos="14286">
                  <a:srgbClr val="A80031">
                    <a:alpha val="24336"/>
                  </a:srgbClr>
                </a:gs>
                <a:gs pos="28571">
                  <a:srgbClr val="A80031">
                    <a:alpha val="19469"/>
                  </a:srgbClr>
                </a:gs>
                <a:gs pos="42857">
                  <a:srgbClr val="A80031">
                    <a:alpha val="13240"/>
                  </a:srgbClr>
                </a:gs>
                <a:gs pos="57143">
                  <a:srgbClr val="A80031">
                    <a:alpha val="7568"/>
                  </a:srgbClr>
                </a:gs>
                <a:gs pos="71429">
                  <a:srgbClr val="A80031">
                    <a:alpha val="3617"/>
                  </a:srgbClr>
                </a:gs>
                <a:gs pos="85714">
                  <a:srgbClr val="A80031">
                    <a:alpha val="1446"/>
                  </a:srgbClr>
                </a:gs>
                <a:gs pos="100000">
                  <a:srgbClr val="A80031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6227090">
              <a:off x="1697781" y="988136"/>
              <a:ext cx="590407" cy="77306"/>
            </a:xfrm>
            <a:prstGeom prst="ellipse">
              <a:avLst/>
            </a:prstGeom>
            <a:gradFill>
              <a:gsLst>
                <a:gs pos="0">
                  <a:srgbClr val="FF0000">
                    <a:alpha val="24559"/>
                  </a:srgbClr>
                </a:gs>
                <a:gs pos="14286">
                  <a:srgbClr val="FF0000">
                    <a:alpha val="22819"/>
                  </a:srgbClr>
                </a:gs>
                <a:gs pos="28571">
                  <a:srgbClr val="FF0000">
                    <a:alpha val="18218"/>
                  </a:srgbClr>
                </a:gs>
                <a:gs pos="42857">
                  <a:srgbClr val="FF0000">
                    <a:alpha val="12359"/>
                  </a:srgbClr>
                </a:gs>
                <a:gs pos="57143">
                  <a:srgbClr val="FF0000">
                    <a:alpha val="7049"/>
                  </a:srgbClr>
                </a:gs>
                <a:gs pos="71429">
                  <a:srgbClr val="FF0000">
                    <a:alpha val="3364"/>
                  </a:srgbClr>
                </a:gs>
                <a:gs pos="85714">
                  <a:srgbClr val="FF0000">
                    <a:alpha val="1344"/>
                  </a:srgbClr>
                </a:gs>
                <a:gs pos="100000">
                  <a:srgbClr val="FF00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4042261">
              <a:off x="522938" y="3058076"/>
              <a:ext cx="560326" cy="214803"/>
            </a:xfrm>
            <a:prstGeom prst="ellipse">
              <a:avLst/>
            </a:prstGeom>
            <a:gradFill>
              <a:gsLst>
                <a:gs pos="0">
                  <a:srgbClr val="00007C">
                    <a:alpha val="32968"/>
                  </a:srgbClr>
                </a:gs>
                <a:gs pos="14286">
                  <a:srgbClr val="00007C">
                    <a:alpha val="30764"/>
                  </a:srgbClr>
                </a:gs>
                <a:gs pos="28571">
                  <a:srgbClr val="00007C">
                    <a:alpha val="24833"/>
                  </a:srgbClr>
                </a:gs>
                <a:gs pos="42857">
                  <a:srgbClr val="00007C">
                    <a:alpha val="17075"/>
                  </a:srgbClr>
                </a:gs>
                <a:gs pos="57143">
                  <a:srgbClr val="00007C">
                    <a:alpha val="9855"/>
                  </a:srgbClr>
                </a:gs>
                <a:gs pos="71429">
                  <a:srgbClr val="00007C">
                    <a:alpha val="4740"/>
                  </a:srgbClr>
                </a:gs>
                <a:gs pos="85714">
                  <a:srgbClr val="00007C">
                    <a:alpha val="1902"/>
                  </a:srgbClr>
                </a:gs>
                <a:gs pos="100000">
                  <a:srgbClr val="0000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9237260">
              <a:off x="-217442" y="3314109"/>
              <a:ext cx="463102" cy="214251"/>
            </a:xfrm>
            <a:prstGeom prst="ellipse">
              <a:avLst/>
            </a:prstGeom>
            <a:gradFill>
              <a:gsLst>
                <a:gs pos="0">
                  <a:srgbClr val="BCDBFF">
                    <a:alpha val="32968"/>
                  </a:srgbClr>
                </a:gs>
                <a:gs pos="14286">
                  <a:srgbClr val="BCDBFF">
                    <a:alpha val="30764"/>
                  </a:srgbClr>
                </a:gs>
                <a:gs pos="28571">
                  <a:srgbClr val="BCDBFF">
                    <a:alpha val="24833"/>
                  </a:srgbClr>
                </a:gs>
                <a:gs pos="42857">
                  <a:srgbClr val="BCDBFF">
                    <a:alpha val="17075"/>
                  </a:srgbClr>
                </a:gs>
                <a:gs pos="57143">
                  <a:srgbClr val="BCDBFF">
                    <a:alpha val="9855"/>
                  </a:srgbClr>
                </a:gs>
                <a:gs pos="71429">
                  <a:srgbClr val="BCDBFF">
                    <a:alpha val="4740"/>
                  </a:srgbClr>
                </a:gs>
                <a:gs pos="85714">
                  <a:srgbClr val="BCDBFF">
                    <a:alpha val="1902"/>
                  </a:srgbClr>
                </a:gs>
                <a:gs pos="100000">
                  <a:srgbClr val="BCD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9544241">
              <a:off x="2116723" y="529411"/>
              <a:ext cx="236493" cy="34989"/>
            </a:xfrm>
            <a:prstGeom prst="ellipse">
              <a:avLst/>
            </a:prstGeom>
            <a:gradFill>
              <a:gsLst>
                <a:gs pos="0">
                  <a:srgbClr val="D10033">
                    <a:alpha val="32968"/>
                  </a:srgbClr>
                </a:gs>
                <a:gs pos="14286">
                  <a:srgbClr val="D10033">
                    <a:alpha val="30764"/>
                  </a:srgbClr>
                </a:gs>
                <a:gs pos="28571">
                  <a:srgbClr val="D10033">
                    <a:alpha val="24833"/>
                  </a:srgbClr>
                </a:gs>
                <a:gs pos="42857">
                  <a:srgbClr val="D10033">
                    <a:alpha val="17075"/>
                  </a:srgbClr>
                </a:gs>
                <a:gs pos="57143">
                  <a:srgbClr val="D10033">
                    <a:alpha val="9855"/>
                  </a:srgbClr>
                </a:gs>
                <a:gs pos="71429">
                  <a:srgbClr val="D10033">
                    <a:alpha val="4740"/>
                  </a:srgbClr>
                </a:gs>
                <a:gs pos="85714">
                  <a:srgbClr val="D10033">
                    <a:alpha val="1902"/>
                  </a:srgbClr>
                </a:gs>
                <a:gs pos="100000">
                  <a:srgbClr val="D1003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9576206">
              <a:off x="2062512" y="1757647"/>
              <a:ext cx="476074" cy="283061"/>
            </a:xfrm>
            <a:prstGeom prst="ellipse">
              <a:avLst/>
            </a:prstGeom>
            <a:gradFill>
              <a:gsLst>
                <a:gs pos="0">
                  <a:srgbClr val="0000FF">
                    <a:alpha val="11618"/>
                  </a:srgbClr>
                </a:gs>
                <a:gs pos="14286">
                  <a:srgbClr val="0000FF">
                    <a:alpha val="10731"/>
                  </a:srgbClr>
                </a:gs>
                <a:gs pos="28571">
                  <a:srgbClr val="0000FF">
                    <a:alpha val="8437"/>
                  </a:srgbClr>
                </a:gs>
                <a:gs pos="42857">
                  <a:srgbClr val="0000FF">
                    <a:alpha val="5617"/>
                  </a:srgbClr>
                </a:gs>
                <a:gs pos="57143">
                  <a:srgbClr val="0000FF">
                    <a:alpha val="3153"/>
                  </a:srgbClr>
                </a:gs>
                <a:gs pos="71429">
                  <a:srgbClr val="0000FF">
                    <a:alpha val="1488"/>
                  </a:srgbClr>
                </a:gs>
                <a:gs pos="85714">
                  <a:srgbClr val="0000FF">
                    <a:alpha val="591"/>
                  </a:srgbClr>
                </a:gs>
                <a:gs pos="100000">
                  <a:srgbClr val="0000FF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2989708">
              <a:off x="1014149" y="3000990"/>
              <a:ext cx="331671" cy="183483"/>
            </a:xfrm>
            <a:prstGeom prst="ellipse">
              <a:avLst/>
            </a:prstGeom>
            <a:gradFill>
              <a:gsLst>
                <a:gs pos="0">
                  <a:srgbClr val="B90000">
                    <a:alpha val="32968"/>
                  </a:srgbClr>
                </a:gs>
                <a:gs pos="14286">
                  <a:srgbClr val="B90000">
                    <a:alpha val="30764"/>
                  </a:srgbClr>
                </a:gs>
                <a:gs pos="28571">
                  <a:srgbClr val="B90000">
                    <a:alpha val="24833"/>
                  </a:srgbClr>
                </a:gs>
                <a:gs pos="42857">
                  <a:srgbClr val="B90000">
                    <a:alpha val="17075"/>
                  </a:srgbClr>
                </a:gs>
                <a:gs pos="57143">
                  <a:srgbClr val="B90000">
                    <a:alpha val="9855"/>
                  </a:srgbClr>
                </a:gs>
                <a:gs pos="71429">
                  <a:srgbClr val="B90000">
                    <a:alpha val="4740"/>
                  </a:srgbClr>
                </a:gs>
                <a:gs pos="85714">
                  <a:srgbClr val="B90000">
                    <a:alpha val="1902"/>
                  </a:srgbClr>
                </a:gs>
                <a:gs pos="100000">
                  <a:srgbClr val="B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9831341">
              <a:off x="705787" y="2423670"/>
              <a:ext cx="321142" cy="166647"/>
            </a:xfrm>
            <a:prstGeom prst="ellipse">
              <a:avLst/>
            </a:prstGeom>
            <a:gradFill>
              <a:gsLst>
                <a:gs pos="0">
                  <a:srgbClr val="2DEA9D">
                    <a:alpha val="12624"/>
                  </a:srgbClr>
                </a:gs>
                <a:gs pos="14286">
                  <a:srgbClr val="2DEA9D">
                    <a:alpha val="11665"/>
                  </a:srgbClr>
                </a:gs>
                <a:gs pos="28571">
                  <a:srgbClr val="2DEA9D">
                    <a:alpha val="9182"/>
                  </a:srgbClr>
                </a:gs>
                <a:gs pos="42857">
                  <a:srgbClr val="2DEA9D">
                    <a:alpha val="6122"/>
                  </a:srgbClr>
                </a:gs>
                <a:gs pos="57143">
                  <a:srgbClr val="2DEA9D">
                    <a:alpha val="3440"/>
                  </a:srgbClr>
                </a:gs>
                <a:gs pos="71429">
                  <a:srgbClr val="2DEA9D">
                    <a:alpha val="1625"/>
                  </a:srgbClr>
                </a:gs>
                <a:gs pos="85714">
                  <a:srgbClr val="2DEA9D">
                    <a:alpha val="646"/>
                  </a:srgbClr>
                </a:gs>
                <a:gs pos="100000">
                  <a:srgbClr val="2DEA9D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9070821">
              <a:off x="1860137" y="2021697"/>
              <a:ext cx="436129" cy="57985"/>
            </a:xfrm>
            <a:prstGeom prst="ellipse">
              <a:avLst/>
            </a:prstGeom>
            <a:gradFill>
              <a:gsLst>
                <a:gs pos="0">
                  <a:srgbClr val="0000FF">
                    <a:alpha val="8368"/>
                  </a:srgbClr>
                </a:gs>
                <a:gs pos="14286">
                  <a:srgbClr val="0000FF">
                    <a:alpha val="7718"/>
                  </a:srgbClr>
                </a:gs>
                <a:gs pos="28571">
                  <a:srgbClr val="0000FF">
                    <a:alpha val="6046"/>
                  </a:srgbClr>
                </a:gs>
                <a:gs pos="42857">
                  <a:srgbClr val="0000FF">
                    <a:alpha val="4008"/>
                  </a:srgbClr>
                </a:gs>
                <a:gs pos="57143">
                  <a:srgbClr val="0000FF">
                    <a:alpha val="2241"/>
                  </a:srgbClr>
                </a:gs>
                <a:gs pos="71429">
                  <a:srgbClr val="0000FF">
                    <a:alpha val="1055"/>
                  </a:srgbClr>
                </a:gs>
                <a:gs pos="85714">
                  <a:srgbClr val="0000FF">
                    <a:alpha val="419"/>
                  </a:srgbClr>
                </a:gs>
                <a:gs pos="100000">
                  <a:srgbClr val="0000FF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4335842">
              <a:off x="821898" y="2771797"/>
              <a:ext cx="439801" cy="133060"/>
            </a:xfrm>
            <a:prstGeom prst="ellipse">
              <a:avLst/>
            </a:prstGeom>
            <a:gradFill>
              <a:gsLst>
                <a:gs pos="0">
                  <a:srgbClr val="6500FF">
                    <a:alpha val="14364"/>
                  </a:srgbClr>
                </a:gs>
                <a:gs pos="14286">
                  <a:srgbClr val="6500FF">
                    <a:alpha val="13283"/>
                  </a:srgbClr>
                </a:gs>
                <a:gs pos="28571">
                  <a:srgbClr val="6500FF">
                    <a:alpha val="10476"/>
                  </a:srgbClr>
                </a:gs>
                <a:gs pos="42857">
                  <a:srgbClr val="6500FF">
                    <a:alpha val="7001"/>
                  </a:srgbClr>
                </a:gs>
                <a:gs pos="57143">
                  <a:srgbClr val="6500FF">
                    <a:alpha val="3942"/>
                  </a:srgbClr>
                </a:gs>
                <a:gs pos="71429">
                  <a:srgbClr val="6500FF">
                    <a:alpha val="1865"/>
                  </a:srgbClr>
                </a:gs>
                <a:gs pos="85714">
                  <a:srgbClr val="6500FF">
                    <a:alpha val="742"/>
                  </a:srgbClr>
                </a:gs>
                <a:gs pos="100000">
                  <a:srgbClr val="6500FF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9403725">
              <a:off x="542230" y="2950305"/>
              <a:ext cx="471858" cy="209902"/>
            </a:xfrm>
            <a:prstGeom prst="ellipse">
              <a:avLst/>
            </a:prstGeom>
            <a:gradFill>
              <a:gsLst>
                <a:gs pos="0">
                  <a:srgbClr val="0000FF">
                    <a:alpha val="13069"/>
                  </a:srgbClr>
                </a:gs>
                <a:gs pos="14286">
                  <a:srgbClr val="0000FF">
                    <a:alpha val="12079"/>
                  </a:srgbClr>
                </a:gs>
                <a:gs pos="28571">
                  <a:srgbClr val="0000FF">
                    <a:alpha val="9512"/>
                  </a:srgbClr>
                </a:gs>
                <a:gs pos="42857">
                  <a:srgbClr val="0000FF">
                    <a:alpha val="6346"/>
                  </a:srgbClr>
                </a:gs>
                <a:gs pos="57143">
                  <a:srgbClr val="0000FF">
                    <a:alpha val="3568"/>
                  </a:srgbClr>
                </a:gs>
                <a:gs pos="71429">
                  <a:srgbClr val="0000FF">
                    <a:alpha val="1686"/>
                  </a:srgbClr>
                </a:gs>
                <a:gs pos="85714">
                  <a:srgbClr val="0000FF">
                    <a:alpha val="670"/>
                  </a:srgbClr>
                </a:gs>
                <a:gs pos="100000">
                  <a:srgbClr val="0000FF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7720984">
              <a:off x="374489" y="2019724"/>
              <a:ext cx="470355" cy="280426"/>
            </a:xfrm>
            <a:prstGeom prst="ellipse">
              <a:avLst/>
            </a:prstGeom>
            <a:gradFill>
              <a:gsLst>
                <a:gs pos="0">
                  <a:srgbClr val="CD8FE3">
                    <a:alpha val="27556"/>
                  </a:srgbClr>
                </a:gs>
                <a:gs pos="14286">
                  <a:srgbClr val="CD8FE3">
                    <a:alpha val="25643"/>
                  </a:srgbClr>
                </a:gs>
                <a:gs pos="28571">
                  <a:srgbClr val="CD8FE3">
                    <a:alpha val="20551"/>
                  </a:srgbClr>
                </a:gs>
                <a:gs pos="42857">
                  <a:srgbClr val="CD8FE3">
                    <a:alpha val="14006"/>
                  </a:srgbClr>
                </a:gs>
                <a:gs pos="57143">
                  <a:srgbClr val="CD8FE3">
                    <a:alpha val="8021"/>
                  </a:srgbClr>
                </a:gs>
                <a:gs pos="71429">
                  <a:srgbClr val="CD8FE3">
                    <a:alpha val="3838"/>
                  </a:srgbClr>
                </a:gs>
                <a:gs pos="85714">
                  <a:srgbClr val="CD8FE3">
                    <a:alpha val="1536"/>
                  </a:srgbClr>
                </a:gs>
                <a:gs pos="100000">
                  <a:srgbClr val="CD8FE3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5916501">
              <a:off x="2378596" y="1997451"/>
              <a:ext cx="308542" cy="165607"/>
            </a:xfrm>
            <a:prstGeom prst="ellipse">
              <a:avLst/>
            </a:prstGeom>
            <a:gradFill>
              <a:gsLst>
                <a:gs pos="0">
                  <a:srgbClr val="8D958B">
                    <a:alpha val="21717"/>
                  </a:srgbClr>
                </a:gs>
                <a:gs pos="14286">
                  <a:srgbClr val="8D958B">
                    <a:alpha val="20151"/>
                  </a:srgbClr>
                </a:gs>
                <a:gs pos="28571">
                  <a:srgbClr val="8D958B">
                    <a:alpha val="16031"/>
                  </a:srgbClr>
                </a:gs>
                <a:gs pos="42857">
                  <a:srgbClr val="8D958B">
                    <a:alpha val="10828"/>
                  </a:srgbClr>
                </a:gs>
                <a:gs pos="57143">
                  <a:srgbClr val="8D958B">
                    <a:alpha val="6153"/>
                  </a:srgbClr>
                </a:gs>
                <a:gs pos="71429">
                  <a:srgbClr val="8D958B">
                    <a:alpha val="2929"/>
                  </a:srgbClr>
                </a:gs>
                <a:gs pos="85714">
                  <a:srgbClr val="8D958B">
                    <a:alpha val="1169"/>
                  </a:srgbClr>
                </a:gs>
                <a:gs pos="100000">
                  <a:srgbClr val="8D958B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7112539">
              <a:off x="1572470" y="2175749"/>
              <a:ext cx="485919" cy="261776"/>
            </a:xfrm>
            <a:prstGeom prst="ellipse">
              <a:avLst/>
            </a:prstGeom>
            <a:gradFill>
              <a:gsLst>
                <a:gs pos="0">
                  <a:srgbClr val="009800">
                    <a:alpha val="22434"/>
                  </a:srgbClr>
                </a:gs>
                <a:gs pos="14286">
                  <a:srgbClr val="009800">
                    <a:alpha val="20824"/>
                  </a:srgbClr>
                </a:gs>
                <a:gs pos="28571">
                  <a:srgbClr val="009800">
                    <a:alpha val="16581"/>
                  </a:srgbClr>
                </a:gs>
                <a:gs pos="42857">
                  <a:srgbClr val="009800">
                    <a:alpha val="11212"/>
                  </a:srgbClr>
                </a:gs>
                <a:gs pos="57143">
                  <a:srgbClr val="009800">
                    <a:alpha val="6377"/>
                  </a:srgbClr>
                </a:gs>
                <a:gs pos="71429">
                  <a:srgbClr val="009800">
                    <a:alpha val="3037"/>
                  </a:srgbClr>
                </a:gs>
                <a:gs pos="85714">
                  <a:srgbClr val="009800">
                    <a:alpha val="1212"/>
                  </a:srgbClr>
                </a:gs>
                <a:gs pos="100000">
                  <a:srgbClr val="0098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-10041376">
              <a:off x="1962874" y="1952321"/>
              <a:ext cx="238045" cy="207795"/>
            </a:xfrm>
            <a:prstGeom prst="ellipse">
              <a:avLst/>
            </a:prstGeom>
            <a:gradFill>
              <a:gsLst>
                <a:gs pos="0">
                  <a:srgbClr val="A73629">
                    <a:alpha val="9170"/>
                  </a:srgbClr>
                </a:gs>
                <a:gs pos="14286">
                  <a:srgbClr val="A73629">
                    <a:alpha val="8461"/>
                  </a:srgbClr>
                </a:gs>
                <a:gs pos="28571">
                  <a:srgbClr val="A73629">
                    <a:alpha val="6634"/>
                  </a:srgbClr>
                </a:gs>
                <a:gs pos="42857">
                  <a:srgbClr val="A73629">
                    <a:alpha val="4402"/>
                  </a:srgbClr>
                </a:gs>
                <a:gs pos="57143">
                  <a:srgbClr val="A73629">
                    <a:alpha val="2464"/>
                  </a:srgbClr>
                </a:gs>
                <a:gs pos="71429">
                  <a:srgbClr val="A73629">
                    <a:alpha val="1161"/>
                  </a:srgbClr>
                </a:gs>
                <a:gs pos="85714">
                  <a:srgbClr val="A73629">
                    <a:alpha val="461"/>
                  </a:srgbClr>
                </a:gs>
                <a:gs pos="100000">
                  <a:srgbClr val="A73629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9141948">
              <a:off x="887634" y="2892044"/>
              <a:ext cx="639603" cy="126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4927357">
              <a:off x="940918" y="2555480"/>
              <a:ext cx="300926" cy="139127"/>
            </a:xfrm>
            <a:prstGeom prst="ellipse">
              <a:avLst/>
            </a:prstGeom>
            <a:gradFill>
              <a:gsLst>
                <a:gs pos="0">
                  <a:srgbClr val="413392">
                    <a:alpha val="19232"/>
                  </a:srgbClr>
                </a:gs>
                <a:gs pos="14286">
                  <a:srgbClr val="413392">
                    <a:alpha val="17825"/>
                  </a:srgbClr>
                </a:gs>
                <a:gs pos="28571">
                  <a:srgbClr val="413392">
                    <a:alpha val="14138"/>
                  </a:srgbClr>
                </a:gs>
                <a:gs pos="42857">
                  <a:srgbClr val="413392">
                    <a:alpha val="9515"/>
                  </a:srgbClr>
                </a:gs>
                <a:gs pos="57143">
                  <a:srgbClr val="413392">
                    <a:alpha val="5389"/>
                  </a:srgbClr>
                </a:gs>
                <a:gs pos="71429">
                  <a:srgbClr val="413392">
                    <a:alpha val="2560"/>
                  </a:srgbClr>
                </a:gs>
                <a:gs pos="85714">
                  <a:srgbClr val="413392">
                    <a:alpha val="1020"/>
                  </a:srgbClr>
                </a:gs>
                <a:gs pos="100000">
                  <a:srgbClr val="413392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10357045">
              <a:off x="1304301" y="440355"/>
              <a:ext cx="317140" cy="48629"/>
            </a:xfrm>
            <a:prstGeom prst="ellipse">
              <a:avLst/>
            </a:prstGeom>
            <a:gradFill>
              <a:gsLst>
                <a:gs pos="0">
                  <a:srgbClr val="FF001A">
                    <a:alpha val="32968"/>
                  </a:srgbClr>
                </a:gs>
                <a:gs pos="14286">
                  <a:srgbClr val="FF001A">
                    <a:alpha val="30764"/>
                  </a:srgbClr>
                </a:gs>
                <a:gs pos="28571">
                  <a:srgbClr val="FF001A">
                    <a:alpha val="24833"/>
                  </a:srgbClr>
                </a:gs>
                <a:gs pos="42857">
                  <a:srgbClr val="FF001A">
                    <a:alpha val="17075"/>
                  </a:srgbClr>
                </a:gs>
                <a:gs pos="57143">
                  <a:srgbClr val="FF001A">
                    <a:alpha val="9855"/>
                  </a:srgbClr>
                </a:gs>
                <a:gs pos="71429">
                  <a:srgbClr val="FF001A">
                    <a:alpha val="4740"/>
                  </a:srgbClr>
                </a:gs>
                <a:gs pos="85714">
                  <a:srgbClr val="FF001A">
                    <a:alpha val="1902"/>
                  </a:srgbClr>
                </a:gs>
                <a:gs pos="100000">
                  <a:srgbClr val="FF001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8034002">
              <a:off x="2233393" y="1314679"/>
              <a:ext cx="436240" cy="54303"/>
            </a:xfrm>
            <a:prstGeom prst="ellipse">
              <a:avLst/>
            </a:prstGeom>
            <a:gradFill>
              <a:gsLst>
                <a:gs pos="0">
                  <a:srgbClr val="FF0000">
                    <a:alpha val="29769"/>
                  </a:srgbClr>
                </a:gs>
                <a:gs pos="14286">
                  <a:srgbClr val="FF0000">
                    <a:alpha val="27733"/>
                  </a:srgbClr>
                </a:gs>
                <a:gs pos="28571">
                  <a:srgbClr val="FF0000">
                    <a:alpha val="22290"/>
                  </a:srgbClr>
                </a:gs>
                <a:gs pos="42857">
                  <a:srgbClr val="FF0000">
                    <a:alpha val="15246"/>
                  </a:srgbClr>
                </a:gs>
                <a:gs pos="57143">
                  <a:srgbClr val="FF0000">
                    <a:alpha val="8758"/>
                  </a:srgbClr>
                </a:gs>
                <a:gs pos="71429">
                  <a:srgbClr val="FF0000">
                    <a:alpha val="4200"/>
                  </a:srgbClr>
                </a:gs>
                <a:gs pos="85714">
                  <a:srgbClr val="FF0000">
                    <a:alpha val="1682"/>
                  </a:srgbClr>
                </a:gs>
                <a:gs pos="100000">
                  <a:srgbClr val="FF00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4899485">
              <a:off x="884775" y="1645607"/>
              <a:ext cx="272212" cy="237122"/>
            </a:xfrm>
            <a:prstGeom prst="ellipse">
              <a:avLst/>
            </a:prstGeom>
            <a:gradFill>
              <a:gsLst>
                <a:gs pos="0">
                  <a:srgbClr val="6E50CA">
                    <a:alpha val="32010"/>
                  </a:srgbClr>
                </a:gs>
                <a:gs pos="14286">
                  <a:srgbClr val="6E50CA">
                    <a:alpha val="29854"/>
                  </a:srgbClr>
                </a:gs>
                <a:gs pos="28571">
                  <a:srgbClr val="6E50CA">
                    <a:alpha val="24068"/>
                  </a:srgbClr>
                </a:gs>
                <a:gs pos="42857">
                  <a:srgbClr val="6E50CA">
                    <a:alpha val="16522"/>
                  </a:srgbClr>
                </a:gs>
                <a:gs pos="57143">
                  <a:srgbClr val="6E50CA">
                    <a:alpha val="9522"/>
                  </a:srgbClr>
                </a:gs>
                <a:gs pos="71429">
                  <a:srgbClr val="6E50CA">
                    <a:alpha val="4576"/>
                  </a:srgbClr>
                </a:gs>
                <a:gs pos="85714">
                  <a:srgbClr val="6E50CA">
                    <a:alpha val="1835"/>
                  </a:srgbClr>
                </a:gs>
                <a:gs pos="100000">
                  <a:srgbClr val="6E50CA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-8765715">
              <a:off x="836862" y="1878118"/>
              <a:ext cx="290638" cy="51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9813792">
              <a:off x="1432075" y="1754304"/>
              <a:ext cx="237165" cy="127796"/>
            </a:xfrm>
            <a:prstGeom prst="ellipse">
              <a:avLst/>
            </a:prstGeom>
            <a:gradFill>
              <a:gsLst>
                <a:gs pos="0">
                  <a:srgbClr val="000000">
                    <a:alpha val="12605"/>
                  </a:srgbClr>
                </a:gs>
                <a:gs pos="14286">
                  <a:srgbClr val="000000">
                    <a:alpha val="11647"/>
                  </a:srgbClr>
                </a:gs>
                <a:gs pos="28571">
                  <a:srgbClr val="000000">
                    <a:alpha val="9167"/>
                  </a:srgbClr>
                </a:gs>
                <a:gs pos="42857">
                  <a:srgbClr val="000000">
                    <a:alpha val="6112"/>
                  </a:srgbClr>
                </a:gs>
                <a:gs pos="57143">
                  <a:srgbClr val="000000">
                    <a:alpha val="3434"/>
                  </a:srgbClr>
                </a:gs>
                <a:gs pos="71429">
                  <a:srgbClr val="000000">
                    <a:alpha val="1622"/>
                  </a:srgbClr>
                </a:gs>
                <a:gs pos="85714">
                  <a:srgbClr val="000000">
                    <a:alpha val="645"/>
                  </a:srgbClr>
                </a:gs>
                <a:gs pos="100000">
                  <a:srgbClr val="000000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9219078">
              <a:off x="3282938" y="1621674"/>
              <a:ext cx="213620" cy="133913"/>
            </a:xfrm>
            <a:prstGeom prst="ellipse">
              <a:avLst/>
            </a:prstGeom>
            <a:gradFill>
              <a:gsLst>
                <a:gs pos="0">
                  <a:srgbClr val="F50000">
                    <a:alpha val="32968"/>
                  </a:srgbClr>
                </a:gs>
                <a:gs pos="14286">
                  <a:srgbClr val="F50000">
                    <a:alpha val="30764"/>
                  </a:srgbClr>
                </a:gs>
                <a:gs pos="28571">
                  <a:srgbClr val="F50000">
                    <a:alpha val="24833"/>
                  </a:srgbClr>
                </a:gs>
                <a:gs pos="42857">
                  <a:srgbClr val="F50000">
                    <a:alpha val="17075"/>
                  </a:srgbClr>
                </a:gs>
                <a:gs pos="57143">
                  <a:srgbClr val="F50000">
                    <a:alpha val="9855"/>
                  </a:srgbClr>
                </a:gs>
                <a:gs pos="71429">
                  <a:srgbClr val="F50000">
                    <a:alpha val="4740"/>
                  </a:srgbClr>
                </a:gs>
                <a:gs pos="85714">
                  <a:srgbClr val="F50000">
                    <a:alpha val="1902"/>
                  </a:srgbClr>
                </a:gs>
                <a:gs pos="100000">
                  <a:srgbClr val="F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6833912">
              <a:off x="1078988" y="2163426"/>
              <a:ext cx="289728" cy="137071"/>
            </a:xfrm>
            <a:prstGeom prst="ellipse">
              <a:avLst/>
            </a:prstGeom>
            <a:gradFill>
              <a:gsLst>
                <a:gs pos="0">
                  <a:srgbClr val="5FB9DD">
                    <a:alpha val="23291"/>
                  </a:srgbClr>
                </a:gs>
                <a:gs pos="14286">
                  <a:srgbClr val="5FB9DD">
                    <a:alpha val="21628"/>
                  </a:srgbClr>
                </a:gs>
                <a:gs pos="28571">
                  <a:srgbClr val="5FB9DD">
                    <a:alpha val="17240"/>
                  </a:srgbClr>
                </a:gs>
                <a:gs pos="42857">
                  <a:srgbClr val="5FB9DD">
                    <a:alpha val="11672"/>
                  </a:srgbClr>
                </a:gs>
                <a:gs pos="57143">
                  <a:srgbClr val="5FB9DD">
                    <a:alpha val="6646"/>
                  </a:srgbClr>
                </a:gs>
                <a:gs pos="71429">
                  <a:srgbClr val="5FB9DD">
                    <a:alpha val="3168"/>
                  </a:srgbClr>
                </a:gs>
                <a:gs pos="85714">
                  <a:srgbClr val="5FB9DD">
                    <a:alpha val="1265"/>
                  </a:srgbClr>
                </a:gs>
                <a:gs pos="100000">
                  <a:srgbClr val="5FB9DD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6601536">
              <a:off x="296359" y="2848122"/>
              <a:ext cx="335979" cy="200294"/>
            </a:xfrm>
            <a:prstGeom prst="ellipse">
              <a:avLst/>
            </a:prstGeom>
            <a:gradFill>
              <a:gsLst>
                <a:gs pos="0">
                  <a:srgbClr val="E6CD6F">
                    <a:alpha val="29956"/>
                  </a:srgbClr>
                </a:gs>
                <a:gs pos="14286">
                  <a:srgbClr val="E6CD6F">
                    <a:alpha val="27909"/>
                  </a:srgbClr>
                </a:gs>
                <a:gs pos="28571">
                  <a:srgbClr val="E6CD6F">
                    <a:alpha val="22438"/>
                  </a:srgbClr>
                </a:gs>
                <a:gs pos="42857">
                  <a:srgbClr val="E6CD6F">
                    <a:alpha val="15351"/>
                  </a:srgbClr>
                </a:gs>
                <a:gs pos="57143">
                  <a:srgbClr val="E6CD6F">
                    <a:alpha val="8821"/>
                  </a:srgbClr>
                </a:gs>
                <a:gs pos="71429">
                  <a:srgbClr val="E6CD6F">
                    <a:alpha val="4231"/>
                  </a:srgbClr>
                </a:gs>
                <a:gs pos="85714">
                  <a:srgbClr val="E6CD6F">
                    <a:alpha val="1695"/>
                  </a:srgbClr>
                </a:gs>
                <a:gs pos="100000">
                  <a:srgbClr val="E6CD6F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9335498">
              <a:off x="1236571" y="1717171"/>
              <a:ext cx="255682" cy="37219"/>
            </a:xfrm>
            <a:prstGeom prst="ellipse">
              <a:avLst/>
            </a:prstGeom>
            <a:gradFill>
              <a:gsLst>
                <a:gs pos="0">
                  <a:srgbClr val="500000">
                    <a:alpha val="32968"/>
                  </a:srgbClr>
                </a:gs>
                <a:gs pos="14286">
                  <a:srgbClr val="500000">
                    <a:alpha val="30764"/>
                  </a:srgbClr>
                </a:gs>
                <a:gs pos="28571">
                  <a:srgbClr val="500000">
                    <a:alpha val="24833"/>
                  </a:srgbClr>
                </a:gs>
                <a:gs pos="42857">
                  <a:srgbClr val="500000">
                    <a:alpha val="17075"/>
                  </a:srgbClr>
                </a:gs>
                <a:gs pos="57143">
                  <a:srgbClr val="500000">
                    <a:alpha val="9855"/>
                  </a:srgbClr>
                </a:gs>
                <a:gs pos="71429">
                  <a:srgbClr val="500000">
                    <a:alpha val="4740"/>
                  </a:srgbClr>
                </a:gs>
                <a:gs pos="85714">
                  <a:srgbClr val="500000">
                    <a:alpha val="1902"/>
                  </a:srgbClr>
                </a:gs>
                <a:gs pos="100000">
                  <a:srgbClr val="5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-8289382">
              <a:off x="1098521" y="1647777"/>
              <a:ext cx="342137" cy="140751"/>
            </a:xfrm>
            <a:prstGeom prst="ellipse">
              <a:avLst/>
            </a:prstGeom>
            <a:gradFill>
              <a:gsLst>
                <a:gs pos="0">
                  <a:srgbClr val="00E6FF">
                    <a:alpha val="15716"/>
                  </a:srgbClr>
                </a:gs>
                <a:gs pos="14286">
                  <a:srgbClr val="00E6FF">
                    <a:alpha val="14542"/>
                  </a:srgbClr>
                </a:gs>
                <a:gs pos="28571">
                  <a:srgbClr val="00E6FF">
                    <a:alpha val="11487"/>
                  </a:srgbClr>
                </a:gs>
                <a:gs pos="42857">
                  <a:srgbClr val="00E6FF">
                    <a:alpha val="7692"/>
                  </a:srgbClr>
                </a:gs>
                <a:gs pos="57143">
                  <a:srgbClr val="00E6FF">
                    <a:alpha val="4338"/>
                  </a:srgbClr>
                </a:gs>
                <a:gs pos="71429">
                  <a:srgbClr val="00E6FF">
                    <a:alpha val="2054"/>
                  </a:srgbClr>
                </a:gs>
                <a:gs pos="85714">
                  <a:srgbClr val="00E6FF">
                    <a:alpha val="818"/>
                  </a:srgbClr>
                </a:gs>
                <a:gs pos="100000">
                  <a:srgbClr val="00E6F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-8843108">
              <a:off x="25634" y="1754287"/>
              <a:ext cx="240183" cy="176324"/>
            </a:xfrm>
            <a:prstGeom prst="ellipse">
              <a:avLst/>
            </a:prstGeom>
            <a:gradFill>
              <a:gsLst>
                <a:gs pos="0">
                  <a:srgbClr val="FF0003">
                    <a:alpha val="29295"/>
                  </a:srgbClr>
                </a:gs>
                <a:gs pos="14286">
                  <a:srgbClr val="FF0003">
                    <a:alpha val="27284"/>
                  </a:srgbClr>
                </a:gs>
                <a:gs pos="28571">
                  <a:srgbClr val="FF0003">
                    <a:alpha val="21916"/>
                  </a:srgbClr>
                </a:gs>
                <a:gs pos="42857">
                  <a:srgbClr val="FF0003">
                    <a:alpha val="14978"/>
                  </a:srgbClr>
                </a:gs>
                <a:gs pos="57143">
                  <a:srgbClr val="FF0003">
                    <a:alpha val="8599"/>
                  </a:srgbClr>
                </a:gs>
                <a:gs pos="71429">
                  <a:srgbClr val="FF0003">
                    <a:alpha val="4121"/>
                  </a:srgbClr>
                </a:gs>
                <a:gs pos="85714">
                  <a:srgbClr val="FF0003">
                    <a:alpha val="1650"/>
                  </a:srgbClr>
                </a:gs>
                <a:gs pos="100000">
                  <a:srgbClr val="FF0003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9418431">
              <a:off x="1046850" y="2886559"/>
              <a:ext cx="510435" cy="172128"/>
            </a:xfrm>
            <a:prstGeom prst="ellipse">
              <a:avLst/>
            </a:prstGeom>
            <a:gradFill>
              <a:gsLst>
                <a:gs pos="0">
                  <a:srgbClr val="0000FF">
                    <a:alpha val="14824"/>
                  </a:srgbClr>
                </a:gs>
                <a:gs pos="14286">
                  <a:srgbClr val="0000FF">
                    <a:alpha val="13712"/>
                  </a:srgbClr>
                </a:gs>
                <a:gs pos="28571">
                  <a:srgbClr val="0000FF">
                    <a:alpha val="10820"/>
                  </a:srgbClr>
                </a:gs>
                <a:gs pos="42857">
                  <a:srgbClr val="0000FF">
                    <a:alpha val="7236"/>
                  </a:srgbClr>
                </a:gs>
                <a:gs pos="57143">
                  <a:srgbClr val="0000FF">
                    <a:alpha val="4076"/>
                  </a:srgbClr>
                </a:gs>
                <a:gs pos="71429">
                  <a:srgbClr val="0000FF">
                    <a:alpha val="1929"/>
                  </a:srgbClr>
                </a:gs>
                <a:gs pos="85714">
                  <a:srgbClr val="0000FF">
                    <a:alpha val="767"/>
                  </a:srgbClr>
                </a:gs>
                <a:gs pos="100000">
                  <a:srgbClr val="0000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6715215">
              <a:off x="2399892" y="2064060"/>
              <a:ext cx="421969" cy="203479"/>
            </a:xfrm>
            <a:prstGeom prst="ellipse">
              <a:avLst/>
            </a:prstGeom>
            <a:gradFill>
              <a:gsLst>
                <a:gs pos="0">
                  <a:srgbClr val="0000DE">
                    <a:alpha val="32968"/>
                  </a:srgbClr>
                </a:gs>
                <a:gs pos="14286">
                  <a:srgbClr val="0000DE">
                    <a:alpha val="30764"/>
                  </a:srgbClr>
                </a:gs>
                <a:gs pos="28571">
                  <a:srgbClr val="0000DE">
                    <a:alpha val="24833"/>
                  </a:srgbClr>
                </a:gs>
                <a:gs pos="42857">
                  <a:srgbClr val="0000DE">
                    <a:alpha val="17075"/>
                  </a:srgbClr>
                </a:gs>
                <a:gs pos="57143">
                  <a:srgbClr val="0000DE">
                    <a:alpha val="9855"/>
                  </a:srgbClr>
                </a:gs>
                <a:gs pos="71429">
                  <a:srgbClr val="0000DE">
                    <a:alpha val="4740"/>
                  </a:srgbClr>
                </a:gs>
                <a:gs pos="85714">
                  <a:srgbClr val="0000DE">
                    <a:alpha val="1902"/>
                  </a:srgbClr>
                </a:gs>
                <a:gs pos="100000">
                  <a:srgbClr val="0000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4913281">
              <a:off x="417102" y="2524917"/>
              <a:ext cx="263580" cy="246294"/>
            </a:xfrm>
            <a:prstGeom prst="ellipse">
              <a:avLst/>
            </a:prstGeom>
            <a:gradFill>
              <a:gsLst>
                <a:gs pos="0">
                  <a:srgbClr val="FF624C">
                    <a:alpha val="3354"/>
                  </a:srgbClr>
                </a:gs>
                <a:gs pos="14286">
                  <a:srgbClr val="FF624C">
                    <a:alpha val="3087"/>
                  </a:srgbClr>
                </a:gs>
                <a:gs pos="28571">
                  <a:srgbClr val="FF624C">
                    <a:alpha val="2405"/>
                  </a:srgbClr>
                </a:gs>
                <a:gs pos="42857">
                  <a:srgbClr val="FF624C">
                    <a:alpha val="1584"/>
                  </a:srgbClr>
                </a:gs>
                <a:gs pos="57143">
                  <a:srgbClr val="FF624C">
                    <a:alpha val="881"/>
                  </a:srgbClr>
                </a:gs>
                <a:gs pos="71429">
                  <a:srgbClr val="FF624C">
                    <a:alpha val="413"/>
                  </a:srgbClr>
                </a:gs>
                <a:gs pos="85714">
                  <a:srgbClr val="FF624C">
                    <a:alpha val="164"/>
                  </a:srgbClr>
                </a:gs>
                <a:gs pos="100000">
                  <a:srgbClr val="FF624C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6438431">
              <a:off x="3105683" y="1734051"/>
              <a:ext cx="673434" cy="205075"/>
            </a:xfrm>
            <a:prstGeom prst="ellipse">
              <a:avLst/>
            </a:prstGeom>
            <a:gradFill>
              <a:gsLst>
                <a:gs pos="0">
                  <a:srgbClr val="A9FFFF">
                    <a:alpha val="32968"/>
                  </a:srgbClr>
                </a:gs>
                <a:gs pos="14286">
                  <a:srgbClr val="A9FFFF">
                    <a:alpha val="30764"/>
                  </a:srgbClr>
                </a:gs>
                <a:gs pos="28571">
                  <a:srgbClr val="A9FFFF">
                    <a:alpha val="24833"/>
                  </a:srgbClr>
                </a:gs>
                <a:gs pos="42857">
                  <a:srgbClr val="A9FFFF">
                    <a:alpha val="17075"/>
                  </a:srgbClr>
                </a:gs>
                <a:gs pos="57143">
                  <a:srgbClr val="A9FFFF">
                    <a:alpha val="9855"/>
                  </a:srgbClr>
                </a:gs>
                <a:gs pos="71429">
                  <a:srgbClr val="A9FFFF">
                    <a:alpha val="4740"/>
                  </a:srgbClr>
                </a:gs>
                <a:gs pos="85714">
                  <a:srgbClr val="A9FFFF">
                    <a:alpha val="1902"/>
                  </a:srgbClr>
                </a:gs>
                <a:gs pos="100000">
                  <a:srgbClr val="A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6114123">
              <a:off x="2274652" y="2205044"/>
              <a:ext cx="454806" cy="176864"/>
            </a:xfrm>
            <a:prstGeom prst="ellipse">
              <a:avLst/>
            </a:prstGeom>
            <a:gradFill>
              <a:gsLst>
                <a:gs pos="0">
                  <a:srgbClr val="00C3FF">
                    <a:alpha val="17886"/>
                  </a:srgbClr>
                </a:gs>
                <a:gs pos="14286">
                  <a:srgbClr val="00C3FF">
                    <a:alpha val="16567"/>
                  </a:srgbClr>
                </a:gs>
                <a:gs pos="28571">
                  <a:srgbClr val="00C3FF">
                    <a:alpha val="13119"/>
                  </a:srgbClr>
                </a:gs>
                <a:gs pos="42857">
                  <a:srgbClr val="00C3FF">
                    <a:alpha val="8812"/>
                  </a:srgbClr>
                </a:gs>
                <a:gs pos="57143">
                  <a:srgbClr val="00C3FF">
                    <a:alpha val="4983"/>
                  </a:srgbClr>
                </a:gs>
                <a:gs pos="71429">
                  <a:srgbClr val="00C3FF">
                    <a:alpha val="2364"/>
                  </a:srgbClr>
                </a:gs>
                <a:gs pos="85714">
                  <a:srgbClr val="00C3FF">
                    <a:alpha val="942"/>
                  </a:srgbClr>
                </a:gs>
                <a:gs pos="100000">
                  <a:srgbClr val="00C3F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8639511">
              <a:off x="703412" y="629805"/>
              <a:ext cx="236125" cy="160772"/>
            </a:xfrm>
            <a:prstGeom prst="ellipse">
              <a:avLst/>
            </a:prstGeom>
            <a:gradFill>
              <a:gsLst>
                <a:gs pos="0">
                  <a:srgbClr val="00D592">
                    <a:alpha val="8624"/>
                  </a:srgbClr>
                </a:gs>
                <a:gs pos="14286">
                  <a:srgbClr val="00D592">
                    <a:alpha val="7955"/>
                  </a:srgbClr>
                </a:gs>
                <a:gs pos="28571">
                  <a:srgbClr val="00D592">
                    <a:alpha val="6234"/>
                  </a:srgbClr>
                </a:gs>
                <a:gs pos="42857">
                  <a:srgbClr val="00D592">
                    <a:alpha val="4134"/>
                  </a:srgbClr>
                </a:gs>
                <a:gs pos="57143">
                  <a:srgbClr val="00D592">
                    <a:alpha val="2312"/>
                  </a:srgbClr>
                </a:gs>
                <a:gs pos="71429">
                  <a:srgbClr val="00D592">
                    <a:alpha val="1089"/>
                  </a:srgbClr>
                </a:gs>
                <a:gs pos="85714">
                  <a:srgbClr val="00D592">
                    <a:alpha val="432"/>
                  </a:srgbClr>
                </a:gs>
                <a:gs pos="100000">
                  <a:srgbClr val="00D592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8433150">
              <a:off x="2026963" y="2048134"/>
              <a:ext cx="415853" cy="356747"/>
            </a:xfrm>
            <a:prstGeom prst="ellipse">
              <a:avLst/>
            </a:prstGeom>
            <a:gradFill>
              <a:gsLst>
                <a:gs pos="0">
                  <a:srgbClr val="00A1D2">
                    <a:alpha val="32087"/>
                  </a:srgbClr>
                </a:gs>
                <a:gs pos="14286">
                  <a:srgbClr val="00A1D2">
                    <a:alpha val="29928"/>
                  </a:srgbClr>
                </a:gs>
                <a:gs pos="28571">
                  <a:srgbClr val="00A1D2">
                    <a:alpha val="24129"/>
                  </a:srgbClr>
                </a:gs>
                <a:gs pos="42857">
                  <a:srgbClr val="00A1D2">
                    <a:alpha val="16567"/>
                  </a:srgbClr>
                </a:gs>
                <a:gs pos="57143">
                  <a:srgbClr val="00A1D2">
                    <a:alpha val="9549"/>
                  </a:srgbClr>
                </a:gs>
                <a:gs pos="71429">
                  <a:srgbClr val="00A1D2">
                    <a:alpha val="4589"/>
                  </a:srgbClr>
                </a:gs>
                <a:gs pos="85714">
                  <a:srgbClr val="00A1D2">
                    <a:alpha val="1841"/>
                  </a:srgbClr>
                </a:gs>
                <a:gs pos="100000">
                  <a:srgbClr val="00A1D2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4721181">
              <a:off x="2422752" y="1001700"/>
              <a:ext cx="463546" cy="1376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3106301">
              <a:off x="1966014" y="1905926"/>
              <a:ext cx="227245" cy="76040"/>
            </a:xfrm>
            <a:prstGeom prst="ellipse">
              <a:avLst/>
            </a:prstGeom>
            <a:gradFill>
              <a:gsLst>
                <a:gs pos="0">
                  <a:srgbClr val="A8FFFF">
                    <a:alpha val="32140"/>
                  </a:srgbClr>
                </a:gs>
                <a:gs pos="14286">
                  <a:srgbClr val="A8FFFF">
                    <a:alpha val="29978"/>
                  </a:srgbClr>
                </a:gs>
                <a:gs pos="28571">
                  <a:srgbClr val="A8FFFF">
                    <a:alpha val="24171"/>
                  </a:srgbClr>
                </a:gs>
                <a:gs pos="42857">
                  <a:srgbClr val="A8FFFF">
                    <a:alpha val="16597"/>
                  </a:srgbClr>
                </a:gs>
                <a:gs pos="57143">
                  <a:srgbClr val="A8FFFF">
                    <a:alpha val="9567"/>
                  </a:srgbClr>
                </a:gs>
                <a:gs pos="71429">
                  <a:srgbClr val="A8FFFF">
                    <a:alpha val="4598"/>
                  </a:srgbClr>
                </a:gs>
                <a:gs pos="85714">
                  <a:srgbClr val="A8FFFF">
                    <a:alpha val="1844"/>
                  </a:srgbClr>
                </a:gs>
                <a:gs pos="100000">
                  <a:srgbClr val="A8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-10476912">
              <a:off x="1580751" y="1764175"/>
              <a:ext cx="486440" cy="202818"/>
            </a:xfrm>
            <a:prstGeom prst="ellipse">
              <a:avLst/>
            </a:prstGeom>
            <a:gradFill>
              <a:gsLst>
                <a:gs pos="0">
                  <a:srgbClr val="FF00FF">
                    <a:alpha val="9701"/>
                  </a:srgbClr>
                </a:gs>
                <a:gs pos="14286">
                  <a:srgbClr val="FF00FF">
                    <a:alpha val="8953"/>
                  </a:srgbClr>
                </a:gs>
                <a:gs pos="28571">
                  <a:srgbClr val="FF00FF">
                    <a:alpha val="7024"/>
                  </a:srgbClr>
                </a:gs>
                <a:gs pos="42857">
                  <a:srgbClr val="FF00FF">
                    <a:alpha val="4664"/>
                  </a:srgbClr>
                </a:gs>
                <a:gs pos="57143">
                  <a:srgbClr val="FF00FF">
                    <a:alpha val="2612"/>
                  </a:srgbClr>
                </a:gs>
                <a:gs pos="71429">
                  <a:srgbClr val="FF00FF">
                    <a:alpha val="1231"/>
                  </a:srgbClr>
                </a:gs>
                <a:gs pos="85714">
                  <a:srgbClr val="FF00FF">
                    <a:alpha val="489"/>
                  </a:srgbClr>
                </a:gs>
                <a:gs pos="100000">
                  <a:srgbClr val="FF00FF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-9090635">
              <a:off x="1076854" y="1693410"/>
              <a:ext cx="495519" cy="150951"/>
            </a:xfrm>
            <a:prstGeom prst="ellipse">
              <a:avLst/>
            </a:prstGeom>
            <a:gradFill>
              <a:gsLst>
                <a:gs pos="0">
                  <a:srgbClr val="000000">
                    <a:alpha val="18965"/>
                  </a:srgbClr>
                </a:gs>
                <a:gs pos="14286">
                  <a:srgbClr val="000000">
                    <a:alpha val="17575"/>
                  </a:srgbClr>
                </a:gs>
                <a:gs pos="28571">
                  <a:srgbClr val="000000">
                    <a:alpha val="13935"/>
                  </a:srgbClr>
                </a:gs>
                <a:gs pos="42857">
                  <a:srgbClr val="000000">
                    <a:alpha val="9375"/>
                  </a:srgbClr>
                </a:gs>
                <a:gs pos="57143">
                  <a:srgbClr val="000000">
                    <a:alpha val="5308"/>
                  </a:srgbClr>
                </a:gs>
                <a:gs pos="71429">
                  <a:srgbClr val="000000">
                    <a:alpha val="2521"/>
                  </a:srgbClr>
                </a:gs>
                <a:gs pos="85714">
                  <a:srgbClr val="000000">
                    <a:alpha val="1005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-10438659">
              <a:off x="1206699" y="1676392"/>
              <a:ext cx="235090" cy="159938"/>
            </a:xfrm>
            <a:prstGeom prst="ellipse">
              <a:avLst/>
            </a:prstGeom>
            <a:gradFill>
              <a:gsLst>
                <a:gs pos="0">
                  <a:srgbClr val="DA83E9">
                    <a:alpha val="11870"/>
                  </a:srgbClr>
                </a:gs>
                <a:gs pos="14286">
                  <a:srgbClr val="DA83E9">
                    <a:alpha val="10965"/>
                  </a:srgbClr>
                </a:gs>
                <a:gs pos="28571">
                  <a:srgbClr val="DA83E9">
                    <a:alpha val="8623"/>
                  </a:srgbClr>
                </a:gs>
                <a:gs pos="42857">
                  <a:srgbClr val="DA83E9">
                    <a:alpha val="5743"/>
                  </a:srgbClr>
                </a:gs>
                <a:gs pos="57143">
                  <a:srgbClr val="DA83E9">
                    <a:alpha val="3224"/>
                  </a:srgbClr>
                </a:gs>
                <a:gs pos="71429">
                  <a:srgbClr val="DA83E9">
                    <a:alpha val="1522"/>
                  </a:srgbClr>
                </a:gs>
                <a:gs pos="85714">
                  <a:srgbClr val="DA83E9">
                    <a:alpha val="605"/>
                  </a:srgbClr>
                </a:gs>
                <a:gs pos="100000">
                  <a:srgbClr val="DA83E9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8514117">
              <a:off x="1327152" y="2167289"/>
              <a:ext cx="267664" cy="190799"/>
            </a:xfrm>
            <a:prstGeom prst="ellipse">
              <a:avLst/>
            </a:prstGeom>
            <a:gradFill>
              <a:gsLst>
                <a:gs pos="0">
                  <a:srgbClr val="880040">
                    <a:alpha val="28410"/>
                  </a:srgbClr>
                </a:gs>
                <a:gs pos="14286">
                  <a:srgbClr val="880040">
                    <a:alpha val="26449"/>
                  </a:srgbClr>
                </a:gs>
                <a:gs pos="28571">
                  <a:srgbClr val="880040">
                    <a:alpha val="21220"/>
                  </a:srgbClr>
                </a:gs>
                <a:gs pos="42857">
                  <a:srgbClr val="880040">
                    <a:alpha val="14482"/>
                  </a:srgbClr>
                </a:gs>
                <a:gs pos="57143">
                  <a:srgbClr val="880040">
                    <a:alpha val="8304"/>
                  </a:srgbClr>
                </a:gs>
                <a:gs pos="71429">
                  <a:srgbClr val="880040">
                    <a:alpha val="3977"/>
                  </a:srgbClr>
                </a:gs>
                <a:gs pos="85714">
                  <a:srgbClr val="880040">
                    <a:alpha val="1592"/>
                  </a:srgbClr>
                </a:gs>
                <a:gs pos="100000">
                  <a:srgbClr val="88004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7089725">
              <a:off x="1084777" y="2023649"/>
              <a:ext cx="300133" cy="164473"/>
            </a:xfrm>
            <a:prstGeom prst="ellipse">
              <a:avLst/>
            </a:prstGeom>
            <a:gradFill>
              <a:gsLst>
                <a:gs pos="0">
                  <a:srgbClr val="90D1FF">
                    <a:alpha val="32968"/>
                  </a:srgbClr>
                </a:gs>
                <a:gs pos="14286">
                  <a:srgbClr val="90D1FF">
                    <a:alpha val="30764"/>
                  </a:srgbClr>
                </a:gs>
                <a:gs pos="28571">
                  <a:srgbClr val="90D1FF">
                    <a:alpha val="24833"/>
                  </a:srgbClr>
                </a:gs>
                <a:gs pos="42857">
                  <a:srgbClr val="90D1FF">
                    <a:alpha val="17075"/>
                  </a:srgbClr>
                </a:gs>
                <a:gs pos="57143">
                  <a:srgbClr val="90D1FF">
                    <a:alpha val="9855"/>
                  </a:srgbClr>
                </a:gs>
                <a:gs pos="71429">
                  <a:srgbClr val="90D1FF">
                    <a:alpha val="4740"/>
                  </a:srgbClr>
                </a:gs>
                <a:gs pos="85714">
                  <a:srgbClr val="90D1FF">
                    <a:alpha val="1902"/>
                  </a:srgbClr>
                </a:gs>
                <a:gs pos="100000">
                  <a:srgbClr val="90D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8916394">
              <a:off x="1979485" y="2271146"/>
              <a:ext cx="432005" cy="142306"/>
            </a:xfrm>
            <a:prstGeom prst="ellipse">
              <a:avLst/>
            </a:prstGeom>
            <a:gradFill>
              <a:gsLst>
                <a:gs pos="0">
                  <a:srgbClr val="FFAE8E">
                    <a:alpha val="32968"/>
                  </a:srgbClr>
                </a:gs>
                <a:gs pos="14286">
                  <a:srgbClr val="FFAE8E">
                    <a:alpha val="30764"/>
                  </a:srgbClr>
                </a:gs>
                <a:gs pos="28571">
                  <a:srgbClr val="FFAE8E">
                    <a:alpha val="24833"/>
                  </a:srgbClr>
                </a:gs>
                <a:gs pos="42857">
                  <a:srgbClr val="FFAE8E">
                    <a:alpha val="17075"/>
                  </a:srgbClr>
                </a:gs>
                <a:gs pos="57143">
                  <a:srgbClr val="FFAE8E">
                    <a:alpha val="9855"/>
                  </a:srgbClr>
                </a:gs>
                <a:gs pos="71429">
                  <a:srgbClr val="FFAE8E">
                    <a:alpha val="4740"/>
                  </a:srgbClr>
                </a:gs>
                <a:gs pos="85714">
                  <a:srgbClr val="FFAE8E">
                    <a:alpha val="1902"/>
                  </a:srgbClr>
                </a:gs>
                <a:gs pos="100000">
                  <a:srgbClr val="FFAE8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7697819">
              <a:off x="1557175" y="2261972"/>
              <a:ext cx="599364" cy="225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9451901">
              <a:off x="1756087" y="2193604"/>
              <a:ext cx="466088" cy="272437"/>
            </a:xfrm>
            <a:prstGeom prst="ellipse">
              <a:avLst/>
            </a:prstGeom>
            <a:gradFill>
              <a:gsLst>
                <a:gs pos="0">
                  <a:srgbClr val="00FFC4">
                    <a:alpha val="13769"/>
                  </a:srgbClr>
                </a:gs>
                <a:gs pos="14286">
                  <a:srgbClr val="00FFC4">
                    <a:alpha val="12730"/>
                  </a:srgbClr>
                </a:gs>
                <a:gs pos="28571">
                  <a:srgbClr val="00FFC4">
                    <a:alpha val="10032"/>
                  </a:srgbClr>
                </a:gs>
                <a:gs pos="42857">
                  <a:srgbClr val="00FFC4">
                    <a:alpha val="6699"/>
                  </a:srgbClr>
                </a:gs>
                <a:gs pos="57143">
                  <a:srgbClr val="00FFC4">
                    <a:alpha val="3770"/>
                  </a:srgbClr>
                </a:gs>
                <a:gs pos="71429">
                  <a:srgbClr val="00FFC4">
                    <a:alpha val="1783"/>
                  </a:srgbClr>
                </a:gs>
                <a:gs pos="85714">
                  <a:srgbClr val="00FFC4">
                    <a:alpha val="709"/>
                  </a:srgbClr>
                </a:gs>
                <a:gs pos="100000">
                  <a:srgbClr val="00FFC4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8393426">
              <a:off x="2958967" y="550507"/>
              <a:ext cx="550875" cy="306319"/>
            </a:xfrm>
            <a:prstGeom prst="ellipse">
              <a:avLst/>
            </a:prstGeom>
            <a:gradFill>
              <a:gsLst>
                <a:gs pos="0">
                  <a:srgbClr val="FFDCFF">
                    <a:alpha val="28885"/>
                  </a:srgbClr>
                </a:gs>
                <a:gs pos="14286">
                  <a:srgbClr val="FFDCFF">
                    <a:alpha val="26897"/>
                  </a:srgbClr>
                </a:gs>
                <a:gs pos="28571">
                  <a:srgbClr val="FFDCFF">
                    <a:alpha val="21593"/>
                  </a:srgbClr>
                </a:gs>
                <a:gs pos="42857">
                  <a:srgbClr val="FFDCFF">
                    <a:alpha val="14748"/>
                  </a:srgbClr>
                </a:gs>
                <a:gs pos="57143">
                  <a:srgbClr val="FFDCFF">
                    <a:alpha val="8462"/>
                  </a:srgbClr>
                </a:gs>
                <a:gs pos="71429">
                  <a:srgbClr val="FFDCFF">
                    <a:alpha val="4054"/>
                  </a:srgbClr>
                </a:gs>
                <a:gs pos="85714">
                  <a:srgbClr val="FFDCFF">
                    <a:alpha val="1623"/>
                  </a:srgbClr>
                </a:gs>
                <a:gs pos="100000">
                  <a:srgbClr val="FFDCFF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4383388">
              <a:off x="356283" y="2200990"/>
              <a:ext cx="425001" cy="357120"/>
            </a:xfrm>
            <a:prstGeom prst="ellipse">
              <a:avLst/>
            </a:prstGeom>
            <a:gradFill>
              <a:gsLst>
                <a:gs pos="0">
                  <a:srgbClr val="C377D7">
                    <a:alpha val="32968"/>
                  </a:srgbClr>
                </a:gs>
                <a:gs pos="14286">
                  <a:srgbClr val="C377D7">
                    <a:alpha val="30764"/>
                  </a:srgbClr>
                </a:gs>
                <a:gs pos="28571">
                  <a:srgbClr val="C377D7">
                    <a:alpha val="24833"/>
                  </a:srgbClr>
                </a:gs>
                <a:gs pos="42857">
                  <a:srgbClr val="C377D7">
                    <a:alpha val="17075"/>
                  </a:srgbClr>
                </a:gs>
                <a:gs pos="57143">
                  <a:srgbClr val="C377D7">
                    <a:alpha val="9855"/>
                  </a:srgbClr>
                </a:gs>
                <a:gs pos="71429">
                  <a:srgbClr val="C377D7">
                    <a:alpha val="4740"/>
                  </a:srgbClr>
                </a:gs>
                <a:gs pos="85714">
                  <a:srgbClr val="C377D7">
                    <a:alpha val="1902"/>
                  </a:srgbClr>
                </a:gs>
                <a:gs pos="100000">
                  <a:srgbClr val="C377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-9302589">
              <a:off x="1826170" y="1635932"/>
              <a:ext cx="309788" cy="128134"/>
            </a:xfrm>
            <a:prstGeom prst="ellipse">
              <a:avLst/>
            </a:prstGeom>
            <a:gradFill>
              <a:gsLst>
                <a:gs pos="0">
                  <a:srgbClr val="009F00">
                    <a:alpha val="14094"/>
                  </a:srgbClr>
                </a:gs>
                <a:gs pos="14286">
                  <a:srgbClr val="009F00">
                    <a:alpha val="13032"/>
                  </a:srgbClr>
                </a:gs>
                <a:gs pos="28571">
                  <a:srgbClr val="009F00">
                    <a:alpha val="10275"/>
                  </a:srgbClr>
                </a:gs>
                <a:gs pos="42857">
                  <a:srgbClr val="009F00">
                    <a:alpha val="6864"/>
                  </a:srgbClr>
                </a:gs>
                <a:gs pos="57143">
                  <a:srgbClr val="009F00">
                    <a:alpha val="3864"/>
                  </a:srgbClr>
                </a:gs>
                <a:gs pos="71429">
                  <a:srgbClr val="009F00">
                    <a:alpha val="1828"/>
                  </a:srgbClr>
                </a:gs>
                <a:gs pos="85714">
                  <a:srgbClr val="009F00">
                    <a:alpha val="727"/>
                  </a:srgbClr>
                </a:gs>
                <a:gs pos="100000">
                  <a:srgbClr val="009F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9981709">
              <a:off x="1130902" y="1752471"/>
              <a:ext cx="392131" cy="183345"/>
            </a:xfrm>
            <a:prstGeom prst="ellipse">
              <a:avLst/>
            </a:prstGeom>
            <a:gradFill>
              <a:gsLst>
                <a:gs pos="0">
                  <a:srgbClr val="008DD3">
                    <a:alpha val="15479"/>
                  </a:srgbClr>
                </a:gs>
                <a:gs pos="14286">
                  <a:srgbClr val="008DD3">
                    <a:alpha val="14322"/>
                  </a:srgbClr>
                </a:gs>
                <a:gs pos="28571">
                  <a:srgbClr val="008DD3">
                    <a:alpha val="11309"/>
                  </a:srgbClr>
                </a:gs>
                <a:gs pos="42857">
                  <a:srgbClr val="008DD3">
                    <a:alpha val="7570"/>
                  </a:srgbClr>
                </a:gs>
                <a:gs pos="57143">
                  <a:srgbClr val="008DD3">
                    <a:alpha val="4268"/>
                  </a:srgbClr>
                </a:gs>
                <a:gs pos="71429">
                  <a:srgbClr val="008DD3">
                    <a:alpha val="2021"/>
                  </a:srgbClr>
                </a:gs>
                <a:gs pos="85714">
                  <a:srgbClr val="008DD3">
                    <a:alpha val="804"/>
                  </a:srgbClr>
                </a:gs>
                <a:gs pos="100000">
                  <a:srgbClr val="008DD3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9441859">
              <a:off x="230963" y="3187371"/>
              <a:ext cx="308091" cy="97123"/>
            </a:xfrm>
            <a:prstGeom prst="ellipse">
              <a:avLst/>
            </a:prstGeom>
            <a:gradFill>
              <a:gsLst>
                <a:gs pos="0">
                  <a:srgbClr val="CBC2FF">
                    <a:alpha val="32968"/>
                  </a:srgbClr>
                </a:gs>
                <a:gs pos="14286">
                  <a:srgbClr val="CBC2FF">
                    <a:alpha val="30764"/>
                  </a:srgbClr>
                </a:gs>
                <a:gs pos="28571">
                  <a:srgbClr val="CBC2FF">
                    <a:alpha val="24833"/>
                  </a:srgbClr>
                </a:gs>
                <a:gs pos="42857">
                  <a:srgbClr val="CBC2FF">
                    <a:alpha val="17075"/>
                  </a:srgbClr>
                </a:gs>
                <a:gs pos="57143">
                  <a:srgbClr val="CBC2FF">
                    <a:alpha val="9855"/>
                  </a:srgbClr>
                </a:gs>
                <a:gs pos="71429">
                  <a:srgbClr val="CBC2FF">
                    <a:alpha val="4740"/>
                  </a:srgbClr>
                </a:gs>
                <a:gs pos="85714">
                  <a:srgbClr val="CBC2FF">
                    <a:alpha val="1902"/>
                  </a:srgbClr>
                </a:gs>
                <a:gs pos="100000">
                  <a:srgbClr val="CBC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4986696">
              <a:off x="509573" y="1483970"/>
              <a:ext cx="598540" cy="1782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-8510036">
              <a:off x="-298846" y="1767337"/>
              <a:ext cx="703541" cy="2257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-9455240">
              <a:off x="1362161" y="2150241"/>
              <a:ext cx="207073" cy="203383"/>
            </a:xfrm>
            <a:prstGeom prst="ellipse">
              <a:avLst/>
            </a:prstGeom>
            <a:gradFill>
              <a:gsLst>
                <a:gs pos="0">
                  <a:srgbClr val="4C7991">
                    <a:alpha val="27228"/>
                  </a:srgbClr>
                </a:gs>
                <a:gs pos="14286">
                  <a:srgbClr val="4C7991">
                    <a:alpha val="25333"/>
                  </a:srgbClr>
                </a:gs>
                <a:gs pos="28571">
                  <a:srgbClr val="4C7991">
                    <a:alpha val="20294"/>
                  </a:srgbClr>
                </a:gs>
                <a:gs pos="42857">
                  <a:srgbClr val="4C7991">
                    <a:alpha val="13824"/>
                  </a:srgbClr>
                </a:gs>
                <a:gs pos="57143">
                  <a:srgbClr val="4C7991">
                    <a:alpha val="7913"/>
                  </a:srgbClr>
                </a:gs>
                <a:gs pos="71429">
                  <a:srgbClr val="4C7991">
                    <a:alpha val="3785"/>
                  </a:srgbClr>
                </a:gs>
                <a:gs pos="85714">
                  <a:srgbClr val="4C7991">
                    <a:alpha val="1514"/>
                  </a:srgbClr>
                </a:gs>
                <a:gs pos="100000">
                  <a:srgbClr val="4C7991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4366499">
              <a:off x="628187" y="1922740"/>
              <a:ext cx="612581" cy="261253"/>
            </a:xfrm>
            <a:prstGeom prst="ellipse">
              <a:avLst/>
            </a:prstGeom>
            <a:gradFill>
              <a:gsLst>
                <a:gs pos="0">
                  <a:srgbClr val="FFFF00">
                    <a:alpha val="31229"/>
                  </a:srgbClr>
                </a:gs>
                <a:gs pos="14286">
                  <a:srgbClr val="FFFF00">
                    <a:alpha val="29115"/>
                  </a:srgbClr>
                </a:gs>
                <a:gs pos="28571">
                  <a:srgbClr val="FFFF00">
                    <a:alpha val="23446"/>
                  </a:srgbClr>
                </a:gs>
                <a:gs pos="42857">
                  <a:srgbClr val="FFFF00">
                    <a:alpha val="16075"/>
                  </a:srgbClr>
                </a:gs>
                <a:gs pos="57143">
                  <a:srgbClr val="FFFF00">
                    <a:alpha val="9254"/>
                  </a:srgbClr>
                </a:gs>
                <a:gs pos="71429">
                  <a:srgbClr val="FFFF00">
                    <a:alpha val="4444"/>
                  </a:srgbClr>
                </a:gs>
                <a:gs pos="85714">
                  <a:srgbClr val="FFFF00">
                    <a:alpha val="1781"/>
                  </a:srgbClr>
                </a:gs>
                <a:gs pos="100000">
                  <a:srgbClr val="FFFF0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2924096">
              <a:off x="1779144" y="2116733"/>
              <a:ext cx="503997" cy="288423"/>
            </a:xfrm>
            <a:prstGeom prst="ellipse">
              <a:avLst/>
            </a:prstGeom>
            <a:gradFill>
              <a:gsLst>
                <a:gs pos="0">
                  <a:srgbClr val="000000">
                    <a:alpha val="29483"/>
                  </a:srgbClr>
                </a:gs>
                <a:gs pos="14286">
                  <a:srgbClr val="000000">
                    <a:alpha val="27462"/>
                  </a:srgbClr>
                </a:gs>
                <a:gs pos="28571">
                  <a:srgbClr val="000000">
                    <a:alpha val="22064"/>
                  </a:srgbClr>
                </a:gs>
                <a:gs pos="42857">
                  <a:srgbClr val="000000">
                    <a:alpha val="15084"/>
                  </a:srgbClr>
                </a:gs>
                <a:gs pos="57143">
                  <a:srgbClr val="000000">
                    <a:alpha val="8662"/>
                  </a:srgbClr>
                </a:gs>
                <a:gs pos="71429">
                  <a:srgbClr val="000000">
                    <a:alpha val="4152"/>
                  </a:srgbClr>
                </a:gs>
                <a:gs pos="85714">
                  <a:srgbClr val="000000">
                    <a:alpha val="1663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-8910355">
              <a:off x="2579374" y="1282893"/>
              <a:ext cx="275987" cy="158849"/>
            </a:xfrm>
            <a:prstGeom prst="ellipse">
              <a:avLst/>
            </a:prstGeom>
            <a:gradFill>
              <a:gsLst>
                <a:gs pos="0">
                  <a:srgbClr val="FFFF9B">
                    <a:alpha val="32968"/>
                  </a:srgbClr>
                </a:gs>
                <a:gs pos="14286">
                  <a:srgbClr val="FFFF9B">
                    <a:alpha val="30764"/>
                  </a:srgbClr>
                </a:gs>
                <a:gs pos="28571">
                  <a:srgbClr val="FFFF9B">
                    <a:alpha val="24833"/>
                  </a:srgbClr>
                </a:gs>
                <a:gs pos="42857">
                  <a:srgbClr val="FFFF9B">
                    <a:alpha val="17075"/>
                  </a:srgbClr>
                </a:gs>
                <a:gs pos="57143">
                  <a:srgbClr val="FFFF9B">
                    <a:alpha val="9855"/>
                  </a:srgbClr>
                </a:gs>
                <a:gs pos="71429">
                  <a:srgbClr val="FFFF9B">
                    <a:alpha val="4740"/>
                  </a:srgbClr>
                </a:gs>
                <a:gs pos="85714">
                  <a:srgbClr val="FFFF9B">
                    <a:alpha val="1902"/>
                  </a:srgbClr>
                </a:gs>
                <a:gs pos="100000">
                  <a:srgbClr val="FFFF9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4430112">
              <a:off x="2427550" y="1456715"/>
              <a:ext cx="315373" cy="189777"/>
            </a:xfrm>
            <a:prstGeom prst="ellipse">
              <a:avLst/>
            </a:prstGeom>
            <a:gradFill>
              <a:gsLst>
                <a:gs pos="0">
                  <a:srgbClr val="EB3784">
                    <a:alpha val="32968"/>
                  </a:srgbClr>
                </a:gs>
                <a:gs pos="14286">
                  <a:srgbClr val="EB3784">
                    <a:alpha val="30764"/>
                  </a:srgbClr>
                </a:gs>
                <a:gs pos="28571">
                  <a:srgbClr val="EB3784">
                    <a:alpha val="24833"/>
                  </a:srgbClr>
                </a:gs>
                <a:gs pos="42857">
                  <a:srgbClr val="EB3784">
                    <a:alpha val="17075"/>
                  </a:srgbClr>
                </a:gs>
                <a:gs pos="57143">
                  <a:srgbClr val="EB3784">
                    <a:alpha val="9855"/>
                  </a:srgbClr>
                </a:gs>
                <a:gs pos="71429">
                  <a:srgbClr val="EB3784">
                    <a:alpha val="4740"/>
                  </a:srgbClr>
                </a:gs>
                <a:gs pos="85714">
                  <a:srgbClr val="EB3784">
                    <a:alpha val="1902"/>
                  </a:srgbClr>
                </a:gs>
                <a:gs pos="100000">
                  <a:srgbClr val="EB37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-8571064">
              <a:off x="1029226" y="1941498"/>
              <a:ext cx="272121" cy="135753"/>
            </a:xfrm>
            <a:prstGeom prst="ellipse">
              <a:avLst/>
            </a:prstGeom>
            <a:gradFill>
              <a:gsLst>
                <a:gs pos="0">
                  <a:srgbClr val="FFE300">
                    <a:alpha val="32968"/>
                  </a:srgbClr>
                </a:gs>
                <a:gs pos="14286">
                  <a:srgbClr val="FFE300">
                    <a:alpha val="30764"/>
                  </a:srgbClr>
                </a:gs>
                <a:gs pos="28571">
                  <a:srgbClr val="FFE300">
                    <a:alpha val="24833"/>
                  </a:srgbClr>
                </a:gs>
                <a:gs pos="42857">
                  <a:srgbClr val="FFE300">
                    <a:alpha val="17075"/>
                  </a:srgbClr>
                </a:gs>
                <a:gs pos="57143">
                  <a:srgbClr val="FFE300">
                    <a:alpha val="9855"/>
                  </a:srgbClr>
                </a:gs>
                <a:gs pos="71429">
                  <a:srgbClr val="FFE300">
                    <a:alpha val="4740"/>
                  </a:srgbClr>
                </a:gs>
                <a:gs pos="85714">
                  <a:srgbClr val="FFE300">
                    <a:alpha val="1902"/>
                  </a:srgbClr>
                </a:gs>
                <a:gs pos="100000">
                  <a:srgbClr val="FFE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4649278">
              <a:off x="1427123" y="2635953"/>
              <a:ext cx="300494" cy="274401"/>
            </a:xfrm>
            <a:prstGeom prst="ellipse">
              <a:avLst/>
            </a:prstGeom>
            <a:gradFill>
              <a:gsLst>
                <a:gs pos="0">
                  <a:srgbClr val="FF00FF">
                    <a:alpha val="13618"/>
                  </a:srgbClr>
                </a:gs>
                <a:gs pos="14286">
                  <a:srgbClr val="FF00FF">
                    <a:alpha val="12589"/>
                  </a:srgbClr>
                </a:gs>
                <a:gs pos="28571">
                  <a:srgbClr val="FF00FF">
                    <a:alpha val="9920"/>
                  </a:srgbClr>
                </a:gs>
                <a:gs pos="42857">
                  <a:srgbClr val="FF00FF">
                    <a:alpha val="6623"/>
                  </a:srgbClr>
                </a:gs>
                <a:gs pos="57143">
                  <a:srgbClr val="FF00FF">
                    <a:alpha val="3726"/>
                  </a:srgbClr>
                </a:gs>
                <a:gs pos="71429">
                  <a:srgbClr val="FF00FF">
                    <a:alpha val="1762"/>
                  </a:srgbClr>
                </a:gs>
                <a:gs pos="85714">
                  <a:srgbClr val="FF00FF">
                    <a:alpha val="700"/>
                  </a:srgbClr>
                </a:gs>
                <a:gs pos="100000">
                  <a:srgbClr val="FF00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8728520">
              <a:off x="1216206" y="2696214"/>
              <a:ext cx="771215" cy="124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5491440">
              <a:off x="519583" y="1471436"/>
              <a:ext cx="460742" cy="193376"/>
            </a:xfrm>
            <a:prstGeom prst="ellipse">
              <a:avLst/>
            </a:prstGeom>
            <a:gradFill>
              <a:gsLst>
                <a:gs pos="0">
                  <a:srgbClr val="FFCEA4">
                    <a:alpha val="25334"/>
                  </a:srgbClr>
                </a:gs>
                <a:gs pos="14286">
                  <a:srgbClr val="FFCEA4">
                    <a:alpha val="23549"/>
                  </a:srgbClr>
                </a:gs>
                <a:gs pos="28571">
                  <a:srgbClr val="FFCEA4">
                    <a:alpha val="18819"/>
                  </a:srgbClr>
                </a:gs>
                <a:gs pos="42857">
                  <a:srgbClr val="FFCEA4">
                    <a:alpha val="12781"/>
                  </a:srgbClr>
                </a:gs>
                <a:gs pos="57143">
                  <a:srgbClr val="FFCEA4">
                    <a:alpha val="7297"/>
                  </a:srgbClr>
                </a:gs>
                <a:gs pos="71429">
                  <a:srgbClr val="FFCEA4">
                    <a:alpha val="3485"/>
                  </a:srgbClr>
                </a:gs>
                <a:gs pos="85714">
                  <a:srgbClr val="FFCEA4">
                    <a:alpha val="1393"/>
                  </a:srgbClr>
                </a:gs>
                <a:gs pos="100000">
                  <a:srgbClr val="FFCEA4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-9275373">
              <a:off x="812565" y="1930947"/>
              <a:ext cx="541692" cy="587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2891976">
              <a:off x="635435" y="3268750"/>
              <a:ext cx="621985" cy="149332"/>
            </a:xfrm>
            <a:prstGeom prst="ellipse">
              <a:avLst/>
            </a:prstGeom>
            <a:gradFill>
              <a:gsLst>
                <a:gs pos="0">
                  <a:srgbClr val="000000">
                    <a:alpha val="23124"/>
                  </a:srgbClr>
                </a:gs>
                <a:gs pos="14286">
                  <a:srgbClr val="000000">
                    <a:alpha val="21471"/>
                  </a:srgbClr>
                </a:gs>
                <a:gs pos="28571">
                  <a:srgbClr val="000000">
                    <a:alpha val="17111"/>
                  </a:srgbClr>
                </a:gs>
                <a:gs pos="42857">
                  <a:srgbClr val="000000">
                    <a:alpha val="11582"/>
                  </a:srgbClr>
                </a:gs>
                <a:gs pos="57143">
                  <a:srgbClr val="000000">
                    <a:alpha val="6593"/>
                  </a:srgbClr>
                </a:gs>
                <a:gs pos="71429">
                  <a:srgbClr val="000000">
                    <a:alpha val="3142"/>
                  </a:srgbClr>
                </a:gs>
                <a:gs pos="85714">
                  <a:srgbClr val="000000">
                    <a:alpha val="1255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6789772">
              <a:off x="2407926" y="2067509"/>
              <a:ext cx="398939" cy="209769"/>
            </a:xfrm>
            <a:prstGeom prst="ellipse">
              <a:avLst/>
            </a:prstGeom>
            <a:gradFill>
              <a:gsLst>
                <a:gs pos="0">
                  <a:srgbClr val="A9CF00">
                    <a:alpha val="26273"/>
                  </a:srgbClr>
                </a:gs>
                <a:gs pos="14286">
                  <a:srgbClr val="A9CF00">
                    <a:alpha val="24433"/>
                  </a:srgbClr>
                </a:gs>
                <a:gs pos="28571">
                  <a:srgbClr val="A9CF00">
                    <a:alpha val="19549"/>
                  </a:srgbClr>
                </a:gs>
                <a:gs pos="42857">
                  <a:srgbClr val="A9CF00">
                    <a:alpha val="13297"/>
                  </a:srgbClr>
                </a:gs>
                <a:gs pos="57143">
                  <a:srgbClr val="A9CF00">
                    <a:alpha val="7601"/>
                  </a:srgbClr>
                </a:gs>
                <a:gs pos="71429">
                  <a:srgbClr val="A9CF00">
                    <a:alpha val="3633"/>
                  </a:srgbClr>
                </a:gs>
                <a:gs pos="85714">
                  <a:srgbClr val="A9CF00">
                    <a:alpha val="1453"/>
                  </a:srgbClr>
                </a:gs>
                <a:gs pos="100000">
                  <a:srgbClr val="A9CF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6021080">
              <a:off x="449173" y="1631749"/>
              <a:ext cx="416430" cy="113674"/>
            </a:xfrm>
            <a:prstGeom prst="ellipse">
              <a:avLst/>
            </a:prstGeom>
            <a:gradFill>
              <a:gsLst>
                <a:gs pos="0">
                  <a:srgbClr val="E4C892">
                    <a:alpha val="13633"/>
                  </a:srgbClr>
                </a:gs>
                <a:gs pos="14286">
                  <a:srgbClr val="E4C892">
                    <a:alpha val="12603"/>
                  </a:srgbClr>
                </a:gs>
                <a:gs pos="28571">
                  <a:srgbClr val="E4C892">
                    <a:alpha val="9931"/>
                  </a:srgbClr>
                </a:gs>
                <a:gs pos="42857">
                  <a:srgbClr val="E4C892">
                    <a:alpha val="6631"/>
                  </a:srgbClr>
                </a:gs>
                <a:gs pos="57143">
                  <a:srgbClr val="E4C892">
                    <a:alpha val="3730"/>
                  </a:srgbClr>
                </a:gs>
                <a:gs pos="71429">
                  <a:srgbClr val="E4C892">
                    <a:alpha val="1764"/>
                  </a:srgbClr>
                </a:gs>
                <a:gs pos="85714">
                  <a:srgbClr val="E4C892">
                    <a:alpha val="701"/>
                  </a:srgbClr>
                </a:gs>
                <a:gs pos="100000">
                  <a:srgbClr val="E4C892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10672860">
              <a:off x="3193188" y="1672968"/>
              <a:ext cx="271819" cy="63325"/>
            </a:xfrm>
            <a:prstGeom prst="ellipse">
              <a:avLst/>
            </a:prstGeom>
            <a:gradFill>
              <a:gsLst>
                <a:gs pos="0">
                  <a:srgbClr val="BA0000">
                    <a:alpha val="32968"/>
                  </a:srgbClr>
                </a:gs>
                <a:gs pos="14286">
                  <a:srgbClr val="BA0000">
                    <a:alpha val="30764"/>
                  </a:srgbClr>
                </a:gs>
                <a:gs pos="28571">
                  <a:srgbClr val="BA0000">
                    <a:alpha val="24833"/>
                  </a:srgbClr>
                </a:gs>
                <a:gs pos="42857">
                  <a:srgbClr val="BA0000">
                    <a:alpha val="17075"/>
                  </a:srgbClr>
                </a:gs>
                <a:gs pos="57143">
                  <a:srgbClr val="BA0000">
                    <a:alpha val="9855"/>
                  </a:srgbClr>
                </a:gs>
                <a:gs pos="71429">
                  <a:srgbClr val="BA0000">
                    <a:alpha val="4740"/>
                  </a:srgbClr>
                </a:gs>
                <a:gs pos="85714">
                  <a:srgbClr val="BA0000">
                    <a:alpha val="1902"/>
                  </a:srgbClr>
                </a:gs>
                <a:gs pos="100000">
                  <a:srgbClr val="B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3743071">
              <a:off x="420098" y="2131898"/>
              <a:ext cx="403811" cy="313684"/>
            </a:xfrm>
            <a:prstGeom prst="ellipse">
              <a:avLst/>
            </a:prstGeom>
            <a:gradFill>
              <a:gsLst>
                <a:gs pos="0">
                  <a:srgbClr val="C386B9">
                    <a:alpha val="32968"/>
                  </a:srgbClr>
                </a:gs>
                <a:gs pos="14286">
                  <a:srgbClr val="C386B9">
                    <a:alpha val="30764"/>
                  </a:srgbClr>
                </a:gs>
                <a:gs pos="28571">
                  <a:srgbClr val="C386B9">
                    <a:alpha val="24833"/>
                  </a:srgbClr>
                </a:gs>
                <a:gs pos="42857">
                  <a:srgbClr val="C386B9">
                    <a:alpha val="17075"/>
                  </a:srgbClr>
                </a:gs>
                <a:gs pos="57143">
                  <a:srgbClr val="C386B9">
                    <a:alpha val="9855"/>
                  </a:srgbClr>
                </a:gs>
                <a:gs pos="71429">
                  <a:srgbClr val="C386B9">
                    <a:alpha val="4740"/>
                  </a:srgbClr>
                </a:gs>
                <a:gs pos="85714">
                  <a:srgbClr val="C386B9">
                    <a:alpha val="1902"/>
                  </a:srgbClr>
                </a:gs>
                <a:gs pos="100000">
                  <a:srgbClr val="C386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8247571">
              <a:off x="215722" y="3107859"/>
              <a:ext cx="275434" cy="164860"/>
            </a:xfrm>
            <a:prstGeom prst="ellipse">
              <a:avLst/>
            </a:prstGeom>
            <a:gradFill>
              <a:gsLst>
                <a:gs pos="0">
                  <a:srgbClr val="9A0000">
                    <a:alpha val="16117"/>
                  </a:srgbClr>
                </a:gs>
                <a:gs pos="14286">
                  <a:srgbClr val="9A0000">
                    <a:alpha val="14917"/>
                  </a:srgbClr>
                </a:gs>
                <a:gs pos="28571">
                  <a:srgbClr val="9A0000">
                    <a:alpha val="11788"/>
                  </a:srgbClr>
                </a:gs>
                <a:gs pos="42857">
                  <a:srgbClr val="9A0000">
                    <a:alpha val="7898"/>
                  </a:srgbClr>
                </a:gs>
                <a:gs pos="57143">
                  <a:srgbClr val="9A0000">
                    <a:alpha val="4456"/>
                  </a:srgbClr>
                </a:gs>
                <a:gs pos="71429">
                  <a:srgbClr val="9A0000">
                    <a:alpha val="2111"/>
                  </a:srgbClr>
                </a:gs>
                <a:gs pos="85714">
                  <a:srgbClr val="9A0000">
                    <a:alpha val="840"/>
                  </a:srgbClr>
                </a:gs>
                <a:gs pos="100000">
                  <a:srgbClr val="9A00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5024463">
              <a:off x="-69018" y="2712163"/>
              <a:ext cx="459338" cy="137970"/>
            </a:xfrm>
            <a:prstGeom prst="ellipse">
              <a:avLst/>
            </a:prstGeom>
            <a:gradFill>
              <a:gsLst>
                <a:gs pos="0">
                  <a:srgbClr val="9F0000">
                    <a:alpha val="25613"/>
                  </a:srgbClr>
                </a:gs>
                <a:gs pos="14286">
                  <a:srgbClr val="9F0000">
                    <a:alpha val="23811"/>
                  </a:srgbClr>
                </a:gs>
                <a:gs pos="28571">
                  <a:srgbClr val="9F0000">
                    <a:alpha val="19035"/>
                  </a:srgbClr>
                </a:gs>
                <a:gs pos="42857">
                  <a:srgbClr val="9F0000">
                    <a:alpha val="12934"/>
                  </a:srgbClr>
                </a:gs>
                <a:gs pos="57143">
                  <a:srgbClr val="9F0000">
                    <a:alpha val="7387"/>
                  </a:srgbClr>
                </a:gs>
                <a:gs pos="71429">
                  <a:srgbClr val="9F0000">
                    <a:alpha val="3529"/>
                  </a:srgbClr>
                </a:gs>
                <a:gs pos="85714">
                  <a:srgbClr val="9F0000">
                    <a:alpha val="1410"/>
                  </a:srgbClr>
                </a:gs>
                <a:gs pos="100000">
                  <a:srgbClr val="9F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6054786">
              <a:off x="443125" y="1895874"/>
              <a:ext cx="304754" cy="249582"/>
            </a:xfrm>
            <a:prstGeom prst="ellipse">
              <a:avLst/>
            </a:prstGeom>
            <a:gradFill>
              <a:gsLst>
                <a:gs pos="0">
                  <a:srgbClr val="C450BD">
                    <a:alpha val="17226"/>
                  </a:srgbClr>
                </a:gs>
                <a:gs pos="14286">
                  <a:srgbClr val="C450BD">
                    <a:alpha val="15950"/>
                  </a:srgbClr>
                </a:gs>
                <a:gs pos="28571">
                  <a:srgbClr val="C450BD">
                    <a:alpha val="12621"/>
                  </a:srgbClr>
                </a:gs>
                <a:gs pos="42857">
                  <a:srgbClr val="C450BD">
                    <a:alpha val="8469"/>
                  </a:srgbClr>
                </a:gs>
                <a:gs pos="57143">
                  <a:srgbClr val="C450BD">
                    <a:alpha val="4785"/>
                  </a:srgbClr>
                </a:gs>
                <a:gs pos="71429">
                  <a:srgbClr val="C450BD">
                    <a:alpha val="2269"/>
                  </a:srgbClr>
                </a:gs>
                <a:gs pos="85714">
                  <a:srgbClr val="C450BD">
                    <a:alpha val="904"/>
                  </a:srgbClr>
                </a:gs>
                <a:gs pos="100000">
                  <a:srgbClr val="C450BD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4866188">
              <a:off x="576055" y="1578440"/>
              <a:ext cx="405470" cy="2692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9712299">
              <a:off x="2031504" y="1942028"/>
              <a:ext cx="248820" cy="166624"/>
            </a:xfrm>
            <a:prstGeom prst="ellipse">
              <a:avLst/>
            </a:prstGeom>
            <a:gradFill>
              <a:gsLst>
                <a:gs pos="0">
                  <a:srgbClr val="FF94FF">
                    <a:alpha val="23049"/>
                  </a:srgbClr>
                </a:gs>
                <a:gs pos="14286">
                  <a:srgbClr val="FF94FF">
                    <a:alpha val="21401"/>
                  </a:srgbClr>
                </a:gs>
                <a:gs pos="28571">
                  <a:srgbClr val="FF94FF">
                    <a:alpha val="17054"/>
                  </a:srgbClr>
                </a:gs>
                <a:gs pos="42857">
                  <a:srgbClr val="FF94FF">
                    <a:alpha val="11542"/>
                  </a:srgbClr>
                </a:gs>
                <a:gs pos="57143">
                  <a:srgbClr val="FF94FF">
                    <a:alpha val="6570"/>
                  </a:srgbClr>
                </a:gs>
                <a:gs pos="71429">
                  <a:srgbClr val="FF94FF">
                    <a:alpha val="3131"/>
                  </a:srgbClr>
                </a:gs>
                <a:gs pos="85714">
                  <a:srgbClr val="FF94FF">
                    <a:alpha val="1250"/>
                  </a:srgbClr>
                </a:gs>
                <a:gs pos="100000">
                  <a:srgbClr val="FF94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4844854">
              <a:off x="260513" y="2341794"/>
              <a:ext cx="459872" cy="352575"/>
            </a:xfrm>
            <a:prstGeom prst="ellipse">
              <a:avLst/>
            </a:prstGeom>
            <a:gradFill>
              <a:gsLst>
                <a:gs pos="0">
                  <a:srgbClr val="D28E91">
                    <a:alpha val="32277"/>
                  </a:srgbClr>
                </a:gs>
                <a:gs pos="14286">
                  <a:srgbClr val="D28E91">
                    <a:alpha val="30108"/>
                  </a:srgbClr>
                </a:gs>
                <a:gs pos="28571">
                  <a:srgbClr val="D28E91">
                    <a:alpha val="24281"/>
                  </a:srgbClr>
                </a:gs>
                <a:gs pos="42857">
                  <a:srgbClr val="D28E91">
                    <a:alpha val="16676"/>
                  </a:srgbClr>
                </a:gs>
                <a:gs pos="57143">
                  <a:srgbClr val="D28E91">
                    <a:alpha val="9615"/>
                  </a:srgbClr>
                </a:gs>
                <a:gs pos="71429">
                  <a:srgbClr val="D28E91">
                    <a:alpha val="4622"/>
                  </a:srgbClr>
                </a:gs>
                <a:gs pos="85714">
                  <a:srgbClr val="D28E91">
                    <a:alpha val="1854"/>
                  </a:srgbClr>
                </a:gs>
                <a:gs pos="100000">
                  <a:srgbClr val="D28E91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-10406578">
              <a:off x="-256480" y="3403931"/>
              <a:ext cx="561930" cy="488288"/>
            </a:xfrm>
            <a:prstGeom prst="ellipse">
              <a:avLst/>
            </a:prstGeom>
            <a:gradFill>
              <a:gsLst>
                <a:gs pos="0">
                  <a:srgbClr val="FF5FAB">
                    <a:alpha val="18773"/>
                  </a:srgbClr>
                </a:gs>
                <a:gs pos="14286">
                  <a:srgbClr val="FF5FAB">
                    <a:alpha val="17395"/>
                  </a:srgbClr>
                </a:gs>
                <a:gs pos="28571">
                  <a:srgbClr val="FF5FAB">
                    <a:alpha val="13790"/>
                  </a:srgbClr>
                </a:gs>
                <a:gs pos="42857">
                  <a:srgbClr val="FF5FAB">
                    <a:alpha val="9274"/>
                  </a:srgbClr>
                </a:gs>
                <a:gs pos="57143">
                  <a:srgbClr val="FF5FAB">
                    <a:alpha val="5250"/>
                  </a:srgbClr>
                </a:gs>
                <a:gs pos="71429">
                  <a:srgbClr val="FF5FAB">
                    <a:alpha val="2493"/>
                  </a:srgbClr>
                </a:gs>
                <a:gs pos="85714">
                  <a:srgbClr val="FF5FAB">
                    <a:alpha val="993"/>
                  </a:srgbClr>
                </a:gs>
                <a:gs pos="100000">
                  <a:srgbClr val="FF5FAB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9571024">
              <a:off x="2561718" y="1673689"/>
              <a:ext cx="275965" cy="197941"/>
            </a:xfrm>
            <a:prstGeom prst="ellipse">
              <a:avLst/>
            </a:prstGeom>
            <a:gradFill>
              <a:gsLst>
                <a:gs pos="0">
                  <a:srgbClr val="008EED">
                    <a:alpha val="18624"/>
                  </a:srgbClr>
                </a:gs>
                <a:gs pos="14286">
                  <a:srgbClr val="008EED">
                    <a:alpha val="17257"/>
                  </a:srgbClr>
                </a:gs>
                <a:gs pos="28571">
                  <a:srgbClr val="008EED">
                    <a:alpha val="13677"/>
                  </a:srgbClr>
                </a:gs>
                <a:gs pos="42857">
                  <a:srgbClr val="008EED">
                    <a:alpha val="9196"/>
                  </a:srgbClr>
                </a:gs>
                <a:gs pos="57143">
                  <a:srgbClr val="008EED">
                    <a:alpha val="5205"/>
                  </a:srgbClr>
                </a:gs>
                <a:gs pos="71429">
                  <a:srgbClr val="008EED">
                    <a:alpha val="2471"/>
                  </a:srgbClr>
                </a:gs>
                <a:gs pos="85714">
                  <a:srgbClr val="008EED">
                    <a:alpha val="985"/>
                  </a:srgbClr>
                </a:gs>
                <a:gs pos="100000">
                  <a:srgbClr val="008EED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6500538">
              <a:off x="421482" y="2721845"/>
              <a:ext cx="621131" cy="122597"/>
            </a:xfrm>
            <a:prstGeom prst="ellipse">
              <a:avLst/>
            </a:prstGeom>
            <a:gradFill>
              <a:gsLst>
                <a:gs pos="0">
                  <a:srgbClr val="0094FF">
                    <a:alpha val="32968"/>
                  </a:srgbClr>
                </a:gs>
                <a:gs pos="14286">
                  <a:srgbClr val="0094FF">
                    <a:alpha val="30764"/>
                  </a:srgbClr>
                </a:gs>
                <a:gs pos="28571">
                  <a:srgbClr val="0094FF">
                    <a:alpha val="24833"/>
                  </a:srgbClr>
                </a:gs>
                <a:gs pos="42857">
                  <a:srgbClr val="0094FF">
                    <a:alpha val="17075"/>
                  </a:srgbClr>
                </a:gs>
                <a:gs pos="57143">
                  <a:srgbClr val="0094FF">
                    <a:alpha val="9855"/>
                  </a:srgbClr>
                </a:gs>
                <a:gs pos="71429">
                  <a:srgbClr val="0094FF">
                    <a:alpha val="4740"/>
                  </a:srgbClr>
                </a:gs>
                <a:gs pos="85714">
                  <a:srgbClr val="0094FF">
                    <a:alpha val="1902"/>
                  </a:srgbClr>
                </a:gs>
                <a:gs pos="100000">
                  <a:srgbClr val="009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9193359">
              <a:off x="2841112" y="1736747"/>
              <a:ext cx="512190" cy="121648"/>
            </a:xfrm>
            <a:prstGeom prst="ellipse">
              <a:avLst/>
            </a:prstGeom>
            <a:gradFill>
              <a:gsLst>
                <a:gs pos="0">
                  <a:srgbClr val="DD0000">
                    <a:alpha val="32968"/>
                  </a:srgbClr>
                </a:gs>
                <a:gs pos="14286">
                  <a:srgbClr val="DD0000">
                    <a:alpha val="30764"/>
                  </a:srgbClr>
                </a:gs>
                <a:gs pos="28571">
                  <a:srgbClr val="DD0000">
                    <a:alpha val="24833"/>
                  </a:srgbClr>
                </a:gs>
                <a:gs pos="42857">
                  <a:srgbClr val="DD0000">
                    <a:alpha val="17075"/>
                  </a:srgbClr>
                </a:gs>
                <a:gs pos="57143">
                  <a:srgbClr val="DD0000">
                    <a:alpha val="9855"/>
                  </a:srgbClr>
                </a:gs>
                <a:gs pos="71429">
                  <a:srgbClr val="DD0000">
                    <a:alpha val="4740"/>
                  </a:srgbClr>
                </a:gs>
                <a:gs pos="85714">
                  <a:srgbClr val="DD0000">
                    <a:alpha val="1902"/>
                  </a:srgbClr>
                </a:gs>
                <a:gs pos="100000">
                  <a:srgbClr val="D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5628103">
              <a:off x="1650111" y="2240725"/>
              <a:ext cx="262587" cy="145136"/>
            </a:xfrm>
            <a:prstGeom prst="ellipse">
              <a:avLst/>
            </a:prstGeom>
            <a:gradFill>
              <a:gsLst>
                <a:gs pos="0">
                  <a:srgbClr val="000000">
                    <a:alpha val="23198"/>
                  </a:srgbClr>
                </a:gs>
                <a:gs pos="14286">
                  <a:srgbClr val="000000">
                    <a:alpha val="21541"/>
                  </a:srgbClr>
                </a:gs>
                <a:gs pos="28571">
                  <a:srgbClr val="000000">
                    <a:alpha val="17168"/>
                  </a:srgbClr>
                </a:gs>
                <a:gs pos="42857">
                  <a:srgbClr val="000000">
                    <a:alpha val="11622"/>
                  </a:srgbClr>
                </a:gs>
                <a:gs pos="57143">
                  <a:srgbClr val="000000">
                    <a:alpha val="6617"/>
                  </a:srgbClr>
                </a:gs>
                <a:gs pos="71429">
                  <a:srgbClr val="000000">
                    <a:alpha val="3154"/>
                  </a:srgbClr>
                </a:gs>
                <a:gs pos="85714">
                  <a:srgbClr val="000000">
                    <a:alpha val="1259"/>
                  </a:srgbClr>
                </a:gs>
                <a:gs pos="100000">
                  <a:srgbClr val="000000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7522182">
              <a:off x="1725978" y="1646188"/>
              <a:ext cx="406246" cy="154909"/>
            </a:xfrm>
            <a:prstGeom prst="ellipse">
              <a:avLst/>
            </a:prstGeom>
            <a:gradFill>
              <a:gsLst>
                <a:gs pos="0">
                  <a:srgbClr val="0000A8">
                    <a:alpha val="32968"/>
                  </a:srgbClr>
                </a:gs>
                <a:gs pos="14286">
                  <a:srgbClr val="0000A8">
                    <a:alpha val="30764"/>
                  </a:srgbClr>
                </a:gs>
                <a:gs pos="28571">
                  <a:srgbClr val="0000A8">
                    <a:alpha val="24833"/>
                  </a:srgbClr>
                </a:gs>
                <a:gs pos="42857">
                  <a:srgbClr val="0000A8">
                    <a:alpha val="17075"/>
                  </a:srgbClr>
                </a:gs>
                <a:gs pos="57143">
                  <a:srgbClr val="0000A8">
                    <a:alpha val="9855"/>
                  </a:srgbClr>
                </a:gs>
                <a:gs pos="71429">
                  <a:srgbClr val="0000A8">
                    <a:alpha val="4740"/>
                  </a:srgbClr>
                </a:gs>
                <a:gs pos="85714">
                  <a:srgbClr val="0000A8">
                    <a:alpha val="1902"/>
                  </a:srgbClr>
                </a:gs>
                <a:gs pos="100000">
                  <a:srgbClr val="0000A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3172218">
              <a:off x="2550783" y="2048322"/>
              <a:ext cx="289150" cy="260822"/>
            </a:xfrm>
            <a:prstGeom prst="ellipse">
              <a:avLst/>
            </a:prstGeom>
            <a:gradFill>
              <a:gsLst>
                <a:gs pos="0">
                  <a:srgbClr val="D30045">
                    <a:alpha val="9995"/>
                  </a:srgbClr>
                </a:gs>
                <a:gs pos="14286">
                  <a:srgbClr val="D30045">
                    <a:alpha val="9225"/>
                  </a:srgbClr>
                </a:gs>
                <a:gs pos="28571">
                  <a:srgbClr val="D30045">
                    <a:alpha val="7239"/>
                  </a:srgbClr>
                </a:gs>
                <a:gs pos="42857">
                  <a:srgbClr val="D30045">
                    <a:alpha val="4810"/>
                  </a:srgbClr>
                </a:gs>
                <a:gs pos="57143">
                  <a:srgbClr val="D30045">
                    <a:alpha val="2694"/>
                  </a:srgbClr>
                </a:gs>
                <a:gs pos="71429">
                  <a:srgbClr val="D30045">
                    <a:alpha val="1270"/>
                  </a:srgbClr>
                </a:gs>
                <a:gs pos="85714">
                  <a:srgbClr val="D30045">
                    <a:alpha val="504"/>
                  </a:srgbClr>
                </a:gs>
                <a:gs pos="100000">
                  <a:srgbClr val="D30045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9671662">
              <a:off x="1904546" y="1850529"/>
              <a:ext cx="392201" cy="144601"/>
            </a:xfrm>
            <a:prstGeom prst="ellipse">
              <a:avLst/>
            </a:prstGeom>
            <a:gradFill>
              <a:gsLst>
                <a:gs pos="0">
                  <a:srgbClr val="000000">
                    <a:alpha val="8023"/>
                  </a:srgbClr>
                </a:gs>
                <a:gs pos="14286">
                  <a:srgbClr val="000000">
                    <a:alpha val="7398"/>
                  </a:srgbClr>
                </a:gs>
                <a:gs pos="28571">
                  <a:srgbClr val="000000">
                    <a:alpha val="5793"/>
                  </a:srgbClr>
                </a:gs>
                <a:gs pos="42857">
                  <a:srgbClr val="000000">
                    <a:alpha val="3839"/>
                  </a:srgbClr>
                </a:gs>
                <a:gs pos="57143">
                  <a:srgbClr val="000000">
                    <a:alpha val="2146"/>
                  </a:srgbClr>
                </a:gs>
                <a:gs pos="71429">
                  <a:srgbClr val="000000">
                    <a:alpha val="1010"/>
                  </a:srgbClr>
                </a:gs>
                <a:gs pos="85714">
                  <a:srgbClr val="000000">
                    <a:alpha val="401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5826268">
              <a:off x="378020" y="2907066"/>
              <a:ext cx="458549" cy="149931"/>
            </a:xfrm>
            <a:prstGeom prst="ellipse">
              <a:avLst/>
            </a:prstGeom>
            <a:gradFill>
              <a:gsLst>
                <a:gs pos="0">
                  <a:srgbClr val="FFD800">
                    <a:alpha val="32968"/>
                  </a:srgbClr>
                </a:gs>
                <a:gs pos="14286">
                  <a:srgbClr val="FFD800">
                    <a:alpha val="30764"/>
                  </a:srgbClr>
                </a:gs>
                <a:gs pos="28571">
                  <a:srgbClr val="FFD800">
                    <a:alpha val="24833"/>
                  </a:srgbClr>
                </a:gs>
                <a:gs pos="42857">
                  <a:srgbClr val="FFD800">
                    <a:alpha val="17075"/>
                  </a:srgbClr>
                </a:gs>
                <a:gs pos="57143">
                  <a:srgbClr val="FFD800">
                    <a:alpha val="9855"/>
                  </a:srgbClr>
                </a:gs>
                <a:gs pos="71429">
                  <a:srgbClr val="FFD800">
                    <a:alpha val="4740"/>
                  </a:srgbClr>
                </a:gs>
                <a:gs pos="85714">
                  <a:srgbClr val="FFD800">
                    <a:alpha val="1902"/>
                  </a:srgbClr>
                </a:gs>
                <a:gs pos="100000">
                  <a:srgbClr val="FFD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8041808">
              <a:off x="439352" y="1979360"/>
              <a:ext cx="348928" cy="190704"/>
            </a:xfrm>
            <a:prstGeom prst="ellipse">
              <a:avLst/>
            </a:prstGeom>
            <a:gradFill>
              <a:gsLst>
                <a:gs pos="0">
                  <a:srgbClr val="C87FAA">
                    <a:alpha val="28163"/>
                  </a:srgbClr>
                </a:gs>
                <a:gs pos="14286">
                  <a:srgbClr val="C87FAA">
                    <a:alpha val="26216"/>
                  </a:srgbClr>
                </a:gs>
                <a:gs pos="28571">
                  <a:srgbClr val="C87FAA">
                    <a:alpha val="21026"/>
                  </a:srgbClr>
                </a:gs>
                <a:gs pos="42857">
                  <a:srgbClr val="C87FAA">
                    <a:alpha val="14344"/>
                  </a:srgbClr>
                </a:gs>
                <a:gs pos="57143">
                  <a:srgbClr val="C87FAA">
                    <a:alpha val="8222"/>
                  </a:srgbClr>
                </a:gs>
                <a:gs pos="71429">
                  <a:srgbClr val="C87FAA">
                    <a:alpha val="3936"/>
                  </a:srgbClr>
                </a:gs>
                <a:gs pos="85714">
                  <a:srgbClr val="C87FAA">
                    <a:alpha val="1576"/>
                  </a:srgbClr>
                </a:gs>
                <a:gs pos="100000">
                  <a:srgbClr val="C87FAA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005331">
              <a:off x="-154094" y="2493326"/>
              <a:ext cx="472621" cy="166283"/>
            </a:xfrm>
            <a:prstGeom prst="ellipse">
              <a:avLst/>
            </a:prstGeom>
            <a:gradFill>
              <a:gsLst>
                <a:gs pos="0">
                  <a:srgbClr val="D6C831">
                    <a:alpha val="25150"/>
                  </a:srgbClr>
                </a:gs>
                <a:gs pos="14286">
                  <a:srgbClr val="D6C831">
                    <a:alpha val="23376"/>
                  </a:srgbClr>
                </a:gs>
                <a:gs pos="28571">
                  <a:srgbClr val="D6C831">
                    <a:alpha val="18676"/>
                  </a:srgbClr>
                </a:gs>
                <a:gs pos="42857">
                  <a:srgbClr val="D6C831">
                    <a:alpha val="12681"/>
                  </a:srgbClr>
                </a:gs>
                <a:gs pos="57143">
                  <a:srgbClr val="D6C831">
                    <a:alpha val="7238"/>
                  </a:srgbClr>
                </a:gs>
                <a:gs pos="71429">
                  <a:srgbClr val="D6C831">
                    <a:alpha val="3456"/>
                  </a:srgbClr>
                </a:gs>
                <a:gs pos="85714">
                  <a:srgbClr val="D6C831">
                    <a:alpha val="1381"/>
                  </a:srgbClr>
                </a:gs>
                <a:gs pos="100000">
                  <a:srgbClr val="D6C831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-10131445">
              <a:off x="2062249" y="949313"/>
              <a:ext cx="465939" cy="72852"/>
            </a:xfrm>
            <a:prstGeom prst="ellipse">
              <a:avLst/>
            </a:prstGeom>
            <a:gradFill>
              <a:gsLst>
                <a:gs pos="0">
                  <a:srgbClr val="FFFFAE">
                    <a:alpha val="31187"/>
                  </a:srgbClr>
                </a:gs>
                <a:gs pos="14286">
                  <a:srgbClr val="FFFFAE">
                    <a:alpha val="29075"/>
                  </a:srgbClr>
                </a:gs>
                <a:gs pos="28571">
                  <a:srgbClr val="FFFFAE">
                    <a:alpha val="23413"/>
                  </a:srgbClr>
                </a:gs>
                <a:gs pos="42857">
                  <a:srgbClr val="FFFFAE">
                    <a:alpha val="16051"/>
                  </a:srgbClr>
                </a:gs>
                <a:gs pos="57143">
                  <a:srgbClr val="FFFFAE">
                    <a:alpha val="9240"/>
                  </a:srgbClr>
                </a:gs>
                <a:gs pos="71429">
                  <a:srgbClr val="FFFFAE">
                    <a:alpha val="4437"/>
                  </a:srgbClr>
                </a:gs>
                <a:gs pos="85714">
                  <a:srgbClr val="FFFFAE">
                    <a:alpha val="1778"/>
                  </a:srgbClr>
                </a:gs>
                <a:gs pos="100000">
                  <a:srgbClr val="FFFFAE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8305404">
              <a:off x="1074695" y="2671352"/>
              <a:ext cx="435227" cy="228486"/>
            </a:xfrm>
            <a:prstGeom prst="ellipse">
              <a:avLst/>
            </a:prstGeom>
            <a:gradFill>
              <a:gsLst>
                <a:gs pos="0">
                  <a:srgbClr val="FF9700">
                    <a:alpha val="32968"/>
                  </a:srgbClr>
                </a:gs>
                <a:gs pos="14286">
                  <a:srgbClr val="FF9700">
                    <a:alpha val="30764"/>
                  </a:srgbClr>
                </a:gs>
                <a:gs pos="28571">
                  <a:srgbClr val="FF9700">
                    <a:alpha val="24833"/>
                  </a:srgbClr>
                </a:gs>
                <a:gs pos="42857">
                  <a:srgbClr val="FF9700">
                    <a:alpha val="17075"/>
                  </a:srgbClr>
                </a:gs>
                <a:gs pos="57143">
                  <a:srgbClr val="FF9700">
                    <a:alpha val="9855"/>
                  </a:srgbClr>
                </a:gs>
                <a:gs pos="71429">
                  <a:srgbClr val="FF9700">
                    <a:alpha val="4740"/>
                  </a:srgbClr>
                </a:gs>
                <a:gs pos="85714">
                  <a:srgbClr val="FF9700">
                    <a:alpha val="1902"/>
                  </a:srgbClr>
                </a:gs>
                <a:gs pos="100000">
                  <a:srgbClr val="FF9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4116110">
              <a:off x="2454317" y="826769"/>
              <a:ext cx="360680" cy="163794"/>
            </a:xfrm>
            <a:prstGeom prst="ellipse">
              <a:avLst/>
            </a:prstGeom>
            <a:gradFill>
              <a:gsLst>
                <a:gs pos="0">
                  <a:srgbClr val="B10061">
                    <a:alpha val="32968"/>
                  </a:srgbClr>
                </a:gs>
                <a:gs pos="14286">
                  <a:srgbClr val="B10061">
                    <a:alpha val="30764"/>
                  </a:srgbClr>
                </a:gs>
                <a:gs pos="28571">
                  <a:srgbClr val="B10061">
                    <a:alpha val="24833"/>
                  </a:srgbClr>
                </a:gs>
                <a:gs pos="42857">
                  <a:srgbClr val="B10061">
                    <a:alpha val="17075"/>
                  </a:srgbClr>
                </a:gs>
                <a:gs pos="57143">
                  <a:srgbClr val="B10061">
                    <a:alpha val="9855"/>
                  </a:srgbClr>
                </a:gs>
                <a:gs pos="71429">
                  <a:srgbClr val="B10061">
                    <a:alpha val="4740"/>
                  </a:srgbClr>
                </a:gs>
                <a:gs pos="85714">
                  <a:srgbClr val="B10061">
                    <a:alpha val="1902"/>
                  </a:srgbClr>
                </a:gs>
                <a:gs pos="100000">
                  <a:srgbClr val="B100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5719308">
              <a:off x="1740452" y="2287245"/>
              <a:ext cx="361444" cy="205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-8391479">
              <a:off x="656417" y="3302036"/>
              <a:ext cx="488987" cy="137225"/>
            </a:xfrm>
            <a:prstGeom prst="ellipse">
              <a:avLst/>
            </a:prstGeom>
            <a:gradFill>
              <a:gsLst>
                <a:gs pos="0">
                  <a:srgbClr val="000000">
                    <a:alpha val="30069"/>
                  </a:srgbClr>
                </a:gs>
                <a:gs pos="14286">
                  <a:srgbClr val="000000">
                    <a:alpha val="28017"/>
                  </a:srgbClr>
                </a:gs>
                <a:gs pos="28571">
                  <a:srgbClr val="000000">
                    <a:alpha val="22527"/>
                  </a:srgbClr>
                </a:gs>
                <a:gs pos="42857">
                  <a:srgbClr val="000000">
                    <a:alpha val="15416"/>
                  </a:srgbClr>
                </a:gs>
                <a:gs pos="57143">
                  <a:srgbClr val="000000">
                    <a:alpha val="8860"/>
                  </a:srgbClr>
                </a:gs>
                <a:gs pos="71429">
                  <a:srgbClr val="000000">
                    <a:alpha val="4249"/>
                  </a:srgbClr>
                </a:gs>
                <a:gs pos="85714">
                  <a:srgbClr val="000000">
                    <a:alpha val="1702"/>
                  </a:srgbClr>
                </a:gs>
                <a:gs pos="100000">
                  <a:srgbClr val="00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-8530778">
              <a:off x="558790" y="1088132"/>
              <a:ext cx="175390" cy="161841"/>
            </a:xfrm>
            <a:prstGeom prst="ellipse">
              <a:avLst/>
            </a:prstGeom>
            <a:gradFill>
              <a:gsLst>
                <a:gs pos="0">
                  <a:srgbClr val="FF0000">
                    <a:alpha val="11695"/>
                  </a:srgbClr>
                </a:gs>
                <a:gs pos="14286">
                  <a:srgbClr val="FF0000">
                    <a:alpha val="10802"/>
                  </a:srgbClr>
                </a:gs>
                <a:gs pos="28571">
                  <a:srgbClr val="FF0000">
                    <a:alpha val="8494"/>
                  </a:srgbClr>
                </a:gs>
                <a:gs pos="42857">
                  <a:srgbClr val="FF0000">
                    <a:alpha val="5656"/>
                  </a:srgbClr>
                </a:gs>
                <a:gs pos="57143">
                  <a:srgbClr val="FF0000">
                    <a:alpha val="3175"/>
                  </a:srgbClr>
                </a:gs>
                <a:gs pos="71429">
                  <a:srgbClr val="FF0000">
                    <a:alpha val="1499"/>
                  </a:srgbClr>
                </a:gs>
                <a:gs pos="85714">
                  <a:srgbClr val="FF0000">
                    <a:alpha val="595"/>
                  </a:srgbClr>
                </a:gs>
                <a:gs pos="100000">
                  <a:srgbClr val="FF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-10669677">
              <a:off x="240439" y="3215982"/>
              <a:ext cx="402060" cy="198895"/>
            </a:xfrm>
            <a:prstGeom prst="ellipse">
              <a:avLst/>
            </a:prstGeom>
            <a:gradFill>
              <a:gsLst>
                <a:gs pos="0">
                  <a:srgbClr val="FFD9FF">
                    <a:alpha val="4843"/>
                  </a:srgbClr>
                </a:gs>
                <a:gs pos="14286">
                  <a:srgbClr val="FFD9FF">
                    <a:alpha val="4461"/>
                  </a:srgbClr>
                </a:gs>
                <a:gs pos="28571">
                  <a:srgbClr val="FFD9FF">
                    <a:alpha val="3481"/>
                  </a:srgbClr>
                </a:gs>
                <a:gs pos="42857">
                  <a:srgbClr val="FFD9FF">
                    <a:alpha val="2297"/>
                  </a:srgbClr>
                </a:gs>
                <a:gs pos="57143">
                  <a:srgbClr val="FFD9FF">
                    <a:alpha val="1279"/>
                  </a:srgbClr>
                </a:gs>
                <a:gs pos="71429">
                  <a:srgbClr val="FFD9FF">
                    <a:alpha val="601"/>
                  </a:srgbClr>
                </a:gs>
                <a:gs pos="85714">
                  <a:srgbClr val="FFD9FF">
                    <a:alpha val="238"/>
                  </a:srgbClr>
                </a:gs>
                <a:gs pos="100000">
                  <a:srgbClr val="FFD9FF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9225518">
              <a:off x="1950" y="3220408"/>
              <a:ext cx="468574" cy="247446"/>
            </a:xfrm>
            <a:prstGeom prst="ellipse">
              <a:avLst/>
            </a:prstGeom>
            <a:gradFill>
              <a:gsLst>
                <a:gs pos="0">
                  <a:srgbClr val="BFDBFF">
                    <a:alpha val="32968"/>
                  </a:srgbClr>
                </a:gs>
                <a:gs pos="14286">
                  <a:srgbClr val="BFDBFF">
                    <a:alpha val="30764"/>
                  </a:srgbClr>
                </a:gs>
                <a:gs pos="28571">
                  <a:srgbClr val="BFDBFF">
                    <a:alpha val="24833"/>
                  </a:srgbClr>
                </a:gs>
                <a:gs pos="42857">
                  <a:srgbClr val="BFDBFF">
                    <a:alpha val="17075"/>
                  </a:srgbClr>
                </a:gs>
                <a:gs pos="57143">
                  <a:srgbClr val="BFDBFF">
                    <a:alpha val="9855"/>
                  </a:srgbClr>
                </a:gs>
                <a:gs pos="71429">
                  <a:srgbClr val="BFDBFF">
                    <a:alpha val="4740"/>
                  </a:srgbClr>
                </a:gs>
                <a:gs pos="85714">
                  <a:srgbClr val="BFDBFF">
                    <a:alpha val="1902"/>
                  </a:srgbClr>
                </a:gs>
                <a:gs pos="100000">
                  <a:srgbClr val="BFD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8594933">
              <a:off x="1306847" y="2668880"/>
              <a:ext cx="720864" cy="1652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8710815">
              <a:off x="601494" y="1159664"/>
              <a:ext cx="224004" cy="93832"/>
            </a:xfrm>
            <a:prstGeom prst="ellipse">
              <a:avLst/>
            </a:prstGeom>
            <a:gradFill>
              <a:gsLst>
                <a:gs pos="0">
                  <a:srgbClr val="A0FFFF">
                    <a:alpha val="32968"/>
                  </a:srgbClr>
                </a:gs>
                <a:gs pos="14286">
                  <a:srgbClr val="A0FFFF">
                    <a:alpha val="30764"/>
                  </a:srgbClr>
                </a:gs>
                <a:gs pos="28571">
                  <a:srgbClr val="A0FFFF">
                    <a:alpha val="24833"/>
                  </a:srgbClr>
                </a:gs>
                <a:gs pos="42857">
                  <a:srgbClr val="A0FFFF">
                    <a:alpha val="17075"/>
                  </a:srgbClr>
                </a:gs>
                <a:gs pos="57143">
                  <a:srgbClr val="A0FFFF">
                    <a:alpha val="9855"/>
                  </a:srgbClr>
                </a:gs>
                <a:gs pos="71429">
                  <a:srgbClr val="A0FFFF">
                    <a:alpha val="4740"/>
                  </a:srgbClr>
                </a:gs>
                <a:gs pos="85714">
                  <a:srgbClr val="A0FFFF">
                    <a:alpha val="1902"/>
                  </a:srgbClr>
                </a:gs>
                <a:gs pos="100000">
                  <a:srgbClr val="A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7924095">
              <a:off x="1410126" y="2207930"/>
              <a:ext cx="752760" cy="330007"/>
            </a:xfrm>
            <a:prstGeom prst="ellipse">
              <a:avLst/>
            </a:prstGeom>
            <a:gradFill>
              <a:gsLst>
                <a:gs pos="0">
                  <a:srgbClr val="0000FF">
                    <a:alpha val="18454"/>
                  </a:srgbClr>
                </a:gs>
                <a:gs pos="14286">
                  <a:srgbClr val="0000FF">
                    <a:alpha val="17097"/>
                  </a:srgbClr>
                </a:gs>
                <a:gs pos="28571">
                  <a:srgbClr val="0000FF">
                    <a:alpha val="13548"/>
                  </a:srgbClr>
                </a:gs>
                <a:gs pos="42857">
                  <a:srgbClr val="0000FF">
                    <a:alpha val="9107"/>
                  </a:srgbClr>
                </a:gs>
                <a:gs pos="57143">
                  <a:srgbClr val="0000FF">
                    <a:alpha val="5154"/>
                  </a:srgbClr>
                </a:gs>
                <a:gs pos="71429">
                  <a:srgbClr val="0000FF">
                    <a:alpha val="2446"/>
                  </a:srgbClr>
                </a:gs>
                <a:gs pos="85714">
                  <a:srgbClr val="0000FF">
                    <a:alpha val="975"/>
                  </a:srgbClr>
                </a:gs>
                <a:gs pos="100000">
                  <a:srgbClr val="0000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-10196233">
              <a:off x="972220" y="3308372"/>
              <a:ext cx="266727" cy="187283"/>
            </a:xfrm>
            <a:prstGeom prst="ellipse">
              <a:avLst/>
            </a:prstGeom>
            <a:gradFill>
              <a:gsLst>
                <a:gs pos="0">
                  <a:srgbClr val="1E6F00">
                    <a:alpha val="9824"/>
                  </a:srgbClr>
                </a:gs>
                <a:gs pos="14286">
                  <a:srgbClr val="1E6F00">
                    <a:alpha val="9066"/>
                  </a:srgbClr>
                </a:gs>
                <a:gs pos="28571">
                  <a:srgbClr val="1E6F00">
                    <a:alpha val="7114"/>
                  </a:srgbClr>
                </a:gs>
                <a:gs pos="42857">
                  <a:srgbClr val="1E6F00">
                    <a:alpha val="4725"/>
                  </a:srgbClr>
                </a:gs>
                <a:gs pos="57143">
                  <a:srgbClr val="1E6F00">
                    <a:alpha val="2646"/>
                  </a:srgbClr>
                </a:gs>
                <a:gs pos="71429">
                  <a:srgbClr val="1E6F00">
                    <a:alpha val="1248"/>
                  </a:srgbClr>
                </a:gs>
                <a:gs pos="85714">
                  <a:srgbClr val="1E6F00">
                    <a:alpha val="495"/>
                  </a:srgbClr>
                </a:gs>
                <a:gs pos="100000">
                  <a:srgbClr val="1E6F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9935654">
              <a:off x="870154" y="1676063"/>
              <a:ext cx="488586" cy="195822"/>
            </a:xfrm>
            <a:prstGeom prst="ellipse">
              <a:avLst/>
            </a:prstGeom>
            <a:gradFill>
              <a:gsLst>
                <a:gs pos="0">
                  <a:srgbClr val="00FF90">
                    <a:alpha val="30622"/>
                  </a:srgbClr>
                </a:gs>
                <a:gs pos="14286">
                  <a:srgbClr val="00FF90">
                    <a:alpha val="28540"/>
                  </a:srgbClr>
                </a:gs>
                <a:gs pos="28571">
                  <a:srgbClr val="00FF90">
                    <a:alpha val="22965"/>
                  </a:srgbClr>
                </a:gs>
                <a:gs pos="42857">
                  <a:srgbClr val="00FF90">
                    <a:alpha val="15729"/>
                  </a:srgbClr>
                </a:gs>
                <a:gs pos="57143">
                  <a:srgbClr val="00FF90">
                    <a:alpha val="9047"/>
                  </a:srgbClr>
                </a:gs>
                <a:gs pos="71429">
                  <a:srgbClr val="00FF90">
                    <a:alpha val="4342"/>
                  </a:srgbClr>
                </a:gs>
                <a:gs pos="85714">
                  <a:srgbClr val="00FF90">
                    <a:alpha val="1740"/>
                  </a:srgbClr>
                </a:gs>
                <a:gs pos="100000">
                  <a:srgbClr val="00FF9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4849948">
              <a:off x="182919" y="2784928"/>
              <a:ext cx="466770" cy="264459"/>
            </a:xfrm>
            <a:prstGeom prst="ellipse">
              <a:avLst/>
            </a:prstGeom>
            <a:gradFill>
              <a:gsLst>
                <a:gs pos="0">
                  <a:srgbClr val="A90000">
                    <a:alpha val="17228"/>
                  </a:srgbClr>
                </a:gs>
                <a:gs pos="14286">
                  <a:srgbClr val="A90000">
                    <a:alpha val="15952"/>
                  </a:srgbClr>
                </a:gs>
                <a:gs pos="28571">
                  <a:srgbClr val="A90000">
                    <a:alpha val="12623"/>
                  </a:srgbClr>
                </a:gs>
                <a:gs pos="42857">
                  <a:srgbClr val="A90000">
                    <a:alpha val="8470"/>
                  </a:srgbClr>
                </a:gs>
                <a:gs pos="57143">
                  <a:srgbClr val="A90000">
                    <a:alpha val="4786"/>
                  </a:srgbClr>
                </a:gs>
                <a:gs pos="71429">
                  <a:srgbClr val="A90000">
                    <a:alpha val="2269"/>
                  </a:srgbClr>
                </a:gs>
                <a:gs pos="85714">
                  <a:srgbClr val="A90000">
                    <a:alpha val="904"/>
                  </a:srgbClr>
                </a:gs>
                <a:gs pos="100000">
                  <a:srgbClr val="A9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4184990">
              <a:off x="892995" y="732938"/>
              <a:ext cx="342163" cy="111809"/>
            </a:xfrm>
            <a:prstGeom prst="ellipse">
              <a:avLst/>
            </a:prstGeom>
            <a:gradFill>
              <a:gsLst>
                <a:gs pos="0">
                  <a:srgbClr val="E60000">
                    <a:alpha val="32968"/>
                  </a:srgbClr>
                </a:gs>
                <a:gs pos="14286">
                  <a:srgbClr val="E60000">
                    <a:alpha val="30764"/>
                  </a:srgbClr>
                </a:gs>
                <a:gs pos="28571">
                  <a:srgbClr val="E60000">
                    <a:alpha val="24833"/>
                  </a:srgbClr>
                </a:gs>
                <a:gs pos="42857">
                  <a:srgbClr val="E60000">
                    <a:alpha val="17075"/>
                  </a:srgbClr>
                </a:gs>
                <a:gs pos="57143">
                  <a:srgbClr val="E60000">
                    <a:alpha val="9855"/>
                  </a:srgbClr>
                </a:gs>
                <a:gs pos="71429">
                  <a:srgbClr val="E60000">
                    <a:alpha val="4740"/>
                  </a:srgbClr>
                </a:gs>
                <a:gs pos="85714">
                  <a:srgbClr val="E60000">
                    <a:alpha val="1902"/>
                  </a:srgbClr>
                </a:gs>
                <a:gs pos="100000">
                  <a:srgbClr val="E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-10634249">
              <a:off x="1480132" y="322129"/>
              <a:ext cx="413743" cy="170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4294503">
              <a:off x="1041311" y="1747983"/>
              <a:ext cx="249692" cy="164335"/>
            </a:xfrm>
            <a:prstGeom prst="ellipse">
              <a:avLst/>
            </a:prstGeom>
            <a:gradFill>
              <a:gsLst>
                <a:gs pos="0">
                  <a:srgbClr val="E3C2A6">
                    <a:alpha val="20122"/>
                  </a:srgbClr>
                </a:gs>
                <a:gs pos="14286">
                  <a:srgbClr val="E3C2A6">
                    <a:alpha val="18658"/>
                  </a:srgbClr>
                </a:gs>
                <a:gs pos="28571">
                  <a:srgbClr val="E3C2A6">
                    <a:alpha val="14814"/>
                  </a:srgbClr>
                </a:gs>
                <a:gs pos="42857">
                  <a:srgbClr val="E3C2A6">
                    <a:alpha val="9983"/>
                  </a:srgbClr>
                </a:gs>
                <a:gs pos="57143">
                  <a:srgbClr val="E3C2A6">
                    <a:alpha val="5661"/>
                  </a:srgbClr>
                </a:gs>
                <a:gs pos="71429">
                  <a:srgbClr val="E3C2A6">
                    <a:alpha val="2691"/>
                  </a:srgbClr>
                </a:gs>
                <a:gs pos="85714">
                  <a:srgbClr val="E3C2A6">
                    <a:alpha val="1073"/>
                  </a:srgbClr>
                </a:gs>
                <a:gs pos="100000">
                  <a:srgbClr val="E3C2A6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9595462">
              <a:off x="2658274" y="1682317"/>
              <a:ext cx="183940" cy="180565"/>
            </a:xfrm>
            <a:prstGeom prst="ellipse">
              <a:avLst/>
            </a:prstGeom>
            <a:gradFill>
              <a:gsLst>
                <a:gs pos="0">
                  <a:srgbClr val="B79900">
                    <a:alpha val="28062"/>
                  </a:srgbClr>
                </a:gs>
                <a:gs pos="14286">
                  <a:srgbClr val="B79900">
                    <a:alpha val="26120"/>
                  </a:srgbClr>
                </a:gs>
                <a:gs pos="28571">
                  <a:srgbClr val="B79900">
                    <a:alpha val="20947"/>
                  </a:srgbClr>
                </a:gs>
                <a:gs pos="42857">
                  <a:srgbClr val="B79900">
                    <a:alpha val="14288"/>
                  </a:srgbClr>
                </a:gs>
                <a:gs pos="57143">
                  <a:srgbClr val="B79900">
                    <a:alpha val="8188"/>
                  </a:srgbClr>
                </a:gs>
                <a:gs pos="71429">
                  <a:srgbClr val="B79900">
                    <a:alpha val="3920"/>
                  </a:srgbClr>
                </a:gs>
                <a:gs pos="85714">
                  <a:srgbClr val="B79900">
                    <a:alpha val="1569"/>
                  </a:srgbClr>
                </a:gs>
                <a:gs pos="100000">
                  <a:srgbClr val="B799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8078897">
              <a:off x="3371525" y="1654199"/>
              <a:ext cx="153526" cy="123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4726242">
              <a:off x="415714" y="1713595"/>
              <a:ext cx="623762" cy="2462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4897813">
              <a:off x="2541481" y="1700868"/>
              <a:ext cx="485389" cy="245829"/>
            </a:xfrm>
            <a:prstGeom prst="ellipse">
              <a:avLst/>
            </a:prstGeom>
            <a:gradFill>
              <a:gsLst>
                <a:gs pos="0">
                  <a:srgbClr val="0000FF">
                    <a:alpha val="26262"/>
                  </a:srgbClr>
                </a:gs>
                <a:gs pos="14286">
                  <a:srgbClr val="0000FF">
                    <a:alpha val="24422"/>
                  </a:srgbClr>
                </a:gs>
                <a:gs pos="28571">
                  <a:srgbClr val="0000FF">
                    <a:alpha val="19540"/>
                  </a:srgbClr>
                </a:gs>
                <a:gs pos="42857">
                  <a:srgbClr val="0000FF">
                    <a:alpha val="13290"/>
                  </a:srgbClr>
                </a:gs>
                <a:gs pos="57143">
                  <a:srgbClr val="0000FF">
                    <a:alpha val="7598"/>
                  </a:srgbClr>
                </a:gs>
                <a:gs pos="71429">
                  <a:srgbClr val="0000FF">
                    <a:alpha val="3631"/>
                  </a:srgbClr>
                </a:gs>
                <a:gs pos="85714">
                  <a:srgbClr val="0000FF">
                    <a:alpha val="1452"/>
                  </a:srgbClr>
                </a:gs>
                <a:gs pos="100000">
                  <a:srgbClr val="0000FF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7098161">
              <a:off x="2594054" y="1695312"/>
              <a:ext cx="427864" cy="254547"/>
            </a:xfrm>
            <a:prstGeom prst="ellipse">
              <a:avLst/>
            </a:prstGeom>
            <a:gradFill>
              <a:gsLst>
                <a:gs pos="0">
                  <a:srgbClr val="00FF00">
                    <a:alpha val="20332"/>
                  </a:srgbClr>
                </a:gs>
                <a:gs pos="14286">
                  <a:srgbClr val="00FF00">
                    <a:alpha val="18854"/>
                  </a:srgbClr>
                </a:gs>
                <a:gs pos="28571">
                  <a:srgbClr val="00FF00">
                    <a:alpha val="14974"/>
                  </a:srgbClr>
                </a:gs>
                <a:gs pos="42857">
                  <a:srgbClr val="00FF00">
                    <a:alpha val="10093"/>
                  </a:srgbClr>
                </a:gs>
                <a:gs pos="57143">
                  <a:srgbClr val="00FF00">
                    <a:alpha val="5725"/>
                  </a:srgbClr>
                </a:gs>
                <a:gs pos="71429">
                  <a:srgbClr val="00FF00">
                    <a:alpha val="2722"/>
                  </a:srgbClr>
                </a:gs>
                <a:gs pos="85714">
                  <a:srgbClr val="00FF00">
                    <a:alpha val="1085"/>
                  </a:srgbClr>
                </a:gs>
                <a:gs pos="100000">
                  <a:srgbClr val="00FF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6423899">
              <a:off x="2512563" y="1719783"/>
              <a:ext cx="703112" cy="188747"/>
            </a:xfrm>
            <a:prstGeom prst="ellipse">
              <a:avLst/>
            </a:prstGeom>
            <a:gradFill>
              <a:gsLst>
                <a:gs pos="0">
                  <a:srgbClr val="0000FF">
                    <a:alpha val="12804"/>
                  </a:srgbClr>
                </a:gs>
                <a:gs pos="14286">
                  <a:srgbClr val="0000FF">
                    <a:alpha val="11832"/>
                  </a:srgbClr>
                </a:gs>
                <a:gs pos="28571">
                  <a:srgbClr val="0000FF">
                    <a:alpha val="9315"/>
                  </a:srgbClr>
                </a:gs>
                <a:gs pos="42857">
                  <a:srgbClr val="0000FF">
                    <a:alpha val="6212"/>
                  </a:srgbClr>
                </a:gs>
                <a:gs pos="57143">
                  <a:srgbClr val="0000FF">
                    <a:alpha val="3491"/>
                  </a:srgbClr>
                </a:gs>
                <a:gs pos="71429">
                  <a:srgbClr val="0000FF">
                    <a:alpha val="1650"/>
                  </a:srgbClr>
                </a:gs>
                <a:gs pos="85714">
                  <a:srgbClr val="0000FF">
                    <a:alpha val="656"/>
                  </a:srgbClr>
                </a:gs>
                <a:gs pos="100000">
                  <a:srgbClr val="0000FF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-8209587">
              <a:off x="801883" y="2939368"/>
              <a:ext cx="436054" cy="251127"/>
            </a:xfrm>
            <a:prstGeom prst="ellipse">
              <a:avLst/>
            </a:prstGeom>
            <a:gradFill>
              <a:gsLst>
                <a:gs pos="0">
                  <a:srgbClr val="00BB00">
                    <a:alpha val="13242"/>
                  </a:srgbClr>
                </a:gs>
                <a:gs pos="14286">
                  <a:srgbClr val="00BB00">
                    <a:alpha val="12240"/>
                  </a:srgbClr>
                </a:gs>
                <a:gs pos="28571">
                  <a:srgbClr val="00BB00">
                    <a:alpha val="9641"/>
                  </a:srgbClr>
                </a:gs>
                <a:gs pos="42857">
                  <a:srgbClr val="00BB00">
                    <a:alpha val="6433"/>
                  </a:srgbClr>
                </a:gs>
                <a:gs pos="57143">
                  <a:srgbClr val="00BB00">
                    <a:alpha val="3617"/>
                  </a:srgbClr>
                </a:gs>
                <a:gs pos="71429">
                  <a:srgbClr val="00BB00">
                    <a:alpha val="1710"/>
                  </a:srgbClr>
                </a:gs>
                <a:gs pos="85714">
                  <a:srgbClr val="00BB00">
                    <a:alpha val="680"/>
                  </a:srgbClr>
                </a:gs>
                <a:gs pos="100000">
                  <a:srgbClr val="00BB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2769260">
              <a:off x="3151082" y="544765"/>
              <a:ext cx="576365" cy="344546"/>
            </a:xfrm>
            <a:prstGeom prst="ellipse">
              <a:avLst/>
            </a:prstGeom>
            <a:gradFill>
              <a:gsLst>
                <a:gs pos="0">
                  <a:srgbClr val="FF7EFF">
                    <a:alpha val="32968"/>
                  </a:srgbClr>
                </a:gs>
                <a:gs pos="14286">
                  <a:srgbClr val="FF7EFF">
                    <a:alpha val="30764"/>
                  </a:srgbClr>
                </a:gs>
                <a:gs pos="28571">
                  <a:srgbClr val="FF7EFF">
                    <a:alpha val="24833"/>
                  </a:srgbClr>
                </a:gs>
                <a:gs pos="42857">
                  <a:srgbClr val="FF7EFF">
                    <a:alpha val="17075"/>
                  </a:srgbClr>
                </a:gs>
                <a:gs pos="57143">
                  <a:srgbClr val="FF7EFF">
                    <a:alpha val="9855"/>
                  </a:srgbClr>
                </a:gs>
                <a:gs pos="71429">
                  <a:srgbClr val="FF7EFF">
                    <a:alpha val="4740"/>
                  </a:srgbClr>
                </a:gs>
                <a:gs pos="85714">
                  <a:srgbClr val="FF7EFF">
                    <a:alpha val="1902"/>
                  </a:srgbClr>
                </a:gs>
                <a:gs pos="100000">
                  <a:srgbClr val="FF7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-9270093">
              <a:off x="885965" y="3359419"/>
              <a:ext cx="410010" cy="177943"/>
            </a:xfrm>
            <a:prstGeom prst="ellipse">
              <a:avLst/>
            </a:prstGeom>
            <a:gradFill>
              <a:gsLst>
                <a:gs pos="0">
                  <a:srgbClr val="00A9FF">
                    <a:alpha val="23054"/>
                  </a:srgbClr>
                </a:gs>
                <a:gs pos="14286">
                  <a:srgbClr val="00A9FF">
                    <a:alpha val="21406"/>
                  </a:srgbClr>
                </a:gs>
                <a:gs pos="28571">
                  <a:srgbClr val="00A9FF">
                    <a:alpha val="17058"/>
                  </a:srgbClr>
                </a:gs>
                <a:gs pos="42857">
                  <a:srgbClr val="00A9FF">
                    <a:alpha val="11545"/>
                  </a:srgbClr>
                </a:gs>
                <a:gs pos="57143">
                  <a:srgbClr val="00A9FF">
                    <a:alpha val="6572"/>
                  </a:srgbClr>
                </a:gs>
                <a:gs pos="71429">
                  <a:srgbClr val="00A9FF">
                    <a:alpha val="3132"/>
                  </a:srgbClr>
                </a:gs>
                <a:gs pos="85714">
                  <a:srgbClr val="00A9FF">
                    <a:alpha val="1250"/>
                  </a:srgbClr>
                </a:gs>
                <a:gs pos="100000">
                  <a:srgbClr val="00A9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3041169">
              <a:off x="828905" y="3303722"/>
              <a:ext cx="409847" cy="245506"/>
            </a:xfrm>
            <a:prstGeom prst="ellipse">
              <a:avLst/>
            </a:prstGeom>
            <a:gradFill>
              <a:gsLst>
                <a:gs pos="0">
                  <a:srgbClr val="581800">
                    <a:alpha val="32968"/>
                  </a:srgbClr>
                </a:gs>
                <a:gs pos="14286">
                  <a:srgbClr val="581800">
                    <a:alpha val="30764"/>
                  </a:srgbClr>
                </a:gs>
                <a:gs pos="28571">
                  <a:srgbClr val="581800">
                    <a:alpha val="24833"/>
                  </a:srgbClr>
                </a:gs>
                <a:gs pos="42857">
                  <a:srgbClr val="581800">
                    <a:alpha val="17075"/>
                  </a:srgbClr>
                </a:gs>
                <a:gs pos="57143">
                  <a:srgbClr val="581800">
                    <a:alpha val="9855"/>
                  </a:srgbClr>
                </a:gs>
                <a:gs pos="71429">
                  <a:srgbClr val="581800">
                    <a:alpha val="4740"/>
                  </a:srgbClr>
                </a:gs>
                <a:gs pos="85714">
                  <a:srgbClr val="581800">
                    <a:alpha val="1902"/>
                  </a:srgbClr>
                </a:gs>
                <a:gs pos="100000">
                  <a:srgbClr val="581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9564722">
              <a:off x="1648656" y="1549656"/>
              <a:ext cx="414084" cy="221220"/>
            </a:xfrm>
            <a:prstGeom prst="ellipse">
              <a:avLst/>
            </a:prstGeom>
            <a:gradFill>
              <a:gsLst>
                <a:gs pos="0">
                  <a:srgbClr val="0012FF">
                    <a:alpha val="11690"/>
                  </a:srgbClr>
                </a:gs>
                <a:gs pos="14286">
                  <a:srgbClr val="0012FF">
                    <a:alpha val="10797"/>
                  </a:srgbClr>
                </a:gs>
                <a:gs pos="28571">
                  <a:srgbClr val="0012FF">
                    <a:alpha val="8489"/>
                  </a:srgbClr>
                </a:gs>
                <a:gs pos="42857">
                  <a:srgbClr val="0012FF">
                    <a:alpha val="5653"/>
                  </a:srgbClr>
                </a:gs>
                <a:gs pos="57143">
                  <a:srgbClr val="0012FF">
                    <a:alpha val="3173"/>
                  </a:srgbClr>
                </a:gs>
                <a:gs pos="71429">
                  <a:srgbClr val="0012FF">
                    <a:alpha val="1498"/>
                  </a:srgbClr>
                </a:gs>
                <a:gs pos="85714">
                  <a:srgbClr val="0012FF">
                    <a:alpha val="595"/>
                  </a:srgbClr>
                </a:gs>
                <a:gs pos="100000">
                  <a:srgbClr val="0012FF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9809988">
              <a:off x="2962810" y="3440216"/>
              <a:ext cx="654421" cy="415719"/>
            </a:xfrm>
            <a:prstGeom prst="ellipse">
              <a:avLst/>
            </a:prstGeom>
            <a:gradFill>
              <a:gsLst>
                <a:gs pos="0">
                  <a:srgbClr val="000000">
                    <a:alpha val="23049"/>
                  </a:srgbClr>
                </a:gs>
                <a:gs pos="14286">
                  <a:srgbClr val="000000">
                    <a:alpha val="21400"/>
                  </a:srgbClr>
                </a:gs>
                <a:gs pos="28571">
                  <a:srgbClr val="000000">
                    <a:alpha val="17053"/>
                  </a:srgbClr>
                </a:gs>
                <a:gs pos="42857">
                  <a:srgbClr val="000000">
                    <a:alpha val="11542"/>
                  </a:srgbClr>
                </a:gs>
                <a:gs pos="57143">
                  <a:srgbClr val="000000">
                    <a:alpha val="6570"/>
                  </a:srgbClr>
                </a:gs>
                <a:gs pos="71429">
                  <a:srgbClr val="000000">
                    <a:alpha val="3131"/>
                  </a:srgbClr>
                </a:gs>
                <a:gs pos="85714">
                  <a:srgbClr val="000000">
                    <a:alpha val="1250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10190824">
              <a:off x="956363" y="1751409"/>
              <a:ext cx="416153" cy="226478"/>
            </a:xfrm>
            <a:prstGeom prst="ellipse">
              <a:avLst/>
            </a:prstGeom>
            <a:gradFill>
              <a:gsLst>
                <a:gs pos="0">
                  <a:srgbClr val="000000">
                    <a:alpha val="23491"/>
                  </a:srgbClr>
                </a:gs>
                <a:gs pos="14286">
                  <a:srgbClr val="000000">
                    <a:alpha val="21816"/>
                  </a:srgbClr>
                </a:gs>
                <a:gs pos="28571">
                  <a:srgbClr val="000000">
                    <a:alpha val="17394"/>
                  </a:srgbClr>
                </a:gs>
                <a:gs pos="42857">
                  <a:srgbClr val="000000">
                    <a:alpha val="11780"/>
                  </a:srgbClr>
                </a:gs>
                <a:gs pos="57143">
                  <a:srgbClr val="000000">
                    <a:alpha val="6709"/>
                  </a:srgbClr>
                </a:gs>
                <a:gs pos="71429">
                  <a:srgbClr val="000000">
                    <a:alpha val="3199"/>
                  </a:srgbClr>
                </a:gs>
                <a:gs pos="85714">
                  <a:srgbClr val="000000">
                    <a:alpha val="1277"/>
                  </a:srgbClr>
                </a:gs>
                <a:gs pos="100000">
                  <a:srgbClr val="0000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-8591167">
              <a:off x="1722050" y="1656788"/>
              <a:ext cx="454911" cy="219547"/>
            </a:xfrm>
            <a:prstGeom prst="ellipse">
              <a:avLst/>
            </a:prstGeom>
            <a:gradFill>
              <a:gsLst>
                <a:gs pos="0">
                  <a:srgbClr val="FFFFD9">
                    <a:alpha val="11914"/>
                  </a:srgbClr>
                </a:gs>
                <a:gs pos="14286">
                  <a:srgbClr val="FFFFD9">
                    <a:alpha val="11006"/>
                  </a:srgbClr>
                </a:gs>
                <a:gs pos="28571">
                  <a:srgbClr val="FFFFD9">
                    <a:alpha val="8656"/>
                  </a:srgbClr>
                </a:gs>
                <a:gs pos="42857">
                  <a:srgbClr val="FFFFD9">
                    <a:alpha val="5765"/>
                  </a:srgbClr>
                </a:gs>
                <a:gs pos="57143">
                  <a:srgbClr val="FFFFD9">
                    <a:alpha val="3237"/>
                  </a:srgbClr>
                </a:gs>
                <a:gs pos="71429">
                  <a:srgbClr val="FFFFD9">
                    <a:alpha val="1528"/>
                  </a:srgbClr>
                </a:gs>
                <a:gs pos="85714">
                  <a:srgbClr val="FFFFD9">
                    <a:alpha val="607"/>
                  </a:srgbClr>
                </a:gs>
                <a:gs pos="100000">
                  <a:srgbClr val="FFFFD9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4216292">
              <a:off x="-72606" y="2646103"/>
              <a:ext cx="395908" cy="180527"/>
            </a:xfrm>
            <a:prstGeom prst="ellipse">
              <a:avLst/>
            </a:prstGeom>
            <a:gradFill>
              <a:gsLst>
                <a:gs pos="0">
                  <a:srgbClr val="ECC057">
                    <a:alpha val="17771"/>
                  </a:srgbClr>
                </a:gs>
                <a:gs pos="14286">
                  <a:srgbClr val="ECC057">
                    <a:alpha val="16460"/>
                  </a:srgbClr>
                </a:gs>
                <a:gs pos="28571">
                  <a:srgbClr val="ECC057">
                    <a:alpha val="13033"/>
                  </a:srgbClr>
                </a:gs>
                <a:gs pos="42857">
                  <a:srgbClr val="ECC057">
                    <a:alpha val="8752"/>
                  </a:srgbClr>
                </a:gs>
                <a:gs pos="57143">
                  <a:srgbClr val="ECC057">
                    <a:alpha val="4948"/>
                  </a:srgbClr>
                </a:gs>
                <a:gs pos="71429">
                  <a:srgbClr val="ECC057">
                    <a:alpha val="2348"/>
                  </a:srgbClr>
                </a:gs>
                <a:gs pos="85714">
                  <a:srgbClr val="ECC057">
                    <a:alpha val="935"/>
                  </a:srgbClr>
                </a:gs>
                <a:gs pos="100000">
                  <a:srgbClr val="ECC057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-9366943">
              <a:off x="1177860" y="2510858"/>
              <a:ext cx="473844" cy="331086"/>
            </a:xfrm>
            <a:prstGeom prst="ellipse">
              <a:avLst/>
            </a:prstGeom>
            <a:gradFill>
              <a:gsLst>
                <a:gs pos="0">
                  <a:srgbClr val="007E00">
                    <a:alpha val="28119"/>
                  </a:srgbClr>
                </a:gs>
                <a:gs pos="14286">
                  <a:srgbClr val="007E00">
                    <a:alpha val="26174"/>
                  </a:srgbClr>
                </a:gs>
                <a:gs pos="28571">
                  <a:srgbClr val="007E00">
                    <a:alpha val="20992"/>
                  </a:srgbClr>
                </a:gs>
                <a:gs pos="42857">
                  <a:srgbClr val="007E00">
                    <a:alpha val="14320"/>
                  </a:srgbClr>
                </a:gs>
                <a:gs pos="57143">
                  <a:srgbClr val="007E00">
                    <a:alpha val="8207"/>
                  </a:srgbClr>
                </a:gs>
                <a:gs pos="71429">
                  <a:srgbClr val="007E00">
                    <a:alpha val="3929"/>
                  </a:srgbClr>
                </a:gs>
                <a:gs pos="85714">
                  <a:srgbClr val="007E00">
                    <a:alpha val="1573"/>
                  </a:srgbClr>
                </a:gs>
                <a:gs pos="100000">
                  <a:srgbClr val="007E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129069">
              <a:off x="-36582" y="2017252"/>
              <a:ext cx="309899" cy="194007"/>
            </a:xfrm>
            <a:prstGeom prst="ellipse">
              <a:avLst/>
            </a:prstGeom>
            <a:gradFill>
              <a:gsLst>
                <a:gs pos="0">
                  <a:srgbClr val="BA0092">
                    <a:alpha val="26612"/>
                  </a:srgbClr>
                </a:gs>
                <a:gs pos="14286">
                  <a:srgbClr val="BA0092">
                    <a:alpha val="24752"/>
                  </a:srgbClr>
                </a:gs>
                <a:gs pos="28571">
                  <a:srgbClr val="BA0092">
                    <a:alpha val="19813"/>
                  </a:srgbClr>
                </a:gs>
                <a:gs pos="42857">
                  <a:srgbClr val="BA0092">
                    <a:alpha val="13483"/>
                  </a:srgbClr>
                </a:gs>
                <a:gs pos="57143">
                  <a:srgbClr val="BA0092">
                    <a:alpha val="7712"/>
                  </a:srgbClr>
                </a:gs>
                <a:gs pos="71429">
                  <a:srgbClr val="BA0092">
                    <a:alpha val="3687"/>
                  </a:srgbClr>
                </a:gs>
                <a:gs pos="85714">
                  <a:srgbClr val="BA0092">
                    <a:alpha val="1474"/>
                  </a:srgbClr>
                </a:gs>
                <a:gs pos="100000">
                  <a:srgbClr val="BA0092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-8500058">
              <a:off x="-56646" y="1810751"/>
              <a:ext cx="382276" cy="96331"/>
            </a:xfrm>
            <a:prstGeom prst="ellipse">
              <a:avLst/>
            </a:prstGeom>
            <a:gradFill>
              <a:gsLst>
                <a:gs pos="0">
                  <a:srgbClr val="000077">
                    <a:alpha val="13704"/>
                  </a:srgbClr>
                </a:gs>
                <a:gs pos="14286">
                  <a:srgbClr val="000077">
                    <a:alpha val="12669"/>
                  </a:srgbClr>
                </a:gs>
                <a:gs pos="28571">
                  <a:srgbClr val="000077">
                    <a:alpha val="9984"/>
                  </a:srgbClr>
                </a:gs>
                <a:gs pos="42857">
                  <a:srgbClr val="000077">
                    <a:alpha val="6667"/>
                  </a:srgbClr>
                </a:gs>
                <a:gs pos="57143">
                  <a:srgbClr val="000077">
                    <a:alpha val="3751"/>
                  </a:srgbClr>
                </a:gs>
                <a:gs pos="71429">
                  <a:srgbClr val="000077">
                    <a:alpha val="1774"/>
                  </a:srgbClr>
                </a:gs>
                <a:gs pos="85714">
                  <a:srgbClr val="000077">
                    <a:alpha val="705"/>
                  </a:srgbClr>
                </a:gs>
                <a:gs pos="100000">
                  <a:srgbClr val="000077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3555556">
              <a:off x="648641" y="1801756"/>
              <a:ext cx="535891" cy="5345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9035935">
              <a:off x="892608" y="1936710"/>
              <a:ext cx="455935" cy="236202"/>
            </a:xfrm>
            <a:prstGeom prst="ellipse">
              <a:avLst/>
            </a:prstGeom>
            <a:gradFill>
              <a:gsLst>
                <a:gs pos="0">
                  <a:srgbClr val="935700">
                    <a:alpha val="32968"/>
                  </a:srgbClr>
                </a:gs>
                <a:gs pos="14286">
                  <a:srgbClr val="935700">
                    <a:alpha val="30764"/>
                  </a:srgbClr>
                </a:gs>
                <a:gs pos="28571">
                  <a:srgbClr val="935700">
                    <a:alpha val="24833"/>
                  </a:srgbClr>
                </a:gs>
                <a:gs pos="42857">
                  <a:srgbClr val="935700">
                    <a:alpha val="17075"/>
                  </a:srgbClr>
                </a:gs>
                <a:gs pos="57143">
                  <a:srgbClr val="935700">
                    <a:alpha val="9855"/>
                  </a:srgbClr>
                </a:gs>
                <a:gs pos="71429">
                  <a:srgbClr val="935700">
                    <a:alpha val="4740"/>
                  </a:srgbClr>
                </a:gs>
                <a:gs pos="85714">
                  <a:srgbClr val="935700">
                    <a:alpha val="1902"/>
                  </a:srgbClr>
                </a:gs>
                <a:gs pos="100000">
                  <a:srgbClr val="935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8932394">
              <a:off x="928743" y="2160292"/>
              <a:ext cx="287068" cy="119738"/>
            </a:xfrm>
            <a:prstGeom prst="ellipse">
              <a:avLst/>
            </a:prstGeom>
            <a:gradFill>
              <a:gsLst>
                <a:gs pos="0">
                  <a:srgbClr val="C183FF">
                    <a:alpha val="28896"/>
                  </a:srgbClr>
                </a:gs>
                <a:gs pos="14286">
                  <a:srgbClr val="C183FF">
                    <a:alpha val="26908"/>
                  </a:srgbClr>
                </a:gs>
                <a:gs pos="28571">
                  <a:srgbClr val="C183FF">
                    <a:alpha val="21602"/>
                  </a:srgbClr>
                </a:gs>
                <a:gs pos="42857">
                  <a:srgbClr val="C183FF">
                    <a:alpha val="14754"/>
                  </a:srgbClr>
                </a:gs>
                <a:gs pos="57143">
                  <a:srgbClr val="C183FF">
                    <a:alpha val="8465"/>
                  </a:srgbClr>
                </a:gs>
                <a:gs pos="71429">
                  <a:srgbClr val="C183FF">
                    <a:alpha val="4056"/>
                  </a:srgbClr>
                </a:gs>
                <a:gs pos="85714">
                  <a:srgbClr val="C183FF">
                    <a:alpha val="1624"/>
                  </a:srgbClr>
                </a:gs>
                <a:gs pos="100000">
                  <a:srgbClr val="C183FF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-8997303">
              <a:off x="1082818" y="3399778"/>
              <a:ext cx="297062" cy="130165"/>
            </a:xfrm>
            <a:prstGeom prst="ellipse">
              <a:avLst/>
            </a:prstGeom>
            <a:gradFill>
              <a:gsLst>
                <a:gs pos="0">
                  <a:srgbClr val="000000">
                    <a:alpha val="29344"/>
                  </a:srgbClr>
                </a:gs>
                <a:gs pos="14286">
                  <a:srgbClr val="000000">
                    <a:alpha val="27331"/>
                  </a:srgbClr>
                </a:gs>
                <a:gs pos="28571">
                  <a:srgbClr val="000000">
                    <a:alpha val="21955"/>
                  </a:srgbClr>
                </a:gs>
                <a:gs pos="42857">
                  <a:srgbClr val="000000">
                    <a:alpha val="15006"/>
                  </a:srgbClr>
                </a:gs>
                <a:gs pos="57143">
                  <a:srgbClr val="000000">
                    <a:alpha val="8615"/>
                  </a:srgbClr>
                </a:gs>
                <a:gs pos="71429">
                  <a:srgbClr val="000000">
                    <a:alpha val="4129"/>
                  </a:srgbClr>
                </a:gs>
                <a:gs pos="85714">
                  <a:srgbClr val="000000">
                    <a:alpha val="1654"/>
                  </a:srgbClr>
                </a:gs>
                <a:gs pos="100000">
                  <a:srgbClr val="00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2794551">
              <a:off x="742418" y="3286434"/>
              <a:ext cx="640787" cy="91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7112994">
              <a:off x="3020903" y="3336022"/>
              <a:ext cx="699699" cy="522906"/>
            </a:xfrm>
            <a:prstGeom prst="ellipse">
              <a:avLst/>
            </a:prstGeom>
            <a:gradFill>
              <a:gsLst>
                <a:gs pos="0">
                  <a:srgbClr val="6F9E00">
                    <a:alpha val="28773"/>
                  </a:srgbClr>
                </a:gs>
                <a:gs pos="14286">
                  <a:srgbClr val="6F9E00">
                    <a:alpha val="26791"/>
                  </a:srgbClr>
                </a:gs>
                <a:gs pos="28571">
                  <a:srgbClr val="6F9E00">
                    <a:alpha val="21505"/>
                  </a:srgbClr>
                </a:gs>
                <a:gs pos="42857">
                  <a:srgbClr val="6F9E00">
                    <a:alpha val="14685"/>
                  </a:srgbClr>
                </a:gs>
                <a:gs pos="57143">
                  <a:srgbClr val="6F9E00">
                    <a:alpha val="8424"/>
                  </a:srgbClr>
                </a:gs>
                <a:gs pos="71429">
                  <a:srgbClr val="6F9E00">
                    <a:alpha val="4036"/>
                  </a:srgbClr>
                </a:gs>
                <a:gs pos="85714">
                  <a:srgbClr val="6F9E00">
                    <a:alpha val="1616"/>
                  </a:srgbClr>
                </a:gs>
                <a:gs pos="100000">
                  <a:srgbClr val="6F9E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8996098">
              <a:off x="528036" y="495927"/>
              <a:ext cx="400471" cy="361567"/>
            </a:xfrm>
            <a:prstGeom prst="ellipse">
              <a:avLst/>
            </a:prstGeom>
            <a:gradFill>
              <a:gsLst>
                <a:gs pos="0">
                  <a:srgbClr val="FF0000">
                    <a:alpha val="8199"/>
                  </a:srgbClr>
                </a:gs>
                <a:gs pos="14286">
                  <a:srgbClr val="FF0000">
                    <a:alpha val="7562"/>
                  </a:srgbClr>
                </a:gs>
                <a:gs pos="28571">
                  <a:srgbClr val="FF0000">
                    <a:alpha val="5923"/>
                  </a:srgbClr>
                </a:gs>
                <a:gs pos="42857">
                  <a:srgbClr val="FF0000">
                    <a:alpha val="3925"/>
                  </a:srgbClr>
                </a:gs>
                <a:gs pos="57143">
                  <a:srgbClr val="FF0000">
                    <a:alpha val="2194"/>
                  </a:srgbClr>
                </a:gs>
                <a:gs pos="71429">
                  <a:srgbClr val="FF0000">
                    <a:alpha val="1033"/>
                  </a:srgbClr>
                </a:gs>
                <a:gs pos="85714">
                  <a:srgbClr val="FF0000">
                    <a:alpha val="410"/>
                  </a:srgbClr>
                </a:gs>
                <a:gs pos="100000">
                  <a:srgbClr val="FF0000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7666258">
              <a:off x="829371" y="2074306"/>
              <a:ext cx="467979" cy="163516"/>
            </a:xfrm>
            <a:prstGeom prst="ellipse">
              <a:avLst/>
            </a:prstGeom>
            <a:gradFill>
              <a:gsLst>
                <a:gs pos="0">
                  <a:srgbClr val="CD5900">
                    <a:alpha val="32968"/>
                  </a:srgbClr>
                </a:gs>
                <a:gs pos="14286">
                  <a:srgbClr val="CD5900">
                    <a:alpha val="30764"/>
                  </a:srgbClr>
                </a:gs>
                <a:gs pos="28571">
                  <a:srgbClr val="CD5900">
                    <a:alpha val="24833"/>
                  </a:srgbClr>
                </a:gs>
                <a:gs pos="42857">
                  <a:srgbClr val="CD5900">
                    <a:alpha val="17075"/>
                  </a:srgbClr>
                </a:gs>
                <a:gs pos="57143">
                  <a:srgbClr val="CD5900">
                    <a:alpha val="9855"/>
                  </a:srgbClr>
                </a:gs>
                <a:gs pos="71429">
                  <a:srgbClr val="CD5900">
                    <a:alpha val="4740"/>
                  </a:srgbClr>
                </a:gs>
                <a:gs pos="85714">
                  <a:srgbClr val="CD5900">
                    <a:alpha val="1902"/>
                  </a:srgbClr>
                </a:gs>
                <a:gs pos="100000">
                  <a:srgbClr val="CD5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10321831">
              <a:off x="2491203" y="1258907"/>
              <a:ext cx="496926" cy="272831"/>
            </a:xfrm>
            <a:prstGeom prst="ellipse">
              <a:avLst/>
            </a:prstGeom>
            <a:gradFill>
              <a:gsLst>
                <a:gs pos="0">
                  <a:srgbClr val="00FFD2">
                    <a:alpha val="29976"/>
                  </a:srgbClr>
                </a:gs>
                <a:gs pos="14286">
                  <a:srgbClr val="00FFD2">
                    <a:alpha val="27928"/>
                  </a:srgbClr>
                </a:gs>
                <a:gs pos="28571">
                  <a:srgbClr val="00FFD2">
                    <a:alpha val="22454"/>
                  </a:srgbClr>
                </a:gs>
                <a:gs pos="42857">
                  <a:srgbClr val="00FFD2">
                    <a:alpha val="15363"/>
                  </a:srgbClr>
                </a:gs>
                <a:gs pos="57143">
                  <a:srgbClr val="00FFD2">
                    <a:alpha val="8828"/>
                  </a:srgbClr>
                </a:gs>
                <a:gs pos="71429">
                  <a:srgbClr val="00FFD2">
                    <a:alpha val="4234"/>
                  </a:srgbClr>
                </a:gs>
                <a:gs pos="85714">
                  <a:srgbClr val="00FFD2">
                    <a:alpha val="1696"/>
                  </a:srgbClr>
                </a:gs>
                <a:gs pos="100000">
                  <a:srgbClr val="00FFD2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4404000">
              <a:off x="1673763" y="1632441"/>
              <a:ext cx="332227" cy="256571"/>
            </a:xfrm>
            <a:prstGeom prst="ellipse">
              <a:avLst/>
            </a:prstGeom>
            <a:gradFill>
              <a:gsLst>
                <a:gs pos="0">
                  <a:srgbClr val="FF0068">
                    <a:alpha val="10833"/>
                  </a:srgbClr>
                </a:gs>
                <a:gs pos="14286">
                  <a:srgbClr val="FF0068">
                    <a:alpha val="10002"/>
                  </a:srgbClr>
                </a:gs>
                <a:gs pos="28571">
                  <a:srgbClr val="FF0068">
                    <a:alpha val="7856"/>
                  </a:srgbClr>
                </a:gs>
                <a:gs pos="42857">
                  <a:srgbClr val="FF0068">
                    <a:alpha val="5225"/>
                  </a:srgbClr>
                </a:gs>
                <a:gs pos="57143">
                  <a:srgbClr val="FF0068">
                    <a:alpha val="2930"/>
                  </a:srgbClr>
                </a:gs>
                <a:gs pos="71429">
                  <a:srgbClr val="FF0068">
                    <a:alpha val="1382"/>
                  </a:srgbClr>
                </a:gs>
                <a:gs pos="85714">
                  <a:srgbClr val="FF0068">
                    <a:alpha val="549"/>
                  </a:srgbClr>
                </a:gs>
                <a:gs pos="100000">
                  <a:srgbClr val="FF0068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-9462500">
              <a:off x="134349" y="1847796"/>
              <a:ext cx="487520" cy="429833"/>
            </a:xfrm>
            <a:prstGeom prst="ellipse">
              <a:avLst/>
            </a:prstGeom>
            <a:gradFill>
              <a:gsLst>
                <a:gs pos="0">
                  <a:srgbClr val="BA7355">
                    <a:alpha val="21839"/>
                  </a:srgbClr>
                </a:gs>
                <a:gs pos="14286">
                  <a:srgbClr val="BA7355">
                    <a:alpha val="20266"/>
                  </a:srgbClr>
                </a:gs>
                <a:gs pos="28571">
                  <a:srgbClr val="BA7355">
                    <a:alpha val="16125"/>
                  </a:srgbClr>
                </a:gs>
                <a:gs pos="42857">
                  <a:srgbClr val="BA7355">
                    <a:alpha val="10893"/>
                  </a:srgbClr>
                </a:gs>
                <a:gs pos="57143">
                  <a:srgbClr val="BA7355">
                    <a:alpha val="6191"/>
                  </a:srgbClr>
                </a:gs>
                <a:gs pos="71429">
                  <a:srgbClr val="BA7355">
                    <a:alpha val="2947"/>
                  </a:srgbClr>
                </a:gs>
                <a:gs pos="85714">
                  <a:srgbClr val="BA7355">
                    <a:alpha val="1176"/>
                  </a:srgbClr>
                </a:gs>
                <a:gs pos="100000">
                  <a:srgbClr val="BA7355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6820210">
              <a:off x="2838408" y="747076"/>
              <a:ext cx="625422" cy="258716"/>
            </a:xfrm>
            <a:prstGeom prst="ellipse">
              <a:avLst/>
            </a:prstGeom>
            <a:gradFill>
              <a:gsLst>
                <a:gs pos="0">
                  <a:srgbClr val="FFDFFF">
                    <a:alpha val="32469"/>
                  </a:srgbClr>
                </a:gs>
                <a:gs pos="14286">
                  <a:srgbClr val="FFDFFF">
                    <a:alpha val="30290"/>
                  </a:srgbClr>
                </a:gs>
                <a:gs pos="28571">
                  <a:srgbClr val="FFDFFF">
                    <a:alpha val="24434"/>
                  </a:srgbClr>
                </a:gs>
                <a:gs pos="42857">
                  <a:srgbClr val="FFDFFF">
                    <a:alpha val="16787"/>
                  </a:srgbClr>
                </a:gs>
                <a:gs pos="57143">
                  <a:srgbClr val="FFDFFF">
                    <a:alpha val="9681"/>
                  </a:srgbClr>
                </a:gs>
                <a:gs pos="71429">
                  <a:srgbClr val="FFDFFF">
                    <a:alpha val="4655"/>
                  </a:srgbClr>
                </a:gs>
                <a:gs pos="85714">
                  <a:srgbClr val="FFDFFF">
                    <a:alpha val="1867"/>
                  </a:srgbClr>
                </a:gs>
                <a:gs pos="100000">
                  <a:srgbClr val="FFD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5842690">
              <a:off x="1168393" y="2457455"/>
              <a:ext cx="450608" cy="212370"/>
            </a:xfrm>
            <a:prstGeom prst="ellipse">
              <a:avLst/>
            </a:prstGeom>
            <a:gradFill>
              <a:gsLst>
                <a:gs pos="0">
                  <a:srgbClr val="000000">
                    <a:alpha val="17272"/>
                  </a:srgbClr>
                </a:gs>
                <a:gs pos="14286">
                  <a:srgbClr val="000000">
                    <a:alpha val="15994"/>
                  </a:srgbClr>
                </a:gs>
                <a:gs pos="28571">
                  <a:srgbClr val="000000">
                    <a:alpha val="12656"/>
                  </a:srgbClr>
                </a:gs>
                <a:gs pos="42857">
                  <a:srgbClr val="000000">
                    <a:alpha val="8493"/>
                  </a:srgbClr>
                </a:gs>
                <a:gs pos="57143">
                  <a:srgbClr val="000000">
                    <a:alpha val="4799"/>
                  </a:srgbClr>
                </a:gs>
                <a:gs pos="71429">
                  <a:srgbClr val="000000">
                    <a:alpha val="2276"/>
                  </a:srgbClr>
                </a:gs>
                <a:gs pos="85714">
                  <a:srgbClr val="000000">
                    <a:alpha val="906"/>
                  </a:srgbClr>
                </a:gs>
                <a:gs pos="100000">
                  <a:srgbClr val="00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7886081">
              <a:off x="787589" y="2258321"/>
              <a:ext cx="349262" cy="129711"/>
            </a:xfrm>
            <a:prstGeom prst="ellipse">
              <a:avLst/>
            </a:prstGeom>
            <a:gradFill>
              <a:gsLst>
                <a:gs pos="0">
                  <a:srgbClr val="FFB9FF">
                    <a:alpha val="29097"/>
                  </a:srgbClr>
                </a:gs>
                <a:gs pos="14286">
                  <a:srgbClr val="FFB9FF">
                    <a:alpha val="27097"/>
                  </a:srgbClr>
                </a:gs>
                <a:gs pos="28571">
                  <a:srgbClr val="FFB9FF">
                    <a:alpha val="21760"/>
                  </a:srgbClr>
                </a:gs>
                <a:gs pos="42857">
                  <a:srgbClr val="FFB9FF">
                    <a:alpha val="14867"/>
                  </a:srgbClr>
                </a:gs>
                <a:gs pos="57143">
                  <a:srgbClr val="FFB9FF">
                    <a:alpha val="8533"/>
                  </a:srgbClr>
                </a:gs>
                <a:gs pos="71429">
                  <a:srgbClr val="FFB9FF">
                    <a:alpha val="4089"/>
                  </a:srgbClr>
                </a:gs>
                <a:gs pos="85714">
                  <a:srgbClr val="FFB9FF">
                    <a:alpha val="1637"/>
                  </a:srgbClr>
                </a:gs>
                <a:gs pos="100000">
                  <a:srgbClr val="FFB9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6813176">
              <a:off x="-100047" y="3406731"/>
              <a:ext cx="438455" cy="381406"/>
            </a:xfrm>
            <a:prstGeom prst="ellipse">
              <a:avLst/>
            </a:prstGeom>
            <a:gradFill>
              <a:gsLst>
                <a:gs pos="0">
                  <a:srgbClr val="CB3A00">
                    <a:alpha val="16123"/>
                  </a:srgbClr>
                </a:gs>
                <a:gs pos="14286">
                  <a:srgbClr val="CB3A00">
                    <a:alpha val="14921"/>
                  </a:srgbClr>
                </a:gs>
                <a:gs pos="28571">
                  <a:srgbClr val="CB3A00">
                    <a:alpha val="11792"/>
                  </a:srgbClr>
                </a:gs>
                <a:gs pos="42857">
                  <a:srgbClr val="CB3A00">
                    <a:alpha val="7900"/>
                  </a:srgbClr>
                </a:gs>
                <a:gs pos="57143">
                  <a:srgbClr val="CB3A00">
                    <a:alpha val="4458"/>
                  </a:srgbClr>
                </a:gs>
                <a:gs pos="71429">
                  <a:srgbClr val="CB3A00">
                    <a:alpha val="2112"/>
                  </a:srgbClr>
                </a:gs>
                <a:gs pos="85714">
                  <a:srgbClr val="CB3A00">
                    <a:alpha val="841"/>
                  </a:srgbClr>
                </a:gs>
                <a:gs pos="100000">
                  <a:srgbClr val="CB3A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9463262">
              <a:off x="1858323" y="457423"/>
              <a:ext cx="598523" cy="82691"/>
            </a:xfrm>
            <a:prstGeom prst="ellipse">
              <a:avLst/>
            </a:prstGeom>
            <a:gradFill>
              <a:gsLst>
                <a:gs pos="0">
                  <a:srgbClr val="FF00FF">
                    <a:alpha val="7958"/>
                  </a:srgbClr>
                </a:gs>
                <a:gs pos="14286">
                  <a:srgbClr val="FF00FF">
                    <a:alpha val="7339"/>
                  </a:srgbClr>
                </a:gs>
                <a:gs pos="28571">
                  <a:srgbClr val="FF00FF">
                    <a:alpha val="5746"/>
                  </a:srgbClr>
                </a:gs>
                <a:gs pos="42857">
                  <a:srgbClr val="FF00FF">
                    <a:alpha val="3807"/>
                  </a:srgbClr>
                </a:gs>
                <a:gs pos="57143">
                  <a:srgbClr val="FF00FF">
                    <a:alpha val="2128"/>
                  </a:srgbClr>
                </a:gs>
                <a:gs pos="71429">
                  <a:srgbClr val="FF00FF">
                    <a:alpha val="1002"/>
                  </a:srgbClr>
                </a:gs>
                <a:gs pos="85714">
                  <a:srgbClr val="FF00FF">
                    <a:alpha val="397"/>
                  </a:srgbClr>
                </a:gs>
                <a:gs pos="100000">
                  <a:srgbClr val="FF00FF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3834100">
              <a:off x="1520962" y="2144893"/>
              <a:ext cx="288872" cy="71395"/>
            </a:xfrm>
            <a:prstGeom prst="ellipse">
              <a:avLst/>
            </a:prstGeom>
            <a:gradFill>
              <a:gsLst>
                <a:gs pos="0">
                  <a:srgbClr val="00008A">
                    <a:alpha val="26183"/>
                  </a:srgbClr>
                </a:gs>
                <a:gs pos="14286">
                  <a:srgbClr val="00008A">
                    <a:alpha val="24348"/>
                  </a:srgbClr>
                </a:gs>
                <a:gs pos="28571">
                  <a:srgbClr val="00008A">
                    <a:alpha val="19479"/>
                  </a:srgbClr>
                </a:gs>
                <a:gs pos="42857">
                  <a:srgbClr val="00008A">
                    <a:alpha val="13247"/>
                  </a:srgbClr>
                </a:gs>
                <a:gs pos="57143">
                  <a:srgbClr val="00008A">
                    <a:alpha val="7572"/>
                  </a:srgbClr>
                </a:gs>
                <a:gs pos="71429">
                  <a:srgbClr val="00008A">
                    <a:alpha val="3619"/>
                  </a:srgbClr>
                </a:gs>
                <a:gs pos="85714">
                  <a:srgbClr val="00008A">
                    <a:alpha val="1447"/>
                  </a:srgbClr>
                </a:gs>
                <a:gs pos="100000">
                  <a:srgbClr val="00008A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3409057">
              <a:off x="184869" y="1791918"/>
              <a:ext cx="466503" cy="413554"/>
            </a:xfrm>
            <a:prstGeom prst="ellipse">
              <a:avLst/>
            </a:prstGeom>
            <a:gradFill>
              <a:gsLst>
                <a:gs pos="0">
                  <a:srgbClr val="E67349">
                    <a:alpha val="17475"/>
                  </a:srgbClr>
                </a:gs>
                <a:gs pos="14286">
                  <a:srgbClr val="E67349">
                    <a:alpha val="16183"/>
                  </a:srgbClr>
                </a:gs>
                <a:gs pos="28571">
                  <a:srgbClr val="E67349">
                    <a:alpha val="12809"/>
                  </a:srgbClr>
                </a:gs>
                <a:gs pos="42857">
                  <a:srgbClr val="E67349">
                    <a:alpha val="8598"/>
                  </a:srgbClr>
                </a:gs>
                <a:gs pos="57143">
                  <a:srgbClr val="E67349">
                    <a:alpha val="4860"/>
                  </a:srgbClr>
                </a:gs>
                <a:gs pos="71429">
                  <a:srgbClr val="E67349">
                    <a:alpha val="2305"/>
                  </a:srgbClr>
                </a:gs>
                <a:gs pos="85714">
                  <a:srgbClr val="E67349">
                    <a:alpha val="918"/>
                  </a:srgbClr>
                </a:gs>
                <a:gs pos="100000">
                  <a:srgbClr val="E67349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-10427610">
              <a:off x="2971137" y="3375269"/>
              <a:ext cx="589063" cy="425782"/>
            </a:xfrm>
            <a:prstGeom prst="ellipse">
              <a:avLst/>
            </a:prstGeom>
            <a:gradFill>
              <a:gsLst>
                <a:gs pos="0">
                  <a:srgbClr val="FF0000">
                    <a:alpha val="11197"/>
                  </a:srgbClr>
                </a:gs>
                <a:gs pos="14286">
                  <a:srgbClr val="FF0000">
                    <a:alpha val="10340"/>
                  </a:srgbClr>
                </a:gs>
                <a:gs pos="28571">
                  <a:srgbClr val="FF0000">
                    <a:alpha val="8125"/>
                  </a:srgbClr>
                </a:gs>
                <a:gs pos="42857">
                  <a:srgbClr val="FF0000">
                    <a:alpha val="5407"/>
                  </a:srgbClr>
                </a:gs>
                <a:gs pos="57143">
                  <a:srgbClr val="FF0000">
                    <a:alpha val="3033"/>
                  </a:srgbClr>
                </a:gs>
                <a:gs pos="71429">
                  <a:srgbClr val="FF0000">
                    <a:alpha val="1431"/>
                  </a:srgbClr>
                </a:gs>
                <a:gs pos="85714">
                  <a:srgbClr val="FF0000">
                    <a:alpha val="568"/>
                  </a:srgbClr>
                </a:gs>
                <a:gs pos="100000">
                  <a:srgbClr val="FF00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7654382">
              <a:off x="873698" y="2514278"/>
              <a:ext cx="558778" cy="160422"/>
            </a:xfrm>
            <a:prstGeom prst="ellipse">
              <a:avLst/>
            </a:prstGeom>
            <a:gradFill>
              <a:gsLst>
                <a:gs pos="0">
                  <a:srgbClr val="0000FF">
                    <a:alpha val="18072"/>
                  </a:srgbClr>
                </a:gs>
                <a:gs pos="14286">
                  <a:srgbClr val="0000FF">
                    <a:alpha val="16741"/>
                  </a:srgbClr>
                </a:gs>
                <a:gs pos="28571">
                  <a:srgbClr val="0000FF">
                    <a:alpha val="13260"/>
                  </a:srgbClr>
                </a:gs>
                <a:gs pos="42857">
                  <a:srgbClr val="0000FF">
                    <a:alpha val="8909"/>
                  </a:srgbClr>
                </a:gs>
                <a:gs pos="57143">
                  <a:srgbClr val="0000FF">
                    <a:alpha val="5039"/>
                  </a:srgbClr>
                </a:gs>
                <a:gs pos="71429">
                  <a:srgbClr val="0000FF">
                    <a:alpha val="2391"/>
                  </a:srgbClr>
                </a:gs>
                <a:gs pos="85714">
                  <a:srgbClr val="0000FF">
                    <a:alpha val="952"/>
                  </a:srgbClr>
                </a:gs>
                <a:gs pos="100000">
                  <a:srgbClr val="0000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-9423815">
              <a:off x="2795177" y="3265436"/>
              <a:ext cx="713328" cy="650557"/>
            </a:xfrm>
            <a:prstGeom prst="ellipse">
              <a:avLst/>
            </a:prstGeom>
            <a:gradFill>
              <a:gsLst>
                <a:gs pos="0">
                  <a:srgbClr val="C7BA00">
                    <a:alpha val="24250"/>
                  </a:srgbClr>
                </a:gs>
                <a:gs pos="14286">
                  <a:srgbClr val="C7BA00">
                    <a:alpha val="22529"/>
                  </a:srgbClr>
                </a:gs>
                <a:gs pos="28571">
                  <a:srgbClr val="C7BA00">
                    <a:alpha val="17979"/>
                  </a:srgbClr>
                </a:gs>
                <a:gs pos="42857">
                  <a:srgbClr val="C7BA00">
                    <a:alpha val="12191"/>
                  </a:srgbClr>
                </a:gs>
                <a:gs pos="57143">
                  <a:srgbClr val="C7BA00">
                    <a:alpha val="6950"/>
                  </a:srgbClr>
                </a:gs>
                <a:gs pos="71429">
                  <a:srgbClr val="C7BA00">
                    <a:alpha val="3316"/>
                  </a:srgbClr>
                </a:gs>
                <a:gs pos="85714">
                  <a:srgbClr val="C7BA00">
                    <a:alpha val="1325"/>
                  </a:srgbClr>
                </a:gs>
                <a:gs pos="100000">
                  <a:srgbClr val="C7BA00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9917485">
              <a:off x="2055290" y="175364"/>
              <a:ext cx="408419" cy="383374"/>
            </a:xfrm>
            <a:prstGeom prst="ellipse">
              <a:avLst/>
            </a:prstGeom>
            <a:gradFill>
              <a:gsLst>
                <a:gs pos="0">
                  <a:srgbClr val="E375A0">
                    <a:alpha val="12926"/>
                  </a:srgbClr>
                </a:gs>
                <a:gs pos="14286">
                  <a:srgbClr val="E375A0">
                    <a:alpha val="11946"/>
                  </a:srgbClr>
                </a:gs>
                <a:gs pos="28571">
                  <a:srgbClr val="E375A0">
                    <a:alpha val="9406"/>
                  </a:srgbClr>
                </a:gs>
                <a:gs pos="42857">
                  <a:srgbClr val="E375A0">
                    <a:alpha val="6274"/>
                  </a:srgbClr>
                </a:gs>
                <a:gs pos="57143">
                  <a:srgbClr val="E375A0">
                    <a:alpha val="3526"/>
                  </a:srgbClr>
                </a:gs>
                <a:gs pos="71429">
                  <a:srgbClr val="E375A0">
                    <a:alpha val="1666"/>
                  </a:srgbClr>
                </a:gs>
                <a:gs pos="85714">
                  <a:srgbClr val="E375A0">
                    <a:alpha val="662"/>
                  </a:srgbClr>
                </a:gs>
                <a:gs pos="100000">
                  <a:srgbClr val="E375A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-9948879">
              <a:off x="25690" y="2681779"/>
              <a:ext cx="306631" cy="289042"/>
            </a:xfrm>
            <a:prstGeom prst="ellipse">
              <a:avLst/>
            </a:prstGeom>
            <a:gradFill>
              <a:gsLst>
                <a:gs pos="0">
                  <a:srgbClr val="C36100">
                    <a:alpha val="32968"/>
                  </a:srgbClr>
                </a:gs>
                <a:gs pos="14286">
                  <a:srgbClr val="C36100">
                    <a:alpha val="30764"/>
                  </a:srgbClr>
                </a:gs>
                <a:gs pos="28571">
                  <a:srgbClr val="C36100">
                    <a:alpha val="24833"/>
                  </a:srgbClr>
                </a:gs>
                <a:gs pos="42857">
                  <a:srgbClr val="C36100">
                    <a:alpha val="17075"/>
                  </a:srgbClr>
                </a:gs>
                <a:gs pos="57143">
                  <a:srgbClr val="C36100">
                    <a:alpha val="9855"/>
                  </a:srgbClr>
                </a:gs>
                <a:gs pos="71429">
                  <a:srgbClr val="C36100">
                    <a:alpha val="4740"/>
                  </a:srgbClr>
                </a:gs>
                <a:gs pos="85714">
                  <a:srgbClr val="C36100">
                    <a:alpha val="1902"/>
                  </a:srgbClr>
                </a:gs>
                <a:gs pos="100000">
                  <a:srgbClr val="C36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3734659">
              <a:off x="111879" y="1908852"/>
              <a:ext cx="489219" cy="477221"/>
            </a:xfrm>
            <a:prstGeom prst="ellipse">
              <a:avLst/>
            </a:prstGeom>
            <a:gradFill>
              <a:gsLst>
                <a:gs pos="0">
                  <a:srgbClr val="CA5100">
                    <a:alpha val="18877"/>
                  </a:srgbClr>
                </a:gs>
                <a:gs pos="14286">
                  <a:srgbClr val="CA5100">
                    <a:alpha val="17493"/>
                  </a:srgbClr>
                </a:gs>
                <a:gs pos="28571">
                  <a:srgbClr val="CA5100">
                    <a:alpha val="13869"/>
                  </a:srgbClr>
                </a:gs>
                <a:gs pos="42857">
                  <a:srgbClr val="CA5100">
                    <a:alpha val="9329"/>
                  </a:srgbClr>
                </a:gs>
                <a:gs pos="57143">
                  <a:srgbClr val="CA5100">
                    <a:alpha val="5282"/>
                  </a:srgbClr>
                </a:gs>
                <a:gs pos="71429">
                  <a:srgbClr val="CA5100">
                    <a:alpha val="2508"/>
                  </a:srgbClr>
                </a:gs>
                <a:gs pos="85714">
                  <a:srgbClr val="CA5100">
                    <a:alpha val="999"/>
                  </a:srgbClr>
                </a:gs>
                <a:gs pos="100000">
                  <a:srgbClr val="CA51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9767333">
              <a:off x="3057130" y="624318"/>
              <a:ext cx="593533" cy="353945"/>
            </a:xfrm>
            <a:prstGeom prst="ellipse">
              <a:avLst/>
            </a:prstGeom>
            <a:gradFill>
              <a:gsLst>
                <a:gs pos="0">
                  <a:srgbClr val="FFBFFF">
                    <a:alpha val="31171"/>
                  </a:srgbClr>
                </a:gs>
                <a:gs pos="14286">
                  <a:srgbClr val="FFBFFF">
                    <a:alpha val="29060"/>
                  </a:srgbClr>
                </a:gs>
                <a:gs pos="28571">
                  <a:srgbClr val="FFBFFF">
                    <a:alpha val="23400"/>
                  </a:srgbClr>
                </a:gs>
                <a:gs pos="42857">
                  <a:srgbClr val="FFBFFF">
                    <a:alpha val="16042"/>
                  </a:srgbClr>
                </a:gs>
                <a:gs pos="57143">
                  <a:srgbClr val="FFBFFF">
                    <a:alpha val="9234"/>
                  </a:srgbClr>
                </a:gs>
                <a:gs pos="71429">
                  <a:srgbClr val="FFBFFF">
                    <a:alpha val="4434"/>
                  </a:srgbClr>
                </a:gs>
                <a:gs pos="85714">
                  <a:srgbClr val="FFBFFF">
                    <a:alpha val="1777"/>
                  </a:srgbClr>
                </a:gs>
                <a:gs pos="100000">
                  <a:srgbClr val="FFBFFF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3484816">
              <a:off x="482422" y="1701815"/>
              <a:ext cx="258327" cy="184390"/>
            </a:xfrm>
            <a:prstGeom prst="ellipse">
              <a:avLst/>
            </a:prstGeom>
            <a:gradFill>
              <a:gsLst>
                <a:gs pos="0">
                  <a:srgbClr val="D11500">
                    <a:alpha val="7332"/>
                  </a:srgbClr>
                </a:gs>
                <a:gs pos="14286">
                  <a:srgbClr val="D11500">
                    <a:alpha val="6759"/>
                  </a:srgbClr>
                </a:gs>
                <a:gs pos="28571">
                  <a:srgbClr val="D11500">
                    <a:alpha val="5289"/>
                  </a:srgbClr>
                </a:gs>
                <a:gs pos="42857">
                  <a:srgbClr val="D11500">
                    <a:alpha val="3501"/>
                  </a:srgbClr>
                </a:gs>
                <a:gs pos="57143">
                  <a:srgbClr val="D11500">
                    <a:alpha val="1956"/>
                  </a:srgbClr>
                </a:gs>
                <a:gs pos="71429">
                  <a:srgbClr val="D11500">
                    <a:alpha val="920"/>
                  </a:srgbClr>
                </a:gs>
                <a:gs pos="85714">
                  <a:srgbClr val="D11500">
                    <a:alpha val="365"/>
                  </a:srgbClr>
                </a:gs>
                <a:gs pos="100000">
                  <a:srgbClr val="D115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5485597">
              <a:off x="201375" y="1767179"/>
              <a:ext cx="480105" cy="379073"/>
            </a:xfrm>
            <a:prstGeom prst="ellipse">
              <a:avLst/>
            </a:prstGeom>
            <a:gradFill>
              <a:gsLst>
                <a:gs pos="0">
                  <a:srgbClr val="B2884E">
                    <a:alpha val="21613"/>
                  </a:srgbClr>
                </a:gs>
                <a:gs pos="14286">
                  <a:srgbClr val="B2884E">
                    <a:alpha val="20054"/>
                  </a:srgbClr>
                </a:gs>
                <a:gs pos="28571">
                  <a:srgbClr val="B2884E">
                    <a:alpha val="15952"/>
                  </a:srgbClr>
                </a:gs>
                <a:gs pos="42857">
                  <a:srgbClr val="B2884E">
                    <a:alpha val="10773"/>
                  </a:srgbClr>
                </a:gs>
                <a:gs pos="57143">
                  <a:srgbClr val="B2884E">
                    <a:alpha val="6121"/>
                  </a:srgbClr>
                </a:gs>
                <a:gs pos="71429">
                  <a:srgbClr val="B2884E">
                    <a:alpha val="2913"/>
                  </a:srgbClr>
                </a:gs>
                <a:gs pos="85714">
                  <a:srgbClr val="B2884E">
                    <a:alpha val="1162"/>
                  </a:srgbClr>
                </a:gs>
                <a:gs pos="100000">
                  <a:srgbClr val="B2884E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10658556">
              <a:off x="2177280" y="221402"/>
              <a:ext cx="399119" cy="366227"/>
            </a:xfrm>
            <a:prstGeom prst="ellipse">
              <a:avLst/>
            </a:prstGeom>
            <a:gradFill>
              <a:gsLst>
                <a:gs pos="0">
                  <a:srgbClr val="B85792">
                    <a:alpha val="13313"/>
                  </a:srgbClr>
                </a:gs>
                <a:gs pos="14286">
                  <a:srgbClr val="B85792">
                    <a:alpha val="12305"/>
                  </a:srgbClr>
                </a:gs>
                <a:gs pos="28571">
                  <a:srgbClr val="B85792">
                    <a:alpha val="9693"/>
                  </a:srgbClr>
                </a:gs>
                <a:gs pos="42857">
                  <a:srgbClr val="B85792">
                    <a:alpha val="6469"/>
                  </a:srgbClr>
                </a:gs>
                <a:gs pos="57143">
                  <a:srgbClr val="B85792">
                    <a:alpha val="3638"/>
                  </a:srgbClr>
                </a:gs>
                <a:gs pos="71429">
                  <a:srgbClr val="B85792">
                    <a:alpha val="1720"/>
                  </a:srgbClr>
                </a:gs>
                <a:gs pos="85714">
                  <a:srgbClr val="B85792">
                    <a:alpha val="684"/>
                  </a:srgbClr>
                </a:gs>
                <a:gs pos="100000">
                  <a:srgbClr val="B85792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8704307">
              <a:off x="669213" y="-182861"/>
              <a:ext cx="459049" cy="365723"/>
            </a:xfrm>
            <a:prstGeom prst="ellipse">
              <a:avLst/>
            </a:prstGeom>
            <a:gradFill>
              <a:gsLst>
                <a:gs pos="0">
                  <a:srgbClr val="9C6374">
                    <a:alpha val="12882"/>
                  </a:srgbClr>
                </a:gs>
                <a:gs pos="14286">
                  <a:srgbClr val="9C6374">
                    <a:alpha val="11905"/>
                  </a:srgbClr>
                </a:gs>
                <a:gs pos="28571">
                  <a:srgbClr val="9C6374">
                    <a:alpha val="9373"/>
                  </a:srgbClr>
                </a:gs>
                <a:gs pos="42857">
                  <a:srgbClr val="9C6374">
                    <a:alpha val="6251"/>
                  </a:srgbClr>
                </a:gs>
                <a:gs pos="57143">
                  <a:srgbClr val="9C6374">
                    <a:alpha val="3514"/>
                  </a:srgbClr>
                </a:gs>
                <a:gs pos="71429">
                  <a:srgbClr val="9C6374">
                    <a:alpha val="1660"/>
                  </a:srgbClr>
                </a:gs>
                <a:gs pos="85714">
                  <a:srgbClr val="9C6374">
                    <a:alpha val="660"/>
                  </a:srgbClr>
                </a:gs>
                <a:gs pos="100000">
                  <a:srgbClr val="9C6374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8484598">
              <a:off x="660822" y="439294"/>
              <a:ext cx="386971" cy="329812"/>
            </a:xfrm>
            <a:prstGeom prst="ellipse">
              <a:avLst/>
            </a:prstGeom>
            <a:gradFill>
              <a:gsLst>
                <a:gs pos="0">
                  <a:srgbClr val="FF5AA8">
                    <a:alpha val="15148"/>
                  </a:srgbClr>
                </a:gs>
                <a:gs pos="14286">
                  <a:srgbClr val="FF5AA8">
                    <a:alpha val="14013"/>
                  </a:srgbClr>
                </a:gs>
                <a:gs pos="28571">
                  <a:srgbClr val="FF5AA8">
                    <a:alpha val="11061"/>
                  </a:srgbClr>
                </a:gs>
                <a:gs pos="42857">
                  <a:srgbClr val="FF5AA8">
                    <a:alpha val="7401"/>
                  </a:srgbClr>
                </a:gs>
                <a:gs pos="57143">
                  <a:srgbClr val="FF5AA8">
                    <a:alpha val="4171"/>
                  </a:srgbClr>
                </a:gs>
                <a:gs pos="71429">
                  <a:srgbClr val="FF5AA8">
                    <a:alpha val="1975"/>
                  </a:srgbClr>
                </a:gs>
                <a:gs pos="85714">
                  <a:srgbClr val="FF5AA8">
                    <a:alpha val="786"/>
                  </a:srgbClr>
                </a:gs>
                <a:gs pos="100000">
                  <a:srgbClr val="FF5AA8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8375792">
              <a:off x="3025133" y="1191211"/>
              <a:ext cx="732808" cy="477639"/>
            </a:xfrm>
            <a:prstGeom prst="ellipse">
              <a:avLst/>
            </a:prstGeom>
            <a:gradFill>
              <a:gsLst>
                <a:gs pos="0">
                  <a:srgbClr val="580046">
                    <a:alpha val="32968"/>
                  </a:srgbClr>
                </a:gs>
                <a:gs pos="14286">
                  <a:srgbClr val="580046">
                    <a:alpha val="30764"/>
                  </a:srgbClr>
                </a:gs>
                <a:gs pos="28571">
                  <a:srgbClr val="580046">
                    <a:alpha val="24833"/>
                  </a:srgbClr>
                </a:gs>
                <a:gs pos="42857">
                  <a:srgbClr val="580046">
                    <a:alpha val="17075"/>
                  </a:srgbClr>
                </a:gs>
                <a:gs pos="57143">
                  <a:srgbClr val="580046">
                    <a:alpha val="9855"/>
                  </a:srgbClr>
                </a:gs>
                <a:gs pos="71429">
                  <a:srgbClr val="580046">
                    <a:alpha val="4740"/>
                  </a:srgbClr>
                </a:gs>
                <a:gs pos="85714">
                  <a:srgbClr val="580046">
                    <a:alpha val="1902"/>
                  </a:srgbClr>
                </a:gs>
                <a:gs pos="100000">
                  <a:srgbClr val="58004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6271158">
              <a:off x="311431" y="2620163"/>
              <a:ext cx="390000" cy="249226"/>
            </a:xfrm>
            <a:prstGeom prst="ellipse">
              <a:avLst/>
            </a:prstGeom>
            <a:gradFill>
              <a:gsLst>
                <a:gs pos="0">
                  <a:srgbClr val="C77FFF">
                    <a:alpha val="8915"/>
                  </a:srgbClr>
                </a:gs>
                <a:gs pos="14286">
                  <a:srgbClr val="C77FFF">
                    <a:alpha val="8224"/>
                  </a:srgbClr>
                </a:gs>
                <a:gs pos="28571">
                  <a:srgbClr val="C77FFF">
                    <a:alpha val="6447"/>
                  </a:srgbClr>
                </a:gs>
                <a:gs pos="42857">
                  <a:srgbClr val="C77FFF">
                    <a:alpha val="4277"/>
                  </a:srgbClr>
                </a:gs>
                <a:gs pos="57143">
                  <a:srgbClr val="C77FFF">
                    <a:alpha val="2393"/>
                  </a:srgbClr>
                </a:gs>
                <a:gs pos="71429">
                  <a:srgbClr val="C77FFF">
                    <a:alpha val="1127"/>
                  </a:srgbClr>
                </a:gs>
                <a:gs pos="85714">
                  <a:srgbClr val="C77FFF">
                    <a:alpha val="447"/>
                  </a:srgbClr>
                </a:gs>
                <a:gs pos="100000">
                  <a:srgbClr val="C77FFF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6490152">
              <a:off x="350642" y="699073"/>
              <a:ext cx="525845" cy="290883"/>
            </a:xfrm>
            <a:prstGeom prst="ellipse">
              <a:avLst/>
            </a:prstGeom>
            <a:gradFill>
              <a:gsLst>
                <a:gs pos="0">
                  <a:srgbClr val="FF0000">
                    <a:alpha val="9664"/>
                  </a:srgbClr>
                </a:gs>
                <a:gs pos="14286">
                  <a:srgbClr val="FF0000">
                    <a:alpha val="8919"/>
                  </a:srgbClr>
                </a:gs>
                <a:gs pos="28571">
                  <a:srgbClr val="FF0000">
                    <a:alpha val="6996"/>
                  </a:srgbClr>
                </a:gs>
                <a:gs pos="42857">
                  <a:srgbClr val="FF0000">
                    <a:alpha val="4646"/>
                  </a:srgbClr>
                </a:gs>
                <a:gs pos="57143">
                  <a:srgbClr val="FF0000">
                    <a:alpha val="2602"/>
                  </a:srgbClr>
                </a:gs>
                <a:gs pos="71429">
                  <a:srgbClr val="FF0000">
                    <a:alpha val="1226"/>
                  </a:srgbClr>
                </a:gs>
                <a:gs pos="85714">
                  <a:srgbClr val="FF0000">
                    <a:alpha val="487"/>
                  </a:srgbClr>
                </a:gs>
                <a:gs pos="100000">
                  <a:srgbClr val="FF00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6565380">
              <a:off x="92315" y="1741912"/>
              <a:ext cx="417263" cy="331556"/>
            </a:xfrm>
            <a:prstGeom prst="ellipse">
              <a:avLst/>
            </a:prstGeom>
            <a:gradFill>
              <a:gsLst>
                <a:gs pos="0">
                  <a:srgbClr val="E14B00">
                    <a:alpha val="16522"/>
                  </a:srgbClr>
                </a:gs>
                <a:gs pos="14286">
                  <a:srgbClr val="E14B00">
                    <a:alpha val="15294"/>
                  </a:srgbClr>
                </a:gs>
                <a:gs pos="28571">
                  <a:srgbClr val="E14B00">
                    <a:alpha val="12092"/>
                  </a:srgbClr>
                </a:gs>
                <a:gs pos="42857">
                  <a:srgbClr val="E14B00">
                    <a:alpha val="8106"/>
                  </a:srgbClr>
                </a:gs>
                <a:gs pos="57143">
                  <a:srgbClr val="E14B00">
                    <a:alpha val="4576"/>
                  </a:srgbClr>
                </a:gs>
                <a:gs pos="71429">
                  <a:srgbClr val="E14B00">
                    <a:alpha val="2169"/>
                  </a:srgbClr>
                </a:gs>
                <a:gs pos="85714">
                  <a:srgbClr val="E14B00">
                    <a:alpha val="863"/>
                  </a:srgbClr>
                </a:gs>
                <a:gs pos="100000">
                  <a:srgbClr val="E14B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9994416">
              <a:off x="2120421" y="128288"/>
              <a:ext cx="408428" cy="361041"/>
            </a:xfrm>
            <a:prstGeom prst="ellipse">
              <a:avLst/>
            </a:prstGeom>
            <a:gradFill>
              <a:gsLst>
                <a:gs pos="0">
                  <a:srgbClr val="C48256">
                    <a:alpha val="15500"/>
                  </a:srgbClr>
                </a:gs>
                <a:gs pos="14286">
                  <a:srgbClr val="C48256">
                    <a:alpha val="14341"/>
                  </a:srgbClr>
                </a:gs>
                <a:gs pos="28571">
                  <a:srgbClr val="C48256">
                    <a:alpha val="11325"/>
                  </a:srgbClr>
                </a:gs>
                <a:gs pos="42857">
                  <a:srgbClr val="C48256">
                    <a:alpha val="7581"/>
                  </a:srgbClr>
                </a:gs>
                <a:gs pos="57143">
                  <a:srgbClr val="C48256">
                    <a:alpha val="4274"/>
                  </a:srgbClr>
                </a:gs>
                <a:gs pos="71429">
                  <a:srgbClr val="C48256">
                    <a:alpha val="2024"/>
                  </a:srgbClr>
                </a:gs>
                <a:gs pos="85714">
                  <a:srgbClr val="C48256">
                    <a:alpha val="805"/>
                  </a:srgbClr>
                </a:gs>
                <a:gs pos="100000">
                  <a:srgbClr val="C48256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5784122">
              <a:off x="-3127" y="2703727"/>
              <a:ext cx="273800" cy="224986"/>
            </a:xfrm>
            <a:prstGeom prst="ellipse">
              <a:avLst/>
            </a:prstGeom>
            <a:gradFill>
              <a:gsLst>
                <a:gs pos="0">
                  <a:srgbClr val="D77F95">
                    <a:alpha val="20928"/>
                  </a:srgbClr>
                </a:gs>
                <a:gs pos="14286">
                  <a:srgbClr val="D77F95">
                    <a:alpha val="19412"/>
                  </a:srgbClr>
                </a:gs>
                <a:gs pos="28571">
                  <a:srgbClr val="D77F95">
                    <a:alpha val="15429"/>
                  </a:srgbClr>
                </a:gs>
                <a:gs pos="42857">
                  <a:srgbClr val="D77F95">
                    <a:alpha val="10409"/>
                  </a:srgbClr>
                </a:gs>
                <a:gs pos="57143">
                  <a:srgbClr val="D77F95">
                    <a:alpha val="5909"/>
                  </a:srgbClr>
                </a:gs>
                <a:gs pos="71429">
                  <a:srgbClr val="D77F95">
                    <a:alpha val="2811"/>
                  </a:srgbClr>
                </a:gs>
                <a:gs pos="85714">
                  <a:srgbClr val="D77F95">
                    <a:alpha val="1121"/>
                  </a:srgbClr>
                </a:gs>
                <a:gs pos="100000">
                  <a:srgbClr val="D77F95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6744535">
              <a:off x="963360" y="2378638"/>
              <a:ext cx="660728" cy="352154"/>
            </a:xfrm>
            <a:prstGeom prst="ellipse">
              <a:avLst/>
            </a:prstGeom>
            <a:gradFill>
              <a:gsLst>
                <a:gs pos="0">
                  <a:srgbClr val="000000">
                    <a:alpha val="21442"/>
                  </a:srgbClr>
                </a:gs>
                <a:gs pos="14286">
                  <a:srgbClr val="000000">
                    <a:alpha val="19893"/>
                  </a:srgbClr>
                </a:gs>
                <a:gs pos="28571">
                  <a:srgbClr val="000000">
                    <a:alpha val="15821"/>
                  </a:srgbClr>
                </a:gs>
                <a:gs pos="42857">
                  <a:srgbClr val="000000">
                    <a:alpha val="10682"/>
                  </a:srgbClr>
                </a:gs>
                <a:gs pos="57143">
                  <a:srgbClr val="000000">
                    <a:alpha val="6068"/>
                  </a:srgbClr>
                </a:gs>
                <a:gs pos="71429">
                  <a:srgbClr val="000000">
                    <a:alpha val="2887"/>
                  </a:srgbClr>
                </a:gs>
                <a:gs pos="85714">
                  <a:srgbClr val="000000">
                    <a:alpha val="1152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10316470">
              <a:off x="-43513" y="3515154"/>
              <a:ext cx="672116" cy="265843"/>
            </a:xfrm>
            <a:prstGeom prst="ellipse">
              <a:avLst/>
            </a:prstGeom>
            <a:gradFill>
              <a:gsLst>
                <a:gs pos="0">
                  <a:srgbClr val="DB1C00">
                    <a:alpha val="16888"/>
                  </a:srgbClr>
                </a:gs>
                <a:gs pos="14286">
                  <a:srgbClr val="DB1C00">
                    <a:alpha val="15635"/>
                  </a:srgbClr>
                </a:gs>
                <a:gs pos="28571">
                  <a:srgbClr val="DB1C00">
                    <a:alpha val="12367"/>
                  </a:srgbClr>
                </a:gs>
                <a:gs pos="42857">
                  <a:srgbClr val="DB1C00">
                    <a:alpha val="8294"/>
                  </a:srgbClr>
                </a:gs>
                <a:gs pos="57143">
                  <a:srgbClr val="DB1C00">
                    <a:alpha val="4685"/>
                  </a:srgbClr>
                </a:gs>
                <a:gs pos="71429">
                  <a:srgbClr val="DB1C00">
                    <a:alpha val="2221"/>
                  </a:srgbClr>
                </a:gs>
                <a:gs pos="85714">
                  <a:srgbClr val="DB1C00">
                    <a:alpha val="884"/>
                  </a:srgbClr>
                </a:gs>
                <a:gs pos="100000">
                  <a:srgbClr val="DB1C0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7302844">
              <a:off x="430874" y="2984031"/>
              <a:ext cx="352651" cy="144005"/>
            </a:xfrm>
            <a:prstGeom prst="ellipse">
              <a:avLst/>
            </a:prstGeom>
            <a:gradFill>
              <a:gsLst>
                <a:gs pos="0">
                  <a:srgbClr val="FF9A00">
                    <a:alpha val="32968"/>
                  </a:srgbClr>
                </a:gs>
                <a:gs pos="14286">
                  <a:srgbClr val="FF9A00">
                    <a:alpha val="30764"/>
                  </a:srgbClr>
                </a:gs>
                <a:gs pos="28571">
                  <a:srgbClr val="FF9A00">
                    <a:alpha val="24833"/>
                  </a:srgbClr>
                </a:gs>
                <a:gs pos="42857">
                  <a:srgbClr val="FF9A00">
                    <a:alpha val="17075"/>
                  </a:srgbClr>
                </a:gs>
                <a:gs pos="57143">
                  <a:srgbClr val="FF9A00">
                    <a:alpha val="9855"/>
                  </a:srgbClr>
                </a:gs>
                <a:gs pos="71429">
                  <a:srgbClr val="FF9A00">
                    <a:alpha val="4740"/>
                  </a:srgbClr>
                </a:gs>
                <a:gs pos="85714">
                  <a:srgbClr val="FF9A00">
                    <a:alpha val="1902"/>
                  </a:srgbClr>
                </a:gs>
                <a:gs pos="100000">
                  <a:srgbClr val="FF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4457918">
              <a:off x="917818" y="2590102"/>
              <a:ext cx="406335" cy="344254"/>
            </a:xfrm>
            <a:prstGeom prst="ellipse">
              <a:avLst/>
            </a:prstGeom>
            <a:gradFill>
              <a:gsLst>
                <a:gs pos="0">
                  <a:srgbClr val="FF1F00">
                    <a:alpha val="32968"/>
                  </a:srgbClr>
                </a:gs>
                <a:gs pos="14286">
                  <a:srgbClr val="FF1F00">
                    <a:alpha val="30764"/>
                  </a:srgbClr>
                </a:gs>
                <a:gs pos="28571">
                  <a:srgbClr val="FF1F00">
                    <a:alpha val="24833"/>
                  </a:srgbClr>
                </a:gs>
                <a:gs pos="42857">
                  <a:srgbClr val="FF1F00">
                    <a:alpha val="17075"/>
                  </a:srgbClr>
                </a:gs>
                <a:gs pos="57143">
                  <a:srgbClr val="FF1F00">
                    <a:alpha val="9855"/>
                  </a:srgbClr>
                </a:gs>
                <a:gs pos="71429">
                  <a:srgbClr val="FF1F00">
                    <a:alpha val="4740"/>
                  </a:srgbClr>
                </a:gs>
                <a:gs pos="85714">
                  <a:srgbClr val="FF1F00">
                    <a:alpha val="1902"/>
                  </a:srgbClr>
                </a:gs>
                <a:gs pos="100000">
                  <a:srgbClr val="FF1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10174943">
              <a:off x="1019813" y="292442"/>
              <a:ext cx="446268" cy="382851"/>
            </a:xfrm>
            <a:prstGeom prst="ellipse">
              <a:avLst/>
            </a:prstGeom>
            <a:gradFill>
              <a:gsLst>
                <a:gs pos="0">
                  <a:srgbClr val="FF00FF">
                    <a:alpha val="6968"/>
                  </a:srgbClr>
                </a:gs>
                <a:gs pos="14286">
                  <a:srgbClr val="FF00FF">
                    <a:alpha val="6423"/>
                  </a:srgbClr>
                </a:gs>
                <a:gs pos="28571">
                  <a:srgbClr val="FF00FF">
                    <a:alpha val="5024"/>
                  </a:srgbClr>
                </a:gs>
                <a:gs pos="42857">
                  <a:srgbClr val="FF00FF">
                    <a:alpha val="3324"/>
                  </a:srgbClr>
                </a:gs>
                <a:gs pos="57143">
                  <a:srgbClr val="FF00FF">
                    <a:alpha val="1856"/>
                  </a:srgbClr>
                </a:gs>
                <a:gs pos="71429">
                  <a:srgbClr val="FF00FF">
                    <a:alpha val="873"/>
                  </a:srgbClr>
                </a:gs>
                <a:gs pos="85714">
                  <a:srgbClr val="FF00FF">
                    <a:alpha val="346"/>
                  </a:srgbClr>
                </a:gs>
                <a:gs pos="100000">
                  <a:srgbClr val="FF00FF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-9600773">
              <a:off x="1627190" y="1706169"/>
              <a:ext cx="402253" cy="213111"/>
            </a:xfrm>
            <a:prstGeom prst="ellipse">
              <a:avLst/>
            </a:prstGeom>
            <a:gradFill>
              <a:gsLst>
                <a:gs pos="0">
                  <a:srgbClr val="FFC99F">
                    <a:alpha val="31343"/>
                  </a:srgbClr>
                </a:gs>
                <a:gs pos="14286">
                  <a:srgbClr val="FFC99F">
                    <a:alpha val="29223"/>
                  </a:srgbClr>
                </a:gs>
                <a:gs pos="28571">
                  <a:srgbClr val="FFC99F">
                    <a:alpha val="23537"/>
                  </a:srgbClr>
                </a:gs>
                <a:gs pos="42857">
                  <a:srgbClr val="FFC99F">
                    <a:alpha val="16140"/>
                  </a:srgbClr>
                </a:gs>
                <a:gs pos="57143">
                  <a:srgbClr val="FFC99F">
                    <a:alpha val="9293"/>
                  </a:srgbClr>
                </a:gs>
                <a:gs pos="71429">
                  <a:srgbClr val="FFC99F">
                    <a:alpha val="4463"/>
                  </a:srgbClr>
                </a:gs>
                <a:gs pos="85714">
                  <a:srgbClr val="FFC99F">
                    <a:alpha val="1789"/>
                  </a:srgbClr>
                </a:gs>
                <a:gs pos="100000">
                  <a:srgbClr val="FFC99F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-8421841">
              <a:off x="855622" y="315767"/>
              <a:ext cx="484315" cy="396918"/>
            </a:xfrm>
            <a:prstGeom prst="ellipse">
              <a:avLst/>
            </a:prstGeom>
            <a:gradFill>
              <a:gsLst>
                <a:gs pos="0">
                  <a:srgbClr val="FF00FF">
                    <a:alpha val="3015"/>
                  </a:srgbClr>
                </a:gs>
                <a:gs pos="14286">
                  <a:srgbClr val="FF00FF">
                    <a:alpha val="2774"/>
                  </a:srgbClr>
                </a:gs>
                <a:gs pos="28571">
                  <a:srgbClr val="FF00FF">
                    <a:alpha val="2161"/>
                  </a:srgbClr>
                </a:gs>
                <a:gs pos="42857">
                  <a:srgbClr val="FF00FF">
                    <a:alpha val="1423"/>
                  </a:srgbClr>
                </a:gs>
                <a:gs pos="57143">
                  <a:srgbClr val="FF00FF">
                    <a:alpha val="791"/>
                  </a:srgbClr>
                </a:gs>
                <a:gs pos="71429">
                  <a:srgbClr val="FF00FF">
                    <a:alpha val="371"/>
                  </a:srgbClr>
                </a:gs>
                <a:gs pos="85714">
                  <a:srgbClr val="FF00FF">
                    <a:alpha val="147"/>
                  </a:srgbClr>
                </a:gs>
                <a:gs pos="100000">
                  <a:srgbClr val="FF00FF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8261789">
              <a:off x="3053862" y="1146408"/>
              <a:ext cx="638689" cy="489859"/>
            </a:xfrm>
            <a:prstGeom prst="ellipse">
              <a:avLst/>
            </a:prstGeom>
            <a:gradFill>
              <a:gsLst>
                <a:gs pos="0">
                  <a:srgbClr val="EFD59E">
                    <a:alpha val="32968"/>
                  </a:srgbClr>
                </a:gs>
                <a:gs pos="14286">
                  <a:srgbClr val="EFD59E">
                    <a:alpha val="30764"/>
                  </a:srgbClr>
                </a:gs>
                <a:gs pos="28571">
                  <a:srgbClr val="EFD59E">
                    <a:alpha val="24833"/>
                  </a:srgbClr>
                </a:gs>
                <a:gs pos="42857">
                  <a:srgbClr val="EFD59E">
                    <a:alpha val="17075"/>
                  </a:srgbClr>
                </a:gs>
                <a:gs pos="57143">
                  <a:srgbClr val="EFD59E">
                    <a:alpha val="9855"/>
                  </a:srgbClr>
                </a:gs>
                <a:gs pos="71429">
                  <a:srgbClr val="EFD59E">
                    <a:alpha val="4740"/>
                  </a:srgbClr>
                </a:gs>
                <a:gs pos="85714">
                  <a:srgbClr val="EFD59E">
                    <a:alpha val="1902"/>
                  </a:srgbClr>
                </a:gs>
                <a:gs pos="100000">
                  <a:srgbClr val="EFD5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6537736">
              <a:off x="1143078" y="233695"/>
              <a:ext cx="426677" cy="370848"/>
            </a:xfrm>
            <a:prstGeom prst="ellipse">
              <a:avLst/>
            </a:prstGeom>
            <a:gradFill>
              <a:gsLst>
                <a:gs pos="0">
                  <a:srgbClr val="FF00FF">
                    <a:alpha val="4851"/>
                  </a:srgbClr>
                </a:gs>
                <a:gs pos="14286">
                  <a:srgbClr val="FF00FF">
                    <a:alpha val="4468"/>
                  </a:srgbClr>
                </a:gs>
                <a:gs pos="28571">
                  <a:srgbClr val="FF00FF">
                    <a:alpha val="3486"/>
                  </a:srgbClr>
                </a:gs>
                <a:gs pos="42857">
                  <a:srgbClr val="FF00FF">
                    <a:alpha val="2301"/>
                  </a:srgbClr>
                </a:gs>
                <a:gs pos="57143">
                  <a:srgbClr val="FF00FF">
                    <a:alpha val="1281"/>
                  </a:srgbClr>
                </a:gs>
                <a:gs pos="71429">
                  <a:srgbClr val="FF00FF">
                    <a:alpha val="602"/>
                  </a:srgbClr>
                </a:gs>
                <a:gs pos="85714">
                  <a:srgbClr val="FF00FF">
                    <a:alpha val="238"/>
                  </a:srgbClr>
                </a:gs>
                <a:gs pos="100000">
                  <a:srgbClr val="FF00FF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8612934">
              <a:off x="2941453" y="1865506"/>
              <a:ext cx="505710" cy="259550"/>
            </a:xfrm>
            <a:prstGeom prst="ellipse">
              <a:avLst/>
            </a:prstGeom>
            <a:gradFill>
              <a:gsLst>
                <a:gs pos="0">
                  <a:srgbClr val="0000FF">
                    <a:alpha val="13894"/>
                  </a:srgbClr>
                </a:gs>
                <a:gs pos="14286">
                  <a:srgbClr val="0000FF">
                    <a:alpha val="12846"/>
                  </a:srgbClr>
                </a:gs>
                <a:gs pos="28571">
                  <a:srgbClr val="0000FF">
                    <a:alpha val="10126"/>
                  </a:srgbClr>
                </a:gs>
                <a:gs pos="42857">
                  <a:srgbClr val="0000FF">
                    <a:alpha val="6763"/>
                  </a:srgbClr>
                </a:gs>
                <a:gs pos="57143">
                  <a:srgbClr val="0000FF">
                    <a:alpha val="3806"/>
                  </a:srgbClr>
                </a:gs>
                <a:gs pos="71429">
                  <a:srgbClr val="0000FF">
                    <a:alpha val="1800"/>
                  </a:srgbClr>
                </a:gs>
                <a:gs pos="85714">
                  <a:srgbClr val="0000FF">
                    <a:alpha val="716"/>
                  </a:srgbClr>
                </a:gs>
                <a:gs pos="100000">
                  <a:srgbClr val="0000FF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8984375">
              <a:off x="932342" y="3477605"/>
              <a:ext cx="503301" cy="120779"/>
            </a:xfrm>
            <a:prstGeom prst="ellipse">
              <a:avLst/>
            </a:prstGeom>
            <a:gradFill>
              <a:gsLst>
                <a:gs pos="0">
                  <a:srgbClr val="000000">
                    <a:alpha val="9159"/>
                  </a:srgbClr>
                </a:gs>
                <a:gs pos="14286">
                  <a:srgbClr val="000000">
                    <a:alpha val="8450"/>
                  </a:srgbClr>
                </a:gs>
                <a:gs pos="28571">
                  <a:srgbClr val="000000">
                    <a:alpha val="6625"/>
                  </a:srgbClr>
                </a:gs>
                <a:gs pos="42857">
                  <a:srgbClr val="000000">
                    <a:alpha val="4397"/>
                  </a:srgbClr>
                </a:gs>
                <a:gs pos="57143">
                  <a:srgbClr val="000000">
                    <a:alpha val="2461"/>
                  </a:srgbClr>
                </a:gs>
                <a:gs pos="71429">
                  <a:srgbClr val="000000">
                    <a:alpha val="1159"/>
                  </a:srgbClr>
                </a:gs>
                <a:gs pos="85714">
                  <a:srgbClr val="000000">
                    <a:alpha val="460"/>
                  </a:srgbClr>
                </a:gs>
                <a:gs pos="100000">
                  <a:srgbClr val="00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7096234">
              <a:off x="918022" y="2567057"/>
              <a:ext cx="510053" cy="3783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6574255">
              <a:off x="568967" y="2535705"/>
              <a:ext cx="261121" cy="141564"/>
            </a:xfrm>
            <a:prstGeom prst="ellipse">
              <a:avLst/>
            </a:prstGeom>
            <a:gradFill>
              <a:gsLst>
                <a:gs pos="0">
                  <a:srgbClr val="9B00DA">
                    <a:alpha val="32968"/>
                  </a:srgbClr>
                </a:gs>
                <a:gs pos="14286">
                  <a:srgbClr val="9B00DA">
                    <a:alpha val="30764"/>
                  </a:srgbClr>
                </a:gs>
                <a:gs pos="28571">
                  <a:srgbClr val="9B00DA">
                    <a:alpha val="24833"/>
                  </a:srgbClr>
                </a:gs>
                <a:gs pos="42857">
                  <a:srgbClr val="9B00DA">
                    <a:alpha val="17075"/>
                  </a:srgbClr>
                </a:gs>
                <a:gs pos="57143">
                  <a:srgbClr val="9B00DA">
                    <a:alpha val="9855"/>
                  </a:srgbClr>
                </a:gs>
                <a:gs pos="71429">
                  <a:srgbClr val="9B00DA">
                    <a:alpha val="4740"/>
                  </a:srgbClr>
                </a:gs>
                <a:gs pos="85714">
                  <a:srgbClr val="9B00DA">
                    <a:alpha val="1902"/>
                  </a:srgbClr>
                </a:gs>
                <a:gs pos="100000">
                  <a:srgbClr val="9B00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263332">
              <a:off x="380294" y="1024971"/>
              <a:ext cx="492474" cy="96951"/>
            </a:xfrm>
            <a:prstGeom prst="ellipse">
              <a:avLst/>
            </a:prstGeom>
            <a:gradFill>
              <a:gsLst>
                <a:gs pos="0">
                  <a:srgbClr val="FF866D">
                    <a:alpha val="32968"/>
                  </a:srgbClr>
                </a:gs>
                <a:gs pos="14286">
                  <a:srgbClr val="FF866D">
                    <a:alpha val="30764"/>
                  </a:srgbClr>
                </a:gs>
                <a:gs pos="28571">
                  <a:srgbClr val="FF866D">
                    <a:alpha val="24833"/>
                  </a:srgbClr>
                </a:gs>
                <a:gs pos="42857">
                  <a:srgbClr val="FF866D">
                    <a:alpha val="17075"/>
                  </a:srgbClr>
                </a:gs>
                <a:gs pos="57143">
                  <a:srgbClr val="FF866D">
                    <a:alpha val="9855"/>
                  </a:srgbClr>
                </a:gs>
                <a:gs pos="71429">
                  <a:srgbClr val="FF866D">
                    <a:alpha val="4740"/>
                  </a:srgbClr>
                </a:gs>
                <a:gs pos="85714">
                  <a:srgbClr val="FF866D">
                    <a:alpha val="1902"/>
                  </a:srgbClr>
                </a:gs>
                <a:gs pos="100000">
                  <a:srgbClr val="FF866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7377110">
              <a:off x="1708369" y="1711306"/>
              <a:ext cx="420326" cy="48423"/>
            </a:xfrm>
            <a:prstGeom prst="ellipse">
              <a:avLst/>
            </a:prstGeom>
            <a:gradFill>
              <a:gsLst>
                <a:gs pos="0">
                  <a:srgbClr val="FFFF00">
                    <a:alpha val="24884"/>
                  </a:srgbClr>
                </a:gs>
                <a:gs pos="14286">
                  <a:srgbClr val="FFFF00">
                    <a:alpha val="23125"/>
                  </a:srgbClr>
                </a:gs>
                <a:gs pos="28571">
                  <a:srgbClr val="FFFF00">
                    <a:alpha val="18470"/>
                  </a:srgbClr>
                </a:gs>
                <a:gs pos="42857">
                  <a:srgbClr val="FFFF00">
                    <a:alpha val="12535"/>
                  </a:srgbClr>
                </a:gs>
                <a:gs pos="57143">
                  <a:srgbClr val="FFFF00">
                    <a:alpha val="7153"/>
                  </a:srgbClr>
                </a:gs>
                <a:gs pos="71429">
                  <a:srgbClr val="FFFF00">
                    <a:alpha val="3414"/>
                  </a:srgbClr>
                </a:gs>
                <a:gs pos="85714">
                  <a:srgbClr val="FFFF00">
                    <a:alpha val="1364"/>
                  </a:srgbClr>
                </a:gs>
                <a:gs pos="100000">
                  <a:srgbClr val="FFFF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6377813">
              <a:off x="327260" y="2556230"/>
              <a:ext cx="699854" cy="1726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6747324">
              <a:off x="285213" y="2485123"/>
              <a:ext cx="673033" cy="204182"/>
            </a:xfrm>
            <a:prstGeom prst="ellipse">
              <a:avLst/>
            </a:prstGeom>
            <a:gradFill>
              <a:gsLst>
                <a:gs pos="0">
                  <a:srgbClr val="FFFF00">
                    <a:alpha val="11444"/>
                  </a:srgbClr>
                </a:gs>
                <a:gs pos="14286">
                  <a:srgbClr val="FFFF00">
                    <a:alpha val="10569"/>
                  </a:srgbClr>
                </a:gs>
                <a:gs pos="28571">
                  <a:srgbClr val="FFFF00">
                    <a:alpha val="8308"/>
                  </a:srgbClr>
                </a:gs>
                <a:gs pos="42857">
                  <a:srgbClr val="FFFF00">
                    <a:alpha val="5530"/>
                  </a:srgbClr>
                </a:gs>
                <a:gs pos="57143">
                  <a:srgbClr val="FFFF00">
                    <a:alpha val="3103"/>
                  </a:srgbClr>
                </a:gs>
                <a:gs pos="71429">
                  <a:srgbClr val="FFFF00">
                    <a:alpha val="1465"/>
                  </a:srgbClr>
                </a:gs>
                <a:gs pos="85714">
                  <a:srgbClr val="FFFF00">
                    <a:alpha val="582"/>
                  </a:srgbClr>
                </a:gs>
                <a:gs pos="100000">
                  <a:srgbClr val="FFFF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7572148">
              <a:off x="2421631" y="1997002"/>
              <a:ext cx="656776" cy="211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9632505">
              <a:off x="1273718" y="2787213"/>
              <a:ext cx="559264" cy="179173"/>
            </a:xfrm>
            <a:prstGeom prst="ellipse">
              <a:avLst/>
            </a:prstGeom>
            <a:gradFill>
              <a:gsLst>
                <a:gs pos="0">
                  <a:srgbClr val="B200FF">
                    <a:alpha val="15635"/>
                  </a:srgbClr>
                </a:gs>
                <a:gs pos="14286">
                  <a:srgbClr val="B200FF">
                    <a:alpha val="14467"/>
                  </a:srgbClr>
                </a:gs>
                <a:gs pos="28571">
                  <a:srgbClr val="B200FF">
                    <a:alpha val="11426"/>
                  </a:srgbClr>
                </a:gs>
                <a:gs pos="42857">
                  <a:srgbClr val="B200FF">
                    <a:alpha val="7650"/>
                  </a:srgbClr>
                </a:gs>
                <a:gs pos="57143">
                  <a:srgbClr val="B200FF">
                    <a:alpha val="4314"/>
                  </a:srgbClr>
                </a:gs>
                <a:gs pos="71429">
                  <a:srgbClr val="B200FF">
                    <a:alpha val="2043"/>
                  </a:srgbClr>
                </a:gs>
                <a:gs pos="85714">
                  <a:srgbClr val="B200FF">
                    <a:alpha val="813"/>
                  </a:srgbClr>
                </a:gs>
                <a:gs pos="100000">
                  <a:srgbClr val="B200F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-8140773">
              <a:off x="1973452" y="1857385"/>
              <a:ext cx="538020" cy="145948"/>
            </a:xfrm>
            <a:prstGeom prst="ellipse">
              <a:avLst/>
            </a:prstGeom>
            <a:gradFill>
              <a:gsLst>
                <a:gs pos="0">
                  <a:srgbClr val="000000">
                    <a:alpha val="14855"/>
                  </a:srgbClr>
                </a:gs>
                <a:gs pos="14286">
                  <a:srgbClr val="000000">
                    <a:alpha val="13741"/>
                  </a:srgbClr>
                </a:gs>
                <a:gs pos="28571">
                  <a:srgbClr val="000000">
                    <a:alpha val="10843"/>
                  </a:srgbClr>
                </a:gs>
                <a:gs pos="42857">
                  <a:srgbClr val="000000">
                    <a:alpha val="7251"/>
                  </a:srgbClr>
                </a:gs>
                <a:gs pos="57143">
                  <a:srgbClr val="000000">
                    <a:alpha val="4085"/>
                  </a:srgbClr>
                </a:gs>
                <a:gs pos="71429">
                  <a:srgbClr val="000000">
                    <a:alpha val="1934"/>
                  </a:srgbClr>
                </a:gs>
                <a:gs pos="85714">
                  <a:srgbClr val="000000">
                    <a:alpha val="769"/>
                  </a:srgbClr>
                </a:gs>
                <a:gs pos="100000">
                  <a:srgbClr val="0000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3649577">
              <a:off x="599503" y="1806078"/>
              <a:ext cx="621178" cy="125862"/>
            </a:xfrm>
            <a:prstGeom prst="ellipse">
              <a:avLst/>
            </a:prstGeom>
            <a:gradFill>
              <a:gsLst>
                <a:gs pos="0">
                  <a:srgbClr val="FFFF00">
                    <a:alpha val="25902"/>
                  </a:srgbClr>
                </a:gs>
                <a:gs pos="14286">
                  <a:srgbClr val="FFFF00">
                    <a:alpha val="24084"/>
                  </a:srgbClr>
                </a:gs>
                <a:gs pos="28571">
                  <a:srgbClr val="FFFF00">
                    <a:alpha val="19260"/>
                  </a:srgbClr>
                </a:gs>
                <a:gs pos="42857">
                  <a:srgbClr val="FFFF00">
                    <a:alpha val="13093"/>
                  </a:srgbClr>
                </a:gs>
                <a:gs pos="57143">
                  <a:srgbClr val="FFFF00">
                    <a:alpha val="7481"/>
                  </a:srgbClr>
                </a:gs>
                <a:gs pos="71429">
                  <a:srgbClr val="FFFF00">
                    <a:alpha val="3574"/>
                  </a:srgbClr>
                </a:gs>
                <a:gs pos="85714">
                  <a:srgbClr val="FFFF00">
                    <a:alpha val="1429"/>
                  </a:srgbClr>
                </a:gs>
                <a:gs pos="100000">
                  <a:srgbClr val="FFFF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8275059">
              <a:off x="1724419" y="2489555"/>
              <a:ext cx="576879" cy="269221"/>
            </a:xfrm>
            <a:prstGeom prst="ellipse">
              <a:avLst/>
            </a:prstGeom>
            <a:gradFill>
              <a:gsLst>
                <a:gs pos="0">
                  <a:srgbClr val="9D0000">
                    <a:alpha val="17905"/>
                  </a:srgbClr>
                </a:gs>
                <a:gs pos="14286">
                  <a:srgbClr val="9D0000">
                    <a:alpha val="16584"/>
                  </a:srgbClr>
                </a:gs>
                <a:gs pos="28571">
                  <a:srgbClr val="9D0000">
                    <a:alpha val="13133"/>
                  </a:srgbClr>
                </a:gs>
                <a:gs pos="42857">
                  <a:srgbClr val="9D0000">
                    <a:alpha val="8821"/>
                  </a:srgbClr>
                </a:gs>
                <a:gs pos="57143">
                  <a:srgbClr val="9D0000">
                    <a:alpha val="4988"/>
                  </a:srgbClr>
                </a:gs>
                <a:gs pos="71429">
                  <a:srgbClr val="9D0000">
                    <a:alpha val="2367"/>
                  </a:srgbClr>
                </a:gs>
                <a:gs pos="85714">
                  <a:srgbClr val="9D0000">
                    <a:alpha val="943"/>
                  </a:srgbClr>
                </a:gs>
                <a:gs pos="100000">
                  <a:srgbClr val="9D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9053358">
              <a:off x="2784812" y="1749845"/>
              <a:ext cx="728767" cy="69979"/>
            </a:xfrm>
            <a:prstGeom prst="ellipse">
              <a:avLst/>
            </a:prstGeom>
            <a:gradFill>
              <a:gsLst>
                <a:gs pos="0">
                  <a:srgbClr val="000000">
                    <a:alpha val="15684"/>
                  </a:srgbClr>
                </a:gs>
                <a:gs pos="14286">
                  <a:srgbClr val="000000">
                    <a:alpha val="14513"/>
                  </a:srgbClr>
                </a:gs>
                <a:gs pos="28571">
                  <a:srgbClr val="000000">
                    <a:alpha val="11463"/>
                  </a:srgbClr>
                </a:gs>
                <a:gs pos="42857">
                  <a:srgbClr val="000000">
                    <a:alpha val="7675"/>
                  </a:srgbClr>
                </a:gs>
                <a:gs pos="57143">
                  <a:srgbClr val="000000">
                    <a:alpha val="4328"/>
                  </a:srgbClr>
                </a:gs>
                <a:gs pos="71429">
                  <a:srgbClr val="000000">
                    <a:alpha val="2050"/>
                  </a:srgbClr>
                </a:gs>
                <a:gs pos="85714">
                  <a:srgbClr val="000000">
                    <a:alpha val="816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8903105">
              <a:off x="3009891" y="35317"/>
              <a:ext cx="712624" cy="3712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-10756483">
              <a:off x="1626344" y="3337065"/>
              <a:ext cx="459110" cy="307156"/>
            </a:xfrm>
            <a:prstGeom prst="ellipse">
              <a:avLst/>
            </a:prstGeom>
            <a:gradFill>
              <a:gsLst>
                <a:gs pos="0">
                  <a:srgbClr val="000000">
                    <a:alpha val="14660"/>
                  </a:srgbClr>
                </a:gs>
                <a:gs pos="14286">
                  <a:srgbClr val="000000">
                    <a:alpha val="13559"/>
                  </a:srgbClr>
                </a:gs>
                <a:gs pos="28571">
                  <a:srgbClr val="000000">
                    <a:alpha val="10697"/>
                  </a:srgbClr>
                </a:gs>
                <a:gs pos="42857">
                  <a:srgbClr val="000000">
                    <a:alpha val="7152"/>
                  </a:srgbClr>
                </a:gs>
                <a:gs pos="57143">
                  <a:srgbClr val="000000">
                    <a:alpha val="4028"/>
                  </a:srgbClr>
                </a:gs>
                <a:gs pos="71429">
                  <a:srgbClr val="000000">
                    <a:alpha val="1906"/>
                  </a:srgbClr>
                </a:gs>
                <a:gs pos="85714">
                  <a:srgbClr val="000000">
                    <a:alpha val="758"/>
                  </a:srgbClr>
                </a:gs>
                <a:gs pos="100000">
                  <a:srgbClr val="000000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3988919">
              <a:off x="2244013" y="848688"/>
              <a:ext cx="675615" cy="65368"/>
            </a:xfrm>
            <a:prstGeom prst="ellipse">
              <a:avLst/>
            </a:prstGeom>
            <a:gradFill>
              <a:gsLst>
                <a:gs pos="0">
                  <a:srgbClr val="BD005E">
                    <a:alpha val="32968"/>
                  </a:srgbClr>
                </a:gs>
                <a:gs pos="14286">
                  <a:srgbClr val="BD005E">
                    <a:alpha val="30764"/>
                  </a:srgbClr>
                </a:gs>
                <a:gs pos="28571">
                  <a:srgbClr val="BD005E">
                    <a:alpha val="24833"/>
                  </a:srgbClr>
                </a:gs>
                <a:gs pos="42857">
                  <a:srgbClr val="BD005E">
                    <a:alpha val="17075"/>
                  </a:srgbClr>
                </a:gs>
                <a:gs pos="57143">
                  <a:srgbClr val="BD005E">
                    <a:alpha val="9855"/>
                  </a:srgbClr>
                </a:gs>
                <a:gs pos="71429">
                  <a:srgbClr val="BD005E">
                    <a:alpha val="4740"/>
                  </a:srgbClr>
                </a:gs>
                <a:gs pos="85714">
                  <a:srgbClr val="BD005E">
                    <a:alpha val="1902"/>
                  </a:srgbClr>
                </a:gs>
                <a:gs pos="100000">
                  <a:srgbClr val="BD005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9626973">
              <a:off x="1058498" y="2829740"/>
              <a:ext cx="718891" cy="335848"/>
            </a:xfrm>
            <a:prstGeom prst="ellipse">
              <a:avLst/>
            </a:prstGeom>
            <a:gradFill>
              <a:gsLst>
                <a:gs pos="0">
                  <a:srgbClr val="0000FF">
                    <a:alpha val="12765"/>
                  </a:srgbClr>
                </a:gs>
                <a:gs pos="14286">
                  <a:srgbClr val="0000FF">
                    <a:alpha val="11796"/>
                  </a:srgbClr>
                </a:gs>
                <a:gs pos="28571">
                  <a:srgbClr val="0000FF">
                    <a:alpha val="9286"/>
                  </a:srgbClr>
                </a:gs>
                <a:gs pos="42857">
                  <a:srgbClr val="0000FF">
                    <a:alpha val="6193"/>
                  </a:srgbClr>
                </a:gs>
                <a:gs pos="57143">
                  <a:srgbClr val="0000FF">
                    <a:alpha val="3480"/>
                  </a:srgbClr>
                </a:gs>
                <a:gs pos="71429">
                  <a:srgbClr val="0000FF">
                    <a:alpha val="1644"/>
                  </a:srgbClr>
                </a:gs>
                <a:gs pos="85714">
                  <a:srgbClr val="0000FF">
                    <a:alpha val="654"/>
                  </a:srgbClr>
                </a:gs>
                <a:gs pos="100000">
                  <a:srgbClr val="0000FF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8912409">
              <a:off x="2614984" y="2045619"/>
              <a:ext cx="626168" cy="211436"/>
            </a:xfrm>
            <a:prstGeom prst="ellipse">
              <a:avLst/>
            </a:prstGeom>
            <a:gradFill>
              <a:gsLst>
                <a:gs pos="0">
                  <a:srgbClr val="000000">
                    <a:alpha val="20462"/>
                  </a:srgbClr>
                </a:gs>
                <a:gs pos="14286">
                  <a:srgbClr val="000000">
                    <a:alpha val="18976"/>
                  </a:srgbClr>
                </a:gs>
                <a:gs pos="28571">
                  <a:srgbClr val="000000">
                    <a:alpha val="15073"/>
                  </a:srgbClr>
                </a:gs>
                <a:gs pos="42857">
                  <a:srgbClr val="000000">
                    <a:alpha val="10162"/>
                  </a:srgbClr>
                </a:gs>
                <a:gs pos="57143">
                  <a:srgbClr val="000000">
                    <a:alpha val="5765"/>
                  </a:srgbClr>
                </a:gs>
                <a:gs pos="71429">
                  <a:srgbClr val="000000">
                    <a:alpha val="2741"/>
                  </a:srgbClr>
                </a:gs>
                <a:gs pos="85714">
                  <a:srgbClr val="000000">
                    <a:alpha val="1093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-10505147">
              <a:off x="1852875" y="1639419"/>
              <a:ext cx="561865" cy="249429"/>
            </a:xfrm>
            <a:prstGeom prst="ellipse">
              <a:avLst/>
            </a:prstGeom>
            <a:gradFill>
              <a:gsLst>
                <a:gs pos="0">
                  <a:srgbClr val="FFFF98">
                    <a:alpha val="32672"/>
                  </a:srgbClr>
                </a:gs>
                <a:gs pos="14286">
                  <a:srgbClr val="FFFF98">
                    <a:alpha val="30483"/>
                  </a:srgbClr>
                </a:gs>
                <a:gs pos="28571">
                  <a:srgbClr val="FFFF98">
                    <a:alpha val="24596"/>
                  </a:srgbClr>
                </a:gs>
                <a:gs pos="42857">
                  <a:srgbClr val="FFFF98">
                    <a:alpha val="16904"/>
                  </a:srgbClr>
                </a:gs>
                <a:gs pos="57143">
                  <a:srgbClr val="FFFF98">
                    <a:alpha val="9752"/>
                  </a:srgbClr>
                </a:gs>
                <a:gs pos="71429">
                  <a:srgbClr val="FFFF98">
                    <a:alpha val="4689"/>
                  </a:srgbClr>
                </a:gs>
                <a:gs pos="85714">
                  <a:srgbClr val="FFFF98">
                    <a:alpha val="1881"/>
                  </a:srgbClr>
                </a:gs>
                <a:gs pos="100000">
                  <a:srgbClr val="FFFF98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8916384">
              <a:off x="1986022" y="2383290"/>
              <a:ext cx="589722" cy="284737"/>
            </a:xfrm>
            <a:prstGeom prst="ellipse">
              <a:avLst/>
            </a:prstGeom>
            <a:gradFill>
              <a:gsLst>
                <a:gs pos="0">
                  <a:srgbClr val="740000">
                    <a:alpha val="19617"/>
                  </a:srgbClr>
                </a:gs>
                <a:gs pos="14286">
                  <a:srgbClr val="740000">
                    <a:alpha val="18185"/>
                  </a:srgbClr>
                </a:gs>
                <a:gs pos="28571">
                  <a:srgbClr val="740000">
                    <a:alpha val="14430"/>
                  </a:srgbClr>
                </a:gs>
                <a:gs pos="42857">
                  <a:srgbClr val="740000">
                    <a:alpha val="9717"/>
                  </a:srgbClr>
                </a:gs>
                <a:gs pos="57143">
                  <a:srgbClr val="740000">
                    <a:alpha val="5507"/>
                  </a:srgbClr>
                </a:gs>
                <a:gs pos="71429">
                  <a:srgbClr val="740000">
                    <a:alpha val="2616"/>
                  </a:srgbClr>
                </a:gs>
                <a:gs pos="85714">
                  <a:srgbClr val="740000">
                    <a:alpha val="1043"/>
                  </a:srgbClr>
                </a:gs>
                <a:gs pos="100000">
                  <a:srgbClr val="740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8275387">
              <a:off x="1925676" y="2325746"/>
              <a:ext cx="598092" cy="265579"/>
            </a:xfrm>
            <a:prstGeom prst="ellipse">
              <a:avLst/>
            </a:prstGeom>
            <a:gradFill>
              <a:gsLst>
                <a:gs pos="0">
                  <a:srgbClr val="4F0000">
                    <a:alpha val="21757"/>
                  </a:srgbClr>
                </a:gs>
                <a:gs pos="14286">
                  <a:srgbClr val="4F0000">
                    <a:alpha val="20188"/>
                  </a:srgbClr>
                </a:gs>
                <a:gs pos="28571">
                  <a:srgbClr val="4F0000">
                    <a:alpha val="16062"/>
                  </a:srgbClr>
                </a:gs>
                <a:gs pos="42857">
                  <a:srgbClr val="4F0000">
                    <a:alpha val="10850"/>
                  </a:srgbClr>
                </a:gs>
                <a:gs pos="57143">
                  <a:srgbClr val="4F0000">
                    <a:alpha val="6165"/>
                  </a:srgbClr>
                </a:gs>
                <a:gs pos="71429">
                  <a:srgbClr val="4F0000">
                    <a:alpha val="2935"/>
                  </a:srgbClr>
                </a:gs>
                <a:gs pos="85714">
                  <a:srgbClr val="4F0000">
                    <a:alpha val="1171"/>
                  </a:srgbClr>
                </a:gs>
                <a:gs pos="100000">
                  <a:srgbClr val="4F000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9281959">
              <a:off x="-289498" y="3185535"/>
              <a:ext cx="754834" cy="181200"/>
            </a:xfrm>
            <a:prstGeom prst="ellipse">
              <a:avLst/>
            </a:prstGeom>
            <a:gradFill>
              <a:gsLst>
                <a:gs pos="0">
                  <a:srgbClr val="CDB900">
                    <a:alpha val="32968"/>
                  </a:srgbClr>
                </a:gs>
                <a:gs pos="14286">
                  <a:srgbClr val="CDB900">
                    <a:alpha val="30764"/>
                  </a:srgbClr>
                </a:gs>
                <a:gs pos="28571">
                  <a:srgbClr val="CDB900">
                    <a:alpha val="24833"/>
                  </a:srgbClr>
                </a:gs>
                <a:gs pos="42857">
                  <a:srgbClr val="CDB900">
                    <a:alpha val="17075"/>
                  </a:srgbClr>
                </a:gs>
                <a:gs pos="57143">
                  <a:srgbClr val="CDB900">
                    <a:alpha val="9855"/>
                  </a:srgbClr>
                </a:gs>
                <a:gs pos="71429">
                  <a:srgbClr val="CDB900">
                    <a:alpha val="4740"/>
                  </a:srgbClr>
                </a:gs>
                <a:gs pos="85714">
                  <a:srgbClr val="CDB900">
                    <a:alpha val="1902"/>
                  </a:srgbClr>
                </a:gs>
                <a:gs pos="100000">
                  <a:srgbClr val="CDB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-10146141">
              <a:off x="1650737" y="3277883"/>
              <a:ext cx="520358" cy="259497"/>
            </a:xfrm>
            <a:prstGeom prst="ellipse">
              <a:avLst/>
            </a:prstGeom>
            <a:gradFill>
              <a:gsLst>
                <a:gs pos="0">
                  <a:srgbClr val="000000">
                    <a:alpha val="6823"/>
                  </a:srgbClr>
                </a:gs>
                <a:gs pos="14286">
                  <a:srgbClr val="000000">
                    <a:alpha val="6289"/>
                  </a:srgbClr>
                </a:gs>
                <a:gs pos="28571">
                  <a:srgbClr val="000000">
                    <a:alpha val="4918"/>
                  </a:srgbClr>
                </a:gs>
                <a:gs pos="42857">
                  <a:srgbClr val="000000">
                    <a:alpha val="3254"/>
                  </a:srgbClr>
                </a:gs>
                <a:gs pos="57143">
                  <a:srgbClr val="000000">
                    <a:alpha val="1816"/>
                  </a:srgbClr>
                </a:gs>
                <a:gs pos="71429">
                  <a:srgbClr val="000000">
                    <a:alpha val="854"/>
                  </a:srgbClr>
                </a:gs>
                <a:gs pos="85714">
                  <a:srgbClr val="000000">
                    <a:alpha val="339"/>
                  </a:srgbClr>
                </a:gs>
                <a:gs pos="100000">
                  <a:srgbClr val="0000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7362378">
              <a:off x="2863760" y="872657"/>
              <a:ext cx="623548" cy="300024"/>
            </a:xfrm>
            <a:prstGeom prst="ellipse">
              <a:avLst/>
            </a:prstGeom>
            <a:gradFill>
              <a:gsLst>
                <a:gs pos="0">
                  <a:srgbClr val="2100FF">
                    <a:alpha val="5920"/>
                  </a:srgbClr>
                </a:gs>
                <a:gs pos="14286">
                  <a:srgbClr val="2100FF">
                    <a:alpha val="5455"/>
                  </a:srgbClr>
                </a:gs>
                <a:gs pos="28571">
                  <a:srgbClr val="2100FF">
                    <a:alpha val="4262"/>
                  </a:srgbClr>
                </a:gs>
                <a:gs pos="42857">
                  <a:srgbClr val="2100FF">
                    <a:alpha val="2816"/>
                  </a:srgbClr>
                </a:gs>
                <a:gs pos="57143">
                  <a:srgbClr val="2100FF">
                    <a:alpha val="1570"/>
                  </a:srgbClr>
                </a:gs>
                <a:gs pos="71429">
                  <a:srgbClr val="2100FF">
                    <a:alpha val="738"/>
                  </a:srgbClr>
                </a:gs>
                <a:gs pos="85714">
                  <a:srgbClr val="2100FF">
                    <a:alpha val="293"/>
                  </a:srgbClr>
                </a:gs>
                <a:gs pos="100000">
                  <a:srgbClr val="2100FF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8172460">
              <a:off x="1959705" y="2828939"/>
              <a:ext cx="602575" cy="335388"/>
            </a:xfrm>
            <a:prstGeom prst="ellipse">
              <a:avLst/>
            </a:prstGeom>
            <a:gradFill>
              <a:gsLst>
                <a:gs pos="0">
                  <a:srgbClr val="FF0000">
                    <a:alpha val="16295"/>
                  </a:srgbClr>
                </a:gs>
                <a:gs pos="14286">
                  <a:srgbClr val="FF0000">
                    <a:alpha val="15082"/>
                  </a:srgbClr>
                </a:gs>
                <a:gs pos="28571">
                  <a:srgbClr val="FF0000">
                    <a:alpha val="11921"/>
                  </a:srgbClr>
                </a:gs>
                <a:gs pos="42857">
                  <a:srgbClr val="FF0000">
                    <a:alpha val="7989"/>
                  </a:srgbClr>
                </a:gs>
                <a:gs pos="57143">
                  <a:srgbClr val="FF0000">
                    <a:alpha val="4509"/>
                  </a:srgbClr>
                </a:gs>
                <a:gs pos="71429">
                  <a:srgbClr val="FF0000">
                    <a:alpha val="2136"/>
                  </a:srgbClr>
                </a:gs>
                <a:gs pos="85714">
                  <a:srgbClr val="FF0000">
                    <a:alpha val="850"/>
                  </a:srgbClr>
                </a:gs>
                <a:gs pos="100000">
                  <a:srgbClr val="FF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10686656">
              <a:off x="1933819" y="3239601"/>
              <a:ext cx="704934" cy="427364"/>
            </a:xfrm>
            <a:prstGeom prst="ellipse">
              <a:avLst/>
            </a:prstGeom>
            <a:gradFill>
              <a:gsLst>
                <a:gs pos="0">
                  <a:srgbClr val="FF0000">
                    <a:alpha val="28121"/>
                  </a:srgbClr>
                </a:gs>
                <a:gs pos="14286">
                  <a:srgbClr val="FF0000">
                    <a:alpha val="26176"/>
                  </a:srgbClr>
                </a:gs>
                <a:gs pos="28571">
                  <a:srgbClr val="FF0000">
                    <a:alpha val="20993"/>
                  </a:srgbClr>
                </a:gs>
                <a:gs pos="42857">
                  <a:srgbClr val="FF0000">
                    <a:alpha val="14321"/>
                  </a:srgbClr>
                </a:gs>
                <a:gs pos="57143">
                  <a:srgbClr val="FF0000">
                    <a:alpha val="8208"/>
                  </a:srgbClr>
                </a:gs>
                <a:gs pos="71429">
                  <a:srgbClr val="FF0000">
                    <a:alpha val="3930"/>
                  </a:srgbClr>
                </a:gs>
                <a:gs pos="85714">
                  <a:srgbClr val="FF0000">
                    <a:alpha val="1573"/>
                  </a:srgbClr>
                </a:gs>
                <a:gs pos="100000">
                  <a:srgbClr val="FF00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8088921">
              <a:off x="1412563" y="303735"/>
              <a:ext cx="492241" cy="81038"/>
            </a:xfrm>
            <a:prstGeom prst="ellipse">
              <a:avLst/>
            </a:prstGeom>
            <a:gradFill>
              <a:gsLst>
                <a:gs pos="0">
                  <a:srgbClr val="FF002B">
                    <a:alpha val="32968"/>
                  </a:srgbClr>
                </a:gs>
                <a:gs pos="14286">
                  <a:srgbClr val="FF002B">
                    <a:alpha val="30764"/>
                  </a:srgbClr>
                </a:gs>
                <a:gs pos="28571">
                  <a:srgbClr val="FF002B">
                    <a:alpha val="24833"/>
                  </a:srgbClr>
                </a:gs>
                <a:gs pos="42857">
                  <a:srgbClr val="FF002B">
                    <a:alpha val="17075"/>
                  </a:srgbClr>
                </a:gs>
                <a:gs pos="57143">
                  <a:srgbClr val="FF002B">
                    <a:alpha val="9855"/>
                  </a:srgbClr>
                </a:gs>
                <a:gs pos="71429">
                  <a:srgbClr val="FF002B">
                    <a:alpha val="4740"/>
                  </a:srgbClr>
                </a:gs>
                <a:gs pos="85714">
                  <a:srgbClr val="FF002B">
                    <a:alpha val="1902"/>
                  </a:srgbClr>
                </a:gs>
                <a:gs pos="100000">
                  <a:srgbClr val="FF002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4271007">
              <a:off x="407079" y="2056093"/>
              <a:ext cx="601815" cy="347020"/>
            </a:xfrm>
            <a:prstGeom prst="ellipse">
              <a:avLst/>
            </a:prstGeom>
            <a:gradFill>
              <a:gsLst>
                <a:gs pos="0">
                  <a:srgbClr val="FFFF00">
                    <a:alpha val="16201"/>
                  </a:srgbClr>
                </a:gs>
                <a:gs pos="14286">
                  <a:srgbClr val="FFFF00">
                    <a:alpha val="14994"/>
                  </a:srgbClr>
                </a:gs>
                <a:gs pos="28571">
                  <a:srgbClr val="FFFF00">
                    <a:alpha val="11850"/>
                  </a:srgbClr>
                </a:gs>
                <a:gs pos="42857">
                  <a:srgbClr val="FFFF00">
                    <a:alpha val="7940"/>
                  </a:srgbClr>
                </a:gs>
                <a:gs pos="57143">
                  <a:srgbClr val="FFFF00">
                    <a:alpha val="4481"/>
                  </a:srgbClr>
                </a:gs>
                <a:gs pos="71429">
                  <a:srgbClr val="FFFF00">
                    <a:alpha val="2123"/>
                  </a:srgbClr>
                </a:gs>
                <a:gs pos="85714">
                  <a:srgbClr val="FFFF00">
                    <a:alpha val="845"/>
                  </a:srgbClr>
                </a:gs>
                <a:gs pos="100000">
                  <a:srgbClr val="FFFF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7732931">
              <a:off x="3121887" y="923027"/>
              <a:ext cx="456552" cy="325052"/>
            </a:xfrm>
            <a:prstGeom prst="ellipse">
              <a:avLst/>
            </a:prstGeom>
            <a:gradFill>
              <a:gsLst>
                <a:gs pos="0">
                  <a:srgbClr val="FFA853">
                    <a:alpha val="32968"/>
                  </a:srgbClr>
                </a:gs>
                <a:gs pos="14286">
                  <a:srgbClr val="FFA853">
                    <a:alpha val="30764"/>
                  </a:srgbClr>
                </a:gs>
                <a:gs pos="28571">
                  <a:srgbClr val="FFA853">
                    <a:alpha val="24833"/>
                  </a:srgbClr>
                </a:gs>
                <a:gs pos="42857">
                  <a:srgbClr val="FFA853">
                    <a:alpha val="17075"/>
                  </a:srgbClr>
                </a:gs>
                <a:gs pos="57143">
                  <a:srgbClr val="FFA853">
                    <a:alpha val="9855"/>
                  </a:srgbClr>
                </a:gs>
                <a:gs pos="71429">
                  <a:srgbClr val="FFA853">
                    <a:alpha val="4740"/>
                  </a:srgbClr>
                </a:gs>
                <a:gs pos="85714">
                  <a:srgbClr val="FFA853">
                    <a:alpha val="1902"/>
                  </a:srgbClr>
                </a:gs>
                <a:gs pos="100000">
                  <a:srgbClr val="FFA8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-8328403">
              <a:off x="1067780" y="3023166"/>
              <a:ext cx="557772" cy="481702"/>
            </a:xfrm>
            <a:prstGeom prst="ellipse">
              <a:avLst/>
            </a:prstGeom>
            <a:gradFill>
              <a:gsLst>
                <a:gs pos="0">
                  <a:srgbClr val="000000">
                    <a:alpha val="16291"/>
                  </a:srgbClr>
                </a:gs>
                <a:gs pos="14286">
                  <a:srgbClr val="000000">
                    <a:alpha val="15078"/>
                  </a:srgbClr>
                </a:gs>
                <a:gs pos="28571">
                  <a:srgbClr val="000000">
                    <a:alpha val="11918"/>
                  </a:srgbClr>
                </a:gs>
                <a:gs pos="42857">
                  <a:srgbClr val="000000">
                    <a:alpha val="7987"/>
                  </a:srgbClr>
                </a:gs>
                <a:gs pos="57143">
                  <a:srgbClr val="000000">
                    <a:alpha val="4507"/>
                  </a:srgbClr>
                </a:gs>
                <a:gs pos="71429">
                  <a:srgbClr val="000000">
                    <a:alpha val="2136"/>
                  </a:srgbClr>
                </a:gs>
                <a:gs pos="85714">
                  <a:srgbClr val="000000">
                    <a:alpha val="850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8530413">
              <a:off x="536396" y="2310790"/>
              <a:ext cx="554662" cy="174455"/>
            </a:xfrm>
            <a:prstGeom prst="ellipse">
              <a:avLst/>
            </a:prstGeom>
            <a:gradFill>
              <a:gsLst>
                <a:gs pos="0">
                  <a:srgbClr val="FFFF00">
                    <a:alpha val="21435"/>
                  </a:srgbClr>
                </a:gs>
                <a:gs pos="14286">
                  <a:srgbClr val="FFFF00">
                    <a:alpha val="19887"/>
                  </a:srgbClr>
                </a:gs>
                <a:gs pos="28571">
                  <a:srgbClr val="FFFF00">
                    <a:alpha val="15816"/>
                  </a:srgbClr>
                </a:gs>
                <a:gs pos="42857">
                  <a:srgbClr val="FFFF00">
                    <a:alpha val="10678"/>
                  </a:srgbClr>
                </a:gs>
                <a:gs pos="57143">
                  <a:srgbClr val="FFFF00">
                    <a:alpha val="6065"/>
                  </a:srgbClr>
                </a:gs>
                <a:gs pos="71429">
                  <a:srgbClr val="FFFF00">
                    <a:alpha val="2886"/>
                  </a:srgbClr>
                </a:gs>
                <a:gs pos="85714">
                  <a:srgbClr val="FFFF00">
                    <a:alpha val="1152"/>
                  </a:srgbClr>
                </a:gs>
                <a:gs pos="100000">
                  <a:srgbClr val="FFFF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7696719">
              <a:off x="447414" y="774147"/>
              <a:ext cx="673583" cy="51373"/>
            </a:xfrm>
            <a:prstGeom prst="ellipse">
              <a:avLst/>
            </a:prstGeom>
            <a:gradFill>
              <a:gsLst>
                <a:gs pos="0">
                  <a:srgbClr val="FFFFFF">
                    <a:alpha val="32116"/>
                  </a:srgbClr>
                </a:gs>
                <a:gs pos="14286">
                  <a:srgbClr val="FFFFFF">
                    <a:alpha val="29956"/>
                  </a:srgbClr>
                </a:gs>
                <a:gs pos="28571">
                  <a:srgbClr val="FFFFFF">
                    <a:alpha val="24153"/>
                  </a:srgbClr>
                </a:gs>
                <a:gs pos="42857">
                  <a:srgbClr val="FFFFFF">
                    <a:alpha val="16584"/>
                  </a:srgbClr>
                </a:gs>
                <a:gs pos="57143">
                  <a:srgbClr val="FFFFFF">
                    <a:alpha val="9559"/>
                  </a:srgbClr>
                </a:gs>
                <a:gs pos="71429">
                  <a:srgbClr val="FFFFFF">
                    <a:alpha val="4594"/>
                  </a:srgbClr>
                </a:gs>
                <a:gs pos="85714">
                  <a:srgbClr val="FFFFFF">
                    <a:alpha val="1843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8983112">
              <a:off x="928176" y="2499333"/>
              <a:ext cx="406117" cy="330677"/>
            </a:xfrm>
            <a:prstGeom prst="ellipse">
              <a:avLst/>
            </a:prstGeom>
            <a:gradFill>
              <a:gsLst>
                <a:gs pos="0">
                  <a:srgbClr val="000000">
                    <a:alpha val="24330"/>
                  </a:srgbClr>
                </a:gs>
                <a:gs pos="14286">
                  <a:srgbClr val="000000">
                    <a:alpha val="22604"/>
                  </a:srgbClr>
                </a:gs>
                <a:gs pos="28571">
                  <a:srgbClr val="000000">
                    <a:alpha val="18041"/>
                  </a:srgbClr>
                </a:gs>
                <a:gs pos="42857">
                  <a:srgbClr val="000000">
                    <a:alpha val="12234"/>
                  </a:srgbClr>
                </a:gs>
                <a:gs pos="57143">
                  <a:srgbClr val="000000">
                    <a:alpha val="6976"/>
                  </a:srgbClr>
                </a:gs>
                <a:gs pos="71429">
                  <a:srgbClr val="000000">
                    <a:alpha val="3328"/>
                  </a:srgbClr>
                </a:gs>
                <a:gs pos="85714">
                  <a:srgbClr val="000000">
                    <a:alpha val="1330"/>
                  </a:srgbClr>
                </a:gs>
                <a:gs pos="100000">
                  <a:srgbClr val="00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4893362">
              <a:off x="1740853" y="2825011"/>
              <a:ext cx="608047" cy="532938"/>
            </a:xfrm>
            <a:prstGeom prst="ellipse">
              <a:avLst/>
            </a:prstGeom>
            <a:gradFill>
              <a:gsLst>
                <a:gs pos="0">
                  <a:srgbClr val="FF0000">
                    <a:alpha val="16164"/>
                  </a:srgbClr>
                </a:gs>
                <a:gs pos="14286">
                  <a:srgbClr val="FF0000">
                    <a:alpha val="14960"/>
                  </a:srgbClr>
                </a:gs>
                <a:gs pos="28571">
                  <a:srgbClr val="FF0000">
                    <a:alpha val="11822"/>
                  </a:srgbClr>
                </a:gs>
                <a:gs pos="42857">
                  <a:srgbClr val="FF0000">
                    <a:alpha val="7921"/>
                  </a:srgbClr>
                </a:gs>
                <a:gs pos="57143">
                  <a:srgbClr val="FF0000">
                    <a:alpha val="4470"/>
                  </a:srgbClr>
                </a:gs>
                <a:gs pos="71429">
                  <a:srgbClr val="FF0000">
                    <a:alpha val="2118"/>
                  </a:srgbClr>
                </a:gs>
                <a:gs pos="85714">
                  <a:srgbClr val="FF0000">
                    <a:alpha val="843"/>
                  </a:srgbClr>
                </a:gs>
                <a:gs pos="100000">
                  <a:srgbClr val="FF00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9389923">
              <a:off x="1158003" y="2852138"/>
              <a:ext cx="643977" cy="181683"/>
            </a:xfrm>
            <a:prstGeom prst="ellipse">
              <a:avLst/>
            </a:prstGeom>
            <a:gradFill>
              <a:gsLst>
                <a:gs pos="0">
                  <a:srgbClr val="A50000">
                    <a:alpha val="21628"/>
                  </a:srgbClr>
                </a:gs>
                <a:gs pos="14286">
                  <a:srgbClr val="A50000">
                    <a:alpha val="20067"/>
                  </a:srgbClr>
                </a:gs>
                <a:gs pos="28571">
                  <a:srgbClr val="A50000">
                    <a:alpha val="15963"/>
                  </a:srgbClr>
                </a:gs>
                <a:gs pos="42857">
                  <a:srgbClr val="A50000">
                    <a:alpha val="10781"/>
                  </a:srgbClr>
                </a:gs>
                <a:gs pos="57143">
                  <a:srgbClr val="A50000">
                    <a:alpha val="6125"/>
                  </a:srgbClr>
                </a:gs>
                <a:gs pos="71429">
                  <a:srgbClr val="A50000">
                    <a:alpha val="2915"/>
                  </a:srgbClr>
                </a:gs>
                <a:gs pos="85714">
                  <a:srgbClr val="A50000">
                    <a:alpha val="1163"/>
                  </a:srgbClr>
                </a:gs>
                <a:gs pos="100000">
                  <a:srgbClr val="A5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6101750">
              <a:off x="1535277" y="2991863"/>
              <a:ext cx="609656" cy="332690"/>
            </a:xfrm>
            <a:prstGeom prst="ellipse">
              <a:avLst/>
            </a:prstGeom>
            <a:gradFill>
              <a:gsLst>
                <a:gs pos="0">
                  <a:srgbClr val="FF0000">
                    <a:alpha val="12473"/>
                  </a:srgbClr>
                </a:gs>
                <a:gs pos="14286">
                  <a:srgbClr val="FF0000">
                    <a:alpha val="11525"/>
                  </a:srgbClr>
                </a:gs>
                <a:gs pos="28571">
                  <a:srgbClr val="FF0000">
                    <a:alpha val="9069"/>
                  </a:srgbClr>
                </a:gs>
                <a:gs pos="42857">
                  <a:srgbClr val="FF0000">
                    <a:alpha val="6046"/>
                  </a:srgbClr>
                </a:gs>
                <a:gs pos="57143">
                  <a:srgbClr val="FF0000">
                    <a:alpha val="3396"/>
                  </a:srgbClr>
                </a:gs>
                <a:gs pos="71429">
                  <a:srgbClr val="FF0000">
                    <a:alpha val="1604"/>
                  </a:srgbClr>
                </a:gs>
                <a:gs pos="85714">
                  <a:srgbClr val="FF0000">
                    <a:alpha val="638"/>
                  </a:srgbClr>
                </a:gs>
                <a:gs pos="100000">
                  <a:srgbClr val="FF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5851318">
              <a:off x="2448048" y="3426282"/>
              <a:ext cx="556873" cy="220222"/>
            </a:xfrm>
            <a:prstGeom prst="ellipse">
              <a:avLst/>
            </a:prstGeom>
            <a:gradFill>
              <a:gsLst>
                <a:gs pos="0">
                  <a:srgbClr val="000000">
                    <a:alpha val="4713"/>
                  </a:srgbClr>
                </a:gs>
                <a:gs pos="14286">
                  <a:srgbClr val="000000">
                    <a:alpha val="4341"/>
                  </a:srgbClr>
                </a:gs>
                <a:gs pos="28571">
                  <a:srgbClr val="000000">
                    <a:alpha val="3387"/>
                  </a:srgbClr>
                </a:gs>
                <a:gs pos="42857">
                  <a:srgbClr val="000000">
                    <a:alpha val="2235"/>
                  </a:srgbClr>
                </a:gs>
                <a:gs pos="57143">
                  <a:srgbClr val="000000">
                    <a:alpha val="1244"/>
                  </a:srgbClr>
                </a:gs>
                <a:gs pos="71429">
                  <a:srgbClr val="000000">
                    <a:alpha val="584"/>
                  </a:srgbClr>
                </a:gs>
                <a:gs pos="85714">
                  <a:srgbClr val="000000">
                    <a:alpha val="232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10442243">
              <a:off x="1259906" y="3061500"/>
              <a:ext cx="556759" cy="349100"/>
            </a:xfrm>
            <a:prstGeom prst="ellipse">
              <a:avLst/>
            </a:prstGeom>
            <a:gradFill>
              <a:gsLst>
                <a:gs pos="0">
                  <a:srgbClr val="000000">
                    <a:alpha val="10602"/>
                  </a:srgbClr>
                </a:gs>
                <a:gs pos="14286">
                  <a:srgbClr val="000000">
                    <a:alpha val="9788"/>
                  </a:srgbClr>
                </a:gs>
                <a:gs pos="28571">
                  <a:srgbClr val="000000">
                    <a:alpha val="7686"/>
                  </a:srgbClr>
                </a:gs>
                <a:gs pos="42857">
                  <a:srgbClr val="000000">
                    <a:alpha val="5111"/>
                  </a:srgbClr>
                </a:gs>
                <a:gs pos="57143">
                  <a:srgbClr val="000000">
                    <a:alpha val="2865"/>
                  </a:srgbClr>
                </a:gs>
                <a:gs pos="71429">
                  <a:srgbClr val="000000">
                    <a:alpha val="1351"/>
                  </a:srgbClr>
                </a:gs>
                <a:gs pos="85714">
                  <a:srgbClr val="000000">
                    <a:alpha val="537"/>
                  </a:srgbClr>
                </a:gs>
                <a:gs pos="100000">
                  <a:srgbClr val="00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8198798">
              <a:off x="2743722" y="2087304"/>
              <a:ext cx="498000" cy="272955"/>
            </a:xfrm>
            <a:prstGeom prst="ellipse">
              <a:avLst/>
            </a:prstGeom>
            <a:gradFill>
              <a:gsLst>
                <a:gs pos="0">
                  <a:srgbClr val="000000">
                    <a:alpha val="25761"/>
                  </a:srgbClr>
                </a:gs>
                <a:gs pos="14286">
                  <a:srgbClr val="000000">
                    <a:alpha val="23950"/>
                  </a:srgbClr>
                </a:gs>
                <a:gs pos="28571">
                  <a:srgbClr val="000000">
                    <a:alpha val="19150"/>
                  </a:srgbClr>
                </a:gs>
                <a:gs pos="42857">
                  <a:srgbClr val="000000">
                    <a:alpha val="13015"/>
                  </a:srgbClr>
                </a:gs>
                <a:gs pos="57143">
                  <a:srgbClr val="000000">
                    <a:alpha val="7435"/>
                  </a:srgbClr>
                </a:gs>
                <a:gs pos="71429">
                  <a:srgbClr val="000000">
                    <a:alpha val="3552"/>
                  </a:srgbClr>
                </a:gs>
                <a:gs pos="85714">
                  <a:srgbClr val="000000">
                    <a:alpha val="1420"/>
                  </a:srgbClr>
                </a:gs>
                <a:gs pos="100000">
                  <a:srgbClr val="000000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9251248">
              <a:off x="2581871" y="3373535"/>
              <a:ext cx="615863" cy="353362"/>
            </a:xfrm>
            <a:prstGeom prst="ellipse">
              <a:avLst/>
            </a:prstGeom>
            <a:gradFill>
              <a:gsLst>
                <a:gs pos="0">
                  <a:srgbClr val="000000">
                    <a:alpha val="19494"/>
                  </a:srgbClr>
                </a:gs>
                <a:gs pos="14286">
                  <a:srgbClr val="000000">
                    <a:alpha val="18070"/>
                  </a:srgbClr>
                </a:gs>
                <a:gs pos="28571">
                  <a:srgbClr val="000000">
                    <a:alpha val="14337"/>
                  </a:srgbClr>
                </a:gs>
                <a:gs pos="42857">
                  <a:srgbClr val="000000">
                    <a:alpha val="9652"/>
                  </a:srgbClr>
                </a:gs>
                <a:gs pos="57143">
                  <a:srgbClr val="000000">
                    <a:alpha val="5469"/>
                  </a:srgbClr>
                </a:gs>
                <a:gs pos="71429">
                  <a:srgbClr val="000000">
                    <a:alpha val="2598"/>
                  </a:srgbClr>
                </a:gs>
                <a:gs pos="85714">
                  <a:srgbClr val="000000">
                    <a:alpha val="1036"/>
                  </a:srgbClr>
                </a:gs>
                <a:gs pos="100000">
                  <a:srgbClr val="00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3521270">
              <a:off x="462116" y="3170498"/>
              <a:ext cx="484790" cy="100606"/>
            </a:xfrm>
            <a:prstGeom prst="ellipse">
              <a:avLst/>
            </a:prstGeom>
            <a:gradFill>
              <a:gsLst>
                <a:gs pos="0">
                  <a:srgbClr val="FF0034">
                    <a:alpha val="21508"/>
                  </a:srgbClr>
                </a:gs>
                <a:gs pos="14286">
                  <a:srgbClr val="FF0034">
                    <a:alpha val="19955"/>
                  </a:srgbClr>
                </a:gs>
                <a:gs pos="28571">
                  <a:srgbClr val="FF0034">
                    <a:alpha val="15872"/>
                  </a:srgbClr>
                </a:gs>
                <a:gs pos="42857">
                  <a:srgbClr val="FF0034">
                    <a:alpha val="10717"/>
                  </a:srgbClr>
                </a:gs>
                <a:gs pos="57143">
                  <a:srgbClr val="FF0034">
                    <a:alpha val="6088"/>
                  </a:srgbClr>
                </a:gs>
                <a:gs pos="71429">
                  <a:srgbClr val="FF0034">
                    <a:alpha val="2897"/>
                  </a:srgbClr>
                </a:gs>
                <a:gs pos="85714">
                  <a:srgbClr val="FF0034">
                    <a:alpha val="1156"/>
                  </a:srgbClr>
                </a:gs>
                <a:gs pos="100000">
                  <a:srgbClr val="FF0034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4796091">
              <a:off x="717403" y="619602"/>
              <a:ext cx="465012" cy="102216"/>
            </a:xfrm>
            <a:prstGeom prst="ellipse">
              <a:avLst/>
            </a:prstGeom>
            <a:gradFill>
              <a:gsLst>
                <a:gs pos="0">
                  <a:srgbClr val="FFFFFF">
                    <a:alpha val="10416"/>
                  </a:srgbClr>
                </a:gs>
                <a:gs pos="14286">
                  <a:srgbClr val="FFFFFF">
                    <a:alpha val="9616"/>
                  </a:srgbClr>
                </a:gs>
                <a:gs pos="28571">
                  <a:srgbClr val="FFFFFF">
                    <a:alpha val="7550"/>
                  </a:srgbClr>
                </a:gs>
                <a:gs pos="42857">
                  <a:srgbClr val="FFFFFF">
                    <a:alpha val="5019"/>
                  </a:srgbClr>
                </a:gs>
                <a:gs pos="57143">
                  <a:srgbClr val="FFFFFF">
                    <a:alpha val="2813"/>
                  </a:srgbClr>
                </a:gs>
                <a:gs pos="71429">
                  <a:srgbClr val="FFFFFF">
                    <a:alpha val="1327"/>
                  </a:srgbClr>
                </a:gs>
                <a:gs pos="85714">
                  <a:srgbClr val="FFFFFF">
                    <a:alpha val="527"/>
                  </a:srgbClr>
                </a:gs>
                <a:gs pos="100000">
                  <a:srgbClr val="FFFFFF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5513229">
              <a:off x="342685" y="1471955"/>
              <a:ext cx="551010" cy="192778"/>
            </a:xfrm>
            <a:prstGeom prst="ellipse">
              <a:avLst/>
            </a:prstGeom>
            <a:gradFill>
              <a:gsLst>
                <a:gs pos="0">
                  <a:srgbClr val="000000">
                    <a:alpha val="8141"/>
                  </a:srgbClr>
                </a:gs>
                <a:gs pos="14286">
                  <a:srgbClr val="000000">
                    <a:alpha val="7508"/>
                  </a:srgbClr>
                </a:gs>
                <a:gs pos="28571">
                  <a:srgbClr val="000000">
                    <a:alpha val="5880"/>
                  </a:srgbClr>
                </a:gs>
                <a:gs pos="42857">
                  <a:srgbClr val="000000">
                    <a:alpha val="3897"/>
                  </a:srgbClr>
                </a:gs>
                <a:gs pos="57143">
                  <a:srgbClr val="000000">
                    <a:alpha val="2178"/>
                  </a:srgbClr>
                </a:gs>
                <a:gs pos="71429">
                  <a:srgbClr val="000000">
                    <a:alpha val="1026"/>
                  </a:srgbClr>
                </a:gs>
                <a:gs pos="85714">
                  <a:srgbClr val="000000">
                    <a:alpha val="407"/>
                  </a:srgbClr>
                </a:gs>
                <a:gs pos="100000">
                  <a:srgbClr val="00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7428791">
              <a:off x="401204" y="2425541"/>
              <a:ext cx="704560" cy="122042"/>
            </a:xfrm>
            <a:prstGeom prst="ellipse">
              <a:avLst/>
            </a:prstGeom>
            <a:gradFill>
              <a:gsLst>
                <a:gs pos="0">
                  <a:srgbClr val="FFD400">
                    <a:alpha val="32968"/>
                  </a:srgbClr>
                </a:gs>
                <a:gs pos="14286">
                  <a:srgbClr val="FFD400">
                    <a:alpha val="30764"/>
                  </a:srgbClr>
                </a:gs>
                <a:gs pos="28571">
                  <a:srgbClr val="FFD400">
                    <a:alpha val="24833"/>
                  </a:srgbClr>
                </a:gs>
                <a:gs pos="42857">
                  <a:srgbClr val="FFD400">
                    <a:alpha val="17075"/>
                  </a:srgbClr>
                </a:gs>
                <a:gs pos="57143">
                  <a:srgbClr val="FFD400">
                    <a:alpha val="9855"/>
                  </a:srgbClr>
                </a:gs>
                <a:gs pos="71429">
                  <a:srgbClr val="FFD400">
                    <a:alpha val="4740"/>
                  </a:srgbClr>
                </a:gs>
                <a:gs pos="85714">
                  <a:srgbClr val="FFD400">
                    <a:alpha val="1902"/>
                  </a:srgbClr>
                </a:gs>
                <a:gs pos="100000">
                  <a:srgbClr val="FFD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7973657">
              <a:off x="1499304" y="383565"/>
              <a:ext cx="239574" cy="55319"/>
            </a:xfrm>
            <a:prstGeom prst="ellipse">
              <a:avLst/>
            </a:prstGeom>
            <a:gradFill>
              <a:gsLst>
                <a:gs pos="0">
                  <a:srgbClr val="FF0043">
                    <a:alpha val="32968"/>
                  </a:srgbClr>
                </a:gs>
                <a:gs pos="14286">
                  <a:srgbClr val="FF0043">
                    <a:alpha val="30764"/>
                  </a:srgbClr>
                </a:gs>
                <a:gs pos="28571">
                  <a:srgbClr val="FF0043">
                    <a:alpha val="24833"/>
                  </a:srgbClr>
                </a:gs>
                <a:gs pos="42857">
                  <a:srgbClr val="FF0043">
                    <a:alpha val="17075"/>
                  </a:srgbClr>
                </a:gs>
                <a:gs pos="57143">
                  <a:srgbClr val="FF0043">
                    <a:alpha val="9855"/>
                  </a:srgbClr>
                </a:gs>
                <a:gs pos="71429">
                  <a:srgbClr val="FF0043">
                    <a:alpha val="4740"/>
                  </a:srgbClr>
                </a:gs>
                <a:gs pos="85714">
                  <a:srgbClr val="FF0043">
                    <a:alpha val="1902"/>
                  </a:srgbClr>
                </a:gs>
                <a:gs pos="100000">
                  <a:srgbClr val="FF004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3187444">
              <a:off x="3121872" y="2257560"/>
              <a:ext cx="457483" cy="348003"/>
            </a:xfrm>
            <a:prstGeom prst="ellipse">
              <a:avLst/>
            </a:prstGeom>
            <a:gradFill>
              <a:gsLst>
                <a:gs pos="0">
                  <a:srgbClr val="FFFF94">
                    <a:alpha val="32968"/>
                  </a:srgbClr>
                </a:gs>
                <a:gs pos="14286">
                  <a:srgbClr val="FFFF94">
                    <a:alpha val="30764"/>
                  </a:srgbClr>
                </a:gs>
                <a:gs pos="28571">
                  <a:srgbClr val="FFFF94">
                    <a:alpha val="24833"/>
                  </a:srgbClr>
                </a:gs>
                <a:gs pos="42857">
                  <a:srgbClr val="FFFF94">
                    <a:alpha val="17075"/>
                  </a:srgbClr>
                </a:gs>
                <a:gs pos="57143">
                  <a:srgbClr val="FFFF94">
                    <a:alpha val="9855"/>
                  </a:srgbClr>
                </a:gs>
                <a:gs pos="71429">
                  <a:srgbClr val="FFFF94">
                    <a:alpha val="4740"/>
                  </a:srgbClr>
                </a:gs>
                <a:gs pos="85714">
                  <a:srgbClr val="FFFF94">
                    <a:alpha val="1902"/>
                  </a:srgbClr>
                </a:gs>
                <a:gs pos="100000">
                  <a:srgbClr val="FFFF9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8672066">
              <a:off x="1373064" y="2783236"/>
              <a:ext cx="503689" cy="253152"/>
            </a:xfrm>
            <a:prstGeom prst="ellipse">
              <a:avLst/>
            </a:prstGeom>
            <a:gradFill>
              <a:gsLst>
                <a:gs pos="0">
                  <a:srgbClr val="630000">
                    <a:alpha val="13368"/>
                  </a:srgbClr>
                </a:gs>
                <a:gs pos="14286">
                  <a:srgbClr val="630000">
                    <a:alpha val="12357"/>
                  </a:srgbClr>
                </a:gs>
                <a:gs pos="28571">
                  <a:srgbClr val="630000">
                    <a:alpha val="9734"/>
                  </a:srgbClr>
                </a:gs>
                <a:gs pos="42857">
                  <a:srgbClr val="630000">
                    <a:alpha val="6497"/>
                  </a:srgbClr>
                </a:gs>
                <a:gs pos="57143">
                  <a:srgbClr val="630000">
                    <a:alpha val="3654"/>
                  </a:srgbClr>
                </a:gs>
                <a:gs pos="71429">
                  <a:srgbClr val="630000">
                    <a:alpha val="1727"/>
                  </a:srgbClr>
                </a:gs>
                <a:gs pos="85714">
                  <a:srgbClr val="630000">
                    <a:alpha val="687"/>
                  </a:srgbClr>
                </a:gs>
                <a:gs pos="100000">
                  <a:srgbClr val="63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10152869">
              <a:off x="2555965" y="2082550"/>
              <a:ext cx="671447" cy="222450"/>
            </a:xfrm>
            <a:prstGeom prst="ellipse">
              <a:avLst/>
            </a:prstGeom>
            <a:gradFill>
              <a:gsLst>
                <a:gs pos="0">
                  <a:srgbClr val="C40000">
                    <a:alpha val="31854"/>
                  </a:srgbClr>
                </a:gs>
                <a:gs pos="14286">
                  <a:srgbClr val="C40000">
                    <a:alpha val="29707"/>
                  </a:srgbClr>
                </a:gs>
                <a:gs pos="28571">
                  <a:srgbClr val="C40000">
                    <a:alpha val="23944"/>
                  </a:srgbClr>
                </a:gs>
                <a:gs pos="42857">
                  <a:srgbClr val="C40000">
                    <a:alpha val="16433"/>
                  </a:srgbClr>
                </a:gs>
                <a:gs pos="57143">
                  <a:srgbClr val="C40000">
                    <a:alpha val="9469"/>
                  </a:srgbClr>
                </a:gs>
                <a:gs pos="71429">
                  <a:srgbClr val="C40000">
                    <a:alpha val="4550"/>
                  </a:srgbClr>
                </a:gs>
                <a:gs pos="85714">
                  <a:srgbClr val="C40000">
                    <a:alpha val="1824"/>
                  </a:srgbClr>
                </a:gs>
                <a:gs pos="100000">
                  <a:srgbClr val="C4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5116340">
              <a:off x="2669227" y="1037457"/>
              <a:ext cx="688742" cy="357222"/>
            </a:xfrm>
            <a:prstGeom prst="ellipse">
              <a:avLst/>
            </a:prstGeom>
            <a:gradFill>
              <a:gsLst>
                <a:gs pos="0">
                  <a:srgbClr val="FFFFFF">
                    <a:alpha val="26306"/>
                  </a:srgbClr>
                </a:gs>
                <a:gs pos="14286">
                  <a:srgbClr val="FFFFFF">
                    <a:alpha val="24464"/>
                  </a:srgbClr>
                </a:gs>
                <a:gs pos="28571">
                  <a:srgbClr val="FFFFFF">
                    <a:alpha val="19575"/>
                  </a:srgbClr>
                </a:gs>
                <a:gs pos="42857">
                  <a:srgbClr val="FFFFFF">
                    <a:alpha val="13315"/>
                  </a:srgbClr>
                </a:gs>
                <a:gs pos="57143">
                  <a:srgbClr val="FFFFFF">
                    <a:alpha val="7612"/>
                  </a:srgbClr>
                </a:gs>
                <a:gs pos="71429">
                  <a:srgbClr val="FFFFFF">
                    <a:alpha val="3638"/>
                  </a:srgbClr>
                </a:gs>
                <a:gs pos="85714">
                  <a:srgbClr val="FFFFFF">
                    <a:alpha val="1455"/>
                  </a:srgbClr>
                </a:gs>
                <a:gs pos="100000">
                  <a:srgbClr val="FFFFFF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8445439">
              <a:off x="542503" y="724896"/>
              <a:ext cx="539581" cy="37747"/>
            </a:xfrm>
            <a:prstGeom prst="ellipse">
              <a:avLst/>
            </a:prstGeom>
            <a:gradFill>
              <a:gsLst>
                <a:gs pos="0">
                  <a:srgbClr val="8A0038">
                    <a:alpha val="32968"/>
                  </a:srgbClr>
                </a:gs>
                <a:gs pos="14286">
                  <a:srgbClr val="8A0038">
                    <a:alpha val="30764"/>
                  </a:srgbClr>
                </a:gs>
                <a:gs pos="28571">
                  <a:srgbClr val="8A0038">
                    <a:alpha val="24833"/>
                  </a:srgbClr>
                </a:gs>
                <a:gs pos="42857">
                  <a:srgbClr val="8A0038">
                    <a:alpha val="17075"/>
                  </a:srgbClr>
                </a:gs>
                <a:gs pos="57143">
                  <a:srgbClr val="8A0038">
                    <a:alpha val="9855"/>
                  </a:srgbClr>
                </a:gs>
                <a:gs pos="71429">
                  <a:srgbClr val="8A0038">
                    <a:alpha val="4740"/>
                  </a:srgbClr>
                </a:gs>
                <a:gs pos="85714">
                  <a:srgbClr val="8A0038">
                    <a:alpha val="1902"/>
                  </a:srgbClr>
                </a:gs>
                <a:gs pos="100000">
                  <a:srgbClr val="8A00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9513427">
              <a:off x="201996" y="3052581"/>
              <a:ext cx="590769" cy="164560"/>
            </a:xfrm>
            <a:prstGeom prst="ellipse">
              <a:avLst/>
            </a:prstGeom>
            <a:gradFill>
              <a:gsLst>
                <a:gs pos="0">
                  <a:srgbClr val="F0D600">
                    <a:alpha val="32968"/>
                  </a:srgbClr>
                </a:gs>
                <a:gs pos="14286">
                  <a:srgbClr val="F0D600">
                    <a:alpha val="30764"/>
                  </a:srgbClr>
                </a:gs>
                <a:gs pos="28571">
                  <a:srgbClr val="F0D600">
                    <a:alpha val="24833"/>
                  </a:srgbClr>
                </a:gs>
                <a:gs pos="42857">
                  <a:srgbClr val="F0D600">
                    <a:alpha val="17075"/>
                  </a:srgbClr>
                </a:gs>
                <a:gs pos="57143">
                  <a:srgbClr val="F0D600">
                    <a:alpha val="9855"/>
                  </a:srgbClr>
                </a:gs>
                <a:gs pos="71429">
                  <a:srgbClr val="F0D600">
                    <a:alpha val="4740"/>
                  </a:srgbClr>
                </a:gs>
                <a:gs pos="85714">
                  <a:srgbClr val="F0D600">
                    <a:alpha val="1902"/>
                  </a:srgbClr>
                </a:gs>
                <a:gs pos="100000">
                  <a:srgbClr val="F0D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6772942">
              <a:off x="400634" y="2386562"/>
              <a:ext cx="704399" cy="162540"/>
            </a:xfrm>
            <a:prstGeom prst="ellipse">
              <a:avLst/>
            </a:prstGeom>
            <a:gradFill>
              <a:gsLst>
                <a:gs pos="0">
                  <a:srgbClr val="B84300">
                    <a:alpha val="32968"/>
                  </a:srgbClr>
                </a:gs>
                <a:gs pos="14286">
                  <a:srgbClr val="B84300">
                    <a:alpha val="30764"/>
                  </a:srgbClr>
                </a:gs>
                <a:gs pos="28571">
                  <a:srgbClr val="B84300">
                    <a:alpha val="24833"/>
                  </a:srgbClr>
                </a:gs>
                <a:gs pos="42857">
                  <a:srgbClr val="B84300">
                    <a:alpha val="17075"/>
                  </a:srgbClr>
                </a:gs>
                <a:gs pos="57143">
                  <a:srgbClr val="B84300">
                    <a:alpha val="9855"/>
                  </a:srgbClr>
                </a:gs>
                <a:gs pos="71429">
                  <a:srgbClr val="B84300">
                    <a:alpha val="4740"/>
                  </a:srgbClr>
                </a:gs>
                <a:gs pos="85714">
                  <a:srgbClr val="B84300">
                    <a:alpha val="1902"/>
                  </a:srgbClr>
                </a:gs>
                <a:gs pos="100000">
                  <a:srgbClr val="B84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9390420">
              <a:off x="2902879" y="1615734"/>
              <a:ext cx="753022" cy="144824"/>
            </a:xfrm>
            <a:prstGeom prst="ellipse">
              <a:avLst/>
            </a:prstGeom>
            <a:gradFill>
              <a:gsLst>
                <a:gs pos="0">
                  <a:srgbClr val="A00000">
                    <a:alpha val="32968"/>
                  </a:srgbClr>
                </a:gs>
                <a:gs pos="14286">
                  <a:srgbClr val="A00000">
                    <a:alpha val="30764"/>
                  </a:srgbClr>
                </a:gs>
                <a:gs pos="28571">
                  <a:srgbClr val="A00000">
                    <a:alpha val="24833"/>
                  </a:srgbClr>
                </a:gs>
                <a:gs pos="42857">
                  <a:srgbClr val="A00000">
                    <a:alpha val="17075"/>
                  </a:srgbClr>
                </a:gs>
                <a:gs pos="57143">
                  <a:srgbClr val="A00000">
                    <a:alpha val="9855"/>
                  </a:srgbClr>
                </a:gs>
                <a:gs pos="71429">
                  <a:srgbClr val="A00000">
                    <a:alpha val="4740"/>
                  </a:srgbClr>
                </a:gs>
                <a:gs pos="85714">
                  <a:srgbClr val="A00000">
                    <a:alpha val="1902"/>
                  </a:srgbClr>
                </a:gs>
                <a:gs pos="100000">
                  <a:srgbClr val="A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10620016">
              <a:off x="2652963" y="3484997"/>
              <a:ext cx="712858" cy="326156"/>
            </a:xfrm>
            <a:prstGeom prst="ellipse">
              <a:avLst/>
            </a:prstGeom>
            <a:gradFill>
              <a:gsLst>
                <a:gs pos="0">
                  <a:srgbClr val="000000">
                    <a:alpha val="20976"/>
                  </a:srgbClr>
                </a:gs>
                <a:gs pos="14286">
                  <a:srgbClr val="000000">
                    <a:alpha val="19457"/>
                  </a:srgbClr>
                </a:gs>
                <a:gs pos="28571">
                  <a:srgbClr val="000000">
                    <a:alpha val="15465"/>
                  </a:srgbClr>
                </a:gs>
                <a:gs pos="42857">
                  <a:srgbClr val="000000">
                    <a:alpha val="10434"/>
                  </a:srgbClr>
                </a:gs>
                <a:gs pos="57143">
                  <a:srgbClr val="000000">
                    <a:alpha val="5923"/>
                  </a:srgbClr>
                </a:gs>
                <a:gs pos="71429">
                  <a:srgbClr val="000000">
                    <a:alpha val="2818"/>
                  </a:srgbClr>
                </a:gs>
                <a:gs pos="85714">
                  <a:srgbClr val="000000">
                    <a:alpha val="1124"/>
                  </a:srgbClr>
                </a:gs>
                <a:gs pos="100000">
                  <a:srgbClr val="00000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-8442672">
              <a:off x="2825314" y="3256314"/>
              <a:ext cx="554431" cy="464993"/>
            </a:xfrm>
            <a:prstGeom prst="ellipse">
              <a:avLst/>
            </a:prstGeom>
            <a:gradFill>
              <a:gsLst>
                <a:gs pos="0">
                  <a:srgbClr val="000000">
                    <a:alpha val="21898"/>
                  </a:srgbClr>
                </a:gs>
                <a:gs pos="14286">
                  <a:srgbClr val="000000">
                    <a:alpha val="20321"/>
                  </a:srgbClr>
                </a:gs>
                <a:gs pos="28571">
                  <a:srgbClr val="000000">
                    <a:alpha val="16170"/>
                  </a:srgbClr>
                </a:gs>
                <a:gs pos="42857">
                  <a:srgbClr val="000000">
                    <a:alpha val="10925"/>
                  </a:srgbClr>
                </a:gs>
                <a:gs pos="57143">
                  <a:srgbClr val="000000">
                    <a:alpha val="6209"/>
                  </a:srgbClr>
                </a:gs>
                <a:gs pos="71429">
                  <a:srgbClr val="000000">
                    <a:alpha val="2956"/>
                  </a:srgbClr>
                </a:gs>
                <a:gs pos="85714">
                  <a:srgbClr val="000000">
                    <a:alpha val="1180"/>
                  </a:srgbClr>
                </a:gs>
                <a:gs pos="100000">
                  <a:srgbClr val="00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5913001">
              <a:off x="2710694" y="3315076"/>
              <a:ext cx="523845" cy="241043"/>
            </a:xfrm>
            <a:prstGeom prst="ellipse">
              <a:avLst/>
            </a:prstGeom>
            <a:gradFill>
              <a:gsLst>
                <a:gs pos="0">
                  <a:srgbClr val="000000">
                    <a:alpha val="4439"/>
                  </a:srgbClr>
                </a:gs>
                <a:gs pos="14286">
                  <a:srgbClr val="000000">
                    <a:alpha val="4088"/>
                  </a:srgbClr>
                </a:gs>
                <a:gs pos="28571">
                  <a:srgbClr val="000000">
                    <a:alpha val="3189"/>
                  </a:srgbClr>
                </a:gs>
                <a:gs pos="42857">
                  <a:srgbClr val="000000">
                    <a:alpha val="2103"/>
                  </a:srgbClr>
                </a:gs>
                <a:gs pos="57143">
                  <a:srgbClr val="000000">
                    <a:alpha val="1171"/>
                  </a:srgbClr>
                </a:gs>
                <a:gs pos="71429">
                  <a:srgbClr val="000000">
                    <a:alpha val="550"/>
                  </a:srgbClr>
                </a:gs>
                <a:gs pos="85714">
                  <a:srgbClr val="000000">
                    <a:alpha val="218"/>
                  </a:srgbClr>
                </a:gs>
                <a:gs pos="100000">
                  <a:srgbClr val="0000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5157780">
              <a:off x="-251816" y="2254289"/>
              <a:ext cx="672685" cy="179656"/>
            </a:xfrm>
            <a:prstGeom prst="ellipse">
              <a:avLst/>
            </a:prstGeom>
            <a:gradFill>
              <a:gsLst>
                <a:gs pos="0">
                  <a:srgbClr val="FFFF00">
                    <a:alpha val="22282"/>
                  </a:srgbClr>
                </a:gs>
                <a:gs pos="14286">
                  <a:srgbClr val="FFFF00">
                    <a:alpha val="20682"/>
                  </a:srgbClr>
                </a:gs>
                <a:gs pos="28571">
                  <a:srgbClr val="FFFF00">
                    <a:alpha val="16465"/>
                  </a:srgbClr>
                </a:gs>
                <a:gs pos="42857">
                  <a:srgbClr val="FFFF00">
                    <a:alpha val="11131"/>
                  </a:srgbClr>
                </a:gs>
                <a:gs pos="57143">
                  <a:srgbClr val="FFFF00">
                    <a:alpha val="6329"/>
                  </a:srgbClr>
                </a:gs>
                <a:gs pos="71429">
                  <a:srgbClr val="FFFF00">
                    <a:alpha val="3014"/>
                  </a:srgbClr>
                </a:gs>
                <a:gs pos="85714">
                  <a:srgbClr val="FFFF00">
                    <a:alpha val="1203"/>
                  </a:srgbClr>
                </a:gs>
                <a:gs pos="100000">
                  <a:srgbClr val="FFFF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-8106397">
              <a:off x="1602876" y="244870"/>
              <a:ext cx="580628" cy="218859"/>
            </a:xfrm>
            <a:prstGeom prst="ellipse">
              <a:avLst/>
            </a:prstGeom>
            <a:gradFill>
              <a:gsLst>
                <a:gs pos="0">
                  <a:srgbClr val="FFFFFF">
                    <a:alpha val="24996"/>
                  </a:srgbClr>
                </a:gs>
                <a:gs pos="14286">
                  <a:srgbClr val="FFFFFF">
                    <a:alpha val="23231"/>
                  </a:srgbClr>
                </a:gs>
                <a:gs pos="28571">
                  <a:srgbClr val="FFFFFF">
                    <a:alpha val="18557"/>
                  </a:srgbClr>
                </a:gs>
                <a:gs pos="42857">
                  <a:srgbClr val="FFFFFF">
                    <a:alpha val="12597"/>
                  </a:srgbClr>
                </a:gs>
                <a:gs pos="57143">
                  <a:srgbClr val="FFFFFF">
                    <a:alpha val="7189"/>
                  </a:srgbClr>
                </a:gs>
                <a:gs pos="71429">
                  <a:srgbClr val="FFFFFF">
                    <a:alpha val="3432"/>
                  </a:srgbClr>
                </a:gs>
                <a:gs pos="85714">
                  <a:srgbClr val="FFFFFF">
                    <a:alpha val="1371"/>
                  </a:srgbClr>
                </a:gs>
                <a:gs pos="100000">
                  <a:srgbClr val="FFFFFF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-8141888">
              <a:off x="3150595" y="2341765"/>
              <a:ext cx="530953" cy="412458"/>
            </a:xfrm>
            <a:prstGeom prst="ellipse">
              <a:avLst/>
            </a:prstGeom>
            <a:gradFill>
              <a:gsLst>
                <a:gs pos="0">
                  <a:srgbClr val="DCFBFF">
                    <a:alpha val="31944"/>
                  </a:srgbClr>
                </a:gs>
                <a:gs pos="14286">
                  <a:srgbClr val="DCFBFF">
                    <a:alpha val="29792"/>
                  </a:srgbClr>
                </a:gs>
                <a:gs pos="28571">
                  <a:srgbClr val="DCFBFF">
                    <a:alpha val="24015"/>
                  </a:srgbClr>
                </a:gs>
                <a:gs pos="42857">
                  <a:srgbClr val="DCFBFF">
                    <a:alpha val="16485"/>
                  </a:srgbClr>
                </a:gs>
                <a:gs pos="57143">
                  <a:srgbClr val="DCFBFF">
                    <a:alpha val="9500"/>
                  </a:srgbClr>
                </a:gs>
                <a:gs pos="71429">
                  <a:srgbClr val="DCFBFF">
                    <a:alpha val="4565"/>
                  </a:srgbClr>
                </a:gs>
                <a:gs pos="85714">
                  <a:srgbClr val="DCFBFF">
                    <a:alpha val="1831"/>
                  </a:srgbClr>
                </a:gs>
                <a:gs pos="100000">
                  <a:srgbClr val="DCFBFF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4459142">
              <a:off x="438049" y="1832088"/>
              <a:ext cx="453576" cy="180228"/>
            </a:xfrm>
            <a:prstGeom prst="ellipse">
              <a:avLst/>
            </a:prstGeom>
            <a:gradFill>
              <a:gsLst>
                <a:gs pos="0">
                  <a:srgbClr val="FF7C00">
                    <a:alpha val="11602"/>
                  </a:srgbClr>
                </a:gs>
                <a:gs pos="14286">
                  <a:srgbClr val="FF7C00">
                    <a:alpha val="10716"/>
                  </a:srgbClr>
                </a:gs>
                <a:gs pos="28571">
                  <a:srgbClr val="FF7C00">
                    <a:alpha val="8424"/>
                  </a:srgbClr>
                </a:gs>
                <a:gs pos="42857">
                  <a:srgbClr val="FF7C00">
                    <a:alpha val="5609"/>
                  </a:srgbClr>
                </a:gs>
                <a:gs pos="57143">
                  <a:srgbClr val="FF7C00">
                    <a:alpha val="3148"/>
                  </a:srgbClr>
                </a:gs>
                <a:gs pos="71429">
                  <a:srgbClr val="FF7C00">
                    <a:alpha val="1486"/>
                  </a:srgbClr>
                </a:gs>
                <a:gs pos="85714">
                  <a:srgbClr val="FF7C00">
                    <a:alpha val="590"/>
                  </a:srgbClr>
                </a:gs>
                <a:gs pos="100000">
                  <a:srgbClr val="FF7C00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5458705">
              <a:off x="-246520" y="3191999"/>
              <a:ext cx="493041" cy="109588"/>
            </a:xfrm>
            <a:prstGeom prst="ellipse">
              <a:avLst/>
            </a:prstGeom>
            <a:gradFill>
              <a:gsLst>
                <a:gs pos="0">
                  <a:srgbClr val="FFFF00">
                    <a:alpha val="11882"/>
                  </a:srgbClr>
                </a:gs>
                <a:gs pos="14286">
                  <a:srgbClr val="FFFF00">
                    <a:alpha val="10976"/>
                  </a:srgbClr>
                </a:gs>
                <a:gs pos="28571">
                  <a:srgbClr val="FFFF00">
                    <a:alpha val="8632"/>
                  </a:srgbClr>
                </a:gs>
                <a:gs pos="42857">
                  <a:srgbClr val="FFFF00">
                    <a:alpha val="5749"/>
                  </a:srgbClr>
                </a:gs>
                <a:gs pos="57143">
                  <a:srgbClr val="FFFF00">
                    <a:alpha val="3228"/>
                  </a:srgbClr>
                </a:gs>
                <a:gs pos="71429">
                  <a:srgbClr val="FFFF00">
                    <a:alpha val="1524"/>
                  </a:srgbClr>
                </a:gs>
                <a:gs pos="85714">
                  <a:srgbClr val="FFFF00">
                    <a:alpha val="605"/>
                  </a:srgbClr>
                </a:gs>
                <a:gs pos="100000">
                  <a:srgbClr val="FFFF0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10424859">
              <a:off x="2524758" y="2222136"/>
              <a:ext cx="715232" cy="246152"/>
            </a:xfrm>
            <a:prstGeom prst="ellipse">
              <a:avLst/>
            </a:prstGeom>
            <a:gradFill>
              <a:gsLst>
                <a:gs pos="0">
                  <a:srgbClr val="950000">
                    <a:alpha val="25381"/>
                  </a:srgbClr>
                </a:gs>
                <a:gs pos="14286">
                  <a:srgbClr val="950000">
                    <a:alpha val="23593"/>
                  </a:srgbClr>
                </a:gs>
                <a:gs pos="28571">
                  <a:srgbClr val="950000">
                    <a:alpha val="18856"/>
                  </a:srgbClr>
                </a:gs>
                <a:gs pos="42857">
                  <a:srgbClr val="950000">
                    <a:alpha val="12807"/>
                  </a:srgbClr>
                </a:gs>
                <a:gs pos="57143">
                  <a:srgbClr val="950000">
                    <a:alpha val="7313"/>
                  </a:srgbClr>
                </a:gs>
                <a:gs pos="71429">
                  <a:srgbClr val="950000">
                    <a:alpha val="3492"/>
                  </a:srgbClr>
                </a:gs>
                <a:gs pos="85714">
                  <a:srgbClr val="950000">
                    <a:alpha val="1396"/>
                  </a:srgbClr>
                </a:gs>
                <a:gs pos="100000">
                  <a:srgbClr val="95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7170162">
              <a:off x="2910570" y="3345381"/>
              <a:ext cx="649454" cy="297058"/>
            </a:xfrm>
            <a:prstGeom prst="ellipse">
              <a:avLst/>
            </a:prstGeom>
            <a:gradFill>
              <a:gsLst>
                <a:gs pos="0">
                  <a:srgbClr val="000000">
                    <a:alpha val="5754"/>
                  </a:srgbClr>
                </a:gs>
                <a:gs pos="14286">
                  <a:srgbClr val="000000">
                    <a:alpha val="5301"/>
                  </a:srgbClr>
                </a:gs>
                <a:gs pos="28571">
                  <a:srgbClr val="000000">
                    <a:alpha val="4141"/>
                  </a:srgbClr>
                </a:gs>
                <a:gs pos="42857">
                  <a:srgbClr val="000000">
                    <a:alpha val="2736"/>
                  </a:srgbClr>
                </a:gs>
                <a:gs pos="57143">
                  <a:srgbClr val="000000">
                    <a:alpha val="1525"/>
                  </a:srgbClr>
                </a:gs>
                <a:gs pos="71429">
                  <a:srgbClr val="000000">
                    <a:alpha val="717"/>
                  </a:srgbClr>
                </a:gs>
                <a:gs pos="85714">
                  <a:srgbClr val="000000">
                    <a:alpha val="284"/>
                  </a:srgbClr>
                </a:gs>
                <a:gs pos="100000">
                  <a:srgbClr val="000000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3893754">
              <a:off x="2820831" y="2435530"/>
              <a:ext cx="736498" cy="265310"/>
            </a:xfrm>
            <a:prstGeom prst="ellipse">
              <a:avLst/>
            </a:prstGeom>
            <a:gradFill>
              <a:gsLst>
                <a:gs pos="0">
                  <a:srgbClr val="D4D6FF">
                    <a:alpha val="32968"/>
                  </a:srgbClr>
                </a:gs>
                <a:gs pos="14286">
                  <a:srgbClr val="D4D6FF">
                    <a:alpha val="30764"/>
                  </a:srgbClr>
                </a:gs>
                <a:gs pos="28571">
                  <a:srgbClr val="D4D6FF">
                    <a:alpha val="24833"/>
                  </a:srgbClr>
                </a:gs>
                <a:gs pos="42857">
                  <a:srgbClr val="D4D6FF">
                    <a:alpha val="17075"/>
                  </a:srgbClr>
                </a:gs>
                <a:gs pos="57143">
                  <a:srgbClr val="D4D6FF">
                    <a:alpha val="9855"/>
                  </a:srgbClr>
                </a:gs>
                <a:gs pos="71429">
                  <a:srgbClr val="D4D6FF">
                    <a:alpha val="4740"/>
                  </a:srgbClr>
                </a:gs>
                <a:gs pos="85714">
                  <a:srgbClr val="D4D6FF">
                    <a:alpha val="1902"/>
                  </a:srgbClr>
                </a:gs>
                <a:gs pos="100000">
                  <a:srgbClr val="D4D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5510132">
              <a:off x="377687" y="1011185"/>
              <a:ext cx="569202" cy="67957"/>
            </a:xfrm>
            <a:prstGeom prst="ellipse">
              <a:avLst/>
            </a:prstGeom>
            <a:gradFill>
              <a:gsLst>
                <a:gs pos="0">
                  <a:srgbClr val="FFFFFF">
                    <a:alpha val="29168"/>
                  </a:srgbClr>
                </a:gs>
                <a:gs pos="14286">
                  <a:srgbClr val="FFFFFF">
                    <a:alpha val="27164"/>
                  </a:srgbClr>
                </a:gs>
                <a:gs pos="28571">
                  <a:srgbClr val="FFFFFF">
                    <a:alpha val="21816"/>
                  </a:srgbClr>
                </a:gs>
                <a:gs pos="42857">
                  <a:srgbClr val="FFFFFF">
                    <a:alpha val="14907"/>
                  </a:srgbClr>
                </a:gs>
                <a:gs pos="57143">
                  <a:srgbClr val="FFFFFF">
                    <a:alpha val="8556"/>
                  </a:srgbClr>
                </a:gs>
                <a:gs pos="71429">
                  <a:srgbClr val="FFFFFF">
                    <a:alpha val="4101"/>
                  </a:srgbClr>
                </a:gs>
                <a:gs pos="85714">
                  <a:srgbClr val="FFFFFF">
                    <a:alpha val="1642"/>
                  </a:srgbClr>
                </a:gs>
                <a:gs pos="100000">
                  <a:srgbClr val="FFFFFF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7799785">
              <a:off x="2680878" y="2767468"/>
              <a:ext cx="402460" cy="302164"/>
            </a:xfrm>
            <a:prstGeom prst="ellipse">
              <a:avLst/>
            </a:prstGeom>
            <a:gradFill>
              <a:gsLst>
                <a:gs pos="0">
                  <a:srgbClr val="FFC0F4">
                    <a:alpha val="32968"/>
                  </a:srgbClr>
                </a:gs>
                <a:gs pos="14286">
                  <a:srgbClr val="FFC0F4">
                    <a:alpha val="30764"/>
                  </a:srgbClr>
                </a:gs>
                <a:gs pos="28571">
                  <a:srgbClr val="FFC0F4">
                    <a:alpha val="24833"/>
                  </a:srgbClr>
                </a:gs>
                <a:gs pos="42857">
                  <a:srgbClr val="FFC0F4">
                    <a:alpha val="17075"/>
                  </a:srgbClr>
                </a:gs>
                <a:gs pos="57143">
                  <a:srgbClr val="FFC0F4">
                    <a:alpha val="9855"/>
                  </a:srgbClr>
                </a:gs>
                <a:gs pos="71429">
                  <a:srgbClr val="FFC0F4">
                    <a:alpha val="4740"/>
                  </a:srgbClr>
                </a:gs>
                <a:gs pos="85714">
                  <a:srgbClr val="FFC0F4">
                    <a:alpha val="1902"/>
                  </a:srgbClr>
                </a:gs>
                <a:gs pos="100000">
                  <a:srgbClr val="FFC0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6322964">
              <a:off x="2690532" y="680460"/>
              <a:ext cx="762362" cy="232797"/>
            </a:xfrm>
            <a:prstGeom prst="ellipse">
              <a:avLst/>
            </a:prstGeom>
            <a:gradFill>
              <a:gsLst>
                <a:gs pos="0">
                  <a:srgbClr val="FFF4FF">
                    <a:alpha val="32968"/>
                  </a:srgbClr>
                </a:gs>
                <a:gs pos="14286">
                  <a:srgbClr val="FFF4FF">
                    <a:alpha val="30764"/>
                  </a:srgbClr>
                </a:gs>
                <a:gs pos="28571">
                  <a:srgbClr val="FFF4FF">
                    <a:alpha val="24833"/>
                  </a:srgbClr>
                </a:gs>
                <a:gs pos="42857">
                  <a:srgbClr val="FFF4FF">
                    <a:alpha val="17075"/>
                  </a:srgbClr>
                </a:gs>
                <a:gs pos="57143">
                  <a:srgbClr val="FFF4FF">
                    <a:alpha val="9855"/>
                  </a:srgbClr>
                </a:gs>
                <a:gs pos="71429">
                  <a:srgbClr val="FFF4FF">
                    <a:alpha val="4740"/>
                  </a:srgbClr>
                </a:gs>
                <a:gs pos="85714">
                  <a:srgbClr val="FFF4FF">
                    <a:alpha val="1902"/>
                  </a:srgbClr>
                </a:gs>
                <a:gs pos="100000">
                  <a:srgbClr val="FFF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6164362">
              <a:off x="337367" y="2251519"/>
              <a:ext cx="544507" cy="318840"/>
            </a:xfrm>
            <a:prstGeom prst="ellipse">
              <a:avLst/>
            </a:prstGeom>
            <a:gradFill>
              <a:gsLst>
                <a:gs pos="0">
                  <a:srgbClr val="FFFF00">
                    <a:alpha val="16599"/>
                  </a:srgbClr>
                </a:gs>
                <a:gs pos="14286">
                  <a:srgbClr val="FFFF00">
                    <a:alpha val="15366"/>
                  </a:srgbClr>
                </a:gs>
                <a:gs pos="28571">
                  <a:srgbClr val="FFFF00">
                    <a:alpha val="12150"/>
                  </a:srgbClr>
                </a:gs>
                <a:gs pos="42857">
                  <a:srgbClr val="FFFF00">
                    <a:alpha val="8145"/>
                  </a:srgbClr>
                </a:gs>
                <a:gs pos="57143">
                  <a:srgbClr val="FFFF00">
                    <a:alpha val="4599"/>
                  </a:srgbClr>
                </a:gs>
                <a:gs pos="71429">
                  <a:srgbClr val="FFFF00">
                    <a:alpha val="2180"/>
                  </a:srgbClr>
                </a:gs>
                <a:gs pos="85714">
                  <a:srgbClr val="FFFF00">
                    <a:alpha val="868"/>
                  </a:srgbClr>
                </a:gs>
                <a:gs pos="100000">
                  <a:srgbClr val="FFFF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7193390">
              <a:off x="2505058" y="2141023"/>
              <a:ext cx="689631" cy="480909"/>
            </a:xfrm>
            <a:prstGeom prst="ellipse">
              <a:avLst/>
            </a:prstGeom>
            <a:gradFill>
              <a:gsLst>
                <a:gs pos="0">
                  <a:srgbClr val="FFE100">
                    <a:alpha val="32968"/>
                  </a:srgbClr>
                </a:gs>
                <a:gs pos="14286">
                  <a:srgbClr val="FFE100">
                    <a:alpha val="30764"/>
                  </a:srgbClr>
                </a:gs>
                <a:gs pos="28571">
                  <a:srgbClr val="FFE100">
                    <a:alpha val="24833"/>
                  </a:srgbClr>
                </a:gs>
                <a:gs pos="42857">
                  <a:srgbClr val="FFE100">
                    <a:alpha val="17075"/>
                  </a:srgbClr>
                </a:gs>
                <a:gs pos="57143">
                  <a:srgbClr val="FFE100">
                    <a:alpha val="9855"/>
                  </a:srgbClr>
                </a:gs>
                <a:gs pos="71429">
                  <a:srgbClr val="FFE100">
                    <a:alpha val="4740"/>
                  </a:srgbClr>
                </a:gs>
                <a:gs pos="85714">
                  <a:srgbClr val="FFE100">
                    <a:alpha val="1902"/>
                  </a:srgbClr>
                </a:gs>
                <a:gs pos="100000">
                  <a:srgbClr val="FFE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6335829">
              <a:off x="339962" y="1991459"/>
              <a:ext cx="548589" cy="209036"/>
            </a:xfrm>
            <a:prstGeom prst="ellipse">
              <a:avLst/>
            </a:prstGeom>
            <a:gradFill>
              <a:gsLst>
                <a:gs pos="0">
                  <a:srgbClr val="C20000">
                    <a:alpha val="14819"/>
                  </a:srgbClr>
                </a:gs>
                <a:gs pos="14286">
                  <a:srgbClr val="C20000">
                    <a:alpha val="13707"/>
                  </a:srgbClr>
                </a:gs>
                <a:gs pos="28571">
                  <a:srgbClr val="C20000">
                    <a:alpha val="10815"/>
                  </a:srgbClr>
                </a:gs>
                <a:gs pos="42857">
                  <a:srgbClr val="C20000">
                    <a:alpha val="7233"/>
                  </a:srgbClr>
                </a:gs>
                <a:gs pos="57143">
                  <a:srgbClr val="C20000">
                    <a:alpha val="4075"/>
                  </a:srgbClr>
                </a:gs>
                <a:gs pos="71429">
                  <a:srgbClr val="C20000">
                    <a:alpha val="1928"/>
                  </a:srgbClr>
                </a:gs>
                <a:gs pos="85714">
                  <a:srgbClr val="C20000">
                    <a:alpha val="767"/>
                  </a:srgbClr>
                </a:gs>
                <a:gs pos="100000">
                  <a:srgbClr val="C20000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-8106847">
              <a:off x="2604681" y="2570758"/>
              <a:ext cx="612181" cy="224171"/>
            </a:xfrm>
            <a:prstGeom prst="ellipse">
              <a:avLst/>
            </a:prstGeom>
            <a:gradFill>
              <a:gsLst>
                <a:gs pos="0">
                  <a:srgbClr val="97001E">
                    <a:alpha val="32968"/>
                  </a:srgbClr>
                </a:gs>
                <a:gs pos="14286">
                  <a:srgbClr val="97001E">
                    <a:alpha val="30764"/>
                  </a:srgbClr>
                </a:gs>
                <a:gs pos="28571">
                  <a:srgbClr val="97001E">
                    <a:alpha val="24833"/>
                  </a:srgbClr>
                </a:gs>
                <a:gs pos="42857">
                  <a:srgbClr val="97001E">
                    <a:alpha val="17075"/>
                  </a:srgbClr>
                </a:gs>
                <a:gs pos="57143">
                  <a:srgbClr val="97001E">
                    <a:alpha val="9855"/>
                  </a:srgbClr>
                </a:gs>
                <a:gs pos="71429">
                  <a:srgbClr val="97001E">
                    <a:alpha val="4740"/>
                  </a:srgbClr>
                </a:gs>
                <a:gs pos="85714">
                  <a:srgbClr val="97001E">
                    <a:alpha val="1902"/>
                  </a:srgbClr>
                </a:gs>
                <a:gs pos="100000">
                  <a:srgbClr val="97001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9309054">
              <a:off x="3155772" y="-68408"/>
              <a:ext cx="483819" cy="214740"/>
            </a:xfrm>
            <a:prstGeom prst="ellipse">
              <a:avLst/>
            </a:prstGeom>
            <a:gradFill>
              <a:gsLst>
                <a:gs pos="0">
                  <a:srgbClr val="0000FF">
                    <a:alpha val="15837"/>
                  </a:srgbClr>
                </a:gs>
                <a:gs pos="14286">
                  <a:srgbClr val="0000FF">
                    <a:alpha val="14655"/>
                  </a:srgbClr>
                </a:gs>
                <a:gs pos="28571">
                  <a:srgbClr val="0000FF">
                    <a:alpha val="11577"/>
                  </a:srgbClr>
                </a:gs>
                <a:gs pos="42857">
                  <a:srgbClr val="0000FF">
                    <a:alpha val="7754"/>
                  </a:srgbClr>
                </a:gs>
                <a:gs pos="57143">
                  <a:srgbClr val="0000FF">
                    <a:alpha val="4373"/>
                  </a:srgbClr>
                </a:gs>
                <a:gs pos="71429">
                  <a:srgbClr val="0000FF">
                    <a:alpha val="2072"/>
                  </a:srgbClr>
                </a:gs>
                <a:gs pos="85714">
                  <a:srgbClr val="0000FF">
                    <a:alpha val="824"/>
                  </a:srgbClr>
                </a:gs>
                <a:gs pos="100000">
                  <a:srgbClr val="0000FF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8922645">
              <a:off x="2624531" y="2404265"/>
              <a:ext cx="728014" cy="453338"/>
            </a:xfrm>
            <a:prstGeom prst="ellipse">
              <a:avLst/>
            </a:prstGeom>
            <a:gradFill>
              <a:gsLst>
                <a:gs pos="0">
                  <a:srgbClr val="6F67ED">
                    <a:alpha val="32968"/>
                  </a:srgbClr>
                </a:gs>
                <a:gs pos="14286">
                  <a:srgbClr val="6F67ED">
                    <a:alpha val="30764"/>
                  </a:srgbClr>
                </a:gs>
                <a:gs pos="28571">
                  <a:srgbClr val="6F67ED">
                    <a:alpha val="24833"/>
                  </a:srgbClr>
                </a:gs>
                <a:gs pos="42857">
                  <a:srgbClr val="6F67ED">
                    <a:alpha val="17075"/>
                  </a:srgbClr>
                </a:gs>
                <a:gs pos="57143">
                  <a:srgbClr val="6F67ED">
                    <a:alpha val="9855"/>
                  </a:srgbClr>
                </a:gs>
                <a:gs pos="71429">
                  <a:srgbClr val="6F67ED">
                    <a:alpha val="4740"/>
                  </a:srgbClr>
                </a:gs>
                <a:gs pos="85714">
                  <a:srgbClr val="6F67ED">
                    <a:alpha val="1902"/>
                  </a:srgbClr>
                </a:gs>
                <a:gs pos="100000">
                  <a:srgbClr val="6F67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6267435">
              <a:off x="294965" y="1804852"/>
              <a:ext cx="579004" cy="257153"/>
            </a:xfrm>
            <a:prstGeom prst="ellipse">
              <a:avLst/>
            </a:prstGeom>
            <a:gradFill>
              <a:gsLst>
                <a:gs pos="0">
                  <a:srgbClr val="C90000">
                    <a:alpha val="19991"/>
                  </a:srgbClr>
                </a:gs>
                <a:gs pos="14286">
                  <a:srgbClr val="C90000">
                    <a:alpha val="18535"/>
                  </a:srgbClr>
                </a:gs>
                <a:gs pos="28571">
                  <a:srgbClr val="C90000">
                    <a:alpha val="14715"/>
                  </a:srgbClr>
                </a:gs>
                <a:gs pos="42857">
                  <a:srgbClr val="C90000">
                    <a:alpha val="9914"/>
                  </a:srgbClr>
                </a:gs>
                <a:gs pos="57143">
                  <a:srgbClr val="C90000">
                    <a:alpha val="5621"/>
                  </a:srgbClr>
                </a:gs>
                <a:gs pos="71429">
                  <a:srgbClr val="C90000">
                    <a:alpha val="2672"/>
                  </a:srgbClr>
                </a:gs>
                <a:gs pos="85714">
                  <a:srgbClr val="C90000">
                    <a:alpha val="1065"/>
                  </a:srgbClr>
                </a:gs>
                <a:gs pos="100000">
                  <a:srgbClr val="C900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5963466">
              <a:off x="88664" y="2557202"/>
              <a:ext cx="756548" cy="160748"/>
            </a:xfrm>
            <a:prstGeom prst="ellipse">
              <a:avLst/>
            </a:prstGeom>
            <a:gradFill>
              <a:gsLst>
                <a:gs pos="0">
                  <a:srgbClr val="A10000">
                    <a:alpha val="19605"/>
                  </a:srgbClr>
                </a:gs>
                <a:gs pos="14286">
                  <a:srgbClr val="A10000">
                    <a:alpha val="18173"/>
                  </a:srgbClr>
                </a:gs>
                <a:gs pos="28571">
                  <a:srgbClr val="A10000">
                    <a:alpha val="14421"/>
                  </a:srgbClr>
                </a:gs>
                <a:gs pos="42857">
                  <a:srgbClr val="A10000">
                    <a:alpha val="9710"/>
                  </a:srgbClr>
                </a:gs>
                <a:gs pos="57143">
                  <a:srgbClr val="A10000">
                    <a:alpha val="5503"/>
                  </a:srgbClr>
                </a:gs>
                <a:gs pos="71429">
                  <a:srgbClr val="A10000">
                    <a:alpha val="2615"/>
                  </a:srgbClr>
                </a:gs>
                <a:gs pos="85714">
                  <a:srgbClr val="A10000">
                    <a:alpha val="1042"/>
                  </a:srgbClr>
                </a:gs>
                <a:gs pos="100000">
                  <a:srgbClr val="A1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5914784">
              <a:off x="199570" y="2079911"/>
              <a:ext cx="690184" cy="159106"/>
            </a:xfrm>
            <a:prstGeom prst="ellipse">
              <a:avLst/>
            </a:prstGeom>
            <a:gradFill>
              <a:gsLst>
                <a:gs pos="0">
                  <a:srgbClr val="AD0000">
                    <a:alpha val="19449"/>
                  </a:srgbClr>
                </a:gs>
                <a:gs pos="14286">
                  <a:srgbClr val="AD0000">
                    <a:alpha val="18027"/>
                  </a:srgbClr>
                </a:gs>
                <a:gs pos="28571">
                  <a:srgbClr val="AD0000">
                    <a:alpha val="14302"/>
                  </a:srgbClr>
                </a:gs>
                <a:gs pos="42857">
                  <a:srgbClr val="AD0000">
                    <a:alpha val="9628"/>
                  </a:srgbClr>
                </a:gs>
                <a:gs pos="57143">
                  <a:srgbClr val="AD0000">
                    <a:alpha val="5455"/>
                  </a:srgbClr>
                </a:gs>
                <a:gs pos="71429">
                  <a:srgbClr val="AD0000">
                    <a:alpha val="2592"/>
                  </a:srgbClr>
                </a:gs>
                <a:gs pos="85714">
                  <a:srgbClr val="AD0000">
                    <a:alpha val="1033"/>
                  </a:srgbClr>
                </a:gs>
                <a:gs pos="100000">
                  <a:srgbClr val="AD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7927745">
              <a:off x="3087735" y="3086289"/>
              <a:ext cx="717495" cy="161516"/>
            </a:xfrm>
            <a:prstGeom prst="ellipse">
              <a:avLst/>
            </a:prstGeom>
            <a:gradFill>
              <a:gsLst>
                <a:gs pos="0">
                  <a:srgbClr val="913B47">
                    <a:alpha val="32968"/>
                  </a:srgbClr>
                </a:gs>
                <a:gs pos="14286">
                  <a:srgbClr val="913B47">
                    <a:alpha val="30764"/>
                  </a:srgbClr>
                </a:gs>
                <a:gs pos="28571">
                  <a:srgbClr val="913B47">
                    <a:alpha val="24833"/>
                  </a:srgbClr>
                </a:gs>
                <a:gs pos="42857">
                  <a:srgbClr val="913B47">
                    <a:alpha val="17075"/>
                  </a:srgbClr>
                </a:gs>
                <a:gs pos="57143">
                  <a:srgbClr val="913B47">
                    <a:alpha val="9855"/>
                  </a:srgbClr>
                </a:gs>
                <a:gs pos="71429">
                  <a:srgbClr val="913B47">
                    <a:alpha val="4740"/>
                  </a:srgbClr>
                </a:gs>
                <a:gs pos="85714">
                  <a:srgbClr val="913B47">
                    <a:alpha val="1902"/>
                  </a:srgbClr>
                </a:gs>
                <a:gs pos="100000">
                  <a:srgbClr val="913B4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7223839">
              <a:off x="3016560" y="254408"/>
              <a:ext cx="448205" cy="134736"/>
            </a:xfrm>
            <a:prstGeom prst="ellipse">
              <a:avLst/>
            </a:prstGeom>
            <a:gradFill>
              <a:gsLst>
                <a:gs pos="0">
                  <a:srgbClr val="FF00FF">
                    <a:alpha val="3815"/>
                  </a:srgbClr>
                </a:gs>
                <a:gs pos="14286">
                  <a:srgbClr val="FF00FF">
                    <a:alpha val="3511"/>
                  </a:srgbClr>
                </a:gs>
                <a:gs pos="28571">
                  <a:srgbClr val="FF00FF">
                    <a:alpha val="2737"/>
                  </a:srgbClr>
                </a:gs>
                <a:gs pos="42857">
                  <a:srgbClr val="FF00FF">
                    <a:alpha val="1804"/>
                  </a:srgbClr>
                </a:gs>
                <a:gs pos="57143">
                  <a:srgbClr val="FF00FF">
                    <a:alpha val="1004"/>
                  </a:srgbClr>
                </a:gs>
                <a:gs pos="71429">
                  <a:srgbClr val="FF00FF">
                    <a:alpha val="471"/>
                  </a:srgbClr>
                </a:gs>
                <a:gs pos="85714">
                  <a:srgbClr val="FF00FF">
                    <a:alpha val="187"/>
                  </a:srgbClr>
                </a:gs>
                <a:gs pos="100000">
                  <a:srgbClr val="FF00FF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5144477">
              <a:off x="-219526" y="2974597"/>
              <a:ext cx="544234" cy="88200"/>
            </a:xfrm>
            <a:prstGeom prst="ellipse">
              <a:avLst/>
            </a:prstGeom>
            <a:gradFill>
              <a:gsLst>
                <a:gs pos="0">
                  <a:srgbClr val="FF0061">
                    <a:alpha val="24558"/>
                  </a:srgbClr>
                </a:gs>
                <a:gs pos="14286">
                  <a:srgbClr val="FF0061">
                    <a:alpha val="22818"/>
                  </a:srgbClr>
                </a:gs>
                <a:gs pos="28571">
                  <a:srgbClr val="FF0061">
                    <a:alpha val="18217"/>
                  </a:srgbClr>
                </a:gs>
                <a:gs pos="42857">
                  <a:srgbClr val="FF0061">
                    <a:alpha val="12358"/>
                  </a:srgbClr>
                </a:gs>
                <a:gs pos="57143">
                  <a:srgbClr val="FF0061">
                    <a:alpha val="7048"/>
                  </a:srgbClr>
                </a:gs>
                <a:gs pos="71429">
                  <a:srgbClr val="FF0061">
                    <a:alpha val="3364"/>
                  </a:srgbClr>
                </a:gs>
                <a:gs pos="85714">
                  <a:srgbClr val="FF0061">
                    <a:alpha val="1344"/>
                  </a:srgbClr>
                </a:gs>
                <a:gs pos="100000">
                  <a:srgbClr val="FF0061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9548057">
              <a:off x="-35629" y="3233848"/>
              <a:ext cx="776014" cy="256946"/>
            </a:xfrm>
            <a:prstGeom prst="ellipse">
              <a:avLst/>
            </a:prstGeom>
            <a:gradFill>
              <a:gsLst>
                <a:gs pos="0">
                  <a:srgbClr val="F300FF">
                    <a:alpha val="15253"/>
                  </a:srgbClr>
                </a:gs>
                <a:gs pos="14286">
                  <a:srgbClr val="F300FF">
                    <a:alpha val="14111"/>
                  </a:srgbClr>
                </a:gs>
                <a:gs pos="28571">
                  <a:srgbClr val="F300FF">
                    <a:alpha val="11140"/>
                  </a:srgbClr>
                </a:gs>
                <a:gs pos="42857">
                  <a:srgbClr val="F300FF">
                    <a:alpha val="7454"/>
                  </a:srgbClr>
                </a:gs>
                <a:gs pos="57143">
                  <a:srgbClr val="F300FF">
                    <a:alpha val="4202"/>
                  </a:srgbClr>
                </a:gs>
                <a:gs pos="71429">
                  <a:srgbClr val="F300FF">
                    <a:alpha val="1989"/>
                  </a:srgbClr>
                </a:gs>
                <a:gs pos="85714">
                  <a:srgbClr val="F300FF">
                    <a:alpha val="791"/>
                  </a:srgbClr>
                </a:gs>
                <a:gs pos="100000">
                  <a:srgbClr val="F300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6058123">
              <a:off x="391729" y="966515"/>
              <a:ext cx="509235" cy="53636"/>
            </a:xfrm>
            <a:prstGeom prst="ellipse">
              <a:avLst/>
            </a:prstGeom>
            <a:gradFill>
              <a:gsLst>
                <a:gs pos="0">
                  <a:srgbClr val="FF0000">
                    <a:alpha val="31221"/>
                  </a:srgbClr>
                </a:gs>
                <a:gs pos="14286">
                  <a:srgbClr val="FF0000">
                    <a:alpha val="29107"/>
                  </a:srgbClr>
                </a:gs>
                <a:gs pos="28571">
                  <a:srgbClr val="FF0000">
                    <a:alpha val="23440"/>
                  </a:srgbClr>
                </a:gs>
                <a:gs pos="42857">
                  <a:srgbClr val="FF0000">
                    <a:alpha val="16070"/>
                  </a:srgbClr>
                </a:gs>
                <a:gs pos="57143">
                  <a:srgbClr val="FF0000">
                    <a:alpha val="9251"/>
                  </a:srgbClr>
                </a:gs>
                <a:gs pos="71429">
                  <a:srgbClr val="FF0000">
                    <a:alpha val="4442"/>
                  </a:srgbClr>
                </a:gs>
                <a:gs pos="85714">
                  <a:srgbClr val="FF0000">
                    <a:alpha val="1781"/>
                  </a:srgbClr>
                </a:gs>
                <a:gs pos="100000">
                  <a:srgbClr val="FF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8497406">
              <a:off x="1371930" y="286551"/>
              <a:ext cx="442221" cy="163432"/>
            </a:xfrm>
            <a:prstGeom prst="ellipse">
              <a:avLst/>
            </a:prstGeom>
            <a:gradFill>
              <a:gsLst>
                <a:gs pos="0">
                  <a:srgbClr val="FF007A">
                    <a:alpha val="21570"/>
                  </a:srgbClr>
                </a:gs>
                <a:gs pos="14286">
                  <a:srgbClr val="FF007A">
                    <a:alpha val="20013"/>
                  </a:srgbClr>
                </a:gs>
                <a:gs pos="28571">
                  <a:srgbClr val="FF007A">
                    <a:alpha val="15919"/>
                  </a:srgbClr>
                </a:gs>
                <a:gs pos="42857">
                  <a:srgbClr val="FF007A">
                    <a:alpha val="10750"/>
                  </a:srgbClr>
                </a:gs>
                <a:gs pos="57143">
                  <a:srgbClr val="FF007A">
                    <a:alpha val="6107"/>
                  </a:srgbClr>
                </a:gs>
                <a:gs pos="71429">
                  <a:srgbClr val="FF007A">
                    <a:alpha val="2907"/>
                  </a:srgbClr>
                </a:gs>
                <a:gs pos="85714">
                  <a:srgbClr val="FF007A">
                    <a:alpha val="1160"/>
                  </a:srgbClr>
                </a:gs>
                <a:gs pos="100000">
                  <a:srgbClr val="FF007A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-10325060">
              <a:off x="2876936" y="-146648"/>
              <a:ext cx="707850" cy="350593"/>
            </a:xfrm>
            <a:prstGeom prst="ellipse">
              <a:avLst/>
            </a:prstGeom>
            <a:gradFill>
              <a:gsLst>
                <a:gs pos="0">
                  <a:srgbClr val="CF0000">
                    <a:alpha val="32968"/>
                  </a:srgbClr>
                </a:gs>
                <a:gs pos="14286">
                  <a:srgbClr val="CF0000">
                    <a:alpha val="30764"/>
                  </a:srgbClr>
                </a:gs>
                <a:gs pos="28571">
                  <a:srgbClr val="CF0000">
                    <a:alpha val="24833"/>
                  </a:srgbClr>
                </a:gs>
                <a:gs pos="42857">
                  <a:srgbClr val="CF0000">
                    <a:alpha val="17075"/>
                  </a:srgbClr>
                </a:gs>
                <a:gs pos="57143">
                  <a:srgbClr val="CF0000">
                    <a:alpha val="9855"/>
                  </a:srgbClr>
                </a:gs>
                <a:gs pos="71429">
                  <a:srgbClr val="CF0000">
                    <a:alpha val="4740"/>
                  </a:srgbClr>
                </a:gs>
                <a:gs pos="85714">
                  <a:srgbClr val="CF0000">
                    <a:alpha val="1902"/>
                  </a:srgbClr>
                </a:gs>
                <a:gs pos="100000">
                  <a:srgbClr val="C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10751554">
              <a:off x="2997967" y="-81324"/>
              <a:ext cx="672143" cy="162649"/>
            </a:xfrm>
            <a:prstGeom prst="ellipse">
              <a:avLst/>
            </a:prstGeom>
            <a:gradFill>
              <a:gsLst>
                <a:gs pos="0">
                  <a:srgbClr val="000000">
                    <a:alpha val="3658"/>
                  </a:srgbClr>
                </a:gs>
                <a:gs pos="14286">
                  <a:srgbClr val="000000">
                    <a:alpha val="3367"/>
                  </a:srgbClr>
                </a:gs>
                <a:gs pos="28571">
                  <a:srgbClr val="000000">
                    <a:alpha val="2624"/>
                  </a:srgbClr>
                </a:gs>
                <a:gs pos="42857">
                  <a:srgbClr val="000000">
                    <a:alpha val="1729"/>
                  </a:srgbClr>
                </a:gs>
                <a:gs pos="57143">
                  <a:srgbClr val="000000">
                    <a:alpha val="962"/>
                  </a:srgbClr>
                </a:gs>
                <a:gs pos="71429">
                  <a:srgbClr val="000000">
                    <a:alpha val="451"/>
                  </a:srgbClr>
                </a:gs>
                <a:gs pos="85714">
                  <a:srgbClr val="000000">
                    <a:alpha val="179"/>
                  </a:srgbClr>
                </a:gs>
                <a:gs pos="100000">
                  <a:srgbClr val="0000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-10784305">
              <a:off x="1502085" y="167743"/>
              <a:ext cx="536174" cy="162273"/>
            </a:xfrm>
            <a:prstGeom prst="ellipse">
              <a:avLst/>
            </a:prstGeom>
            <a:gradFill>
              <a:gsLst>
                <a:gs pos="0">
                  <a:srgbClr val="FF0026">
                    <a:alpha val="29861"/>
                  </a:srgbClr>
                </a:gs>
                <a:gs pos="14286">
                  <a:srgbClr val="FF0026">
                    <a:alpha val="27819"/>
                  </a:srgbClr>
                </a:gs>
                <a:gs pos="28571">
                  <a:srgbClr val="FF0026">
                    <a:alpha val="22363"/>
                  </a:srgbClr>
                </a:gs>
                <a:gs pos="42857">
                  <a:srgbClr val="FF0026">
                    <a:alpha val="15298"/>
                  </a:srgbClr>
                </a:gs>
                <a:gs pos="57143">
                  <a:srgbClr val="FF0026">
                    <a:alpha val="8789"/>
                  </a:srgbClr>
                </a:gs>
                <a:gs pos="71429">
                  <a:srgbClr val="FF0026">
                    <a:alpha val="4215"/>
                  </a:srgbClr>
                </a:gs>
                <a:gs pos="85714">
                  <a:srgbClr val="FF0026">
                    <a:alpha val="1688"/>
                  </a:srgbClr>
                </a:gs>
                <a:gs pos="100000">
                  <a:srgbClr val="FF0026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10088269">
              <a:off x="919715" y="-64954"/>
              <a:ext cx="642298" cy="406311"/>
            </a:xfrm>
            <a:prstGeom prst="ellipse">
              <a:avLst/>
            </a:prstGeom>
            <a:gradFill>
              <a:gsLst>
                <a:gs pos="0">
                  <a:srgbClr val="EEDAB5">
                    <a:alpha val="32968"/>
                  </a:srgbClr>
                </a:gs>
                <a:gs pos="14286">
                  <a:srgbClr val="EEDAB5">
                    <a:alpha val="30764"/>
                  </a:srgbClr>
                </a:gs>
                <a:gs pos="28571">
                  <a:srgbClr val="EEDAB5">
                    <a:alpha val="24833"/>
                  </a:srgbClr>
                </a:gs>
                <a:gs pos="42857">
                  <a:srgbClr val="EEDAB5">
                    <a:alpha val="17075"/>
                  </a:srgbClr>
                </a:gs>
                <a:gs pos="57143">
                  <a:srgbClr val="EEDAB5">
                    <a:alpha val="9855"/>
                  </a:srgbClr>
                </a:gs>
                <a:gs pos="71429">
                  <a:srgbClr val="EEDAB5">
                    <a:alpha val="4740"/>
                  </a:srgbClr>
                </a:gs>
                <a:gs pos="85714">
                  <a:srgbClr val="EEDAB5">
                    <a:alpha val="1902"/>
                  </a:srgbClr>
                </a:gs>
                <a:gs pos="100000">
                  <a:srgbClr val="EEDA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5046040">
              <a:off x="343428" y="1445488"/>
              <a:ext cx="556579" cy="249265"/>
            </a:xfrm>
            <a:prstGeom prst="ellipse">
              <a:avLst/>
            </a:prstGeom>
            <a:gradFill>
              <a:gsLst>
                <a:gs pos="0">
                  <a:srgbClr val="FF004C">
                    <a:alpha val="25591"/>
                  </a:srgbClr>
                </a:gs>
                <a:gs pos="14286">
                  <a:srgbClr val="FF004C">
                    <a:alpha val="23791"/>
                  </a:srgbClr>
                </a:gs>
                <a:gs pos="28571">
                  <a:srgbClr val="FF004C">
                    <a:alpha val="19018"/>
                  </a:srgbClr>
                </a:gs>
                <a:gs pos="42857">
                  <a:srgbClr val="FF004C">
                    <a:alpha val="12922"/>
                  </a:srgbClr>
                </a:gs>
                <a:gs pos="57143">
                  <a:srgbClr val="FF004C">
                    <a:alpha val="7380"/>
                  </a:srgbClr>
                </a:gs>
                <a:gs pos="71429">
                  <a:srgbClr val="FF004C">
                    <a:alpha val="3525"/>
                  </a:srgbClr>
                </a:gs>
                <a:gs pos="85714">
                  <a:srgbClr val="FF004C">
                    <a:alpha val="1409"/>
                  </a:srgbClr>
                </a:gs>
                <a:gs pos="100000">
                  <a:srgbClr val="FF004C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10412279">
              <a:off x="2306628" y="-216619"/>
              <a:ext cx="746800" cy="464966"/>
            </a:xfrm>
            <a:prstGeom prst="ellipse">
              <a:avLst/>
            </a:prstGeom>
            <a:gradFill>
              <a:gsLst>
                <a:gs pos="0">
                  <a:srgbClr val="FF00FF">
                    <a:alpha val="17426"/>
                  </a:srgbClr>
                </a:gs>
                <a:gs pos="14286">
                  <a:srgbClr val="FF00FF">
                    <a:alpha val="16137"/>
                  </a:srgbClr>
                </a:gs>
                <a:gs pos="28571">
                  <a:srgbClr val="FF00FF">
                    <a:alpha val="12772"/>
                  </a:srgbClr>
                </a:gs>
                <a:gs pos="42857">
                  <a:srgbClr val="FF00FF">
                    <a:alpha val="8573"/>
                  </a:srgbClr>
                </a:gs>
                <a:gs pos="57143">
                  <a:srgbClr val="FF00FF">
                    <a:alpha val="4845"/>
                  </a:srgbClr>
                </a:gs>
                <a:gs pos="71429">
                  <a:srgbClr val="FF00FF">
                    <a:alpha val="2298"/>
                  </a:srgbClr>
                </a:gs>
                <a:gs pos="85714">
                  <a:srgbClr val="FF00FF">
                    <a:alpha val="915"/>
                  </a:srgbClr>
                </a:gs>
                <a:gs pos="100000">
                  <a:srgbClr val="FF00FF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-9910982">
              <a:off x="1915794" y="-221673"/>
              <a:ext cx="548601" cy="478012"/>
            </a:xfrm>
            <a:prstGeom prst="ellipse">
              <a:avLst/>
            </a:prstGeom>
            <a:gradFill>
              <a:gsLst>
                <a:gs pos="0">
                  <a:srgbClr val="D4BDFF">
                    <a:alpha val="32968"/>
                  </a:srgbClr>
                </a:gs>
                <a:gs pos="14286">
                  <a:srgbClr val="D4BDFF">
                    <a:alpha val="30764"/>
                  </a:srgbClr>
                </a:gs>
                <a:gs pos="28571">
                  <a:srgbClr val="D4BDFF">
                    <a:alpha val="24833"/>
                  </a:srgbClr>
                </a:gs>
                <a:gs pos="42857">
                  <a:srgbClr val="D4BDFF">
                    <a:alpha val="17075"/>
                  </a:srgbClr>
                </a:gs>
                <a:gs pos="57143">
                  <a:srgbClr val="D4BDFF">
                    <a:alpha val="9855"/>
                  </a:srgbClr>
                </a:gs>
                <a:gs pos="71429">
                  <a:srgbClr val="D4BDFF">
                    <a:alpha val="4740"/>
                  </a:srgbClr>
                </a:gs>
                <a:gs pos="85714">
                  <a:srgbClr val="D4BDFF">
                    <a:alpha val="1902"/>
                  </a:srgbClr>
                </a:gs>
                <a:gs pos="100000">
                  <a:srgbClr val="D4B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2836652">
              <a:off x="2095404" y="656552"/>
              <a:ext cx="687056" cy="93138"/>
            </a:xfrm>
            <a:prstGeom prst="ellipse">
              <a:avLst/>
            </a:prstGeom>
            <a:gradFill>
              <a:gsLst>
                <a:gs pos="0">
                  <a:srgbClr val="D6006A">
                    <a:alpha val="32968"/>
                  </a:srgbClr>
                </a:gs>
                <a:gs pos="14286">
                  <a:srgbClr val="D6006A">
                    <a:alpha val="30764"/>
                  </a:srgbClr>
                </a:gs>
                <a:gs pos="28571">
                  <a:srgbClr val="D6006A">
                    <a:alpha val="24833"/>
                  </a:srgbClr>
                </a:gs>
                <a:gs pos="42857">
                  <a:srgbClr val="D6006A">
                    <a:alpha val="17075"/>
                  </a:srgbClr>
                </a:gs>
                <a:gs pos="57143">
                  <a:srgbClr val="D6006A">
                    <a:alpha val="9855"/>
                  </a:srgbClr>
                </a:gs>
                <a:gs pos="71429">
                  <a:srgbClr val="D6006A">
                    <a:alpha val="4740"/>
                  </a:srgbClr>
                </a:gs>
                <a:gs pos="85714">
                  <a:srgbClr val="D6006A">
                    <a:alpha val="1902"/>
                  </a:srgbClr>
                </a:gs>
                <a:gs pos="100000">
                  <a:srgbClr val="D6006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8037259">
              <a:off x="1351754" y="-42967"/>
              <a:ext cx="550579" cy="381397"/>
            </a:xfrm>
            <a:prstGeom prst="ellipse">
              <a:avLst/>
            </a:prstGeom>
            <a:gradFill>
              <a:gsLst>
                <a:gs pos="0">
                  <a:srgbClr val="C24F3A">
                    <a:alpha val="32968"/>
                  </a:srgbClr>
                </a:gs>
                <a:gs pos="14286">
                  <a:srgbClr val="C24F3A">
                    <a:alpha val="30764"/>
                  </a:srgbClr>
                </a:gs>
                <a:gs pos="28571">
                  <a:srgbClr val="C24F3A">
                    <a:alpha val="24833"/>
                  </a:srgbClr>
                </a:gs>
                <a:gs pos="42857">
                  <a:srgbClr val="C24F3A">
                    <a:alpha val="17075"/>
                  </a:srgbClr>
                </a:gs>
                <a:gs pos="57143">
                  <a:srgbClr val="C24F3A">
                    <a:alpha val="9855"/>
                  </a:srgbClr>
                </a:gs>
                <a:gs pos="71429">
                  <a:srgbClr val="C24F3A">
                    <a:alpha val="4740"/>
                  </a:srgbClr>
                </a:gs>
                <a:gs pos="85714">
                  <a:srgbClr val="C24F3A">
                    <a:alpha val="1902"/>
                  </a:srgbClr>
                </a:gs>
                <a:gs pos="100000">
                  <a:srgbClr val="C24F3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10227868">
              <a:off x="959271" y="44536"/>
              <a:ext cx="605452" cy="409469"/>
            </a:xfrm>
            <a:prstGeom prst="ellipse">
              <a:avLst/>
            </a:prstGeom>
            <a:gradFill>
              <a:gsLst>
                <a:gs pos="0">
                  <a:srgbClr val="DC92AB">
                    <a:alpha val="32968"/>
                  </a:srgbClr>
                </a:gs>
                <a:gs pos="14286">
                  <a:srgbClr val="DC92AB">
                    <a:alpha val="30764"/>
                  </a:srgbClr>
                </a:gs>
                <a:gs pos="28571">
                  <a:srgbClr val="DC92AB">
                    <a:alpha val="24833"/>
                  </a:srgbClr>
                </a:gs>
                <a:gs pos="42857">
                  <a:srgbClr val="DC92AB">
                    <a:alpha val="17075"/>
                  </a:srgbClr>
                </a:gs>
                <a:gs pos="57143">
                  <a:srgbClr val="DC92AB">
                    <a:alpha val="9855"/>
                  </a:srgbClr>
                </a:gs>
                <a:gs pos="71429">
                  <a:srgbClr val="DC92AB">
                    <a:alpha val="4740"/>
                  </a:srgbClr>
                </a:gs>
                <a:gs pos="85714">
                  <a:srgbClr val="DC92AB">
                    <a:alpha val="1902"/>
                  </a:srgbClr>
                </a:gs>
                <a:gs pos="100000">
                  <a:srgbClr val="DC92A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-8164791">
              <a:off x="3071905" y="1083395"/>
              <a:ext cx="695920" cy="309117"/>
            </a:xfrm>
            <a:prstGeom prst="ellipse">
              <a:avLst/>
            </a:prstGeom>
            <a:gradFill>
              <a:gsLst>
                <a:gs pos="0">
                  <a:srgbClr val="AB0000">
                    <a:alpha val="32968"/>
                  </a:srgbClr>
                </a:gs>
                <a:gs pos="14286">
                  <a:srgbClr val="AB0000">
                    <a:alpha val="30764"/>
                  </a:srgbClr>
                </a:gs>
                <a:gs pos="28571">
                  <a:srgbClr val="AB0000">
                    <a:alpha val="24833"/>
                  </a:srgbClr>
                </a:gs>
                <a:gs pos="42857">
                  <a:srgbClr val="AB0000">
                    <a:alpha val="17075"/>
                  </a:srgbClr>
                </a:gs>
                <a:gs pos="57143">
                  <a:srgbClr val="AB0000">
                    <a:alpha val="9855"/>
                  </a:srgbClr>
                </a:gs>
                <a:gs pos="71429">
                  <a:srgbClr val="AB0000">
                    <a:alpha val="4740"/>
                  </a:srgbClr>
                </a:gs>
                <a:gs pos="85714">
                  <a:srgbClr val="AB0000">
                    <a:alpha val="1902"/>
                  </a:srgbClr>
                </a:gs>
                <a:gs pos="100000">
                  <a:srgbClr val="A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6272819">
              <a:off x="-134751" y="1967279"/>
              <a:ext cx="621058" cy="333031"/>
            </a:xfrm>
            <a:prstGeom prst="ellipse">
              <a:avLst/>
            </a:prstGeom>
            <a:gradFill>
              <a:gsLst>
                <a:gs pos="0">
                  <a:srgbClr val="0000FF">
                    <a:alpha val="20347"/>
                  </a:srgbClr>
                </a:gs>
                <a:gs pos="14286">
                  <a:srgbClr val="0000FF">
                    <a:alpha val="18868"/>
                  </a:srgbClr>
                </a:gs>
                <a:gs pos="28571">
                  <a:srgbClr val="0000FF">
                    <a:alpha val="14985"/>
                  </a:srgbClr>
                </a:gs>
                <a:gs pos="42857">
                  <a:srgbClr val="0000FF">
                    <a:alpha val="10101"/>
                  </a:srgbClr>
                </a:gs>
                <a:gs pos="57143">
                  <a:srgbClr val="0000FF">
                    <a:alpha val="5730"/>
                  </a:srgbClr>
                </a:gs>
                <a:gs pos="71429">
                  <a:srgbClr val="0000FF">
                    <a:alpha val="2724"/>
                  </a:srgbClr>
                </a:gs>
                <a:gs pos="85714">
                  <a:srgbClr val="0000FF">
                    <a:alpha val="1086"/>
                  </a:srgbClr>
                </a:gs>
                <a:gs pos="100000">
                  <a:srgbClr val="0000FF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3656483">
              <a:off x="2179332" y="299997"/>
              <a:ext cx="586838" cy="325041"/>
            </a:xfrm>
            <a:prstGeom prst="ellipse">
              <a:avLst/>
            </a:prstGeom>
            <a:gradFill>
              <a:gsLst>
                <a:gs pos="0">
                  <a:srgbClr val="FF00FF">
                    <a:alpha val="8870"/>
                  </a:srgbClr>
                </a:gs>
                <a:gs pos="14286">
                  <a:srgbClr val="FF00FF">
                    <a:alpha val="8183"/>
                  </a:srgbClr>
                </a:gs>
                <a:gs pos="28571">
                  <a:srgbClr val="FF00FF">
                    <a:alpha val="6414"/>
                  </a:srgbClr>
                </a:gs>
                <a:gs pos="42857">
                  <a:srgbClr val="FF00FF">
                    <a:alpha val="4255"/>
                  </a:srgbClr>
                </a:gs>
                <a:gs pos="57143">
                  <a:srgbClr val="FF00FF">
                    <a:alpha val="2380"/>
                  </a:srgbClr>
                </a:gs>
                <a:gs pos="71429">
                  <a:srgbClr val="FF00FF">
                    <a:alpha val="1121"/>
                  </a:srgbClr>
                </a:gs>
                <a:gs pos="85714">
                  <a:srgbClr val="FF00FF">
                    <a:alpha val="445"/>
                  </a:srgbClr>
                </a:gs>
                <a:gs pos="100000">
                  <a:srgbClr val="FF00FF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4096188">
              <a:off x="-126184" y="121759"/>
              <a:ext cx="516841" cy="232935"/>
            </a:xfrm>
            <a:prstGeom prst="ellipse">
              <a:avLst/>
            </a:prstGeom>
            <a:gradFill>
              <a:gsLst>
                <a:gs pos="0">
                  <a:srgbClr val="CC8371">
                    <a:alpha val="32968"/>
                  </a:srgbClr>
                </a:gs>
                <a:gs pos="14286">
                  <a:srgbClr val="CC8371">
                    <a:alpha val="30764"/>
                  </a:srgbClr>
                </a:gs>
                <a:gs pos="28571">
                  <a:srgbClr val="CC8371">
                    <a:alpha val="24833"/>
                  </a:srgbClr>
                </a:gs>
                <a:gs pos="42857">
                  <a:srgbClr val="CC8371">
                    <a:alpha val="17075"/>
                  </a:srgbClr>
                </a:gs>
                <a:gs pos="57143">
                  <a:srgbClr val="CC8371">
                    <a:alpha val="9855"/>
                  </a:srgbClr>
                </a:gs>
                <a:gs pos="71429">
                  <a:srgbClr val="CC8371">
                    <a:alpha val="4740"/>
                  </a:srgbClr>
                </a:gs>
                <a:gs pos="85714">
                  <a:srgbClr val="CC8371">
                    <a:alpha val="1902"/>
                  </a:srgbClr>
                </a:gs>
                <a:gs pos="100000">
                  <a:srgbClr val="CC837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4307345">
              <a:off x="2020520" y="85696"/>
              <a:ext cx="409542" cy="245478"/>
            </a:xfrm>
            <a:prstGeom prst="ellipse">
              <a:avLst/>
            </a:prstGeom>
            <a:gradFill>
              <a:gsLst>
                <a:gs pos="0">
                  <a:srgbClr val="BB000F">
                    <a:alpha val="6945"/>
                  </a:srgbClr>
                </a:gs>
                <a:gs pos="14286">
                  <a:srgbClr val="BB000F">
                    <a:alpha val="6402"/>
                  </a:srgbClr>
                </a:gs>
                <a:gs pos="28571">
                  <a:srgbClr val="BB000F">
                    <a:alpha val="5007"/>
                  </a:srgbClr>
                </a:gs>
                <a:gs pos="42857">
                  <a:srgbClr val="BB000F">
                    <a:alpha val="3313"/>
                  </a:srgbClr>
                </a:gs>
                <a:gs pos="57143">
                  <a:srgbClr val="BB000F">
                    <a:alpha val="1850"/>
                  </a:srgbClr>
                </a:gs>
                <a:gs pos="71429">
                  <a:srgbClr val="BB000F">
                    <a:alpha val="870"/>
                  </a:srgbClr>
                </a:gs>
                <a:gs pos="85714">
                  <a:srgbClr val="BB000F">
                    <a:alpha val="345"/>
                  </a:srgbClr>
                </a:gs>
                <a:gs pos="100000">
                  <a:srgbClr val="BB000F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6131772">
              <a:off x="3168746" y="1425703"/>
              <a:ext cx="577657" cy="188308"/>
            </a:xfrm>
            <a:prstGeom prst="ellipse">
              <a:avLst/>
            </a:prstGeom>
            <a:gradFill>
              <a:gsLst>
                <a:gs pos="0">
                  <a:srgbClr val="7E0000">
                    <a:alpha val="24310"/>
                  </a:srgbClr>
                </a:gs>
                <a:gs pos="14286">
                  <a:srgbClr val="7E0000">
                    <a:alpha val="22585"/>
                  </a:srgbClr>
                </a:gs>
                <a:gs pos="28571">
                  <a:srgbClr val="7E0000">
                    <a:alpha val="18026"/>
                  </a:srgbClr>
                </a:gs>
                <a:gs pos="42857">
                  <a:srgbClr val="7E0000">
                    <a:alpha val="12223"/>
                  </a:srgbClr>
                </a:gs>
                <a:gs pos="57143">
                  <a:srgbClr val="7E0000">
                    <a:alpha val="6969"/>
                  </a:srgbClr>
                </a:gs>
                <a:gs pos="71429">
                  <a:srgbClr val="7E0000">
                    <a:alpha val="3325"/>
                  </a:srgbClr>
                </a:gs>
                <a:gs pos="85714">
                  <a:srgbClr val="7E0000">
                    <a:alpha val="1328"/>
                  </a:srgbClr>
                </a:gs>
                <a:gs pos="100000">
                  <a:srgbClr val="7E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6868003">
              <a:off x="2808055" y="252661"/>
              <a:ext cx="603807" cy="196461"/>
            </a:xfrm>
            <a:prstGeom prst="ellipse">
              <a:avLst/>
            </a:prstGeom>
            <a:gradFill>
              <a:gsLst>
                <a:gs pos="0">
                  <a:srgbClr val="A30000">
                    <a:alpha val="24120"/>
                  </a:srgbClr>
                </a:gs>
                <a:gs pos="14286">
                  <a:srgbClr val="A30000">
                    <a:alpha val="22407"/>
                  </a:srgbClr>
                </a:gs>
                <a:gs pos="28571">
                  <a:srgbClr val="A30000">
                    <a:alpha val="17879"/>
                  </a:srgbClr>
                </a:gs>
                <a:gs pos="42857">
                  <a:srgbClr val="A30000">
                    <a:alpha val="12120"/>
                  </a:srgbClr>
                </a:gs>
                <a:gs pos="57143">
                  <a:srgbClr val="A30000">
                    <a:alpha val="6909"/>
                  </a:srgbClr>
                </a:gs>
                <a:gs pos="71429">
                  <a:srgbClr val="A30000">
                    <a:alpha val="3296"/>
                  </a:srgbClr>
                </a:gs>
                <a:gs pos="85714">
                  <a:srgbClr val="A30000">
                    <a:alpha val="1316"/>
                  </a:srgbClr>
                </a:gs>
                <a:gs pos="100000">
                  <a:srgbClr val="A3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8777806">
              <a:off x="2869881" y="-41168"/>
              <a:ext cx="652214" cy="395968"/>
            </a:xfrm>
            <a:prstGeom prst="ellipse">
              <a:avLst/>
            </a:prstGeom>
            <a:gradFill>
              <a:gsLst>
                <a:gs pos="0">
                  <a:srgbClr val="FF0000">
                    <a:alpha val="29857"/>
                  </a:srgbClr>
                </a:gs>
                <a:gs pos="14286">
                  <a:srgbClr val="FF0000">
                    <a:alpha val="27816"/>
                  </a:srgbClr>
                </a:gs>
                <a:gs pos="28571">
                  <a:srgbClr val="FF0000">
                    <a:alpha val="22359"/>
                  </a:srgbClr>
                </a:gs>
                <a:gs pos="42857">
                  <a:srgbClr val="FF0000">
                    <a:alpha val="15295"/>
                  </a:srgbClr>
                </a:gs>
                <a:gs pos="57143">
                  <a:srgbClr val="FF0000">
                    <a:alpha val="8788"/>
                  </a:srgbClr>
                </a:gs>
                <a:gs pos="71429">
                  <a:srgbClr val="FF0000">
                    <a:alpha val="4214"/>
                  </a:srgbClr>
                </a:gs>
                <a:gs pos="85714">
                  <a:srgbClr val="FF0000">
                    <a:alpha val="1688"/>
                  </a:srgbClr>
                </a:gs>
                <a:gs pos="100000">
                  <a:srgbClr val="FF00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5338912">
              <a:off x="-273365" y="48569"/>
              <a:ext cx="546730" cy="242464"/>
            </a:xfrm>
            <a:prstGeom prst="ellipse">
              <a:avLst/>
            </a:prstGeom>
            <a:gradFill>
              <a:gsLst>
                <a:gs pos="0">
                  <a:srgbClr val="CCA456">
                    <a:alpha val="27025"/>
                  </a:srgbClr>
                </a:gs>
                <a:gs pos="14286">
                  <a:srgbClr val="CCA456">
                    <a:alpha val="25142"/>
                  </a:srgbClr>
                </a:gs>
                <a:gs pos="28571">
                  <a:srgbClr val="CCA456">
                    <a:alpha val="20135"/>
                  </a:srgbClr>
                </a:gs>
                <a:gs pos="42857">
                  <a:srgbClr val="CCA456">
                    <a:alpha val="13712"/>
                  </a:srgbClr>
                </a:gs>
                <a:gs pos="57143">
                  <a:srgbClr val="CCA456">
                    <a:alpha val="7847"/>
                  </a:srgbClr>
                </a:gs>
                <a:gs pos="71429">
                  <a:srgbClr val="CCA456">
                    <a:alpha val="3753"/>
                  </a:srgbClr>
                </a:gs>
                <a:gs pos="85714">
                  <a:srgbClr val="CCA456">
                    <a:alpha val="1501"/>
                  </a:srgbClr>
                </a:gs>
                <a:gs pos="100000">
                  <a:srgbClr val="CCA456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7141836">
              <a:off x="2268338" y="204323"/>
              <a:ext cx="599112" cy="388109"/>
            </a:xfrm>
            <a:prstGeom prst="ellipse">
              <a:avLst/>
            </a:prstGeom>
            <a:gradFill>
              <a:gsLst>
                <a:gs pos="0">
                  <a:srgbClr val="CAAF33">
                    <a:alpha val="26682"/>
                  </a:srgbClr>
                </a:gs>
                <a:gs pos="14286">
                  <a:srgbClr val="CAAF33">
                    <a:alpha val="24818"/>
                  </a:srgbClr>
                </a:gs>
                <a:gs pos="28571">
                  <a:srgbClr val="CAAF33">
                    <a:alpha val="19868"/>
                  </a:srgbClr>
                </a:gs>
                <a:gs pos="42857">
                  <a:srgbClr val="CAAF33">
                    <a:alpha val="13522"/>
                  </a:srgbClr>
                </a:gs>
                <a:gs pos="57143">
                  <a:srgbClr val="CAAF33">
                    <a:alpha val="7735"/>
                  </a:srgbClr>
                </a:gs>
                <a:gs pos="71429">
                  <a:srgbClr val="CAAF33">
                    <a:alpha val="3698"/>
                  </a:srgbClr>
                </a:gs>
                <a:gs pos="85714">
                  <a:srgbClr val="CAAF33">
                    <a:alpha val="1479"/>
                  </a:srgbClr>
                </a:gs>
                <a:gs pos="100000">
                  <a:srgbClr val="CAAF33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-10588071">
              <a:off x="475653" y="380451"/>
              <a:ext cx="479071" cy="338232"/>
            </a:xfrm>
            <a:prstGeom prst="ellipse">
              <a:avLst/>
            </a:prstGeom>
            <a:gradFill>
              <a:gsLst>
                <a:gs pos="0">
                  <a:srgbClr val="D14E57">
                    <a:alpha val="32968"/>
                  </a:srgbClr>
                </a:gs>
                <a:gs pos="14286">
                  <a:srgbClr val="D14E57">
                    <a:alpha val="30764"/>
                  </a:srgbClr>
                </a:gs>
                <a:gs pos="28571">
                  <a:srgbClr val="D14E57">
                    <a:alpha val="24833"/>
                  </a:srgbClr>
                </a:gs>
                <a:gs pos="42857">
                  <a:srgbClr val="D14E57">
                    <a:alpha val="17075"/>
                  </a:srgbClr>
                </a:gs>
                <a:gs pos="57143">
                  <a:srgbClr val="D14E57">
                    <a:alpha val="9855"/>
                  </a:srgbClr>
                </a:gs>
                <a:gs pos="71429">
                  <a:srgbClr val="D14E57">
                    <a:alpha val="4740"/>
                  </a:srgbClr>
                </a:gs>
                <a:gs pos="85714">
                  <a:srgbClr val="D14E57">
                    <a:alpha val="1902"/>
                  </a:srgbClr>
                </a:gs>
                <a:gs pos="100000">
                  <a:srgbClr val="D14E5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8512986">
              <a:off x="459653" y="641751"/>
              <a:ext cx="785306" cy="88490"/>
            </a:xfrm>
            <a:prstGeom prst="ellipse">
              <a:avLst/>
            </a:prstGeom>
            <a:gradFill>
              <a:gsLst>
                <a:gs pos="0">
                  <a:srgbClr val="FF004F">
                    <a:alpha val="20827"/>
                  </a:srgbClr>
                </a:gs>
                <a:gs pos="14286">
                  <a:srgbClr val="FF004F">
                    <a:alpha val="19317"/>
                  </a:srgbClr>
                </a:gs>
                <a:gs pos="28571">
                  <a:srgbClr val="FF004F">
                    <a:alpha val="15351"/>
                  </a:srgbClr>
                </a:gs>
                <a:gs pos="42857">
                  <a:srgbClr val="FF004F">
                    <a:alpha val="10355"/>
                  </a:srgbClr>
                </a:gs>
                <a:gs pos="57143">
                  <a:srgbClr val="FF004F">
                    <a:alpha val="5877"/>
                  </a:srgbClr>
                </a:gs>
                <a:gs pos="71429">
                  <a:srgbClr val="FF004F">
                    <a:alpha val="2796"/>
                  </a:srgbClr>
                </a:gs>
                <a:gs pos="85714">
                  <a:srgbClr val="FF004F">
                    <a:alpha val="1115"/>
                  </a:srgbClr>
                </a:gs>
                <a:gs pos="100000">
                  <a:srgbClr val="FF004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4838112">
              <a:off x="-16901" y="66345"/>
              <a:ext cx="440306" cy="257133"/>
            </a:xfrm>
            <a:prstGeom prst="ellipse">
              <a:avLst/>
            </a:prstGeom>
            <a:gradFill>
              <a:gsLst>
                <a:gs pos="0">
                  <a:srgbClr val="CA8B68">
                    <a:alpha val="32968"/>
                  </a:srgbClr>
                </a:gs>
                <a:gs pos="14286">
                  <a:srgbClr val="CA8B68">
                    <a:alpha val="30764"/>
                  </a:srgbClr>
                </a:gs>
                <a:gs pos="28571">
                  <a:srgbClr val="CA8B68">
                    <a:alpha val="24833"/>
                  </a:srgbClr>
                </a:gs>
                <a:gs pos="42857">
                  <a:srgbClr val="CA8B68">
                    <a:alpha val="17075"/>
                  </a:srgbClr>
                </a:gs>
                <a:gs pos="57143">
                  <a:srgbClr val="CA8B68">
                    <a:alpha val="9855"/>
                  </a:srgbClr>
                </a:gs>
                <a:gs pos="71429">
                  <a:srgbClr val="CA8B68">
                    <a:alpha val="4740"/>
                  </a:srgbClr>
                </a:gs>
                <a:gs pos="85714">
                  <a:srgbClr val="CA8B68">
                    <a:alpha val="1902"/>
                  </a:srgbClr>
                </a:gs>
                <a:gs pos="100000">
                  <a:srgbClr val="CA8B6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5761847">
              <a:off x="231106" y="1007450"/>
              <a:ext cx="579126" cy="262206"/>
            </a:xfrm>
            <a:prstGeom prst="ellipse">
              <a:avLst/>
            </a:prstGeom>
            <a:gradFill>
              <a:gsLst>
                <a:gs pos="0">
                  <a:srgbClr val="B50000">
                    <a:alpha val="32968"/>
                  </a:srgbClr>
                </a:gs>
                <a:gs pos="14286">
                  <a:srgbClr val="B50000">
                    <a:alpha val="30764"/>
                  </a:srgbClr>
                </a:gs>
                <a:gs pos="28571">
                  <a:srgbClr val="B50000">
                    <a:alpha val="24833"/>
                  </a:srgbClr>
                </a:gs>
                <a:gs pos="42857">
                  <a:srgbClr val="B50000">
                    <a:alpha val="17075"/>
                  </a:srgbClr>
                </a:gs>
                <a:gs pos="57143">
                  <a:srgbClr val="B50000">
                    <a:alpha val="9855"/>
                  </a:srgbClr>
                </a:gs>
                <a:gs pos="71429">
                  <a:srgbClr val="B50000">
                    <a:alpha val="4740"/>
                  </a:srgbClr>
                </a:gs>
                <a:gs pos="85714">
                  <a:srgbClr val="B50000">
                    <a:alpha val="1902"/>
                  </a:srgbClr>
                </a:gs>
                <a:gs pos="100000">
                  <a:srgbClr val="B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-8609679">
              <a:off x="512842" y="3321060"/>
              <a:ext cx="658763" cy="149972"/>
            </a:xfrm>
            <a:prstGeom prst="ellipse">
              <a:avLst/>
            </a:prstGeom>
            <a:gradFill>
              <a:gsLst>
                <a:gs pos="0">
                  <a:srgbClr val="FF4C00">
                    <a:alpha val="29981"/>
                  </a:srgbClr>
                </a:gs>
                <a:gs pos="14286">
                  <a:srgbClr val="FF4C00">
                    <a:alpha val="27933"/>
                  </a:srgbClr>
                </a:gs>
                <a:gs pos="28571">
                  <a:srgbClr val="FF4C00">
                    <a:alpha val="22457"/>
                  </a:srgbClr>
                </a:gs>
                <a:gs pos="42857">
                  <a:srgbClr val="FF4C00">
                    <a:alpha val="15366"/>
                  </a:srgbClr>
                </a:gs>
                <a:gs pos="57143">
                  <a:srgbClr val="FF4C00">
                    <a:alpha val="8830"/>
                  </a:srgbClr>
                </a:gs>
                <a:gs pos="71429">
                  <a:srgbClr val="FF4C00">
                    <a:alpha val="4235"/>
                  </a:srgbClr>
                </a:gs>
                <a:gs pos="85714">
                  <a:srgbClr val="FF4C00">
                    <a:alpha val="1697"/>
                  </a:srgbClr>
                </a:gs>
                <a:gs pos="100000">
                  <a:srgbClr val="FF4C00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2768176">
              <a:off x="136725" y="1446461"/>
              <a:ext cx="628182" cy="436782"/>
            </a:xfrm>
            <a:prstGeom prst="ellipse">
              <a:avLst/>
            </a:prstGeom>
            <a:gradFill>
              <a:gsLst>
                <a:gs pos="0">
                  <a:srgbClr val="FFFFC6">
                    <a:alpha val="16318"/>
                  </a:srgbClr>
                </a:gs>
                <a:gs pos="14286">
                  <a:srgbClr val="FFFFC6">
                    <a:alpha val="15103"/>
                  </a:srgbClr>
                </a:gs>
                <a:gs pos="28571">
                  <a:srgbClr val="FFFFC6">
                    <a:alpha val="11938"/>
                  </a:srgbClr>
                </a:gs>
                <a:gs pos="42857">
                  <a:srgbClr val="FFFFC6">
                    <a:alpha val="8001"/>
                  </a:srgbClr>
                </a:gs>
                <a:gs pos="57143">
                  <a:srgbClr val="FFFFC6">
                    <a:alpha val="4515"/>
                  </a:srgbClr>
                </a:gs>
                <a:gs pos="71429">
                  <a:srgbClr val="FFFFC6">
                    <a:alpha val="2140"/>
                  </a:srgbClr>
                </a:gs>
                <a:gs pos="85714">
                  <a:srgbClr val="FFFFC6">
                    <a:alpha val="852"/>
                  </a:srgbClr>
                </a:gs>
                <a:gs pos="100000">
                  <a:srgbClr val="FFFFC6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5817083">
              <a:off x="348355" y="254780"/>
              <a:ext cx="399815" cy="183159"/>
            </a:xfrm>
            <a:prstGeom prst="ellipse">
              <a:avLst/>
            </a:prstGeom>
            <a:gradFill>
              <a:gsLst>
                <a:gs pos="0">
                  <a:srgbClr val="CD7B64">
                    <a:alpha val="16020"/>
                  </a:srgbClr>
                </a:gs>
                <a:gs pos="14286">
                  <a:srgbClr val="CD7B64">
                    <a:alpha val="14825"/>
                  </a:srgbClr>
                </a:gs>
                <a:gs pos="28571">
                  <a:srgbClr val="CD7B64">
                    <a:alpha val="11714"/>
                  </a:srgbClr>
                </a:gs>
                <a:gs pos="42857">
                  <a:srgbClr val="CD7B64">
                    <a:alpha val="7847"/>
                  </a:srgbClr>
                </a:gs>
                <a:gs pos="57143">
                  <a:srgbClr val="CD7B64">
                    <a:alpha val="4427"/>
                  </a:srgbClr>
                </a:gs>
                <a:gs pos="71429">
                  <a:srgbClr val="CD7B64">
                    <a:alpha val="2097"/>
                  </a:srgbClr>
                </a:gs>
                <a:gs pos="85714">
                  <a:srgbClr val="CD7B64">
                    <a:alpha val="835"/>
                  </a:srgbClr>
                </a:gs>
                <a:gs pos="100000">
                  <a:srgbClr val="CD7B64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5866608">
              <a:off x="-171129" y="2195370"/>
              <a:ext cx="816256" cy="367704"/>
            </a:xfrm>
            <a:prstGeom prst="ellipse">
              <a:avLst/>
            </a:prstGeom>
            <a:gradFill>
              <a:gsLst>
                <a:gs pos="0">
                  <a:srgbClr val="AD0000">
                    <a:alpha val="20131"/>
                  </a:srgbClr>
                </a:gs>
                <a:gs pos="14286">
                  <a:srgbClr val="AD0000">
                    <a:alpha val="18666"/>
                  </a:srgbClr>
                </a:gs>
                <a:gs pos="28571">
                  <a:srgbClr val="AD0000">
                    <a:alpha val="14821"/>
                  </a:srgbClr>
                </a:gs>
                <a:gs pos="42857">
                  <a:srgbClr val="AD0000">
                    <a:alpha val="9987"/>
                  </a:srgbClr>
                </a:gs>
                <a:gs pos="57143">
                  <a:srgbClr val="AD0000">
                    <a:alpha val="5664"/>
                  </a:srgbClr>
                </a:gs>
                <a:gs pos="71429">
                  <a:srgbClr val="AD0000">
                    <a:alpha val="2692"/>
                  </a:srgbClr>
                </a:gs>
                <a:gs pos="85714">
                  <a:srgbClr val="AD0000">
                    <a:alpha val="1073"/>
                  </a:srgbClr>
                </a:gs>
                <a:gs pos="100000">
                  <a:srgbClr val="AD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10575084">
              <a:off x="180127" y="-150895"/>
              <a:ext cx="611018" cy="301790"/>
            </a:xfrm>
            <a:prstGeom prst="ellipse">
              <a:avLst/>
            </a:prstGeom>
            <a:gradFill>
              <a:gsLst>
                <a:gs pos="0">
                  <a:srgbClr val="BE936C">
                    <a:alpha val="31656"/>
                  </a:srgbClr>
                </a:gs>
                <a:gs pos="14286">
                  <a:srgbClr val="BE936C">
                    <a:alpha val="29519"/>
                  </a:srgbClr>
                </a:gs>
                <a:gs pos="28571">
                  <a:srgbClr val="BE936C">
                    <a:alpha val="23786"/>
                  </a:srgbClr>
                </a:gs>
                <a:gs pos="42857">
                  <a:srgbClr val="BE936C">
                    <a:alpha val="16319"/>
                  </a:srgbClr>
                </a:gs>
                <a:gs pos="57143">
                  <a:srgbClr val="BE936C">
                    <a:alpha val="9401"/>
                  </a:srgbClr>
                </a:gs>
                <a:gs pos="71429">
                  <a:srgbClr val="BE936C">
                    <a:alpha val="4516"/>
                  </a:srgbClr>
                </a:gs>
                <a:gs pos="85714">
                  <a:srgbClr val="BE936C">
                    <a:alpha val="1811"/>
                  </a:srgbClr>
                </a:gs>
                <a:gs pos="100000">
                  <a:srgbClr val="BE936C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4614731">
              <a:off x="248032" y="1333026"/>
              <a:ext cx="597132" cy="365180"/>
            </a:xfrm>
            <a:prstGeom prst="ellipse">
              <a:avLst/>
            </a:prstGeom>
            <a:gradFill>
              <a:gsLst>
                <a:gs pos="0">
                  <a:srgbClr val="E65C51">
                    <a:alpha val="32968"/>
                  </a:srgbClr>
                </a:gs>
                <a:gs pos="14286">
                  <a:srgbClr val="E65C51">
                    <a:alpha val="30764"/>
                  </a:srgbClr>
                </a:gs>
                <a:gs pos="28571">
                  <a:srgbClr val="E65C51">
                    <a:alpha val="24833"/>
                  </a:srgbClr>
                </a:gs>
                <a:gs pos="42857">
                  <a:srgbClr val="E65C51">
                    <a:alpha val="17075"/>
                  </a:srgbClr>
                </a:gs>
                <a:gs pos="57143">
                  <a:srgbClr val="E65C51">
                    <a:alpha val="9855"/>
                  </a:srgbClr>
                </a:gs>
                <a:gs pos="71429">
                  <a:srgbClr val="E65C51">
                    <a:alpha val="4740"/>
                  </a:srgbClr>
                </a:gs>
                <a:gs pos="85714">
                  <a:srgbClr val="E65C51">
                    <a:alpha val="1902"/>
                  </a:srgbClr>
                </a:gs>
                <a:gs pos="100000">
                  <a:srgbClr val="E65C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9899409">
              <a:off x="313863" y="3440282"/>
              <a:ext cx="818572" cy="348085"/>
            </a:xfrm>
            <a:prstGeom prst="ellipse">
              <a:avLst/>
            </a:prstGeom>
            <a:gradFill>
              <a:gsLst>
                <a:gs pos="0">
                  <a:srgbClr val="FF9600">
                    <a:alpha val="16980"/>
                  </a:srgbClr>
                </a:gs>
                <a:gs pos="14286">
                  <a:srgbClr val="FF9600">
                    <a:alpha val="15721"/>
                  </a:srgbClr>
                </a:gs>
                <a:gs pos="28571">
                  <a:srgbClr val="FF9600">
                    <a:alpha val="12436"/>
                  </a:srgbClr>
                </a:gs>
                <a:gs pos="42857">
                  <a:srgbClr val="FF9600">
                    <a:alpha val="8342"/>
                  </a:srgbClr>
                </a:gs>
                <a:gs pos="57143">
                  <a:srgbClr val="FF9600">
                    <a:alpha val="4712"/>
                  </a:srgbClr>
                </a:gs>
                <a:gs pos="71429">
                  <a:srgbClr val="FF9600">
                    <a:alpha val="2234"/>
                  </a:srgbClr>
                </a:gs>
                <a:gs pos="85714">
                  <a:srgbClr val="FF9600">
                    <a:alpha val="889"/>
                  </a:srgbClr>
                </a:gs>
                <a:gs pos="100000">
                  <a:srgbClr val="FF96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8398603">
              <a:off x="515192" y="-17247"/>
              <a:ext cx="386194" cy="271271"/>
            </a:xfrm>
            <a:prstGeom prst="ellipse">
              <a:avLst/>
            </a:prstGeom>
            <a:gradFill>
              <a:gsLst>
                <a:gs pos="0">
                  <a:srgbClr val="CA4954">
                    <a:alpha val="29214"/>
                  </a:srgbClr>
                </a:gs>
                <a:gs pos="14286">
                  <a:srgbClr val="CA4954">
                    <a:alpha val="27208"/>
                  </a:srgbClr>
                </a:gs>
                <a:gs pos="28571">
                  <a:srgbClr val="CA4954">
                    <a:alpha val="21852"/>
                  </a:srgbClr>
                </a:gs>
                <a:gs pos="42857">
                  <a:srgbClr val="CA4954">
                    <a:alpha val="14933"/>
                  </a:srgbClr>
                </a:gs>
                <a:gs pos="57143">
                  <a:srgbClr val="CA4954">
                    <a:alpha val="8572"/>
                  </a:srgbClr>
                </a:gs>
                <a:gs pos="71429">
                  <a:srgbClr val="CA4954">
                    <a:alpha val="4108"/>
                  </a:srgbClr>
                </a:gs>
                <a:gs pos="85714">
                  <a:srgbClr val="CA4954">
                    <a:alpha val="1645"/>
                  </a:srgbClr>
                </a:gs>
                <a:gs pos="100000">
                  <a:srgbClr val="CA4954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-9950034">
              <a:off x="120999" y="43578"/>
              <a:ext cx="413348" cy="245688"/>
            </a:xfrm>
            <a:prstGeom prst="ellipse">
              <a:avLst/>
            </a:prstGeom>
            <a:gradFill>
              <a:gsLst>
                <a:gs pos="0">
                  <a:srgbClr val="C48467">
                    <a:alpha val="18106"/>
                  </a:srgbClr>
                </a:gs>
                <a:gs pos="14286">
                  <a:srgbClr val="C48467">
                    <a:alpha val="16772"/>
                  </a:srgbClr>
                </a:gs>
                <a:gs pos="28571">
                  <a:srgbClr val="C48467">
                    <a:alpha val="13285"/>
                  </a:srgbClr>
                </a:gs>
                <a:gs pos="42857">
                  <a:srgbClr val="C48467">
                    <a:alpha val="8926"/>
                  </a:srgbClr>
                </a:gs>
                <a:gs pos="57143">
                  <a:srgbClr val="C48467">
                    <a:alpha val="5049"/>
                  </a:srgbClr>
                </a:gs>
                <a:gs pos="71429">
                  <a:srgbClr val="C48467">
                    <a:alpha val="2396"/>
                  </a:srgbClr>
                </a:gs>
                <a:gs pos="85714">
                  <a:srgbClr val="C48467">
                    <a:alpha val="954"/>
                  </a:srgbClr>
                </a:gs>
                <a:gs pos="100000">
                  <a:srgbClr val="C4846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4031269">
              <a:off x="-132677" y="442223"/>
              <a:ext cx="456077" cy="313672"/>
            </a:xfrm>
            <a:prstGeom prst="ellipse">
              <a:avLst/>
            </a:prstGeom>
            <a:gradFill>
              <a:gsLst>
                <a:gs pos="0">
                  <a:srgbClr val="CA4E73">
                    <a:alpha val="28202"/>
                  </a:srgbClr>
                </a:gs>
                <a:gs pos="14286">
                  <a:srgbClr val="CA4E73">
                    <a:alpha val="26252"/>
                  </a:srgbClr>
                </a:gs>
                <a:gs pos="28571">
                  <a:srgbClr val="CA4E73">
                    <a:alpha val="21056"/>
                  </a:srgbClr>
                </a:gs>
                <a:gs pos="42857">
                  <a:srgbClr val="CA4E73">
                    <a:alpha val="14366"/>
                  </a:srgbClr>
                </a:gs>
                <a:gs pos="57143">
                  <a:srgbClr val="CA4E73">
                    <a:alpha val="8234"/>
                  </a:srgbClr>
                </a:gs>
                <a:gs pos="71429">
                  <a:srgbClr val="CA4E73">
                    <a:alpha val="3943"/>
                  </a:srgbClr>
                </a:gs>
                <a:gs pos="85714">
                  <a:srgbClr val="CA4E73">
                    <a:alpha val="1578"/>
                  </a:srgbClr>
                </a:gs>
                <a:gs pos="100000">
                  <a:srgbClr val="CA4E73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10655002">
              <a:off x="229119" y="3509153"/>
              <a:ext cx="610470" cy="251003"/>
            </a:xfrm>
            <a:prstGeom prst="ellipse">
              <a:avLst/>
            </a:prstGeom>
            <a:gradFill>
              <a:gsLst>
                <a:gs pos="0">
                  <a:srgbClr val="FF0000">
                    <a:alpha val="9519"/>
                  </a:srgbClr>
                </a:gs>
                <a:gs pos="14286">
                  <a:srgbClr val="FF0000">
                    <a:alpha val="8784"/>
                  </a:srgbClr>
                </a:gs>
                <a:gs pos="28571">
                  <a:srgbClr val="FF0000">
                    <a:alpha val="6890"/>
                  </a:srgbClr>
                </a:gs>
                <a:gs pos="42857">
                  <a:srgbClr val="FF0000">
                    <a:alpha val="4574"/>
                  </a:srgbClr>
                </a:gs>
                <a:gs pos="57143">
                  <a:srgbClr val="FF0000">
                    <a:alpha val="2561"/>
                  </a:srgbClr>
                </a:gs>
                <a:gs pos="71429">
                  <a:srgbClr val="FF0000">
                    <a:alpha val="1207"/>
                  </a:srgbClr>
                </a:gs>
                <a:gs pos="85714">
                  <a:srgbClr val="FF0000">
                    <a:alpha val="479"/>
                  </a:srgbClr>
                </a:gs>
                <a:gs pos="100000">
                  <a:srgbClr val="FF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4353052">
              <a:off x="2220326" y="3285940"/>
              <a:ext cx="845336" cy="705521"/>
            </a:xfrm>
            <a:prstGeom prst="ellipse">
              <a:avLst/>
            </a:prstGeom>
            <a:gradFill>
              <a:gsLst>
                <a:gs pos="0">
                  <a:srgbClr val="000000">
                    <a:alpha val="28632"/>
                  </a:srgbClr>
                </a:gs>
                <a:gs pos="14286">
                  <a:srgbClr val="000000">
                    <a:alpha val="26658"/>
                  </a:srgbClr>
                </a:gs>
                <a:gs pos="28571">
                  <a:srgbClr val="000000">
                    <a:alpha val="21395"/>
                  </a:srgbClr>
                </a:gs>
                <a:gs pos="42857">
                  <a:srgbClr val="000000">
                    <a:alpha val="14607"/>
                  </a:srgbClr>
                </a:gs>
                <a:gs pos="57143">
                  <a:srgbClr val="000000">
                    <a:alpha val="8378"/>
                  </a:srgbClr>
                </a:gs>
                <a:gs pos="71429">
                  <a:srgbClr val="000000">
                    <a:alpha val="4013"/>
                  </a:srgbClr>
                </a:gs>
                <a:gs pos="85714">
                  <a:srgbClr val="000000">
                    <a:alpha val="1606"/>
                  </a:srgbClr>
                </a:gs>
                <a:gs pos="100000">
                  <a:srgbClr val="00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5618414">
              <a:off x="2019376" y="3320751"/>
              <a:ext cx="755153" cy="556838"/>
            </a:xfrm>
            <a:prstGeom prst="ellipse">
              <a:avLst/>
            </a:prstGeom>
            <a:gradFill>
              <a:gsLst>
                <a:gs pos="0">
                  <a:srgbClr val="000000">
                    <a:alpha val="30108"/>
                  </a:srgbClr>
                </a:gs>
                <a:gs pos="14286">
                  <a:srgbClr val="000000">
                    <a:alpha val="28053"/>
                  </a:srgbClr>
                </a:gs>
                <a:gs pos="28571">
                  <a:srgbClr val="000000">
                    <a:alpha val="22558"/>
                  </a:srgbClr>
                </a:gs>
                <a:gs pos="42857">
                  <a:srgbClr val="000000">
                    <a:alpha val="15438"/>
                  </a:srgbClr>
                </a:gs>
                <a:gs pos="57143">
                  <a:srgbClr val="000000">
                    <a:alpha val="8873"/>
                  </a:srgbClr>
                </a:gs>
                <a:gs pos="71429">
                  <a:srgbClr val="000000">
                    <a:alpha val="4256"/>
                  </a:srgbClr>
                </a:gs>
                <a:gs pos="85714">
                  <a:srgbClr val="000000">
                    <a:alpha val="1705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7773098">
              <a:off x="1757732" y="3316312"/>
              <a:ext cx="796614" cy="644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4752659">
              <a:off x="1595790" y="3328662"/>
              <a:ext cx="811742" cy="438119"/>
            </a:xfrm>
            <a:prstGeom prst="ellipse">
              <a:avLst/>
            </a:prstGeom>
            <a:gradFill>
              <a:gsLst>
                <a:gs pos="0">
                  <a:srgbClr val="000000">
                    <a:alpha val="19550"/>
                  </a:srgbClr>
                </a:gs>
                <a:gs pos="14286">
                  <a:srgbClr val="000000">
                    <a:alpha val="18122"/>
                  </a:srgbClr>
                </a:gs>
                <a:gs pos="28571">
                  <a:srgbClr val="000000">
                    <a:alpha val="14379"/>
                  </a:srgbClr>
                </a:gs>
                <a:gs pos="42857">
                  <a:srgbClr val="000000">
                    <a:alpha val="9681"/>
                  </a:srgbClr>
                </a:gs>
                <a:gs pos="57143">
                  <a:srgbClr val="000000">
                    <a:alpha val="5486"/>
                  </a:srgbClr>
                </a:gs>
                <a:gs pos="71429">
                  <a:srgbClr val="000000">
                    <a:alpha val="2607"/>
                  </a:srgbClr>
                </a:gs>
                <a:gs pos="85714">
                  <a:srgbClr val="000000">
                    <a:alpha val="1039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-8210221">
              <a:off x="1490050" y="3383093"/>
              <a:ext cx="727081" cy="529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7060600">
              <a:off x="1247310" y="3323345"/>
              <a:ext cx="785691" cy="625700"/>
            </a:xfrm>
            <a:prstGeom prst="ellipse">
              <a:avLst/>
            </a:prstGeom>
            <a:gradFill>
              <a:gsLst>
                <a:gs pos="0">
                  <a:srgbClr val="000000">
                    <a:alpha val="31976"/>
                  </a:srgbClr>
                </a:gs>
                <a:gs pos="14286">
                  <a:srgbClr val="000000">
                    <a:alpha val="29823"/>
                  </a:srgbClr>
                </a:gs>
                <a:gs pos="28571">
                  <a:srgbClr val="000000">
                    <a:alpha val="24041"/>
                  </a:srgbClr>
                </a:gs>
                <a:gs pos="42857">
                  <a:srgbClr val="000000">
                    <a:alpha val="16503"/>
                  </a:srgbClr>
                </a:gs>
                <a:gs pos="57143">
                  <a:srgbClr val="000000">
                    <a:alpha val="9511"/>
                  </a:srgbClr>
                </a:gs>
                <a:gs pos="71429">
                  <a:srgbClr val="000000">
                    <a:alpha val="4570"/>
                  </a:srgbClr>
                </a:gs>
                <a:gs pos="85714">
                  <a:srgbClr val="000000">
                    <a:alpha val="1833"/>
                  </a:srgbClr>
                </a:gs>
                <a:gs pos="100000">
                  <a:srgbClr val="0000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6276762">
              <a:off x="1043717" y="3298733"/>
              <a:ext cx="824807" cy="621911"/>
            </a:xfrm>
            <a:prstGeom prst="ellipse">
              <a:avLst/>
            </a:prstGeom>
            <a:gradFill>
              <a:gsLst>
                <a:gs pos="0">
                  <a:srgbClr val="000000">
                    <a:alpha val="31854"/>
                  </a:srgbClr>
                </a:gs>
                <a:gs pos="14286">
                  <a:srgbClr val="000000">
                    <a:alpha val="29707"/>
                  </a:srgbClr>
                </a:gs>
                <a:gs pos="28571">
                  <a:srgbClr val="000000">
                    <a:alpha val="23944"/>
                  </a:srgbClr>
                </a:gs>
                <a:gs pos="42857">
                  <a:srgbClr val="000000">
                    <a:alpha val="16433"/>
                  </a:srgbClr>
                </a:gs>
                <a:gs pos="57143">
                  <a:srgbClr val="000000">
                    <a:alpha val="9469"/>
                  </a:srgbClr>
                </a:gs>
                <a:gs pos="71429">
                  <a:srgbClr val="000000">
                    <a:alpha val="4550"/>
                  </a:srgbClr>
                </a:gs>
                <a:gs pos="85714">
                  <a:srgbClr val="000000">
                    <a:alpha val="1824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6041155">
              <a:off x="850333" y="3270503"/>
              <a:ext cx="849734" cy="592246"/>
            </a:xfrm>
            <a:prstGeom prst="ellipse">
              <a:avLst/>
            </a:prstGeom>
            <a:gradFill>
              <a:gsLst>
                <a:gs pos="0">
                  <a:srgbClr val="000000">
                    <a:alpha val="25203"/>
                  </a:srgbClr>
                </a:gs>
                <a:gs pos="14286">
                  <a:srgbClr val="000000">
                    <a:alpha val="23425"/>
                  </a:srgbClr>
                </a:gs>
                <a:gs pos="28571">
                  <a:srgbClr val="000000">
                    <a:alpha val="18717"/>
                  </a:srgbClr>
                </a:gs>
                <a:gs pos="42857">
                  <a:srgbClr val="000000">
                    <a:alpha val="12710"/>
                  </a:srgbClr>
                </a:gs>
                <a:gs pos="57143">
                  <a:srgbClr val="000000">
                    <a:alpha val="7255"/>
                  </a:srgbClr>
                </a:gs>
                <a:gs pos="71429">
                  <a:srgbClr val="000000">
                    <a:alpha val="3464"/>
                  </a:srgbClr>
                </a:gs>
                <a:gs pos="85714">
                  <a:srgbClr val="000000">
                    <a:alpha val="1384"/>
                  </a:srgbClr>
                </a:gs>
                <a:gs pos="100000">
                  <a:srgbClr val="000000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-9749393">
              <a:off x="621475" y="3320255"/>
              <a:ext cx="875048" cy="640297"/>
            </a:xfrm>
            <a:prstGeom prst="ellipse">
              <a:avLst/>
            </a:prstGeom>
            <a:gradFill>
              <a:gsLst>
                <a:gs pos="0">
                  <a:srgbClr val="000000">
                    <a:alpha val="30667"/>
                  </a:srgbClr>
                </a:gs>
                <a:gs pos="14286">
                  <a:srgbClr val="000000">
                    <a:alpha val="28582"/>
                  </a:srgbClr>
                </a:gs>
                <a:gs pos="28571">
                  <a:srgbClr val="000000">
                    <a:alpha val="23000"/>
                  </a:srgbClr>
                </a:gs>
                <a:gs pos="42857">
                  <a:srgbClr val="000000">
                    <a:alpha val="15755"/>
                  </a:srgbClr>
                </a:gs>
                <a:gs pos="57143">
                  <a:srgbClr val="000000">
                    <a:alpha val="9062"/>
                  </a:srgbClr>
                </a:gs>
                <a:gs pos="71429">
                  <a:srgbClr val="000000">
                    <a:alpha val="4349"/>
                  </a:srgbClr>
                </a:gs>
                <a:gs pos="85714">
                  <a:srgbClr val="000000">
                    <a:alpha val="1743"/>
                  </a:srgbClr>
                </a:gs>
                <a:gs pos="100000">
                  <a:srgbClr val="0000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10705590">
              <a:off x="479097" y="3292064"/>
              <a:ext cx="1008571" cy="559161"/>
            </a:xfrm>
            <a:prstGeom prst="ellipse">
              <a:avLst/>
            </a:prstGeom>
            <a:gradFill>
              <a:gsLst>
                <a:gs pos="0">
                  <a:srgbClr val="FF0000">
                    <a:alpha val="27356"/>
                  </a:srgbClr>
                </a:gs>
                <a:gs pos="14286">
                  <a:srgbClr val="FF0000">
                    <a:alpha val="25454"/>
                  </a:srgbClr>
                </a:gs>
                <a:gs pos="28571">
                  <a:srgbClr val="FF0000">
                    <a:alpha val="20394"/>
                  </a:srgbClr>
                </a:gs>
                <a:gs pos="42857">
                  <a:srgbClr val="FF0000">
                    <a:alpha val="13895"/>
                  </a:srgbClr>
                </a:gs>
                <a:gs pos="57143">
                  <a:srgbClr val="FF0000">
                    <a:alpha val="7955"/>
                  </a:srgbClr>
                </a:gs>
                <a:gs pos="71429">
                  <a:srgbClr val="FF0000">
                    <a:alpha val="3806"/>
                  </a:srgbClr>
                </a:gs>
                <a:gs pos="85714">
                  <a:srgbClr val="FF0000">
                    <a:alpha val="1523"/>
                  </a:srgbClr>
                </a:gs>
                <a:gs pos="100000">
                  <a:srgbClr val="FF0000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-9226067">
              <a:off x="298870" y="3279224"/>
              <a:ext cx="824968" cy="710509"/>
            </a:xfrm>
            <a:prstGeom prst="ellipse">
              <a:avLst/>
            </a:prstGeom>
            <a:gradFill>
              <a:gsLst>
                <a:gs pos="0">
                  <a:srgbClr val="000000">
                    <a:alpha val="11031"/>
                  </a:srgbClr>
                </a:gs>
                <a:gs pos="14286">
                  <a:srgbClr val="000000">
                    <a:alpha val="10186"/>
                  </a:srgbClr>
                </a:gs>
                <a:gs pos="28571">
                  <a:srgbClr val="000000">
                    <a:alpha val="8003"/>
                  </a:srgbClr>
                </a:gs>
                <a:gs pos="42857">
                  <a:srgbClr val="000000">
                    <a:alpha val="5324"/>
                  </a:srgbClr>
                </a:gs>
                <a:gs pos="57143">
                  <a:srgbClr val="000000">
                    <a:alpha val="2986"/>
                  </a:srgbClr>
                </a:gs>
                <a:gs pos="71429">
                  <a:srgbClr val="000000">
                    <a:alpha val="1409"/>
                  </a:srgbClr>
                </a:gs>
                <a:gs pos="85714">
                  <a:srgbClr val="000000">
                    <a:alpha val="560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10248083">
              <a:off x="-6329" y="3281177"/>
              <a:ext cx="1019151" cy="422377"/>
            </a:xfrm>
            <a:prstGeom prst="ellipse">
              <a:avLst/>
            </a:prstGeom>
            <a:gradFill>
              <a:gsLst>
                <a:gs pos="0">
                  <a:srgbClr val="FF4300">
                    <a:alpha val="19071"/>
                  </a:srgbClr>
                </a:gs>
                <a:gs pos="14286">
                  <a:srgbClr val="FF4300">
                    <a:alpha val="17674"/>
                  </a:srgbClr>
                </a:gs>
                <a:gs pos="28571">
                  <a:srgbClr val="FF4300">
                    <a:alpha val="14015"/>
                  </a:srgbClr>
                </a:gs>
                <a:gs pos="42857">
                  <a:srgbClr val="FF4300">
                    <a:alpha val="9430"/>
                  </a:srgbClr>
                </a:gs>
                <a:gs pos="57143">
                  <a:srgbClr val="FF4300">
                    <a:alpha val="5340"/>
                  </a:srgbClr>
                </a:gs>
                <a:gs pos="71429">
                  <a:srgbClr val="FF4300">
                    <a:alpha val="2536"/>
                  </a:srgbClr>
                </a:gs>
                <a:gs pos="85714">
                  <a:srgbClr val="FF4300">
                    <a:alpha val="1011"/>
                  </a:srgbClr>
                </a:gs>
                <a:gs pos="100000">
                  <a:srgbClr val="FF43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9994393">
              <a:off x="-103426" y="3301909"/>
              <a:ext cx="768676" cy="318929"/>
            </a:xfrm>
            <a:prstGeom prst="ellipse">
              <a:avLst/>
            </a:prstGeom>
            <a:gradFill>
              <a:gsLst>
                <a:gs pos="0">
                  <a:srgbClr val="FF00FF">
                    <a:alpha val="5298"/>
                  </a:srgbClr>
                </a:gs>
                <a:gs pos="14286">
                  <a:srgbClr val="FF00FF">
                    <a:alpha val="4880"/>
                  </a:srgbClr>
                </a:gs>
                <a:gs pos="28571">
                  <a:srgbClr val="FF00FF">
                    <a:alpha val="3810"/>
                  </a:srgbClr>
                </a:gs>
                <a:gs pos="42857">
                  <a:srgbClr val="FF00FF">
                    <a:alpha val="2516"/>
                  </a:srgbClr>
                </a:gs>
                <a:gs pos="57143">
                  <a:srgbClr val="FF00FF">
                    <a:alpha val="1402"/>
                  </a:srgbClr>
                </a:gs>
                <a:gs pos="71429">
                  <a:srgbClr val="FF00FF">
                    <a:alpha val="659"/>
                  </a:srgbClr>
                </a:gs>
                <a:gs pos="85714">
                  <a:srgbClr val="FF00FF">
                    <a:alpha val="261"/>
                  </a:srgbClr>
                </a:gs>
                <a:gs pos="100000">
                  <a:srgbClr val="FF00FF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-10257879">
              <a:off x="-347829" y="3270768"/>
              <a:ext cx="847239" cy="478877"/>
            </a:xfrm>
            <a:prstGeom prst="ellipse">
              <a:avLst/>
            </a:prstGeom>
            <a:gradFill>
              <a:gsLst>
                <a:gs pos="0">
                  <a:srgbClr val="FFB0FF">
                    <a:alpha val="25404"/>
                  </a:srgbClr>
                </a:gs>
                <a:gs pos="14286">
                  <a:srgbClr val="FFB0FF">
                    <a:alpha val="23614"/>
                  </a:srgbClr>
                </a:gs>
                <a:gs pos="28571">
                  <a:srgbClr val="FFB0FF">
                    <a:alpha val="18873"/>
                  </a:srgbClr>
                </a:gs>
                <a:gs pos="42857">
                  <a:srgbClr val="FFB0FF">
                    <a:alpha val="12819"/>
                  </a:srgbClr>
                </a:gs>
                <a:gs pos="57143">
                  <a:srgbClr val="FFB0FF">
                    <a:alpha val="7320"/>
                  </a:srgbClr>
                </a:gs>
                <a:gs pos="71429">
                  <a:srgbClr val="FFB0FF">
                    <a:alpha val="3496"/>
                  </a:srgbClr>
                </a:gs>
                <a:gs pos="85714">
                  <a:srgbClr val="FFB0FF">
                    <a:alpha val="1397"/>
                  </a:srgbClr>
                </a:gs>
                <a:gs pos="100000">
                  <a:srgbClr val="FFB0FF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4625996">
              <a:off x="2938420" y="3090437"/>
              <a:ext cx="879380" cy="587734"/>
            </a:xfrm>
            <a:prstGeom prst="ellipse">
              <a:avLst/>
            </a:prstGeom>
            <a:gradFill>
              <a:gsLst>
                <a:gs pos="0">
                  <a:srgbClr val="000000">
                    <a:alpha val="12518"/>
                  </a:srgbClr>
                </a:gs>
                <a:gs pos="14286">
                  <a:srgbClr val="000000">
                    <a:alpha val="11566"/>
                  </a:srgbClr>
                </a:gs>
                <a:gs pos="28571">
                  <a:srgbClr val="000000">
                    <a:alpha val="9102"/>
                  </a:srgbClr>
                </a:gs>
                <a:gs pos="42857">
                  <a:srgbClr val="000000">
                    <a:alpha val="6068"/>
                  </a:srgbClr>
                </a:gs>
                <a:gs pos="57143">
                  <a:srgbClr val="000000">
                    <a:alpha val="3409"/>
                  </a:srgbClr>
                </a:gs>
                <a:gs pos="71429">
                  <a:srgbClr val="000000">
                    <a:alpha val="1611"/>
                  </a:srgbClr>
                </a:gs>
                <a:gs pos="85714">
                  <a:srgbClr val="000000">
                    <a:alpha val="640"/>
                  </a:srgbClr>
                </a:gs>
                <a:gs pos="100000">
                  <a:srgbClr val="0000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-8331662">
              <a:off x="2789980" y="3115933"/>
              <a:ext cx="670679" cy="368497"/>
            </a:xfrm>
            <a:prstGeom prst="ellipse">
              <a:avLst/>
            </a:prstGeom>
            <a:gradFill>
              <a:gsLst>
                <a:gs pos="0">
                  <a:srgbClr val="000000">
                    <a:alpha val="18078"/>
                  </a:srgbClr>
                </a:gs>
                <a:gs pos="14286">
                  <a:srgbClr val="000000">
                    <a:alpha val="16746"/>
                  </a:srgbClr>
                </a:gs>
                <a:gs pos="28571">
                  <a:srgbClr val="000000">
                    <a:alpha val="13264"/>
                  </a:srgbClr>
                </a:gs>
                <a:gs pos="42857">
                  <a:srgbClr val="000000">
                    <a:alpha val="8911"/>
                  </a:srgbClr>
                </a:gs>
                <a:gs pos="57143">
                  <a:srgbClr val="000000">
                    <a:alpha val="5040"/>
                  </a:srgbClr>
                </a:gs>
                <a:gs pos="71429">
                  <a:srgbClr val="000000">
                    <a:alpha val="2392"/>
                  </a:srgbClr>
                </a:gs>
                <a:gs pos="85714">
                  <a:srgbClr val="000000">
                    <a:alpha val="953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10000201">
              <a:off x="2416199" y="3059695"/>
              <a:ext cx="886315" cy="628263"/>
            </a:xfrm>
            <a:prstGeom prst="ellipse">
              <a:avLst/>
            </a:prstGeom>
            <a:gradFill>
              <a:gsLst>
                <a:gs pos="0">
                  <a:srgbClr val="930000">
                    <a:alpha val="16113"/>
                  </a:srgbClr>
                </a:gs>
                <a:gs pos="14286">
                  <a:srgbClr val="930000">
                    <a:alpha val="14913"/>
                  </a:srgbClr>
                </a:gs>
                <a:gs pos="28571">
                  <a:srgbClr val="930000">
                    <a:alpha val="11785"/>
                  </a:srgbClr>
                </a:gs>
                <a:gs pos="42857">
                  <a:srgbClr val="930000">
                    <a:alpha val="7895"/>
                  </a:srgbClr>
                </a:gs>
                <a:gs pos="57143">
                  <a:srgbClr val="930000">
                    <a:alpha val="4455"/>
                  </a:srgbClr>
                </a:gs>
                <a:gs pos="71429">
                  <a:srgbClr val="930000">
                    <a:alpha val="2111"/>
                  </a:srgbClr>
                </a:gs>
                <a:gs pos="85714">
                  <a:srgbClr val="930000">
                    <a:alpha val="840"/>
                  </a:srgbClr>
                </a:gs>
                <a:gs pos="100000">
                  <a:srgbClr val="9300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5469280">
              <a:off x="2498580" y="3095252"/>
              <a:ext cx="667944" cy="504764"/>
            </a:xfrm>
            <a:prstGeom prst="ellipse">
              <a:avLst/>
            </a:prstGeom>
            <a:gradFill>
              <a:gsLst>
                <a:gs pos="0">
                  <a:srgbClr val="000000">
                    <a:alpha val="22223"/>
                  </a:srgbClr>
                </a:gs>
                <a:gs pos="14286">
                  <a:srgbClr val="000000">
                    <a:alpha val="20626"/>
                  </a:srgbClr>
                </a:gs>
                <a:gs pos="28571">
                  <a:srgbClr val="000000">
                    <a:alpha val="16419"/>
                  </a:srgbClr>
                </a:gs>
                <a:gs pos="42857">
                  <a:srgbClr val="000000">
                    <a:alpha val="11099"/>
                  </a:srgbClr>
                </a:gs>
                <a:gs pos="57143">
                  <a:srgbClr val="000000">
                    <a:alpha val="6311"/>
                  </a:srgbClr>
                </a:gs>
                <a:gs pos="71429">
                  <a:srgbClr val="000000">
                    <a:alpha val="3005"/>
                  </a:srgbClr>
                </a:gs>
                <a:gs pos="85714">
                  <a:srgbClr val="000000">
                    <a:alpha val="1199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5150132">
              <a:off x="2240083" y="3093895"/>
              <a:ext cx="734146" cy="567823"/>
            </a:xfrm>
            <a:prstGeom prst="ellipse">
              <a:avLst/>
            </a:prstGeom>
            <a:gradFill>
              <a:gsLst>
                <a:gs pos="0">
                  <a:srgbClr val="000000">
                    <a:alpha val="21622"/>
                  </a:srgbClr>
                </a:gs>
                <a:gs pos="14286">
                  <a:srgbClr val="000000">
                    <a:alpha val="20062"/>
                  </a:srgbClr>
                </a:gs>
                <a:gs pos="28571">
                  <a:srgbClr val="000000">
                    <a:alpha val="15959"/>
                  </a:srgbClr>
                </a:gs>
                <a:gs pos="42857">
                  <a:srgbClr val="000000">
                    <a:alpha val="10778"/>
                  </a:srgbClr>
                </a:gs>
                <a:gs pos="57143">
                  <a:srgbClr val="000000">
                    <a:alpha val="6124"/>
                  </a:srgbClr>
                </a:gs>
                <a:gs pos="71429">
                  <a:srgbClr val="000000">
                    <a:alpha val="2915"/>
                  </a:srgbClr>
                </a:gs>
                <a:gs pos="85714">
                  <a:srgbClr val="000000">
                    <a:alpha val="1163"/>
                  </a:srgbClr>
                </a:gs>
                <a:gs pos="100000">
                  <a:srgbClr val="00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8360495">
              <a:off x="2044974" y="3085323"/>
              <a:ext cx="691831" cy="484932"/>
            </a:xfrm>
            <a:prstGeom prst="ellipse">
              <a:avLst/>
            </a:prstGeom>
            <a:gradFill>
              <a:gsLst>
                <a:gs pos="0">
                  <a:srgbClr val="000000">
                    <a:alpha val="21244"/>
                  </a:srgbClr>
                </a:gs>
                <a:gs pos="14286">
                  <a:srgbClr val="000000">
                    <a:alpha val="19708"/>
                  </a:srgbClr>
                </a:gs>
                <a:gs pos="28571">
                  <a:srgbClr val="000000">
                    <a:alpha val="15670"/>
                  </a:srgbClr>
                </a:gs>
                <a:gs pos="42857">
                  <a:srgbClr val="000000">
                    <a:alpha val="10577"/>
                  </a:srgbClr>
                </a:gs>
                <a:gs pos="57143">
                  <a:srgbClr val="000000">
                    <a:alpha val="6006"/>
                  </a:srgbClr>
                </a:gs>
                <a:gs pos="71429">
                  <a:srgbClr val="000000">
                    <a:alpha val="2858"/>
                  </a:srgbClr>
                </a:gs>
                <a:gs pos="85714">
                  <a:srgbClr val="000000">
                    <a:alpha val="1140"/>
                  </a:srgbClr>
                </a:gs>
                <a:gs pos="100000">
                  <a:srgbClr val="0000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7118988">
              <a:off x="1881611" y="3033678"/>
              <a:ext cx="693462" cy="554004"/>
            </a:xfrm>
            <a:prstGeom prst="ellipse">
              <a:avLst/>
            </a:prstGeom>
            <a:gradFill>
              <a:gsLst>
                <a:gs pos="0">
                  <a:srgbClr val="000000">
                    <a:alpha val="17418"/>
                  </a:srgbClr>
                </a:gs>
                <a:gs pos="14286">
                  <a:srgbClr val="000000">
                    <a:alpha val="16130"/>
                  </a:srgbClr>
                </a:gs>
                <a:gs pos="28571">
                  <a:srgbClr val="000000">
                    <a:alpha val="12766"/>
                  </a:srgbClr>
                </a:gs>
                <a:gs pos="42857">
                  <a:srgbClr val="000000">
                    <a:alpha val="8569"/>
                  </a:srgbClr>
                </a:gs>
                <a:gs pos="57143">
                  <a:srgbClr val="000000">
                    <a:alpha val="4843"/>
                  </a:srgbClr>
                </a:gs>
                <a:gs pos="71429">
                  <a:srgbClr val="000000">
                    <a:alpha val="2297"/>
                  </a:srgbClr>
                </a:gs>
                <a:gs pos="85714">
                  <a:srgbClr val="000000">
                    <a:alpha val="915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10185698">
              <a:off x="1748417" y="3078057"/>
              <a:ext cx="661726" cy="568226"/>
            </a:xfrm>
            <a:prstGeom prst="ellipse">
              <a:avLst/>
            </a:prstGeom>
            <a:gradFill>
              <a:gsLst>
                <a:gs pos="0">
                  <a:srgbClr val="000000">
                    <a:alpha val="26618"/>
                  </a:srgbClr>
                </a:gs>
                <a:gs pos="14286">
                  <a:srgbClr val="000000">
                    <a:alpha val="24758"/>
                  </a:srgbClr>
                </a:gs>
                <a:gs pos="28571">
                  <a:srgbClr val="000000">
                    <a:alpha val="19818"/>
                  </a:srgbClr>
                </a:gs>
                <a:gs pos="42857">
                  <a:srgbClr val="000000">
                    <a:alpha val="13487"/>
                  </a:srgbClr>
                </a:gs>
                <a:gs pos="57143">
                  <a:srgbClr val="000000">
                    <a:alpha val="7714"/>
                  </a:srgbClr>
                </a:gs>
                <a:gs pos="71429">
                  <a:srgbClr val="000000">
                    <a:alpha val="3688"/>
                  </a:srgbClr>
                </a:gs>
                <a:gs pos="85714">
                  <a:srgbClr val="000000">
                    <a:alpha val="1475"/>
                  </a:srgbClr>
                </a:gs>
                <a:gs pos="100000">
                  <a:srgbClr val="000000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4085727">
              <a:off x="1503342" y="3090646"/>
              <a:ext cx="647549" cy="502349"/>
            </a:xfrm>
            <a:prstGeom prst="ellipse">
              <a:avLst/>
            </a:prstGeom>
            <a:gradFill>
              <a:gsLst>
                <a:gs pos="0">
                  <a:srgbClr val="000000">
                    <a:alpha val="22450"/>
                  </a:srgbClr>
                </a:gs>
                <a:gs pos="14286">
                  <a:srgbClr val="000000">
                    <a:alpha val="20838"/>
                  </a:srgbClr>
                </a:gs>
                <a:gs pos="28571">
                  <a:srgbClr val="000000">
                    <a:alpha val="16593"/>
                  </a:srgbClr>
                </a:gs>
                <a:gs pos="42857">
                  <a:srgbClr val="000000">
                    <a:alpha val="11220"/>
                  </a:srgbClr>
                </a:gs>
                <a:gs pos="57143">
                  <a:srgbClr val="000000">
                    <a:alpha val="6382"/>
                  </a:srgbClr>
                </a:gs>
                <a:gs pos="71429">
                  <a:srgbClr val="000000">
                    <a:alpha val="3040"/>
                  </a:srgbClr>
                </a:gs>
                <a:gs pos="85714">
                  <a:srgbClr val="000000">
                    <a:alpha val="1213"/>
                  </a:srgbClr>
                </a:gs>
                <a:gs pos="100000">
                  <a:srgbClr val="00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5942472">
              <a:off x="1335762" y="3071961"/>
              <a:ext cx="679654" cy="592303"/>
            </a:xfrm>
            <a:prstGeom prst="ellipse">
              <a:avLst/>
            </a:prstGeom>
            <a:gradFill>
              <a:gsLst>
                <a:gs pos="0">
                  <a:srgbClr val="000000">
                    <a:alpha val="23729"/>
                  </a:srgbClr>
                </a:gs>
                <a:gs pos="14286">
                  <a:srgbClr val="000000">
                    <a:alpha val="22039"/>
                  </a:srgbClr>
                </a:gs>
                <a:gs pos="28571">
                  <a:srgbClr val="000000">
                    <a:alpha val="17577"/>
                  </a:srgbClr>
                </a:gs>
                <a:gs pos="42857">
                  <a:srgbClr val="000000">
                    <a:alpha val="11909"/>
                  </a:srgbClr>
                </a:gs>
                <a:gs pos="57143">
                  <a:srgbClr val="000000">
                    <a:alpha val="6785"/>
                  </a:srgbClr>
                </a:gs>
                <a:gs pos="71429">
                  <a:srgbClr val="000000">
                    <a:alpha val="3235"/>
                  </a:srgbClr>
                </a:gs>
                <a:gs pos="85714">
                  <a:srgbClr val="000000">
                    <a:alpha val="1292"/>
                  </a:srgbClr>
                </a:gs>
                <a:gs pos="100000">
                  <a:srgbClr val="0000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9522760">
              <a:off x="1120361" y="3091798"/>
              <a:ext cx="728023" cy="553122"/>
            </a:xfrm>
            <a:prstGeom prst="ellipse">
              <a:avLst/>
            </a:prstGeom>
            <a:gradFill>
              <a:gsLst>
                <a:gs pos="0">
                  <a:srgbClr val="000000">
                    <a:alpha val="21613"/>
                  </a:srgbClr>
                </a:gs>
                <a:gs pos="14286">
                  <a:srgbClr val="000000">
                    <a:alpha val="20054"/>
                  </a:srgbClr>
                </a:gs>
                <a:gs pos="28571">
                  <a:srgbClr val="000000">
                    <a:alpha val="15952"/>
                  </a:srgbClr>
                </a:gs>
                <a:gs pos="42857">
                  <a:srgbClr val="000000">
                    <a:alpha val="10773"/>
                  </a:srgbClr>
                </a:gs>
                <a:gs pos="57143">
                  <a:srgbClr val="000000">
                    <a:alpha val="6121"/>
                  </a:srgbClr>
                </a:gs>
                <a:gs pos="71429">
                  <a:srgbClr val="000000">
                    <a:alpha val="2913"/>
                  </a:srgbClr>
                </a:gs>
                <a:gs pos="85714">
                  <a:srgbClr val="000000">
                    <a:alpha val="1162"/>
                  </a:srgbClr>
                </a:gs>
                <a:gs pos="100000">
                  <a:srgbClr val="00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2867501">
              <a:off x="910014" y="3039088"/>
              <a:ext cx="668642" cy="578833"/>
            </a:xfrm>
            <a:prstGeom prst="ellipse">
              <a:avLst/>
            </a:prstGeom>
            <a:gradFill>
              <a:gsLst>
                <a:gs pos="0">
                  <a:srgbClr val="000000">
                    <a:alpha val="13769"/>
                  </a:srgbClr>
                </a:gs>
                <a:gs pos="14286">
                  <a:srgbClr val="000000">
                    <a:alpha val="12729"/>
                  </a:srgbClr>
                </a:gs>
                <a:gs pos="28571">
                  <a:srgbClr val="000000">
                    <a:alpha val="10032"/>
                  </a:srgbClr>
                </a:gs>
                <a:gs pos="42857">
                  <a:srgbClr val="000000">
                    <a:alpha val="6699"/>
                  </a:srgbClr>
                </a:gs>
                <a:gs pos="57143">
                  <a:srgbClr val="000000">
                    <a:alpha val="3769"/>
                  </a:srgbClr>
                </a:gs>
                <a:gs pos="71429">
                  <a:srgbClr val="000000">
                    <a:alpha val="1782"/>
                  </a:srgbClr>
                </a:gs>
                <a:gs pos="85714">
                  <a:srgbClr val="000000">
                    <a:alpha val="709"/>
                  </a:srgbClr>
                </a:gs>
                <a:gs pos="100000">
                  <a:srgbClr val="0000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9608523">
              <a:off x="743800" y="3039291"/>
              <a:ext cx="684349" cy="545014"/>
            </a:xfrm>
            <a:prstGeom prst="ellipse">
              <a:avLst/>
            </a:prstGeom>
            <a:gradFill>
              <a:gsLst>
                <a:gs pos="0">
                  <a:srgbClr val="0000B6">
                    <a:alpha val="23458"/>
                  </a:srgbClr>
                </a:gs>
                <a:gs pos="14286">
                  <a:srgbClr val="0000B6">
                    <a:alpha val="21785"/>
                  </a:srgbClr>
                </a:gs>
                <a:gs pos="28571">
                  <a:srgbClr val="0000B6">
                    <a:alpha val="17369"/>
                  </a:srgbClr>
                </a:gs>
                <a:gs pos="42857">
                  <a:srgbClr val="0000B6">
                    <a:alpha val="11762"/>
                  </a:srgbClr>
                </a:gs>
                <a:gs pos="57143">
                  <a:srgbClr val="0000B6">
                    <a:alpha val="6699"/>
                  </a:srgbClr>
                </a:gs>
                <a:gs pos="71429">
                  <a:srgbClr val="0000B6">
                    <a:alpha val="3194"/>
                  </a:srgbClr>
                </a:gs>
                <a:gs pos="85714">
                  <a:srgbClr val="0000B6">
                    <a:alpha val="1275"/>
                  </a:srgbClr>
                </a:gs>
                <a:gs pos="100000">
                  <a:srgbClr val="0000B6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9361894">
              <a:off x="544894" y="3127866"/>
              <a:ext cx="748257" cy="516712"/>
            </a:xfrm>
            <a:prstGeom prst="ellipse">
              <a:avLst/>
            </a:prstGeom>
            <a:gradFill>
              <a:gsLst>
                <a:gs pos="0">
                  <a:srgbClr val="000000">
                    <a:alpha val="5447"/>
                  </a:srgbClr>
                </a:gs>
                <a:gs pos="14286">
                  <a:srgbClr val="000000">
                    <a:alpha val="5018"/>
                  </a:srgbClr>
                </a:gs>
                <a:gs pos="28571">
                  <a:srgbClr val="000000">
                    <a:alpha val="3919"/>
                  </a:srgbClr>
                </a:gs>
                <a:gs pos="42857">
                  <a:srgbClr val="000000">
                    <a:alpha val="2588"/>
                  </a:srgbClr>
                </a:gs>
                <a:gs pos="57143">
                  <a:srgbClr val="000000">
                    <a:alpha val="1442"/>
                  </a:srgbClr>
                </a:gs>
                <a:gs pos="71429">
                  <a:srgbClr val="000000">
                    <a:alpha val="678"/>
                  </a:srgbClr>
                </a:gs>
                <a:gs pos="85714">
                  <a:srgbClr val="000000">
                    <a:alpha val="269"/>
                  </a:srgbClr>
                </a:gs>
                <a:gs pos="100000">
                  <a:srgbClr val="0000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-10327486">
              <a:off x="271659" y="3157065"/>
              <a:ext cx="761024" cy="308092"/>
            </a:xfrm>
            <a:prstGeom prst="ellipse">
              <a:avLst/>
            </a:prstGeom>
            <a:gradFill>
              <a:gsLst>
                <a:gs pos="0">
                  <a:srgbClr val="FF00FF">
                    <a:alpha val="12457"/>
                  </a:srgbClr>
                </a:gs>
                <a:gs pos="14286">
                  <a:srgbClr val="FF00FF">
                    <a:alpha val="11510"/>
                  </a:srgbClr>
                </a:gs>
                <a:gs pos="28571">
                  <a:srgbClr val="FF00FF">
                    <a:alpha val="9058"/>
                  </a:srgbClr>
                </a:gs>
                <a:gs pos="42857">
                  <a:srgbClr val="FF00FF">
                    <a:alpha val="6038"/>
                  </a:srgbClr>
                </a:gs>
                <a:gs pos="57143">
                  <a:srgbClr val="FF00FF">
                    <a:alpha val="3392"/>
                  </a:srgbClr>
                </a:gs>
                <a:gs pos="71429">
                  <a:srgbClr val="FF00FF">
                    <a:alpha val="1602"/>
                  </a:srgbClr>
                </a:gs>
                <a:gs pos="85714">
                  <a:srgbClr val="FF00FF">
                    <a:alpha val="637"/>
                  </a:srgbClr>
                </a:gs>
                <a:gs pos="100000">
                  <a:srgbClr val="FF00FF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9836390">
              <a:off x="119887" y="3104812"/>
              <a:ext cx="725925" cy="594410"/>
            </a:xfrm>
            <a:prstGeom prst="ellipse">
              <a:avLst/>
            </a:prstGeom>
            <a:gradFill>
              <a:gsLst>
                <a:gs pos="0">
                  <a:srgbClr val="CF9BFF">
                    <a:alpha val="21890"/>
                  </a:srgbClr>
                </a:gs>
                <a:gs pos="14286">
                  <a:srgbClr val="CF9BFF">
                    <a:alpha val="20313"/>
                  </a:srgbClr>
                </a:gs>
                <a:gs pos="28571">
                  <a:srgbClr val="CF9BFF">
                    <a:alpha val="16164"/>
                  </a:srgbClr>
                </a:gs>
                <a:gs pos="42857">
                  <a:srgbClr val="CF9BFF">
                    <a:alpha val="10921"/>
                  </a:srgbClr>
                </a:gs>
                <a:gs pos="57143">
                  <a:srgbClr val="CF9BFF">
                    <a:alpha val="6207"/>
                  </a:srgbClr>
                </a:gs>
                <a:gs pos="71429">
                  <a:srgbClr val="CF9BFF">
                    <a:alpha val="2955"/>
                  </a:srgbClr>
                </a:gs>
                <a:gs pos="85714">
                  <a:srgbClr val="CF9BFF">
                    <a:alpha val="1179"/>
                  </a:srgbClr>
                </a:gs>
                <a:gs pos="100000">
                  <a:srgbClr val="CF9B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8944838">
              <a:off x="15799" y="3181688"/>
              <a:ext cx="640977" cy="412519"/>
            </a:xfrm>
            <a:prstGeom prst="ellipse">
              <a:avLst/>
            </a:prstGeom>
            <a:gradFill>
              <a:gsLst>
                <a:gs pos="0">
                  <a:srgbClr val="FFFFFF">
                    <a:alpha val="13555"/>
                  </a:srgbClr>
                </a:gs>
                <a:gs pos="14286">
                  <a:srgbClr val="FFFFFF">
                    <a:alpha val="12530"/>
                  </a:srgbClr>
                </a:gs>
                <a:gs pos="28571">
                  <a:srgbClr val="FFFFFF">
                    <a:alpha val="9873"/>
                  </a:srgbClr>
                </a:gs>
                <a:gs pos="42857">
                  <a:srgbClr val="FFFFFF">
                    <a:alpha val="6591"/>
                  </a:srgbClr>
                </a:gs>
                <a:gs pos="57143">
                  <a:srgbClr val="FFFFFF">
                    <a:alpha val="3708"/>
                  </a:srgbClr>
                </a:gs>
                <a:gs pos="71429">
                  <a:srgbClr val="FFFFFF">
                    <a:alpha val="1753"/>
                  </a:srgbClr>
                </a:gs>
                <a:gs pos="85714">
                  <a:srgbClr val="FFFFFF">
                    <a:alpha val="697"/>
                  </a:srgbClr>
                </a:gs>
                <a:gs pos="100000">
                  <a:srgbClr val="FFFFF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9480404">
              <a:off x="2792784" y="2733500"/>
              <a:ext cx="1111402" cy="998881"/>
            </a:xfrm>
            <a:prstGeom prst="ellipse">
              <a:avLst/>
            </a:prstGeom>
            <a:gradFill>
              <a:gsLst>
                <a:gs pos="0">
                  <a:srgbClr val="847336">
                    <a:alpha val="32968"/>
                  </a:srgbClr>
                </a:gs>
                <a:gs pos="14286">
                  <a:srgbClr val="847336">
                    <a:alpha val="30764"/>
                  </a:srgbClr>
                </a:gs>
                <a:gs pos="28571">
                  <a:srgbClr val="847336">
                    <a:alpha val="24833"/>
                  </a:srgbClr>
                </a:gs>
                <a:gs pos="42857">
                  <a:srgbClr val="847336">
                    <a:alpha val="17075"/>
                  </a:srgbClr>
                </a:gs>
                <a:gs pos="57143">
                  <a:srgbClr val="847336">
                    <a:alpha val="9855"/>
                  </a:srgbClr>
                </a:gs>
                <a:gs pos="71429">
                  <a:srgbClr val="847336">
                    <a:alpha val="4740"/>
                  </a:srgbClr>
                </a:gs>
                <a:gs pos="85714">
                  <a:srgbClr val="847336">
                    <a:alpha val="1902"/>
                  </a:srgbClr>
                </a:gs>
                <a:gs pos="100000">
                  <a:srgbClr val="8473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8442256">
              <a:off x="2828913" y="2820240"/>
              <a:ext cx="693081" cy="588807"/>
            </a:xfrm>
            <a:prstGeom prst="ellipse">
              <a:avLst/>
            </a:prstGeom>
            <a:gradFill>
              <a:gsLst>
                <a:gs pos="0">
                  <a:srgbClr val="000000">
                    <a:alpha val="8989"/>
                  </a:srgbClr>
                </a:gs>
                <a:gs pos="14286">
                  <a:srgbClr val="000000">
                    <a:alpha val="8293"/>
                  </a:srgbClr>
                </a:gs>
                <a:gs pos="28571">
                  <a:srgbClr val="000000">
                    <a:alpha val="6501"/>
                  </a:srgbClr>
                </a:gs>
                <a:gs pos="42857">
                  <a:srgbClr val="000000">
                    <a:alpha val="4313"/>
                  </a:srgbClr>
                </a:gs>
                <a:gs pos="57143">
                  <a:srgbClr val="000000">
                    <a:alpha val="2413"/>
                  </a:srgbClr>
                </a:gs>
                <a:gs pos="71429">
                  <a:srgbClr val="000000">
                    <a:alpha val="1137"/>
                  </a:srgbClr>
                </a:gs>
                <a:gs pos="85714">
                  <a:srgbClr val="000000">
                    <a:alpha val="451"/>
                  </a:srgbClr>
                </a:gs>
                <a:gs pos="100000">
                  <a:srgbClr val="00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5117497">
              <a:off x="2689384" y="2935168"/>
              <a:ext cx="618964" cy="381300"/>
            </a:xfrm>
            <a:prstGeom prst="ellipse">
              <a:avLst/>
            </a:prstGeom>
            <a:gradFill>
              <a:gsLst>
                <a:gs pos="0">
                  <a:srgbClr val="000000">
                    <a:alpha val="14461"/>
                  </a:srgbClr>
                </a:gs>
                <a:gs pos="14286">
                  <a:srgbClr val="000000">
                    <a:alpha val="13374"/>
                  </a:srgbClr>
                </a:gs>
                <a:gs pos="28571">
                  <a:srgbClr val="000000">
                    <a:alpha val="10548"/>
                  </a:srgbClr>
                </a:gs>
                <a:gs pos="42857">
                  <a:srgbClr val="000000">
                    <a:alpha val="7051"/>
                  </a:srgbClr>
                </a:gs>
                <a:gs pos="57143">
                  <a:srgbClr val="000000">
                    <a:alpha val="3970"/>
                  </a:srgbClr>
                </a:gs>
                <a:gs pos="71429">
                  <a:srgbClr val="000000">
                    <a:alpha val="1879"/>
                  </a:srgbClr>
                </a:gs>
                <a:gs pos="85714">
                  <a:srgbClr val="000000">
                    <a:alpha val="747"/>
                  </a:srgbClr>
                </a:gs>
                <a:gs pos="100000">
                  <a:srgbClr val="0000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7934257">
              <a:off x="2481132" y="2836244"/>
              <a:ext cx="650256" cy="512419"/>
            </a:xfrm>
            <a:prstGeom prst="ellipse">
              <a:avLst/>
            </a:prstGeom>
            <a:gradFill>
              <a:gsLst>
                <a:gs pos="0">
                  <a:srgbClr val="000000">
                    <a:alpha val="21890"/>
                  </a:srgbClr>
                </a:gs>
                <a:gs pos="14286">
                  <a:srgbClr val="000000">
                    <a:alpha val="20314"/>
                  </a:srgbClr>
                </a:gs>
                <a:gs pos="28571">
                  <a:srgbClr val="000000">
                    <a:alpha val="16164"/>
                  </a:srgbClr>
                </a:gs>
                <a:gs pos="42857">
                  <a:srgbClr val="000000">
                    <a:alpha val="10921"/>
                  </a:srgbClr>
                </a:gs>
                <a:gs pos="57143">
                  <a:srgbClr val="000000">
                    <a:alpha val="6207"/>
                  </a:srgbClr>
                </a:gs>
                <a:gs pos="71429">
                  <a:srgbClr val="000000">
                    <a:alpha val="2955"/>
                  </a:srgbClr>
                </a:gs>
                <a:gs pos="85714">
                  <a:srgbClr val="000000">
                    <a:alpha val="1179"/>
                  </a:srgbClr>
                </a:gs>
                <a:gs pos="100000">
                  <a:srgbClr val="00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9154789">
              <a:off x="2245629" y="2878394"/>
              <a:ext cx="682570" cy="576732"/>
            </a:xfrm>
            <a:prstGeom prst="ellipse">
              <a:avLst/>
            </a:prstGeom>
            <a:gradFill>
              <a:gsLst>
                <a:gs pos="0">
                  <a:srgbClr val="000000">
                    <a:alpha val="20983"/>
                  </a:srgbClr>
                </a:gs>
                <a:gs pos="14286">
                  <a:srgbClr val="000000">
                    <a:alpha val="19464"/>
                  </a:srgbClr>
                </a:gs>
                <a:gs pos="28571">
                  <a:srgbClr val="000000">
                    <a:alpha val="15470"/>
                  </a:srgbClr>
                </a:gs>
                <a:gs pos="42857">
                  <a:srgbClr val="000000">
                    <a:alpha val="10438"/>
                  </a:srgbClr>
                </a:gs>
                <a:gs pos="57143">
                  <a:srgbClr val="000000">
                    <a:alpha val="5926"/>
                  </a:srgbClr>
                </a:gs>
                <a:gs pos="71429">
                  <a:srgbClr val="000000">
                    <a:alpha val="2819"/>
                  </a:srgbClr>
                </a:gs>
                <a:gs pos="85714">
                  <a:srgbClr val="000000">
                    <a:alpha val="1124"/>
                  </a:srgbClr>
                </a:gs>
                <a:gs pos="100000">
                  <a:srgbClr val="00000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4215083">
              <a:off x="2002016" y="2826388"/>
              <a:ext cx="709849" cy="575894"/>
            </a:xfrm>
            <a:prstGeom prst="ellipse">
              <a:avLst/>
            </a:prstGeom>
            <a:gradFill>
              <a:gsLst>
                <a:gs pos="0">
                  <a:srgbClr val="000000">
                    <a:alpha val="19375"/>
                  </a:srgbClr>
                </a:gs>
                <a:gs pos="14286">
                  <a:srgbClr val="000000">
                    <a:alpha val="17958"/>
                  </a:srgbClr>
                </a:gs>
                <a:gs pos="28571">
                  <a:srgbClr val="000000">
                    <a:alpha val="14246"/>
                  </a:srgbClr>
                </a:gs>
                <a:gs pos="42857">
                  <a:srgbClr val="000000">
                    <a:alpha val="9589"/>
                  </a:srgbClr>
                </a:gs>
                <a:gs pos="57143">
                  <a:srgbClr val="000000">
                    <a:alpha val="5433"/>
                  </a:srgbClr>
                </a:gs>
                <a:gs pos="71429">
                  <a:srgbClr val="000000">
                    <a:alpha val="2581"/>
                  </a:srgbClr>
                </a:gs>
                <a:gs pos="85714">
                  <a:srgbClr val="000000">
                    <a:alpha val="1029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4188477">
              <a:off x="1871968" y="2814220"/>
              <a:ext cx="630621" cy="587705"/>
            </a:xfrm>
            <a:prstGeom prst="ellipse">
              <a:avLst/>
            </a:prstGeom>
            <a:gradFill>
              <a:gsLst>
                <a:gs pos="0">
                  <a:srgbClr val="000000">
                    <a:alpha val="18109"/>
                  </a:srgbClr>
                </a:gs>
                <a:gs pos="14286">
                  <a:srgbClr val="000000">
                    <a:alpha val="16775"/>
                  </a:srgbClr>
                </a:gs>
                <a:gs pos="28571">
                  <a:srgbClr val="000000">
                    <a:alpha val="13287"/>
                  </a:srgbClr>
                </a:gs>
                <a:gs pos="42857">
                  <a:srgbClr val="000000">
                    <a:alpha val="8928"/>
                  </a:srgbClr>
                </a:gs>
                <a:gs pos="57143">
                  <a:srgbClr val="000000">
                    <a:alpha val="5050"/>
                  </a:srgbClr>
                </a:gs>
                <a:gs pos="71429">
                  <a:srgbClr val="000000">
                    <a:alpha val="2396"/>
                  </a:srgbClr>
                </a:gs>
                <a:gs pos="85714">
                  <a:srgbClr val="000000">
                    <a:alpha val="955"/>
                  </a:srgbClr>
                </a:gs>
                <a:gs pos="100000">
                  <a:srgbClr val="00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6125301">
              <a:off x="1722931" y="2914068"/>
              <a:ext cx="602509" cy="539483"/>
            </a:xfrm>
            <a:prstGeom prst="ellipse">
              <a:avLst/>
            </a:prstGeom>
            <a:gradFill>
              <a:gsLst>
                <a:gs pos="0">
                  <a:srgbClr val="000000">
                    <a:alpha val="17278"/>
                  </a:srgbClr>
                </a:gs>
                <a:gs pos="14286">
                  <a:srgbClr val="000000">
                    <a:alpha val="15999"/>
                  </a:srgbClr>
                </a:gs>
                <a:gs pos="28571">
                  <a:srgbClr val="000000">
                    <a:alpha val="12661"/>
                  </a:srgbClr>
                </a:gs>
                <a:gs pos="42857">
                  <a:srgbClr val="000000">
                    <a:alpha val="8496"/>
                  </a:srgbClr>
                </a:gs>
                <a:gs pos="57143">
                  <a:srgbClr val="000000">
                    <a:alpha val="4801"/>
                  </a:srgbClr>
                </a:gs>
                <a:gs pos="71429">
                  <a:srgbClr val="000000">
                    <a:alpha val="2277"/>
                  </a:srgbClr>
                </a:gs>
                <a:gs pos="85714">
                  <a:srgbClr val="000000">
                    <a:alpha val="907"/>
                  </a:srgbClr>
                </a:gs>
                <a:gs pos="100000">
                  <a:srgbClr val="00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7324071">
              <a:off x="1560618" y="2903055"/>
              <a:ext cx="616231" cy="550026"/>
            </a:xfrm>
            <a:prstGeom prst="ellipse">
              <a:avLst/>
            </a:prstGeom>
            <a:gradFill>
              <a:gsLst>
                <a:gs pos="0">
                  <a:srgbClr val="000000">
                    <a:alpha val="18687"/>
                  </a:srgbClr>
                </a:gs>
                <a:gs pos="14286">
                  <a:srgbClr val="000000">
                    <a:alpha val="17315"/>
                  </a:srgbClr>
                </a:gs>
                <a:gs pos="28571">
                  <a:srgbClr val="000000">
                    <a:alpha val="13725"/>
                  </a:srgbClr>
                </a:gs>
                <a:gs pos="42857">
                  <a:srgbClr val="000000">
                    <a:alpha val="9229"/>
                  </a:srgbClr>
                </a:gs>
                <a:gs pos="57143">
                  <a:srgbClr val="000000">
                    <a:alpha val="5224"/>
                  </a:srgbClr>
                </a:gs>
                <a:gs pos="71429">
                  <a:srgbClr val="000000">
                    <a:alpha val="2480"/>
                  </a:srgbClr>
                </a:gs>
                <a:gs pos="85714">
                  <a:srgbClr val="000000">
                    <a:alpha val="988"/>
                  </a:srgbClr>
                </a:gs>
                <a:gs pos="100000">
                  <a:srgbClr val="00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8023801">
              <a:off x="1297922" y="2796922"/>
              <a:ext cx="761212" cy="562919"/>
            </a:xfrm>
            <a:prstGeom prst="ellipse">
              <a:avLst/>
            </a:prstGeom>
            <a:gradFill>
              <a:gsLst>
                <a:gs pos="0">
                  <a:srgbClr val="000000">
                    <a:alpha val="24551"/>
                  </a:srgbClr>
                </a:gs>
                <a:gs pos="14286">
                  <a:srgbClr val="000000">
                    <a:alpha val="22812"/>
                  </a:srgbClr>
                </a:gs>
                <a:gs pos="28571">
                  <a:srgbClr val="000000">
                    <a:alpha val="18212"/>
                  </a:srgbClr>
                </a:gs>
                <a:gs pos="42857">
                  <a:srgbClr val="000000">
                    <a:alpha val="12354"/>
                  </a:srgbClr>
                </a:gs>
                <a:gs pos="57143">
                  <a:srgbClr val="000000">
                    <a:alpha val="7046"/>
                  </a:srgbClr>
                </a:gs>
                <a:gs pos="71429">
                  <a:srgbClr val="000000">
                    <a:alpha val="3362"/>
                  </a:srgbClr>
                </a:gs>
                <a:gs pos="85714">
                  <a:srgbClr val="000000">
                    <a:alpha val="1343"/>
                  </a:srgbClr>
                </a:gs>
                <a:gs pos="100000">
                  <a:srgbClr val="0000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10119269">
              <a:off x="1094541" y="2855936"/>
              <a:ext cx="685957" cy="512659"/>
            </a:xfrm>
            <a:prstGeom prst="ellipse">
              <a:avLst/>
            </a:prstGeom>
            <a:gradFill>
              <a:gsLst>
                <a:gs pos="0">
                  <a:srgbClr val="000000">
                    <a:alpha val="25412"/>
                  </a:srgbClr>
                </a:gs>
                <a:gs pos="14286">
                  <a:srgbClr val="000000">
                    <a:alpha val="23622"/>
                  </a:srgbClr>
                </a:gs>
                <a:gs pos="28571">
                  <a:srgbClr val="000000">
                    <a:alpha val="18880"/>
                  </a:srgbClr>
                </a:gs>
                <a:gs pos="42857">
                  <a:srgbClr val="000000">
                    <a:alpha val="12824"/>
                  </a:srgbClr>
                </a:gs>
                <a:gs pos="57143">
                  <a:srgbClr val="000000">
                    <a:alpha val="7323"/>
                  </a:srgbClr>
                </a:gs>
                <a:gs pos="71429">
                  <a:srgbClr val="000000">
                    <a:alpha val="3497"/>
                  </a:srgbClr>
                </a:gs>
                <a:gs pos="85714">
                  <a:srgbClr val="000000">
                    <a:alpha val="1398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3059367">
              <a:off x="1025754" y="2908820"/>
              <a:ext cx="419916" cy="390335"/>
            </a:xfrm>
            <a:prstGeom prst="ellipse">
              <a:avLst/>
            </a:prstGeom>
            <a:gradFill>
              <a:gsLst>
                <a:gs pos="0">
                  <a:srgbClr val="000000">
                    <a:alpha val="17090"/>
                  </a:srgbClr>
                </a:gs>
                <a:gs pos="14286">
                  <a:srgbClr val="000000">
                    <a:alpha val="15824"/>
                  </a:srgbClr>
                </a:gs>
                <a:gs pos="28571">
                  <a:srgbClr val="000000">
                    <a:alpha val="12519"/>
                  </a:srgbClr>
                </a:gs>
                <a:gs pos="42857">
                  <a:srgbClr val="000000">
                    <a:alpha val="8399"/>
                  </a:srgbClr>
                </a:gs>
                <a:gs pos="57143">
                  <a:srgbClr val="000000">
                    <a:alpha val="4745"/>
                  </a:srgbClr>
                </a:gs>
                <a:gs pos="71429">
                  <a:srgbClr val="000000">
                    <a:alpha val="2250"/>
                  </a:srgbClr>
                </a:gs>
                <a:gs pos="85714">
                  <a:srgbClr val="000000">
                    <a:alpha val="896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-8807829">
              <a:off x="544727" y="2865848"/>
              <a:ext cx="850128" cy="673110"/>
            </a:xfrm>
            <a:prstGeom prst="ellipse">
              <a:avLst/>
            </a:prstGeom>
            <a:gradFill>
              <a:gsLst>
                <a:gs pos="0">
                  <a:srgbClr val="00D5FF">
                    <a:alpha val="32822"/>
                  </a:srgbClr>
                </a:gs>
                <a:gs pos="14286">
                  <a:srgbClr val="00D5FF">
                    <a:alpha val="30625"/>
                  </a:srgbClr>
                </a:gs>
                <a:gs pos="28571">
                  <a:srgbClr val="00D5FF">
                    <a:alpha val="24716"/>
                  </a:srgbClr>
                </a:gs>
                <a:gs pos="42857">
                  <a:srgbClr val="00D5FF">
                    <a:alpha val="16991"/>
                  </a:srgbClr>
                </a:gs>
                <a:gs pos="57143">
                  <a:srgbClr val="00D5FF">
                    <a:alpha val="9804"/>
                  </a:srgbClr>
                </a:gs>
                <a:gs pos="71429">
                  <a:srgbClr val="00D5FF">
                    <a:alpha val="4715"/>
                  </a:srgbClr>
                </a:gs>
                <a:gs pos="85714">
                  <a:srgbClr val="00D5FF">
                    <a:alpha val="1892"/>
                  </a:srgbClr>
                </a:gs>
                <a:gs pos="100000">
                  <a:srgbClr val="00D5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3290547">
              <a:off x="593953" y="2924224"/>
              <a:ext cx="622173" cy="547611"/>
            </a:xfrm>
            <a:prstGeom prst="ellipse">
              <a:avLst/>
            </a:prstGeom>
            <a:gradFill>
              <a:gsLst>
                <a:gs pos="0">
                  <a:srgbClr val="000056">
                    <a:alpha val="32717"/>
                  </a:srgbClr>
                </a:gs>
                <a:gs pos="14286">
                  <a:srgbClr val="000056">
                    <a:alpha val="30526"/>
                  </a:srgbClr>
                </a:gs>
                <a:gs pos="28571">
                  <a:srgbClr val="000056">
                    <a:alpha val="24632"/>
                  </a:srgbClr>
                </a:gs>
                <a:gs pos="42857">
                  <a:srgbClr val="000056">
                    <a:alpha val="16930"/>
                  </a:srgbClr>
                </a:gs>
                <a:gs pos="57143">
                  <a:srgbClr val="000056">
                    <a:alpha val="9767"/>
                  </a:srgbClr>
                </a:gs>
                <a:gs pos="71429">
                  <a:srgbClr val="000056">
                    <a:alpha val="4697"/>
                  </a:srgbClr>
                </a:gs>
                <a:gs pos="85714">
                  <a:srgbClr val="000056">
                    <a:alpha val="1884"/>
                  </a:srgbClr>
                </a:gs>
                <a:gs pos="100000">
                  <a:srgbClr val="000056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5821733">
              <a:off x="293330" y="2818741"/>
              <a:ext cx="827632" cy="651942"/>
            </a:xfrm>
            <a:prstGeom prst="ellipse">
              <a:avLst/>
            </a:prstGeom>
            <a:gradFill>
              <a:gsLst>
                <a:gs pos="0">
                  <a:srgbClr val="A9FFFF">
                    <a:alpha val="19427"/>
                  </a:srgbClr>
                </a:gs>
                <a:gs pos="14286">
                  <a:srgbClr val="A9FFFF">
                    <a:alpha val="18007"/>
                  </a:srgbClr>
                </a:gs>
                <a:gs pos="28571">
                  <a:srgbClr val="A9FFFF">
                    <a:alpha val="14286"/>
                  </a:srgbClr>
                </a:gs>
                <a:gs pos="42857">
                  <a:srgbClr val="A9FFFF">
                    <a:alpha val="9617"/>
                  </a:srgbClr>
                </a:gs>
                <a:gs pos="57143">
                  <a:srgbClr val="A9FFFF">
                    <a:alpha val="5449"/>
                  </a:srgbClr>
                </a:gs>
                <a:gs pos="71429">
                  <a:srgbClr val="A9FFFF">
                    <a:alpha val="2588"/>
                  </a:srgbClr>
                </a:gs>
                <a:gs pos="85714">
                  <a:srgbClr val="A9FFFF">
                    <a:alpha val="1032"/>
                  </a:srgbClr>
                </a:gs>
                <a:gs pos="100000">
                  <a:srgbClr val="A9FFFF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7741177">
              <a:off x="242195" y="2984757"/>
              <a:ext cx="720067" cy="314058"/>
            </a:xfrm>
            <a:prstGeom prst="ellipse">
              <a:avLst/>
            </a:prstGeom>
            <a:gradFill>
              <a:gsLst>
                <a:gs pos="0">
                  <a:srgbClr val="FFFFFF">
                    <a:alpha val="14920"/>
                  </a:srgbClr>
                </a:gs>
                <a:gs pos="14286">
                  <a:srgbClr val="FFFFFF">
                    <a:alpha val="13801"/>
                  </a:srgbClr>
                </a:gs>
                <a:gs pos="28571">
                  <a:srgbClr val="FFFFFF">
                    <a:alpha val="10891"/>
                  </a:srgbClr>
                </a:gs>
                <a:gs pos="42857">
                  <a:srgbClr val="FFFFFF">
                    <a:alpha val="7284"/>
                  </a:srgbClr>
                </a:gs>
                <a:gs pos="57143">
                  <a:srgbClr val="FFFFFF">
                    <a:alpha val="4104"/>
                  </a:srgbClr>
                </a:gs>
                <a:gs pos="71429">
                  <a:srgbClr val="FFFFFF">
                    <a:alpha val="1943"/>
                  </a:srgbClr>
                </a:gs>
                <a:gs pos="85714">
                  <a:srgbClr val="FFFFFF">
                    <a:alpha val="773"/>
                  </a:srgbClr>
                </a:gs>
                <a:gs pos="100000">
                  <a:srgbClr val="FFFFFF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8804152">
              <a:off x="-337192" y="2891875"/>
              <a:ext cx="995872" cy="452518"/>
            </a:xfrm>
            <a:prstGeom prst="ellipse">
              <a:avLst/>
            </a:prstGeom>
            <a:gradFill>
              <a:gsLst>
                <a:gs pos="0">
                  <a:srgbClr val="FFFF00">
                    <a:alpha val="31565"/>
                  </a:srgbClr>
                </a:gs>
                <a:gs pos="14286">
                  <a:srgbClr val="FFFF00">
                    <a:alpha val="29433"/>
                  </a:srgbClr>
                </a:gs>
                <a:gs pos="28571">
                  <a:srgbClr val="FFFF00">
                    <a:alpha val="23713"/>
                  </a:srgbClr>
                </a:gs>
                <a:gs pos="42857">
                  <a:srgbClr val="FFFF00">
                    <a:alpha val="16267"/>
                  </a:srgbClr>
                </a:gs>
                <a:gs pos="57143">
                  <a:srgbClr val="FFFF00">
                    <a:alpha val="9369"/>
                  </a:srgbClr>
                </a:gs>
                <a:gs pos="71429">
                  <a:srgbClr val="FFFF00">
                    <a:alpha val="4500"/>
                  </a:srgbClr>
                </a:gs>
                <a:gs pos="85714">
                  <a:srgbClr val="FFFF00">
                    <a:alpha val="1804"/>
                  </a:srgbClr>
                </a:gs>
                <a:gs pos="100000">
                  <a:srgbClr val="FFFF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10314089">
              <a:off x="2830161" y="2701968"/>
              <a:ext cx="999202" cy="638152"/>
            </a:xfrm>
            <a:prstGeom prst="ellipse">
              <a:avLst/>
            </a:prstGeom>
            <a:gradFill>
              <a:gsLst>
                <a:gs pos="0">
                  <a:srgbClr val="9A898A">
                    <a:alpha val="32968"/>
                  </a:srgbClr>
                </a:gs>
                <a:gs pos="14286">
                  <a:srgbClr val="9A898A">
                    <a:alpha val="30764"/>
                  </a:srgbClr>
                </a:gs>
                <a:gs pos="28571">
                  <a:srgbClr val="9A898A">
                    <a:alpha val="24833"/>
                  </a:srgbClr>
                </a:gs>
                <a:gs pos="42857">
                  <a:srgbClr val="9A898A">
                    <a:alpha val="17075"/>
                  </a:srgbClr>
                </a:gs>
                <a:gs pos="57143">
                  <a:srgbClr val="9A898A">
                    <a:alpha val="9855"/>
                  </a:srgbClr>
                </a:gs>
                <a:gs pos="71429">
                  <a:srgbClr val="9A898A">
                    <a:alpha val="4740"/>
                  </a:srgbClr>
                </a:gs>
                <a:gs pos="85714">
                  <a:srgbClr val="9A898A">
                    <a:alpha val="1902"/>
                  </a:srgbClr>
                </a:gs>
                <a:gs pos="100000">
                  <a:srgbClr val="9A898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8982084">
              <a:off x="2801653" y="2716223"/>
              <a:ext cx="761843" cy="404215"/>
            </a:xfrm>
            <a:prstGeom prst="ellipse">
              <a:avLst/>
            </a:prstGeom>
            <a:gradFill>
              <a:gsLst>
                <a:gs pos="0">
                  <a:srgbClr val="7B3E32">
                    <a:alpha val="26128"/>
                  </a:srgbClr>
                </a:gs>
                <a:gs pos="14286">
                  <a:srgbClr val="7B3E32">
                    <a:alpha val="24296"/>
                  </a:srgbClr>
                </a:gs>
                <a:gs pos="28571">
                  <a:srgbClr val="7B3E32">
                    <a:alpha val="19436"/>
                  </a:srgbClr>
                </a:gs>
                <a:gs pos="42857">
                  <a:srgbClr val="7B3E32">
                    <a:alpha val="13217"/>
                  </a:srgbClr>
                </a:gs>
                <a:gs pos="57143">
                  <a:srgbClr val="7B3E32">
                    <a:alpha val="7554"/>
                  </a:srgbClr>
                </a:gs>
                <a:gs pos="71429">
                  <a:srgbClr val="7B3E32">
                    <a:alpha val="3610"/>
                  </a:srgbClr>
                </a:gs>
                <a:gs pos="85714">
                  <a:srgbClr val="7B3E32">
                    <a:alpha val="1443"/>
                  </a:srgbClr>
                </a:gs>
                <a:gs pos="100000">
                  <a:srgbClr val="7B3E32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-10488299">
              <a:off x="2476145" y="2672403"/>
              <a:ext cx="820088" cy="494140"/>
            </a:xfrm>
            <a:prstGeom prst="ellipse">
              <a:avLst/>
            </a:prstGeom>
            <a:gradFill>
              <a:gsLst>
                <a:gs pos="0">
                  <a:srgbClr val="7A4600">
                    <a:alpha val="30774"/>
                  </a:srgbClr>
                </a:gs>
                <a:gs pos="14286">
                  <a:srgbClr val="7A4600">
                    <a:alpha val="28684"/>
                  </a:srgbClr>
                </a:gs>
                <a:gs pos="28571">
                  <a:srgbClr val="7A4600">
                    <a:alpha val="23086"/>
                  </a:srgbClr>
                </a:gs>
                <a:gs pos="42857">
                  <a:srgbClr val="7A4600">
                    <a:alpha val="15816"/>
                  </a:srgbClr>
                </a:gs>
                <a:gs pos="57143">
                  <a:srgbClr val="7A4600">
                    <a:alpha val="9099"/>
                  </a:srgbClr>
                </a:gs>
                <a:gs pos="71429">
                  <a:srgbClr val="7A4600">
                    <a:alpha val="4367"/>
                  </a:srgbClr>
                </a:gs>
                <a:gs pos="85714">
                  <a:srgbClr val="7A4600">
                    <a:alpha val="1750"/>
                  </a:srgbClr>
                </a:gs>
                <a:gs pos="100000">
                  <a:srgbClr val="7A46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6009748">
              <a:off x="2150382" y="2639616"/>
              <a:ext cx="899638" cy="808418"/>
            </a:xfrm>
            <a:prstGeom prst="ellipse">
              <a:avLst/>
            </a:prstGeom>
            <a:gradFill>
              <a:gsLst>
                <a:gs pos="0">
                  <a:srgbClr val="920000">
                    <a:alpha val="17466"/>
                  </a:srgbClr>
                </a:gs>
                <a:gs pos="14286">
                  <a:srgbClr val="920000">
                    <a:alpha val="16174"/>
                  </a:srgbClr>
                </a:gs>
                <a:gs pos="28571">
                  <a:srgbClr val="920000">
                    <a:alpha val="12802"/>
                  </a:srgbClr>
                </a:gs>
                <a:gs pos="42857">
                  <a:srgbClr val="920000">
                    <a:alpha val="8593"/>
                  </a:srgbClr>
                </a:gs>
                <a:gs pos="57143">
                  <a:srgbClr val="920000">
                    <a:alpha val="4857"/>
                  </a:srgbClr>
                </a:gs>
                <a:gs pos="71429">
                  <a:srgbClr val="920000">
                    <a:alpha val="2304"/>
                  </a:srgbClr>
                </a:gs>
                <a:gs pos="85714">
                  <a:srgbClr val="920000">
                    <a:alpha val="917"/>
                  </a:srgbClr>
                </a:gs>
                <a:gs pos="100000">
                  <a:srgbClr val="9200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-9744198">
              <a:off x="2105955" y="2656006"/>
              <a:ext cx="695015" cy="560435"/>
            </a:xfrm>
            <a:prstGeom prst="ellipse">
              <a:avLst/>
            </a:prstGeom>
            <a:gradFill>
              <a:gsLst>
                <a:gs pos="0">
                  <a:srgbClr val="000000">
                    <a:alpha val="19136"/>
                  </a:srgbClr>
                </a:gs>
                <a:gs pos="14286">
                  <a:srgbClr val="000000">
                    <a:alpha val="17735"/>
                  </a:srgbClr>
                </a:gs>
                <a:gs pos="28571">
                  <a:srgbClr val="000000">
                    <a:alpha val="14065"/>
                  </a:srgbClr>
                </a:gs>
                <a:gs pos="42857">
                  <a:srgbClr val="000000">
                    <a:alpha val="9464"/>
                  </a:srgbClr>
                </a:gs>
                <a:gs pos="57143">
                  <a:srgbClr val="000000">
                    <a:alpha val="5360"/>
                  </a:srgbClr>
                </a:gs>
                <a:gs pos="71429">
                  <a:srgbClr val="000000">
                    <a:alpha val="2546"/>
                  </a:srgbClr>
                </a:gs>
                <a:gs pos="85714">
                  <a:srgbClr val="000000">
                    <a:alpha val="1015"/>
                  </a:srgbClr>
                </a:gs>
                <a:gs pos="100000">
                  <a:srgbClr val="00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10584615">
              <a:off x="1882954" y="2565974"/>
              <a:ext cx="634115" cy="631395"/>
            </a:xfrm>
            <a:prstGeom prst="ellipse">
              <a:avLst/>
            </a:prstGeom>
            <a:gradFill>
              <a:gsLst>
                <a:gs pos="0">
                  <a:srgbClr val="000000">
                    <a:alpha val="22978"/>
                  </a:srgbClr>
                </a:gs>
                <a:gs pos="14286">
                  <a:srgbClr val="000000">
                    <a:alpha val="21334"/>
                  </a:srgbClr>
                </a:gs>
                <a:gs pos="28571">
                  <a:srgbClr val="000000">
                    <a:alpha val="16999"/>
                  </a:srgbClr>
                </a:gs>
                <a:gs pos="42857">
                  <a:srgbClr val="000000">
                    <a:alpha val="11504"/>
                  </a:srgbClr>
                </a:gs>
                <a:gs pos="57143">
                  <a:srgbClr val="000000">
                    <a:alpha val="6547"/>
                  </a:srgbClr>
                </a:gs>
                <a:gs pos="71429">
                  <a:srgbClr val="000000">
                    <a:alpha val="3120"/>
                  </a:srgbClr>
                </a:gs>
                <a:gs pos="85714">
                  <a:srgbClr val="000000">
                    <a:alpha val="1246"/>
                  </a:srgbClr>
                </a:gs>
                <a:gs pos="100000">
                  <a:srgbClr val="00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4196762">
              <a:off x="1703649" y="2672873"/>
              <a:ext cx="623507" cy="591824"/>
            </a:xfrm>
            <a:prstGeom prst="ellipse">
              <a:avLst/>
            </a:prstGeom>
            <a:gradFill>
              <a:gsLst>
                <a:gs pos="0">
                  <a:srgbClr val="000000">
                    <a:alpha val="14214"/>
                  </a:srgbClr>
                </a:gs>
                <a:gs pos="14286">
                  <a:srgbClr val="000000">
                    <a:alpha val="13143"/>
                  </a:srgbClr>
                </a:gs>
                <a:gs pos="28571">
                  <a:srgbClr val="000000">
                    <a:alpha val="10364"/>
                  </a:srgbClr>
                </a:gs>
                <a:gs pos="42857">
                  <a:srgbClr val="000000">
                    <a:alpha val="6925"/>
                  </a:srgbClr>
                </a:gs>
                <a:gs pos="57143">
                  <a:srgbClr val="000000">
                    <a:alpha val="3898"/>
                  </a:srgbClr>
                </a:gs>
                <a:gs pos="71429">
                  <a:srgbClr val="000000">
                    <a:alpha val="1844"/>
                  </a:srgbClr>
                </a:gs>
                <a:gs pos="85714">
                  <a:srgbClr val="000000">
                    <a:alpha val="733"/>
                  </a:srgbClr>
                </a:gs>
                <a:gs pos="100000">
                  <a:srgbClr val="0000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2731414">
              <a:off x="1393739" y="2553644"/>
              <a:ext cx="945736" cy="775121"/>
            </a:xfrm>
            <a:prstGeom prst="ellipse">
              <a:avLst/>
            </a:prstGeom>
            <a:gradFill>
              <a:gsLst>
                <a:gs pos="0">
                  <a:srgbClr val="0000E3">
                    <a:alpha val="14152"/>
                  </a:srgbClr>
                </a:gs>
                <a:gs pos="14286">
                  <a:srgbClr val="0000E3">
                    <a:alpha val="13086"/>
                  </a:srgbClr>
                </a:gs>
                <a:gs pos="28571">
                  <a:srgbClr val="0000E3">
                    <a:alpha val="10318"/>
                  </a:srgbClr>
                </a:gs>
                <a:gs pos="42857">
                  <a:srgbClr val="0000E3">
                    <a:alpha val="6894"/>
                  </a:srgbClr>
                </a:gs>
                <a:gs pos="57143">
                  <a:srgbClr val="0000E3">
                    <a:alpha val="3881"/>
                  </a:srgbClr>
                </a:gs>
                <a:gs pos="71429">
                  <a:srgbClr val="0000E3">
                    <a:alpha val="1836"/>
                  </a:srgbClr>
                </a:gs>
                <a:gs pos="85714">
                  <a:srgbClr val="0000E3">
                    <a:alpha val="730"/>
                  </a:srgbClr>
                </a:gs>
                <a:gs pos="100000">
                  <a:srgbClr val="0000E3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4376372">
              <a:off x="1065461" y="2613894"/>
              <a:ext cx="1055994" cy="862355"/>
            </a:xfrm>
            <a:prstGeom prst="ellipse">
              <a:avLst/>
            </a:prstGeom>
            <a:gradFill>
              <a:gsLst>
                <a:gs pos="0">
                  <a:srgbClr val="FF00FF">
                    <a:alpha val="12024"/>
                  </a:srgbClr>
                </a:gs>
                <a:gs pos="14286">
                  <a:srgbClr val="FF00FF">
                    <a:alpha val="11108"/>
                  </a:srgbClr>
                </a:gs>
                <a:gs pos="28571">
                  <a:srgbClr val="FF00FF">
                    <a:alpha val="8737"/>
                  </a:srgbClr>
                </a:gs>
                <a:gs pos="42857">
                  <a:srgbClr val="FF00FF">
                    <a:alpha val="5820"/>
                  </a:srgbClr>
                </a:gs>
                <a:gs pos="57143">
                  <a:srgbClr val="FF00FF">
                    <a:alpha val="3268"/>
                  </a:srgbClr>
                </a:gs>
                <a:gs pos="71429">
                  <a:srgbClr val="FF00FF">
                    <a:alpha val="1543"/>
                  </a:srgbClr>
                </a:gs>
                <a:gs pos="85714">
                  <a:srgbClr val="FF00FF">
                    <a:alpha val="613"/>
                  </a:srgbClr>
                </a:gs>
                <a:gs pos="100000">
                  <a:srgbClr val="FF00FF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5062218">
              <a:off x="1140376" y="2648565"/>
              <a:ext cx="641328" cy="454918"/>
            </a:xfrm>
            <a:prstGeom prst="ellipse">
              <a:avLst/>
            </a:prstGeom>
            <a:gradFill>
              <a:gsLst>
                <a:gs pos="0">
                  <a:srgbClr val="00FFFF">
                    <a:alpha val="11649"/>
                  </a:srgbClr>
                </a:gs>
                <a:gs pos="14286">
                  <a:srgbClr val="00FFFF">
                    <a:alpha val="10759"/>
                  </a:srgbClr>
                </a:gs>
                <a:gs pos="28571">
                  <a:srgbClr val="00FFFF">
                    <a:alpha val="8459"/>
                  </a:srgbClr>
                </a:gs>
                <a:gs pos="42857">
                  <a:srgbClr val="00FFFF">
                    <a:alpha val="5632"/>
                  </a:srgbClr>
                </a:gs>
                <a:gs pos="57143">
                  <a:srgbClr val="00FFFF">
                    <a:alpha val="3161"/>
                  </a:srgbClr>
                </a:gs>
                <a:gs pos="71429">
                  <a:srgbClr val="00FFFF">
                    <a:alpha val="1492"/>
                  </a:srgbClr>
                </a:gs>
                <a:gs pos="85714">
                  <a:srgbClr val="00FFFF">
                    <a:alpha val="593"/>
                  </a:srgbClr>
                </a:gs>
                <a:gs pos="100000">
                  <a:srgbClr val="00FFFF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-10086088">
              <a:off x="581638" y="2730196"/>
              <a:ext cx="803163" cy="555638"/>
            </a:xfrm>
            <a:prstGeom prst="ellipse">
              <a:avLst/>
            </a:prstGeom>
            <a:gradFill>
              <a:gsLst>
                <a:gs pos="0">
                  <a:srgbClr val="1A00FF">
                    <a:alpha val="26068"/>
                  </a:srgbClr>
                </a:gs>
                <a:gs pos="14286">
                  <a:srgbClr val="1A00FF">
                    <a:alpha val="24239"/>
                  </a:srgbClr>
                </a:gs>
                <a:gs pos="28571">
                  <a:srgbClr val="1A00FF">
                    <a:alpha val="19389"/>
                  </a:srgbClr>
                </a:gs>
                <a:gs pos="42857">
                  <a:srgbClr val="1A00FF">
                    <a:alpha val="13184"/>
                  </a:srgbClr>
                </a:gs>
                <a:gs pos="57143">
                  <a:srgbClr val="1A00FF">
                    <a:alpha val="7535"/>
                  </a:srgbClr>
                </a:gs>
                <a:gs pos="71429">
                  <a:srgbClr val="1A00FF">
                    <a:alpha val="3600"/>
                  </a:srgbClr>
                </a:gs>
                <a:gs pos="85714">
                  <a:srgbClr val="1A00FF">
                    <a:alpha val="1440"/>
                  </a:srgbClr>
                </a:gs>
                <a:gs pos="100000">
                  <a:srgbClr val="1A00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9170490">
              <a:off x="549203" y="2724782"/>
              <a:ext cx="757629" cy="508944"/>
            </a:xfrm>
            <a:prstGeom prst="ellipse">
              <a:avLst/>
            </a:prstGeom>
            <a:gradFill>
              <a:gsLst>
                <a:gs pos="0">
                  <a:srgbClr val="00FFFF">
                    <a:alpha val="24591"/>
                  </a:srgbClr>
                </a:gs>
                <a:gs pos="14286">
                  <a:srgbClr val="00FFFF">
                    <a:alpha val="22850"/>
                  </a:srgbClr>
                </a:gs>
                <a:gs pos="28571">
                  <a:srgbClr val="00FFFF">
                    <a:alpha val="18243"/>
                  </a:srgbClr>
                </a:gs>
                <a:gs pos="42857">
                  <a:srgbClr val="00FFFF">
                    <a:alpha val="12376"/>
                  </a:srgbClr>
                </a:gs>
                <a:gs pos="57143">
                  <a:srgbClr val="00FFFF">
                    <a:alpha val="7059"/>
                  </a:srgbClr>
                </a:gs>
                <a:gs pos="71429">
                  <a:srgbClr val="00FFFF">
                    <a:alpha val="3369"/>
                  </a:srgbClr>
                </a:gs>
                <a:gs pos="85714">
                  <a:srgbClr val="00FFFF">
                    <a:alpha val="1346"/>
                  </a:srgbClr>
                </a:gs>
                <a:gs pos="100000">
                  <a:srgbClr val="00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5908729">
              <a:off x="464178" y="2747649"/>
              <a:ext cx="565840" cy="246304"/>
            </a:xfrm>
            <a:prstGeom prst="ellipse">
              <a:avLst/>
            </a:prstGeom>
            <a:gradFill>
              <a:gsLst>
                <a:gs pos="0">
                  <a:srgbClr val="00A7FF">
                    <a:alpha val="32968"/>
                  </a:srgbClr>
                </a:gs>
                <a:gs pos="14286">
                  <a:srgbClr val="00A7FF">
                    <a:alpha val="30764"/>
                  </a:srgbClr>
                </a:gs>
                <a:gs pos="28571">
                  <a:srgbClr val="00A7FF">
                    <a:alpha val="24833"/>
                  </a:srgbClr>
                </a:gs>
                <a:gs pos="42857">
                  <a:srgbClr val="00A7FF">
                    <a:alpha val="17075"/>
                  </a:srgbClr>
                </a:gs>
                <a:gs pos="57143">
                  <a:srgbClr val="00A7FF">
                    <a:alpha val="9855"/>
                  </a:srgbClr>
                </a:gs>
                <a:gs pos="71429">
                  <a:srgbClr val="00A7FF">
                    <a:alpha val="4740"/>
                  </a:srgbClr>
                </a:gs>
                <a:gs pos="85714">
                  <a:srgbClr val="00A7FF">
                    <a:alpha val="1902"/>
                  </a:srgbClr>
                </a:gs>
                <a:gs pos="100000">
                  <a:srgbClr val="00A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7638448">
              <a:off x="296230" y="2837132"/>
              <a:ext cx="470044" cy="3720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8326223">
              <a:off x="-104000" y="2794064"/>
              <a:ext cx="675572" cy="529109"/>
            </a:xfrm>
            <a:prstGeom prst="ellipse">
              <a:avLst/>
            </a:prstGeom>
            <a:gradFill>
              <a:gsLst>
                <a:gs pos="0">
                  <a:srgbClr val="930000">
                    <a:alpha val="32963"/>
                  </a:srgbClr>
                </a:gs>
                <a:gs pos="14286">
                  <a:srgbClr val="930000">
                    <a:alpha val="30759"/>
                  </a:srgbClr>
                </a:gs>
                <a:gs pos="28571">
                  <a:srgbClr val="930000">
                    <a:alpha val="24829"/>
                  </a:srgbClr>
                </a:gs>
                <a:gs pos="42857">
                  <a:srgbClr val="930000">
                    <a:alpha val="17072"/>
                  </a:srgbClr>
                </a:gs>
                <a:gs pos="57143">
                  <a:srgbClr val="930000">
                    <a:alpha val="9853"/>
                  </a:srgbClr>
                </a:gs>
                <a:gs pos="71429">
                  <a:srgbClr val="930000">
                    <a:alpha val="4739"/>
                  </a:srgbClr>
                </a:gs>
                <a:gs pos="85714">
                  <a:srgbClr val="930000">
                    <a:alpha val="1902"/>
                  </a:srgbClr>
                </a:gs>
                <a:gs pos="100000">
                  <a:srgbClr val="9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4579617">
              <a:off x="-382910" y="2808254"/>
              <a:ext cx="871145" cy="361026"/>
            </a:xfrm>
            <a:prstGeom prst="ellipse">
              <a:avLst/>
            </a:prstGeom>
            <a:gradFill>
              <a:gsLst>
                <a:gs pos="0">
                  <a:srgbClr val="FFFF00">
                    <a:alpha val="31962"/>
                  </a:srgbClr>
                </a:gs>
                <a:gs pos="14286">
                  <a:srgbClr val="FFFF00">
                    <a:alpha val="29809"/>
                  </a:srgbClr>
                </a:gs>
                <a:gs pos="28571">
                  <a:srgbClr val="FFFF00">
                    <a:alpha val="24030"/>
                  </a:srgbClr>
                </a:gs>
                <a:gs pos="42857">
                  <a:srgbClr val="FFFF00">
                    <a:alpha val="16495"/>
                  </a:srgbClr>
                </a:gs>
                <a:gs pos="57143">
                  <a:srgbClr val="FFFF00">
                    <a:alpha val="9506"/>
                  </a:srgbClr>
                </a:gs>
                <a:gs pos="71429">
                  <a:srgbClr val="FFFF00">
                    <a:alpha val="4568"/>
                  </a:srgbClr>
                </a:gs>
                <a:gs pos="85714">
                  <a:srgbClr val="FFFF00">
                    <a:alpha val="1832"/>
                  </a:srgbClr>
                </a:gs>
                <a:gs pos="100000">
                  <a:srgbClr val="FFFF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4942510">
              <a:off x="2989680" y="2474713"/>
              <a:ext cx="908770" cy="627056"/>
            </a:xfrm>
            <a:prstGeom prst="ellipse">
              <a:avLst/>
            </a:prstGeom>
            <a:gradFill>
              <a:gsLst>
                <a:gs pos="0">
                  <a:srgbClr val="00EFC3">
                    <a:alpha val="9390"/>
                  </a:srgbClr>
                </a:gs>
                <a:gs pos="14286">
                  <a:srgbClr val="00EFC3">
                    <a:alpha val="8664"/>
                  </a:srgbClr>
                </a:gs>
                <a:gs pos="28571">
                  <a:srgbClr val="00EFC3">
                    <a:alpha val="6795"/>
                  </a:srgbClr>
                </a:gs>
                <a:gs pos="42857">
                  <a:srgbClr val="00EFC3">
                    <a:alpha val="4511"/>
                  </a:srgbClr>
                </a:gs>
                <a:gs pos="57143">
                  <a:srgbClr val="00EFC3">
                    <a:alpha val="2525"/>
                  </a:srgbClr>
                </a:gs>
                <a:gs pos="71429">
                  <a:srgbClr val="00EFC3">
                    <a:alpha val="1190"/>
                  </a:srgbClr>
                </a:gs>
                <a:gs pos="85714">
                  <a:srgbClr val="00EFC3">
                    <a:alpha val="472"/>
                  </a:srgbClr>
                </a:gs>
                <a:gs pos="100000">
                  <a:srgbClr val="00EFC3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8372426">
              <a:off x="2782442" y="2463690"/>
              <a:ext cx="715678" cy="551434"/>
            </a:xfrm>
            <a:prstGeom prst="ellipse">
              <a:avLst/>
            </a:prstGeom>
            <a:gradFill>
              <a:gsLst>
                <a:gs pos="0">
                  <a:srgbClr val="6688E8">
                    <a:alpha val="27125"/>
                  </a:srgbClr>
                </a:gs>
                <a:gs pos="14286">
                  <a:srgbClr val="6688E8">
                    <a:alpha val="25236"/>
                  </a:srgbClr>
                </a:gs>
                <a:gs pos="28571">
                  <a:srgbClr val="6688E8">
                    <a:alpha val="20213"/>
                  </a:srgbClr>
                </a:gs>
                <a:gs pos="42857">
                  <a:srgbClr val="6688E8">
                    <a:alpha val="13767"/>
                  </a:srgbClr>
                </a:gs>
                <a:gs pos="57143">
                  <a:srgbClr val="6688E8">
                    <a:alpha val="7879"/>
                  </a:srgbClr>
                </a:gs>
                <a:gs pos="71429">
                  <a:srgbClr val="6688E8">
                    <a:alpha val="3769"/>
                  </a:srgbClr>
                </a:gs>
                <a:gs pos="85714">
                  <a:srgbClr val="6688E8">
                    <a:alpha val="1508"/>
                  </a:srgbClr>
                </a:gs>
                <a:gs pos="100000">
                  <a:srgbClr val="6688E8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3264488">
              <a:off x="2559841" y="2581687"/>
              <a:ext cx="763491" cy="458130"/>
            </a:xfrm>
            <a:prstGeom prst="ellipse">
              <a:avLst/>
            </a:prstGeom>
            <a:gradFill>
              <a:gsLst>
                <a:gs pos="0">
                  <a:srgbClr val="83488A">
                    <a:alpha val="24062"/>
                  </a:srgbClr>
                </a:gs>
                <a:gs pos="14286">
                  <a:srgbClr val="83488A">
                    <a:alpha val="22352"/>
                  </a:srgbClr>
                </a:gs>
                <a:gs pos="28571">
                  <a:srgbClr val="83488A">
                    <a:alpha val="17834"/>
                  </a:srgbClr>
                </a:gs>
                <a:gs pos="42857">
                  <a:srgbClr val="83488A">
                    <a:alpha val="12089"/>
                  </a:srgbClr>
                </a:gs>
                <a:gs pos="57143">
                  <a:srgbClr val="83488A">
                    <a:alpha val="6890"/>
                  </a:srgbClr>
                </a:gs>
                <a:gs pos="71429">
                  <a:srgbClr val="83488A">
                    <a:alpha val="3287"/>
                  </a:srgbClr>
                </a:gs>
                <a:gs pos="85714">
                  <a:srgbClr val="83488A">
                    <a:alpha val="1313"/>
                  </a:srgbClr>
                </a:gs>
                <a:gs pos="100000">
                  <a:srgbClr val="83488A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9699363">
              <a:off x="2195709" y="2365854"/>
              <a:ext cx="1020227" cy="891503"/>
            </a:xfrm>
            <a:prstGeom prst="ellipse">
              <a:avLst/>
            </a:prstGeom>
            <a:gradFill>
              <a:gsLst>
                <a:gs pos="0">
                  <a:srgbClr val="0000BC">
                    <a:alpha val="18506"/>
                  </a:srgbClr>
                </a:gs>
                <a:gs pos="14286">
                  <a:srgbClr val="0000BC">
                    <a:alpha val="17146"/>
                  </a:srgbClr>
                </a:gs>
                <a:gs pos="28571">
                  <a:srgbClr val="0000BC">
                    <a:alpha val="13588"/>
                  </a:srgbClr>
                </a:gs>
                <a:gs pos="42857">
                  <a:srgbClr val="0000BC">
                    <a:alpha val="9135"/>
                  </a:srgbClr>
                </a:gs>
                <a:gs pos="57143">
                  <a:srgbClr val="0000BC">
                    <a:alpha val="5169"/>
                  </a:srgbClr>
                </a:gs>
                <a:gs pos="71429">
                  <a:srgbClr val="0000BC">
                    <a:alpha val="2454"/>
                  </a:srgbClr>
                </a:gs>
                <a:gs pos="85714">
                  <a:srgbClr val="0000BC">
                    <a:alpha val="978"/>
                  </a:srgbClr>
                </a:gs>
                <a:gs pos="100000">
                  <a:srgbClr val="0000BC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8999270">
              <a:off x="2247088" y="2484796"/>
              <a:ext cx="794471" cy="475372"/>
            </a:xfrm>
            <a:prstGeom prst="ellipse">
              <a:avLst/>
            </a:prstGeom>
            <a:gradFill>
              <a:gsLst>
                <a:gs pos="0">
                  <a:srgbClr val="000000">
                    <a:alpha val="9748"/>
                  </a:srgbClr>
                </a:gs>
                <a:gs pos="14286">
                  <a:srgbClr val="000000">
                    <a:alpha val="8996"/>
                  </a:srgbClr>
                </a:gs>
                <a:gs pos="28571">
                  <a:srgbClr val="000000">
                    <a:alpha val="7058"/>
                  </a:srgbClr>
                </a:gs>
                <a:gs pos="42857">
                  <a:srgbClr val="000000">
                    <a:alpha val="4687"/>
                  </a:srgbClr>
                </a:gs>
                <a:gs pos="57143">
                  <a:srgbClr val="000000">
                    <a:alpha val="2625"/>
                  </a:srgbClr>
                </a:gs>
                <a:gs pos="71429">
                  <a:srgbClr val="000000">
                    <a:alpha val="1237"/>
                  </a:srgbClr>
                </a:gs>
                <a:gs pos="85714">
                  <a:srgbClr val="000000">
                    <a:alpha val="491"/>
                  </a:srgbClr>
                </a:gs>
                <a:gs pos="100000">
                  <a:srgbClr val="000000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-9702342">
              <a:off x="2081250" y="2451077"/>
              <a:ext cx="625206" cy="503482"/>
            </a:xfrm>
            <a:prstGeom prst="ellipse">
              <a:avLst/>
            </a:prstGeom>
            <a:gradFill>
              <a:gsLst>
                <a:gs pos="0">
                  <a:srgbClr val="000000">
                    <a:alpha val="18141"/>
                  </a:srgbClr>
                </a:gs>
                <a:gs pos="14286">
                  <a:srgbClr val="000000">
                    <a:alpha val="16805"/>
                  </a:srgbClr>
                </a:gs>
                <a:gs pos="28571">
                  <a:srgbClr val="000000">
                    <a:alpha val="13311"/>
                  </a:srgbClr>
                </a:gs>
                <a:gs pos="42857">
                  <a:srgbClr val="000000">
                    <a:alpha val="8944"/>
                  </a:srgbClr>
                </a:gs>
                <a:gs pos="57143">
                  <a:srgbClr val="000000">
                    <a:alpha val="5059"/>
                  </a:srgbClr>
                </a:gs>
                <a:gs pos="71429">
                  <a:srgbClr val="000000">
                    <a:alpha val="2401"/>
                  </a:srgbClr>
                </a:gs>
                <a:gs pos="85714">
                  <a:srgbClr val="000000">
                    <a:alpha val="956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-9292757">
              <a:off x="1847626" y="2405222"/>
              <a:ext cx="697368" cy="589488"/>
            </a:xfrm>
            <a:prstGeom prst="ellipse">
              <a:avLst/>
            </a:prstGeom>
            <a:gradFill>
              <a:gsLst>
                <a:gs pos="0">
                  <a:srgbClr val="000000">
                    <a:alpha val="17385"/>
                  </a:srgbClr>
                </a:gs>
                <a:gs pos="14286">
                  <a:srgbClr val="000000">
                    <a:alpha val="16099"/>
                  </a:srgbClr>
                </a:gs>
                <a:gs pos="28571">
                  <a:srgbClr val="000000">
                    <a:alpha val="12741"/>
                  </a:srgbClr>
                </a:gs>
                <a:gs pos="42857">
                  <a:srgbClr val="000000">
                    <a:alpha val="8552"/>
                  </a:srgbClr>
                </a:gs>
                <a:gs pos="57143">
                  <a:srgbClr val="000000">
                    <a:alpha val="4833"/>
                  </a:srgbClr>
                </a:gs>
                <a:gs pos="71429">
                  <a:srgbClr val="000000">
                    <a:alpha val="2292"/>
                  </a:srgbClr>
                </a:gs>
                <a:gs pos="85714">
                  <a:srgbClr val="000000">
                    <a:alpha val="913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7703635">
              <a:off x="1603318" y="2506616"/>
              <a:ext cx="790046" cy="503640"/>
            </a:xfrm>
            <a:prstGeom prst="ellipse">
              <a:avLst/>
            </a:prstGeom>
            <a:gradFill>
              <a:gsLst>
                <a:gs pos="0">
                  <a:srgbClr val="000000">
                    <a:alpha val="21618"/>
                  </a:srgbClr>
                </a:gs>
                <a:gs pos="14286">
                  <a:srgbClr val="000000">
                    <a:alpha val="20059"/>
                  </a:srgbClr>
                </a:gs>
                <a:gs pos="28571">
                  <a:srgbClr val="000000">
                    <a:alpha val="15956"/>
                  </a:srgbClr>
                </a:gs>
                <a:gs pos="42857">
                  <a:srgbClr val="000000">
                    <a:alpha val="10776"/>
                  </a:srgbClr>
                </a:gs>
                <a:gs pos="57143">
                  <a:srgbClr val="000000">
                    <a:alpha val="6122"/>
                  </a:srgbClr>
                </a:gs>
                <a:gs pos="71429">
                  <a:srgbClr val="000000">
                    <a:alpha val="2914"/>
                  </a:srgbClr>
                </a:gs>
                <a:gs pos="85714">
                  <a:srgbClr val="000000">
                    <a:alpha val="1163"/>
                  </a:srgbClr>
                </a:gs>
                <a:gs pos="100000">
                  <a:srgbClr val="00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-8684058">
              <a:off x="1420282" y="2435066"/>
              <a:ext cx="1026191" cy="632278"/>
            </a:xfrm>
            <a:prstGeom prst="ellipse">
              <a:avLst/>
            </a:prstGeom>
            <a:gradFill>
              <a:gsLst>
                <a:gs pos="0">
                  <a:srgbClr val="FF00FF">
                    <a:alpha val="7913"/>
                  </a:srgbClr>
                </a:gs>
                <a:gs pos="14286">
                  <a:srgbClr val="FF00FF">
                    <a:alpha val="7297"/>
                  </a:srgbClr>
                </a:gs>
                <a:gs pos="28571">
                  <a:srgbClr val="FF00FF">
                    <a:alpha val="5713"/>
                  </a:srgbClr>
                </a:gs>
                <a:gs pos="42857">
                  <a:srgbClr val="FF00FF">
                    <a:alpha val="3785"/>
                  </a:srgbClr>
                </a:gs>
                <a:gs pos="57143">
                  <a:srgbClr val="FF00FF">
                    <a:alpha val="2115"/>
                  </a:srgbClr>
                </a:gs>
                <a:gs pos="71429">
                  <a:srgbClr val="FF00FF">
                    <a:alpha val="996"/>
                  </a:srgbClr>
                </a:gs>
                <a:gs pos="85714">
                  <a:srgbClr val="FF00FF">
                    <a:alpha val="395"/>
                  </a:srgbClr>
                </a:gs>
                <a:gs pos="100000">
                  <a:srgbClr val="FF00FF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3542256">
              <a:off x="1057168" y="2570303"/>
              <a:ext cx="998674" cy="398199"/>
            </a:xfrm>
            <a:prstGeom prst="ellipse">
              <a:avLst/>
            </a:prstGeom>
            <a:gradFill>
              <a:gsLst>
                <a:gs pos="0">
                  <a:srgbClr val="00FFFF">
                    <a:alpha val="11775"/>
                  </a:srgbClr>
                </a:gs>
                <a:gs pos="14286">
                  <a:srgbClr val="00FFFF">
                    <a:alpha val="10876"/>
                  </a:srgbClr>
                </a:gs>
                <a:gs pos="28571">
                  <a:srgbClr val="00FFFF">
                    <a:alpha val="8552"/>
                  </a:srgbClr>
                </a:gs>
                <a:gs pos="42857">
                  <a:srgbClr val="00FFFF">
                    <a:alpha val="5695"/>
                  </a:srgbClr>
                </a:gs>
                <a:gs pos="57143">
                  <a:srgbClr val="00FFFF">
                    <a:alpha val="3197"/>
                  </a:srgbClr>
                </a:gs>
                <a:gs pos="71429">
                  <a:srgbClr val="00FFFF">
                    <a:alpha val="1509"/>
                  </a:srgbClr>
                </a:gs>
                <a:gs pos="85714">
                  <a:srgbClr val="00FFFF">
                    <a:alpha val="600"/>
                  </a:srgbClr>
                </a:gs>
                <a:gs pos="100000">
                  <a:srgbClr val="00FFFF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6392727">
              <a:off x="1117561" y="2466396"/>
              <a:ext cx="693635" cy="37739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9837445">
              <a:off x="967178" y="2595809"/>
              <a:ext cx="627215" cy="346035"/>
            </a:xfrm>
            <a:prstGeom prst="ellipse">
              <a:avLst/>
            </a:prstGeom>
            <a:gradFill>
              <a:gsLst>
                <a:gs pos="0">
                  <a:srgbClr val="000000">
                    <a:alpha val="32843"/>
                  </a:srgbClr>
                </a:gs>
                <a:gs pos="14286">
                  <a:srgbClr val="000000">
                    <a:alpha val="30645"/>
                  </a:srgbClr>
                </a:gs>
                <a:gs pos="28571">
                  <a:srgbClr val="000000">
                    <a:alpha val="24733"/>
                  </a:srgbClr>
                </a:gs>
                <a:gs pos="42857">
                  <a:srgbClr val="000000">
                    <a:alpha val="17003"/>
                  </a:srgbClr>
                </a:gs>
                <a:gs pos="57143">
                  <a:srgbClr val="000000">
                    <a:alpha val="9811"/>
                  </a:srgbClr>
                </a:gs>
                <a:gs pos="71429">
                  <a:srgbClr val="000000">
                    <a:alpha val="4719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6099089">
              <a:off x="587739" y="2535570"/>
              <a:ext cx="839605" cy="280617"/>
            </a:xfrm>
            <a:prstGeom prst="ellipse">
              <a:avLst/>
            </a:prstGeom>
            <a:gradFill>
              <a:gsLst>
                <a:gs pos="0">
                  <a:srgbClr val="0000FF">
                    <a:alpha val="12138"/>
                  </a:srgbClr>
                </a:gs>
                <a:gs pos="14286">
                  <a:srgbClr val="0000FF">
                    <a:alpha val="11213"/>
                  </a:srgbClr>
                </a:gs>
                <a:gs pos="28571">
                  <a:srgbClr val="0000FF">
                    <a:alpha val="8821"/>
                  </a:srgbClr>
                </a:gs>
                <a:gs pos="42857">
                  <a:srgbClr val="0000FF">
                    <a:alpha val="5877"/>
                  </a:srgbClr>
                </a:gs>
                <a:gs pos="57143">
                  <a:srgbClr val="0000FF">
                    <a:alpha val="3301"/>
                  </a:srgbClr>
                </a:gs>
                <a:gs pos="71429">
                  <a:srgbClr val="0000FF">
                    <a:alpha val="1559"/>
                  </a:srgbClr>
                </a:gs>
                <a:gs pos="85714">
                  <a:srgbClr val="0000FF">
                    <a:alpha val="619"/>
                  </a:srgbClr>
                </a:gs>
                <a:gs pos="100000">
                  <a:srgbClr val="0000FF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6824695">
              <a:off x="554097" y="2465956"/>
              <a:ext cx="666785" cy="496126"/>
            </a:xfrm>
            <a:prstGeom prst="ellipse">
              <a:avLst/>
            </a:prstGeom>
            <a:gradFill>
              <a:gsLst>
                <a:gs pos="0">
                  <a:srgbClr val="0083FF">
                    <a:alpha val="30752"/>
                  </a:srgbClr>
                </a:gs>
                <a:gs pos="14286">
                  <a:srgbClr val="0083FF">
                    <a:alpha val="28663"/>
                  </a:srgbClr>
                </a:gs>
                <a:gs pos="28571">
                  <a:srgbClr val="0083FF">
                    <a:alpha val="23068"/>
                  </a:srgbClr>
                </a:gs>
                <a:gs pos="42857">
                  <a:srgbClr val="0083FF">
                    <a:alpha val="15803"/>
                  </a:srgbClr>
                </a:gs>
                <a:gs pos="57143">
                  <a:srgbClr val="0083FF">
                    <a:alpha val="9091"/>
                  </a:srgbClr>
                </a:gs>
                <a:gs pos="71429">
                  <a:srgbClr val="0083FF">
                    <a:alpha val="4364"/>
                  </a:srgbClr>
                </a:gs>
                <a:gs pos="85714">
                  <a:srgbClr val="0083FF">
                    <a:alpha val="1749"/>
                  </a:srgbClr>
                </a:gs>
                <a:gs pos="100000">
                  <a:srgbClr val="0083FF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7470198">
              <a:off x="338667" y="2613249"/>
              <a:ext cx="641047" cy="362382"/>
            </a:xfrm>
            <a:prstGeom prst="ellipse">
              <a:avLst/>
            </a:prstGeom>
            <a:gradFill>
              <a:gsLst>
                <a:gs pos="0">
                  <a:srgbClr val="FFFFFF">
                    <a:alpha val="21367"/>
                  </a:srgbClr>
                </a:gs>
                <a:gs pos="14286">
                  <a:srgbClr val="FFFFFF">
                    <a:alpha val="19823"/>
                  </a:srgbClr>
                </a:gs>
                <a:gs pos="28571">
                  <a:srgbClr val="FFFFFF">
                    <a:alpha val="15764"/>
                  </a:srgbClr>
                </a:gs>
                <a:gs pos="42857">
                  <a:srgbClr val="FFFFFF">
                    <a:alpha val="10642"/>
                  </a:srgbClr>
                </a:gs>
                <a:gs pos="57143">
                  <a:srgbClr val="FFFFFF">
                    <a:alpha val="6044"/>
                  </a:srgbClr>
                </a:gs>
                <a:gs pos="71429">
                  <a:srgbClr val="FFFFFF">
                    <a:alpha val="2876"/>
                  </a:srgbClr>
                </a:gs>
                <a:gs pos="85714">
                  <a:srgbClr val="FFFFFF">
                    <a:alpha val="1147"/>
                  </a:srgbClr>
                </a:gs>
                <a:gs pos="100000">
                  <a:srgbClr val="FFFFFF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7882402">
              <a:off x="-74634" y="2398057"/>
              <a:ext cx="975559" cy="748511"/>
            </a:xfrm>
            <a:prstGeom prst="ellipse">
              <a:avLst/>
            </a:prstGeom>
            <a:gradFill>
              <a:gsLst>
                <a:gs pos="0">
                  <a:srgbClr val="EFC700">
                    <a:alpha val="25597"/>
                  </a:srgbClr>
                </a:gs>
                <a:gs pos="14286">
                  <a:srgbClr val="EFC700">
                    <a:alpha val="23796"/>
                  </a:srgbClr>
                </a:gs>
                <a:gs pos="28571">
                  <a:srgbClr val="EFC700">
                    <a:alpha val="19023"/>
                  </a:srgbClr>
                </a:gs>
                <a:gs pos="42857">
                  <a:srgbClr val="EFC700">
                    <a:alpha val="12925"/>
                  </a:srgbClr>
                </a:gs>
                <a:gs pos="57143">
                  <a:srgbClr val="EFC700">
                    <a:alpha val="7382"/>
                  </a:srgbClr>
                </a:gs>
                <a:gs pos="71429">
                  <a:srgbClr val="EFC700">
                    <a:alpha val="3526"/>
                  </a:srgbClr>
                </a:gs>
                <a:gs pos="85714">
                  <a:srgbClr val="EFC700">
                    <a:alpha val="1410"/>
                  </a:srgbClr>
                </a:gs>
                <a:gs pos="100000">
                  <a:srgbClr val="EFC7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3324507">
              <a:off x="-163349" y="2326077"/>
              <a:ext cx="892086" cy="781118"/>
            </a:xfrm>
            <a:prstGeom prst="ellipse">
              <a:avLst/>
            </a:prstGeom>
            <a:gradFill>
              <a:gsLst>
                <a:gs pos="0">
                  <a:srgbClr val="A00000">
                    <a:alpha val="30526"/>
                  </a:srgbClr>
                </a:gs>
                <a:gs pos="14286">
                  <a:srgbClr val="A00000">
                    <a:alpha val="28449"/>
                  </a:srgbClr>
                </a:gs>
                <a:gs pos="28571">
                  <a:srgbClr val="A00000">
                    <a:alpha val="22889"/>
                  </a:srgbClr>
                </a:gs>
                <a:gs pos="42857">
                  <a:srgbClr val="A00000">
                    <a:alpha val="15675"/>
                  </a:srgbClr>
                </a:gs>
                <a:gs pos="57143">
                  <a:srgbClr val="A00000">
                    <a:alpha val="9014"/>
                  </a:srgbClr>
                </a:gs>
                <a:gs pos="71429">
                  <a:srgbClr val="A00000">
                    <a:alpha val="4326"/>
                  </a:srgbClr>
                </a:gs>
                <a:gs pos="85714">
                  <a:srgbClr val="A00000">
                    <a:alpha val="1733"/>
                  </a:srgbClr>
                </a:gs>
                <a:gs pos="100000">
                  <a:srgbClr val="A0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4691920">
              <a:off x="-414737" y="2608035"/>
              <a:ext cx="936908" cy="273736"/>
            </a:xfrm>
            <a:prstGeom prst="ellipse">
              <a:avLst/>
            </a:prstGeom>
            <a:gradFill>
              <a:gsLst>
                <a:gs pos="0">
                  <a:srgbClr val="FFFF00">
                    <a:alpha val="23414"/>
                  </a:srgbClr>
                </a:gs>
                <a:gs pos="14286">
                  <a:srgbClr val="FFFF00">
                    <a:alpha val="21744"/>
                  </a:srgbClr>
                </a:gs>
                <a:gs pos="28571">
                  <a:srgbClr val="FFFF00">
                    <a:alpha val="17335"/>
                  </a:srgbClr>
                </a:gs>
                <a:gs pos="42857">
                  <a:srgbClr val="FFFF00">
                    <a:alpha val="11739"/>
                  </a:srgbClr>
                </a:gs>
                <a:gs pos="57143">
                  <a:srgbClr val="FFFF00">
                    <a:alpha val="6685"/>
                  </a:srgbClr>
                </a:gs>
                <a:gs pos="71429">
                  <a:srgbClr val="FFFF00">
                    <a:alpha val="3187"/>
                  </a:srgbClr>
                </a:gs>
                <a:gs pos="85714">
                  <a:srgbClr val="FFFF00">
                    <a:alpha val="1273"/>
                  </a:srgbClr>
                </a:gs>
                <a:gs pos="100000">
                  <a:srgbClr val="FFFF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3146022">
              <a:off x="2833055" y="2045875"/>
              <a:ext cx="931881" cy="828570"/>
            </a:xfrm>
            <a:prstGeom prst="ellipse">
              <a:avLst/>
            </a:prstGeom>
            <a:gradFill>
              <a:gsLst>
                <a:gs pos="0">
                  <a:srgbClr val="5E0093">
                    <a:alpha val="32968"/>
                  </a:srgbClr>
                </a:gs>
                <a:gs pos="14286">
                  <a:srgbClr val="5E0093">
                    <a:alpha val="30764"/>
                  </a:srgbClr>
                </a:gs>
                <a:gs pos="28571">
                  <a:srgbClr val="5E0093">
                    <a:alpha val="24833"/>
                  </a:srgbClr>
                </a:gs>
                <a:gs pos="42857">
                  <a:srgbClr val="5E0093">
                    <a:alpha val="17075"/>
                  </a:srgbClr>
                </a:gs>
                <a:gs pos="57143">
                  <a:srgbClr val="5E0093">
                    <a:alpha val="9855"/>
                  </a:srgbClr>
                </a:gs>
                <a:gs pos="71429">
                  <a:srgbClr val="5E0093">
                    <a:alpha val="4740"/>
                  </a:srgbClr>
                </a:gs>
                <a:gs pos="85714">
                  <a:srgbClr val="5E0093">
                    <a:alpha val="1902"/>
                  </a:srgbClr>
                </a:gs>
                <a:gs pos="100000">
                  <a:srgbClr val="5E00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8076247">
              <a:off x="2838389" y="2333271"/>
              <a:ext cx="774625" cy="519425"/>
            </a:xfrm>
            <a:prstGeom prst="ellipse">
              <a:avLst/>
            </a:prstGeom>
            <a:gradFill>
              <a:gsLst>
                <a:gs pos="0">
                  <a:srgbClr val="C1A769">
                    <a:alpha val="20951"/>
                  </a:srgbClr>
                </a:gs>
                <a:gs pos="14286">
                  <a:srgbClr val="C1A769">
                    <a:alpha val="19434"/>
                  </a:srgbClr>
                </a:gs>
                <a:gs pos="28571">
                  <a:srgbClr val="C1A769">
                    <a:alpha val="15446"/>
                  </a:srgbClr>
                </a:gs>
                <a:gs pos="42857">
                  <a:srgbClr val="C1A769">
                    <a:alpha val="10421"/>
                  </a:srgbClr>
                </a:gs>
                <a:gs pos="57143">
                  <a:srgbClr val="C1A769">
                    <a:alpha val="5916"/>
                  </a:srgbClr>
                </a:gs>
                <a:gs pos="71429">
                  <a:srgbClr val="C1A769">
                    <a:alpha val="2814"/>
                  </a:srgbClr>
                </a:gs>
                <a:gs pos="85714">
                  <a:srgbClr val="C1A769">
                    <a:alpha val="1122"/>
                  </a:srgbClr>
                </a:gs>
                <a:gs pos="100000">
                  <a:srgbClr val="C1A769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8217577">
              <a:off x="2444076" y="2229976"/>
              <a:ext cx="955994" cy="755045"/>
            </a:xfrm>
            <a:prstGeom prst="ellipse">
              <a:avLst/>
            </a:prstGeom>
            <a:gradFill>
              <a:gsLst>
                <a:gs pos="0">
                  <a:srgbClr val="D29223">
                    <a:alpha val="30525"/>
                  </a:srgbClr>
                </a:gs>
                <a:gs pos="14286">
                  <a:srgbClr val="D29223">
                    <a:alpha val="28448"/>
                  </a:srgbClr>
                </a:gs>
                <a:gs pos="28571">
                  <a:srgbClr val="D29223">
                    <a:alpha val="22888"/>
                  </a:srgbClr>
                </a:gs>
                <a:gs pos="42857">
                  <a:srgbClr val="D29223">
                    <a:alpha val="15674"/>
                  </a:srgbClr>
                </a:gs>
                <a:gs pos="57143">
                  <a:srgbClr val="D29223">
                    <a:alpha val="9014"/>
                  </a:srgbClr>
                </a:gs>
                <a:gs pos="71429">
                  <a:srgbClr val="D29223">
                    <a:alpha val="4325"/>
                  </a:srgbClr>
                </a:gs>
                <a:gs pos="85714">
                  <a:srgbClr val="D29223">
                    <a:alpha val="1733"/>
                  </a:srgbClr>
                </a:gs>
                <a:gs pos="100000">
                  <a:srgbClr val="D29223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9361549">
              <a:off x="2298030" y="2202658"/>
              <a:ext cx="955953" cy="635192"/>
            </a:xfrm>
            <a:prstGeom prst="ellipse">
              <a:avLst/>
            </a:prstGeom>
            <a:gradFill>
              <a:gsLst>
                <a:gs pos="0">
                  <a:srgbClr val="0000F4">
                    <a:alpha val="13932"/>
                  </a:srgbClr>
                </a:gs>
                <a:gs pos="14286">
                  <a:srgbClr val="0000F4">
                    <a:alpha val="12881"/>
                  </a:srgbClr>
                </a:gs>
                <a:gs pos="28571">
                  <a:srgbClr val="0000F4">
                    <a:alpha val="10153"/>
                  </a:srgbClr>
                </a:gs>
                <a:gs pos="42857">
                  <a:srgbClr val="0000F4">
                    <a:alpha val="6782"/>
                  </a:srgbClr>
                </a:gs>
                <a:gs pos="57143">
                  <a:srgbClr val="0000F4">
                    <a:alpha val="3817"/>
                  </a:srgbClr>
                </a:gs>
                <a:gs pos="71429">
                  <a:srgbClr val="0000F4">
                    <a:alpha val="1805"/>
                  </a:srgbClr>
                </a:gs>
                <a:gs pos="85714">
                  <a:srgbClr val="0000F4">
                    <a:alpha val="718"/>
                  </a:srgbClr>
                </a:gs>
                <a:gs pos="100000">
                  <a:srgbClr val="0000F4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4157721">
              <a:off x="2177456" y="2243714"/>
              <a:ext cx="797720" cy="716181"/>
            </a:xfrm>
            <a:prstGeom prst="ellipse">
              <a:avLst/>
            </a:prstGeom>
            <a:gradFill>
              <a:gsLst>
                <a:gs pos="0">
                  <a:srgbClr val="700000">
                    <a:alpha val="5292"/>
                  </a:srgbClr>
                </a:gs>
                <a:gs pos="14286">
                  <a:srgbClr val="700000">
                    <a:alpha val="4875"/>
                  </a:srgbClr>
                </a:gs>
                <a:gs pos="28571">
                  <a:srgbClr val="700000">
                    <a:alpha val="3806"/>
                  </a:srgbClr>
                </a:gs>
                <a:gs pos="42857">
                  <a:srgbClr val="700000">
                    <a:alpha val="2513"/>
                  </a:srgbClr>
                </a:gs>
                <a:gs pos="57143">
                  <a:srgbClr val="700000">
                    <a:alpha val="1400"/>
                  </a:srgbClr>
                </a:gs>
                <a:gs pos="71429">
                  <a:srgbClr val="700000">
                    <a:alpha val="658"/>
                  </a:srgbClr>
                </a:gs>
                <a:gs pos="85714">
                  <a:srgbClr val="700000">
                    <a:alpha val="261"/>
                  </a:srgbClr>
                </a:gs>
                <a:gs pos="100000">
                  <a:srgbClr val="7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-10050920">
              <a:off x="2085956" y="2220710"/>
              <a:ext cx="701318" cy="571346"/>
            </a:xfrm>
            <a:prstGeom prst="ellipse">
              <a:avLst/>
            </a:prstGeom>
            <a:gradFill>
              <a:gsLst>
                <a:gs pos="0">
                  <a:srgbClr val="000000">
                    <a:alpha val="14538"/>
                  </a:srgbClr>
                </a:gs>
                <a:gs pos="14286">
                  <a:srgbClr val="000000">
                    <a:alpha val="13445"/>
                  </a:srgbClr>
                </a:gs>
                <a:gs pos="28571">
                  <a:srgbClr val="000000">
                    <a:alpha val="10606"/>
                  </a:srgbClr>
                </a:gs>
                <a:gs pos="42857">
                  <a:srgbClr val="000000">
                    <a:alpha val="7090"/>
                  </a:srgbClr>
                </a:gs>
                <a:gs pos="57143">
                  <a:srgbClr val="000000">
                    <a:alpha val="3993"/>
                  </a:srgbClr>
                </a:gs>
                <a:gs pos="71429">
                  <a:srgbClr val="000000">
                    <a:alpha val="1889"/>
                  </a:srgbClr>
                </a:gs>
                <a:gs pos="85714">
                  <a:srgbClr val="000000">
                    <a:alpha val="751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8681359">
              <a:off x="1878794" y="2364323"/>
              <a:ext cx="732857" cy="426308"/>
            </a:xfrm>
            <a:prstGeom prst="ellipse">
              <a:avLst/>
            </a:prstGeom>
            <a:gradFill>
              <a:gsLst>
                <a:gs pos="0">
                  <a:srgbClr val="000000">
                    <a:alpha val="11080"/>
                  </a:srgbClr>
                </a:gs>
                <a:gs pos="14286">
                  <a:srgbClr val="000000">
                    <a:alpha val="10231"/>
                  </a:srgbClr>
                </a:gs>
                <a:gs pos="28571">
                  <a:srgbClr val="000000">
                    <a:alpha val="8039"/>
                  </a:srgbClr>
                </a:gs>
                <a:gs pos="42857">
                  <a:srgbClr val="000000">
                    <a:alpha val="5349"/>
                  </a:srgbClr>
                </a:gs>
                <a:gs pos="57143">
                  <a:srgbClr val="000000">
                    <a:alpha val="3000"/>
                  </a:srgbClr>
                </a:gs>
                <a:gs pos="71429">
                  <a:srgbClr val="000000">
                    <a:alpha val="1416"/>
                  </a:srgbClr>
                </a:gs>
                <a:gs pos="85714">
                  <a:srgbClr val="000000">
                    <a:alpha val="562"/>
                  </a:srgbClr>
                </a:gs>
                <a:gs pos="100000">
                  <a:srgbClr val="00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2862916">
              <a:off x="1684088" y="2252229"/>
              <a:ext cx="910823" cy="746670"/>
            </a:xfrm>
            <a:prstGeom prst="ellipse">
              <a:avLst/>
            </a:prstGeom>
            <a:gradFill>
              <a:gsLst>
                <a:gs pos="0">
                  <a:srgbClr val="B300FF">
                    <a:alpha val="12088"/>
                  </a:srgbClr>
                </a:gs>
                <a:gs pos="14286">
                  <a:srgbClr val="B300FF">
                    <a:alpha val="11167"/>
                  </a:srgbClr>
                </a:gs>
                <a:gs pos="28571">
                  <a:srgbClr val="B300FF">
                    <a:alpha val="8784"/>
                  </a:srgbClr>
                </a:gs>
                <a:gs pos="42857">
                  <a:srgbClr val="B300FF">
                    <a:alpha val="5853"/>
                  </a:srgbClr>
                </a:gs>
                <a:gs pos="57143">
                  <a:srgbClr val="B300FF">
                    <a:alpha val="3287"/>
                  </a:srgbClr>
                </a:gs>
                <a:gs pos="71429">
                  <a:srgbClr val="B300FF">
                    <a:alpha val="1552"/>
                  </a:srgbClr>
                </a:gs>
                <a:gs pos="85714">
                  <a:srgbClr val="B300FF">
                    <a:alpha val="617"/>
                  </a:srgbClr>
                </a:gs>
                <a:gs pos="100000">
                  <a:srgbClr val="B300FF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10174529">
              <a:off x="1274259" y="2131034"/>
              <a:ext cx="1027679" cy="742792"/>
            </a:xfrm>
            <a:prstGeom prst="ellipse">
              <a:avLst/>
            </a:prstGeom>
            <a:gradFill>
              <a:gsLst>
                <a:gs pos="0">
                  <a:srgbClr val="007FFF">
                    <a:alpha val="27489"/>
                  </a:srgbClr>
                </a:gs>
                <a:gs pos="14286">
                  <a:srgbClr val="007FFF">
                    <a:alpha val="25579"/>
                  </a:srgbClr>
                </a:gs>
                <a:gs pos="28571">
                  <a:srgbClr val="007FFF">
                    <a:alpha val="20498"/>
                  </a:srgbClr>
                </a:gs>
                <a:gs pos="42857">
                  <a:srgbClr val="007FFF">
                    <a:alpha val="13969"/>
                  </a:srgbClr>
                </a:gs>
                <a:gs pos="57143">
                  <a:srgbClr val="007FFF">
                    <a:alpha val="7999"/>
                  </a:srgbClr>
                </a:gs>
                <a:gs pos="71429">
                  <a:srgbClr val="007FFF">
                    <a:alpha val="3827"/>
                  </a:srgbClr>
                </a:gs>
                <a:gs pos="85714">
                  <a:srgbClr val="007FFF">
                    <a:alpha val="1531"/>
                  </a:srgbClr>
                </a:gs>
                <a:gs pos="100000">
                  <a:srgbClr val="007FFF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7904334">
              <a:off x="1285529" y="2332216"/>
              <a:ext cx="689412" cy="441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-8896889">
              <a:off x="1098975" y="2286378"/>
              <a:ext cx="816787" cy="505834"/>
            </a:xfrm>
            <a:prstGeom prst="ellipse">
              <a:avLst/>
            </a:prstGeom>
            <a:gradFill>
              <a:gsLst>
                <a:gs pos="0">
                  <a:srgbClr val="000000">
                    <a:alpha val="22134"/>
                  </a:srgbClr>
                </a:gs>
                <a:gs pos="14286">
                  <a:srgbClr val="000000">
                    <a:alpha val="20542"/>
                  </a:srgbClr>
                </a:gs>
                <a:gs pos="28571">
                  <a:srgbClr val="000000">
                    <a:alpha val="16351"/>
                  </a:srgbClr>
                </a:gs>
                <a:gs pos="42857">
                  <a:srgbClr val="000000">
                    <a:alpha val="11051"/>
                  </a:srgbClr>
                </a:gs>
                <a:gs pos="57143">
                  <a:srgbClr val="000000">
                    <a:alpha val="6283"/>
                  </a:srgbClr>
                </a:gs>
                <a:gs pos="71429">
                  <a:srgbClr val="000000">
                    <a:alpha val="2992"/>
                  </a:srgbClr>
                </a:gs>
                <a:gs pos="85714">
                  <a:srgbClr val="000000">
                    <a:alpha val="1194"/>
                  </a:srgbClr>
                </a:gs>
                <a:gs pos="100000">
                  <a:srgbClr val="00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7022795">
              <a:off x="741746" y="2180349"/>
              <a:ext cx="764922" cy="617402"/>
            </a:xfrm>
            <a:prstGeom prst="ellipse">
              <a:avLst/>
            </a:prstGeom>
            <a:gradFill>
              <a:gsLst>
                <a:gs pos="0">
                  <a:srgbClr val="000000">
                    <a:alpha val="23151"/>
                  </a:srgbClr>
                </a:gs>
                <a:gs pos="14286">
                  <a:srgbClr val="000000">
                    <a:alpha val="21497"/>
                  </a:srgbClr>
                </a:gs>
                <a:gs pos="28571">
                  <a:srgbClr val="000000">
                    <a:alpha val="17132"/>
                  </a:srgbClr>
                </a:gs>
                <a:gs pos="42857">
                  <a:srgbClr val="000000">
                    <a:alpha val="11597"/>
                  </a:srgbClr>
                </a:gs>
                <a:gs pos="57143">
                  <a:srgbClr val="000000">
                    <a:alpha val="6602"/>
                  </a:srgbClr>
                </a:gs>
                <a:gs pos="71429">
                  <a:srgbClr val="000000">
                    <a:alpha val="3147"/>
                  </a:srgbClr>
                </a:gs>
                <a:gs pos="85714">
                  <a:srgbClr val="000000">
                    <a:alpha val="1256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9951178">
              <a:off x="512756" y="2266919"/>
              <a:ext cx="875845" cy="536274"/>
            </a:xfrm>
            <a:prstGeom prst="ellipse">
              <a:avLst/>
            </a:prstGeom>
            <a:gradFill>
              <a:gsLst>
                <a:gs pos="0">
                  <a:srgbClr val="00A2FF">
                    <a:alpha val="24374"/>
                  </a:srgbClr>
                </a:gs>
                <a:gs pos="14286">
                  <a:srgbClr val="00A2FF">
                    <a:alpha val="22645"/>
                  </a:srgbClr>
                </a:gs>
                <a:gs pos="28571">
                  <a:srgbClr val="00A2FF">
                    <a:alpha val="18075"/>
                  </a:srgbClr>
                </a:gs>
                <a:gs pos="42857">
                  <a:srgbClr val="00A2FF">
                    <a:alpha val="12258"/>
                  </a:srgbClr>
                </a:gs>
                <a:gs pos="57143">
                  <a:srgbClr val="00A2FF">
                    <a:alpha val="6990"/>
                  </a:srgbClr>
                </a:gs>
                <a:gs pos="71429">
                  <a:srgbClr val="00A2FF">
                    <a:alpha val="3335"/>
                  </a:srgbClr>
                </a:gs>
                <a:gs pos="85714">
                  <a:srgbClr val="00A2FF">
                    <a:alpha val="1332"/>
                  </a:srgbClr>
                </a:gs>
                <a:gs pos="100000">
                  <a:srgbClr val="00A2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6331212">
              <a:off x="197586" y="2364331"/>
              <a:ext cx="869583" cy="385233"/>
            </a:xfrm>
            <a:prstGeom prst="ellipse">
              <a:avLst/>
            </a:prstGeom>
            <a:gradFill>
              <a:gsLst>
                <a:gs pos="0">
                  <a:srgbClr val="FFFF20">
                    <a:alpha val="32968"/>
                  </a:srgbClr>
                </a:gs>
                <a:gs pos="14286">
                  <a:srgbClr val="FFFF20">
                    <a:alpha val="30764"/>
                  </a:srgbClr>
                </a:gs>
                <a:gs pos="28571">
                  <a:srgbClr val="FFFF20">
                    <a:alpha val="24833"/>
                  </a:srgbClr>
                </a:gs>
                <a:gs pos="42857">
                  <a:srgbClr val="FFFF20">
                    <a:alpha val="17075"/>
                  </a:srgbClr>
                </a:gs>
                <a:gs pos="57143">
                  <a:srgbClr val="FFFF20">
                    <a:alpha val="9855"/>
                  </a:srgbClr>
                </a:gs>
                <a:gs pos="71429">
                  <a:srgbClr val="FFFF20">
                    <a:alpha val="4740"/>
                  </a:srgbClr>
                </a:gs>
                <a:gs pos="85714">
                  <a:srgbClr val="FFFF20">
                    <a:alpha val="1902"/>
                  </a:srgbClr>
                </a:gs>
                <a:gs pos="100000">
                  <a:srgbClr val="FFFF2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6590298">
              <a:off x="-60812" y="2152150"/>
              <a:ext cx="893794" cy="584210"/>
            </a:xfrm>
            <a:prstGeom prst="ellipse">
              <a:avLst/>
            </a:prstGeom>
            <a:gradFill>
              <a:gsLst>
                <a:gs pos="0">
                  <a:srgbClr val="C0B500">
                    <a:alpha val="19631"/>
                  </a:srgbClr>
                </a:gs>
                <a:gs pos="14286">
                  <a:srgbClr val="C0B500">
                    <a:alpha val="18198"/>
                  </a:srgbClr>
                </a:gs>
                <a:gs pos="28571">
                  <a:srgbClr val="C0B500">
                    <a:alpha val="14441"/>
                  </a:srgbClr>
                </a:gs>
                <a:gs pos="42857">
                  <a:srgbClr val="C0B500">
                    <a:alpha val="9724"/>
                  </a:srgbClr>
                </a:gs>
                <a:gs pos="57143">
                  <a:srgbClr val="C0B500">
                    <a:alpha val="5511"/>
                  </a:srgbClr>
                </a:gs>
                <a:gs pos="71429">
                  <a:srgbClr val="C0B500">
                    <a:alpha val="2618"/>
                  </a:srgbClr>
                </a:gs>
                <a:gs pos="85714">
                  <a:srgbClr val="C0B500">
                    <a:alpha val="1044"/>
                  </a:srgbClr>
                </a:gs>
                <a:gs pos="100000">
                  <a:srgbClr val="C0B5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3468434">
              <a:off x="-21312" y="2239731"/>
              <a:ext cx="685801" cy="633298"/>
            </a:xfrm>
            <a:prstGeom prst="ellipse">
              <a:avLst/>
            </a:prstGeom>
            <a:gradFill>
              <a:gsLst>
                <a:gs pos="0">
                  <a:srgbClr val="FF0000">
                    <a:alpha val="8812"/>
                  </a:srgbClr>
                </a:gs>
                <a:gs pos="14286">
                  <a:srgbClr val="FF0000">
                    <a:alpha val="8129"/>
                  </a:srgbClr>
                </a:gs>
                <a:gs pos="28571">
                  <a:srgbClr val="FF0000">
                    <a:alpha val="6371"/>
                  </a:srgbClr>
                </a:gs>
                <a:gs pos="42857">
                  <a:srgbClr val="FF0000">
                    <a:alpha val="4226"/>
                  </a:srgbClr>
                </a:gs>
                <a:gs pos="57143">
                  <a:srgbClr val="FF0000">
                    <a:alpha val="2364"/>
                  </a:srgbClr>
                </a:gs>
                <a:gs pos="71429">
                  <a:srgbClr val="FF0000">
                    <a:alpha val="1114"/>
                  </a:srgbClr>
                </a:gs>
                <a:gs pos="85714">
                  <a:srgbClr val="FF0000">
                    <a:alpha val="442"/>
                  </a:srgbClr>
                </a:gs>
                <a:gs pos="100000">
                  <a:srgbClr val="FF0000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3015685">
              <a:off x="-393875" y="2256040"/>
              <a:ext cx="935405" cy="649246"/>
            </a:xfrm>
            <a:prstGeom prst="ellipse">
              <a:avLst/>
            </a:prstGeom>
            <a:gradFill>
              <a:gsLst>
                <a:gs pos="0">
                  <a:srgbClr val="FFFF00">
                    <a:alpha val="15785"/>
                  </a:srgbClr>
                </a:gs>
                <a:gs pos="14286">
                  <a:srgbClr val="FFFF00">
                    <a:alpha val="14607"/>
                  </a:srgbClr>
                </a:gs>
                <a:gs pos="28571">
                  <a:srgbClr val="FFFF00">
                    <a:alpha val="11538"/>
                  </a:srgbClr>
                </a:gs>
                <a:gs pos="42857">
                  <a:srgbClr val="FFFF00">
                    <a:alpha val="7727"/>
                  </a:srgbClr>
                </a:gs>
                <a:gs pos="57143">
                  <a:srgbClr val="FFFF00">
                    <a:alpha val="4358"/>
                  </a:srgbClr>
                </a:gs>
                <a:gs pos="71429">
                  <a:srgbClr val="FFFF00">
                    <a:alpha val="2064"/>
                  </a:srgbClr>
                </a:gs>
                <a:gs pos="85714">
                  <a:srgbClr val="FFFF00">
                    <a:alpha val="821"/>
                  </a:srgbClr>
                </a:gs>
                <a:gs pos="100000">
                  <a:srgbClr val="FFFF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5725394">
              <a:off x="2929817" y="1994316"/>
              <a:ext cx="949291" cy="591038"/>
            </a:xfrm>
            <a:prstGeom prst="ellipse">
              <a:avLst/>
            </a:prstGeom>
            <a:gradFill>
              <a:gsLst>
                <a:gs pos="0">
                  <a:srgbClr val="A0C6FF">
                    <a:alpha val="24919"/>
                  </a:srgbClr>
                </a:gs>
                <a:gs pos="14286">
                  <a:srgbClr val="A0C6FF">
                    <a:alpha val="23158"/>
                  </a:srgbClr>
                </a:gs>
                <a:gs pos="28571">
                  <a:srgbClr val="A0C6FF">
                    <a:alpha val="18497"/>
                  </a:srgbClr>
                </a:gs>
                <a:gs pos="42857">
                  <a:srgbClr val="A0C6FF">
                    <a:alpha val="12555"/>
                  </a:srgbClr>
                </a:gs>
                <a:gs pos="57143">
                  <a:srgbClr val="A0C6FF">
                    <a:alpha val="7164"/>
                  </a:srgbClr>
                </a:gs>
                <a:gs pos="71429">
                  <a:srgbClr val="A0C6FF">
                    <a:alpha val="3420"/>
                  </a:srgbClr>
                </a:gs>
                <a:gs pos="85714">
                  <a:srgbClr val="A0C6FF">
                    <a:alpha val="1367"/>
                  </a:srgbClr>
                </a:gs>
                <a:gs pos="100000">
                  <a:srgbClr val="A0C6FF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5715337">
              <a:off x="2723860" y="2178416"/>
              <a:ext cx="782484" cy="340262"/>
            </a:xfrm>
            <a:prstGeom prst="ellipse">
              <a:avLst/>
            </a:prstGeom>
            <a:gradFill>
              <a:gsLst>
                <a:gs pos="0">
                  <a:srgbClr val="A7A6B1">
                    <a:alpha val="30361"/>
                  </a:srgbClr>
                </a:gs>
                <a:gs pos="14286">
                  <a:srgbClr val="A7A6B1">
                    <a:alpha val="28293"/>
                  </a:srgbClr>
                </a:gs>
                <a:gs pos="28571">
                  <a:srgbClr val="A7A6B1">
                    <a:alpha val="22758"/>
                  </a:srgbClr>
                </a:gs>
                <a:gs pos="42857">
                  <a:srgbClr val="A7A6B1">
                    <a:alpha val="15581"/>
                  </a:srgbClr>
                </a:gs>
                <a:gs pos="57143">
                  <a:srgbClr val="A7A6B1">
                    <a:alpha val="8958"/>
                  </a:srgbClr>
                </a:gs>
                <a:gs pos="71429">
                  <a:srgbClr val="A7A6B1">
                    <a:alpha val="4298"/>
                  </a:srgbClr>
                </a:gs>
                <a:gs pos="85714">
                  <a:srgbClr val="A7A6B1">
                    <a:alpha val="1722"/>
                  </a:srgbClr>
                </a:gs>
                <a:gs pos="100000">
                  <a:srgbClr val="A7A6B1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6428570">
              <a:off x="2545934" y="2104639"/>
              <a:ext cx="824207" cy="613735"/>
            </a:xfrm>
            <a:prstGeom prst="ellipse">
              <a:avLst/>
            </a:prstGeom>
            <a:gradFill>
              <a:gsLst>
                <a:gs pos="0">
                  <a:srgbClr val="8C6FD0">
                    <a:alpha val="32968"/>
                  </a:srgbClr>
                </a:gs>
                <a:gs pos="14286">
                  <a:srgbClr val="8C6FD0">
                    <a:alpha val="30764"/>
                  </a:srgbClr>
                </a:gs>
                <a:gs pos="28571">
                  <a:srgbClr val="8C6FD0">
                    <a:alpha val="24833"/>
                  </a:srgbClr>
                </a:gs>
                <a:gs pos="42857">
                  <a:srgbClr val="8C6FD0">
                    <a:alpha val="17075"/>
                  </a:srgbClr>
                </a:gs>
                <a:gs pos="57143">
                  <a:srgbClr val="8C6FD0">
                    <a:alpha val="9855"/>
                  </a:srgbClr>
                </a:gs>
                <a:gs pos="71429">
                  <a:srgbClr val="8C6FD0">
                    <a:alpha val="4740"/>
                  </a:srgbClr>
                </a:gs>
                <a:gs pos="85714">
                  <a:srgbClr val="8C6FD0">
                    <a:alpha val="1902"/>
                  </a:srgbClr>
                </a:gs>
                <a:gs pos="100000">
                  <a:srgbClr val="8C6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5615986">
              <a:off x="2415574" y="2015864"/>
              <a:ext cx="781524" cy="560332"/>
            </a:xfrm>
            <a:prstGeom prst="ellipse">
              <a:avLst/>
            </a:prstGeom>
            <a:gradFill>
              <a:gsLst>
                <a:gs pos="0">
                  <a:srgbClr val="2700FF">
                    <a:alpha val="22444"/>
                  </a:srgbClr>
                </a:gs>
                <a:gs pos="14286">
                  <a:srgbClr val="2700FF">
                    <a:alpha val="20833"/>
                  </a:srgbClr>
                </a:gs>
                <a:gs pos="28571">
                  <a:srgbClr val="2700FF">
                    <a:alpha val="16588"/>
                  </a:srgbClr>
                </a:gs>
                <a:gs pos="42857">
                  <a:srgbClr val="2700FF">
                    <a:alpha val="11217"/>
                  </a:srgbClr>
                </a:gs>
                <a:gs pos="57143">
                  <a:srgbClr val="2700FF">
                    <a:alpha val="6380"/>
                  </a:srgbClr>
                </a:gs>
                <a:gs pos="71429">
                  <a:srgbClr val="2700FF">
                    <a:alpha val="3039"/>
                  </a:srgbClr>
                </a:gs>
                <a:gs pos="85714">
                  <a:srgbClr val="2700FF">
                    <a:alpha val="1213"/>
                  </a:srgbClr>
                </a:gs>
                <a:gs pos="100000">
                  <a:srgbClr val="2700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4991487">
              <a:off x="2158780" y="2057599"/>
              <a:ext cx="846423" cy="530389"/>
            </a:xfrm>
            <a:prstGeom prst="ellipse">
              <a:avLst/>
            </a:prstGeom>
            <a:gradFill>
              <a:gsLst>
                <a:gs pos="0">
                  <a:srgbClr val="000074">
                    <a:alpha val="21673"/>
                  </a:srgbClr>
                </a:gs>
                <a:gs pos="14286">
                  <a:srgbClr val="000074">
                    <a:alpha val="20110"/>
                  </a:srgbClr>
                </a:gs>
                <a:gs pos="28571">
                  <a:srgbClr val="000074">
                    <a:alpha val="15998"/>
                  </a:srgbClr>
                </a:gs>
                <a:gs pos="42857">
                  <a:srgbClr val="000074">
                    <a:alpha val="10805"/>
                  </a:srgbClr>
                </a:gs>
                <a:gs pos="57143">
                  <a:srgbClr val="000074">
                    <a:alpha val="6139"/>
                  </a:srgbClr>
                </a:gs>
                <a:gs pos="71429">
                  <a:srgbClr val="000074">
                    <a:alpha val="2922"/>
                  </a:srgbClr>
                </a:gs>
                <a:gs pos="85714">
                  <a:srgbClr val="000074">
                    <a:alpha val="1166"/>
                  </a:srgbClr>
                </a:gs>
                <a:gs pos="100000">
                  <a:srgbClr val="000074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4478277">
              <a:off x="2024444" y="1998142"/>
              <a:ext cx="727305" cy="448475"/>
            </a:xfrm>
            <a:prstGeom prst="ellipse">
              <a:avLst/>
            </a:prstGeom>
            <a:gradFill>
              <a:gsLst>
                <a:gs pos="0">
                  <a:srgbClr val="000000">
                    <a:alpha val="28088"/>
                  </a:srgbClr>
                </a:gs>
                <a:gs pos="14286">
                  <a:srgbClr val="000000">
                    <a:alpha val="26144"/>
                  </a:srgbClr>
                </a:gs>
                <a:gs pos="28571">
                  <a:srgbClr val="000000">
                    <a:alpha val="20967"/>
                  </a:srgbClr>
                </a:gs>
                <a:gs pos="42857">
                  <a:srgbClr val="000000">
                    <a:alpha val="14302"/>
                  </a:srgbClr>
                </a:gs>
                <a:gs pos="57143">
                  <a:srgbClr val="000000">
                    <a:alpha val="8197"/>
                  </a:srgbClr>
                </a:gs>
                <a:gs pos="71429">
                  <a:srgbClr val="000000">
                    <a:alpha val="3924"/>
                  </a:srgbClr>
                </a:gs>
                <a:gs pos="85714">
                  <a:srgbClr val="000000">
                    <a:alpha val="1571"/>
                  </a:srgbClr>
                </a:gs>
                <a:gs pos="100000">
                  <a:srgbClr val="00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9936326">
              <a:off x="1831501" y="2026180"/>
              <a:ext cx="650467" cy="4556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-9643017">
              <a:off x="1730215" y="2014794"/>
              <a:ext cx="844945" cy="679541"/>
            </a:xfrm>
            <a:prstGeom prst="ellipse">
              <a:avLst/>
            </a:prstGeom>
            <a:gradFill>
              <a:gsLst>
                <a:gs pos="0">
                  <a:srgbClr val="0000FF">
                    <a:alpha val="12412"/>
                  </a:srgbClr>
                </a:gs>
                <a:gs pos="14286">
                  <a:srgbClr val="0000FF">
                    <a:alpha val="11468"/>
                  </a:srgbClr>
                </a:gs>
                <a:gs pos="28571">
                  <a:srgbClr val="0000FF">
                    <a:alpha val="9024"/>
                  </a:srgbClr>
                </a:gs>
                <a:gs pos="42857">
                  <a:srgbClr val="0000FF">
                    <a:alpha val="6015"/>
                  </a:srgbClr>
                </a:gs>
                <a:gs pos="57143">
                  <a:srgbClr val="0000FF">
                    <a:alpha val="3379"/>
                  </a:srgbClr>
                </a:gs>
                <a:gs pos="71429">
                  <a:srgbClr val="0000FF">
                    <a:alpha val="1596"/>
                  </a:srgbClr>
                </a:gs>
                <a:gs pos="85714">
                  <a:srgbClr val="0000FF">
                    <a:alpha val="634"/>
                  </a:srgbClr>
                </a:gs>
                <a:gs pos="100000">
                  <a:srgbClr val="0000FF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7699610">
              <a:off x="1502844" y="2170251"/>
              <a:ext cx="694073" cy="410989"/>
            </a:xfrm>
            <a:prstGeom prst="ellipse">
              <a:avLst/>
            </a:prstGeom>
            <a:gradFill>
              <a:gsLst>
                <a:gs pos="0">
                  <a:srgbClr val="000000">
                    <a:alpha val="13042"/>
                  </a:srgbClr>
                </a:gs>
                <a:gs pos="14286">
                  <a:srgbClr val="000000">
                    <a:alpha val="12053"/>
                  </a:srgbClr>
                </a:gs>
                <a:gs pos="28571">
                  <a:srgbClr val="000000">
                    <a:alpha val="9492"/>
                  </a:srgbClr>
                </a:gs>
                <a:gs pos="42857">
                  <a:srgbClr val="000000">
                    <a:alpha val="6332"/>
                  </a:srgbClr>
                </a:gs>
                <a:gs pos="57143">
                  <a:srgbClr val="000000">
                    <a:alpha val="3560"/>
                  </a:srgbClr>
                </a:gs>
                <a:gs pos="71429">
                  <a:srgbClr val="000000">
                    <a:alpha val="1682"/>
                  </a:srgbClr>
                </a:gs>
                <a:gs pos="85714">
                  <a:srgbClr val="000000">
                    <a:alpha val="669"/>
                  </a:srgbClr>
                </a:gs>
                <a:gs pos="100000">
                  <a:srgbClr val="000000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9400796">
              <a:off x="1355594" y="2237625"/>
              <a:ext cx="795561" cy="337927"/>
            </a:xfrm>
            <a:prstGeom prst="ellipse">
              <a:avLst/>
            </a:prstGeom>
            <a:gradFill>
              <a:gsLst>
                <a:gs pos="0">
                  <a:srgbClr val="000000">
                    <a:alpha val="14100"/>
                  </a:srgbClr>
                </a:gs>
                <a:gs pos="14286">
                  <a:srgbClr val="000000">
                    <a:alpha val="13038"/>
                  </a:srgbClr>
                </a:gs>
                <a:gs pos="28571">
                  <a:srgbClr val="000000">
                    <a:alpha val="10279"/>
                  </a:srgbClr>
                </a:gs>
                <a:gs pos="42857">
                  <a:srgbClr val="000000">
                    <a:alpha val="6867"/>
                  </a:srgbClr>
                </a:gs>
                <a:gs pos="57143">
                  <a:srgbClr val="000000">
                    <a:alpha val="3866"/>
                  </a:srgbClr>
                </a:gs>
                <a:gs pos="71429">
                  <a:srgbClr val="000000">
                    <a:alpha val="1828"/>
                  </a:srgbClr>
                </a:gs>
                <a:gs pos="85714">
                  <a:srgbClr val="000000">
                    <a:alpha val="727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-9410561">
              <a:off x="1065570" y="2241986"/>
              <a:ext cx="866038" cy="358350"/>
            </a:xfrm>
            <a:prstGeom prst="ellipse">
              <a:avLst/>
            </a:prstGeom>
            <a:gradFill>
              <a:gsLst>
                <a:gs pos="0">
                  <a:srgbClr val="000000">
                    <a:alpha val="32107"/>
                  </a:srgbClr>
                </a:gs>
                <a:gs pos="14286">
                  <a:srgbClr val="000000">
                    <a:alpha val="29947"/>
                  </a:srgbClr>
                </a:gs>
                <a:gs pos="28571">
                  <a:srgbClr val="000000">
                    <a:alpha val="24145"/>
                  </a:srgbClr>
                </a:gs>
                <a:gs pos="42857">
                  <a:srgbClr val="000000">
                    <a:alpha val="16578"/>
                  </a:srgbClr>
                </a:gs>
                <a:gs pos="57143">
                  <a:srgbClr val="000000">
                    <a:alpha val="9556"/>
                  </a:srgbClr>
                </a:gs>
                <a:gs pos="71429">
                  <a:srgbClr val="000000">
                    <a:alpha val="4593"/>
                  </a:srgbClr>
                </a:gs>
                <a:gs pos="85714">
                  <a:srgbClr val="000000">
                    <a:alpha val="1842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7954195">
              <a:off x="772482" y="2062884"/>
              <a:ext cx="827954" cy="552922"/>
            </a:xfrm>
            <a:prstGeom prst="ellipse">
              <a:avLst/>
            </a:prstGeom>
            <a:gradFill>
              <a:gsLst>
                <a:gs pos="0">
                  <a:srgbClr val="0000FF">
                    <a:alpha val="27952"/>
                  </a:srgbClr>
                </a:gs>
                <a:gs pos="14286">
                  <a:srgbClr val="0000FF">
                    <a:alpha val="26016"/>
                  </a:srgbClr>
                </a:gs>
                <a:gs pos="28571">
                  <a:srgbClr val="0000FF">
                    <a:alpha val="20860"/>
                  </a:srgbClr>
                </a:gs>
                <a:gs pos="42857">
                  <a:srgbClr val="0000FF">
                    <a:alpha val="14226"/>
                  </a:srgbClr>
                </a:gs>
                <a:gs pos="57143">
                  <a:srgbClr val="0000FF">
                    <a:alpha val="8152"/>
                  </a:srgbClr>
                </a:gs>
                <a:gs pos="71429">
                  <a:srgbClr val="0000FF">
                    <a:alpha val="3902"/>
                  </a:srgbClr>
                </a:gs>
                <a:gs pos="85714">
                  <a:srgbClr val="0000FF">
                    <a:alpha val="1562"/>
                  </a:srgbClr>
                </a:gs>
                <a:gs pos="100000">
                  <a:srgbClr val="0000FF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7224268">
              <a:off x="733207" y="2115881"/>
              <a:ext cx="719293" cy="451910"/>
            </a:xfrm>
            <a:prstGeom prst="ellipse">
              <a:avLst/>
            </a:prstGeom>
            <a:gradFill>
              <a:gsLst>
                <a:gs pos="0">
                  <a:srgbClr val="00D6FF">
                    <a:alpha val="32968"/>
                  </a:srgbClr>
                </a:gs>
                <a:gs pos="14286">
                  <a:srgbClr val="00D6FF">
                    <a:alpha val="30764"/>
                  </a:srgbClr>
                </a:gs>
                <a:gs pos="28571">
                  <a:srgbClr val="00D6FF">
                    <a:alpha val="24833"/>
                  </a:srgbClr>
                </a:gs>
                <a:gs pos="42857">
                  <a:srgbClr val="00D6FF">
                    <a:alpha val="17075"/>
                  </a:srgbClr>
                </a:gs>
                <a:gs pos="57143">
                  <a:srgbClr val="00D6FF">
                    <a:alpha val="9855"/>
                  </a:srgbClr>
                </a:gs>
                <a:gs pos="71429">
                  <a:srgbClr val="00D6FF">
                    <a:alpha val="4740"/>
                  </a:srgbClr>
                </a:gs>
                <a:gs pos="85714">
                  <a:srgbClr val="00D6FF">
                    <a:alpha val="1902"/>
                  </a:srgbClr>
                </a:gs>
                <a:gs pos="100000">
                  <a:srgbClr val="00D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7067325">
              <a:off x="432918" y="2179063"/>
              <a:ext cx="816837" cy="358721"/>
            </a:xfrm>
            <a:prstGeom prst="ellipse">
              <a:avLst/>
            </a:prstGeom>
            <a:gradFill>
              <a:gsLst>
                <a:gs pos="0">
                  <a:srgbClr val="FFFFFF">
                    <a:alpha val="11268"/>
                  </a:srgbClr>
                </a:gs>
                <a:gs pos="14286">
                  <a:srgbClr val="FFFFFF">
                    <a:alpha val="10406"/>
                  </a:srgbClr>
                </a:gs>
                <a:gs pos="28571">
                  <a:srgbClr val="FFFFFF">
                    <a:alpha val="8178"/>
                  </a:srgbClr>
                </a:gs>
                <a:gs pos="42857">
                  <a:srgbClr val="FFFFFF">
                    <a:alpha val="5442"/>
                  </a:srgbClr>
                </a:gs>
                <a:gs pos="57143">
                  <a:srgbClr val="FFFFFF">
                    <a:alpha val="3053"/>
                  </a:srgbClr>
                </a:gs>
                <a:gs pos="71429">
                  <a:srgbClr val="FFFFFF">
                    <a:alpha val="1441"/>
                  </a:srgbClr>
                </a:gs>
                <a:gs pos="85714">
                  <a:srgbClr val="FFFFFF">
                    <a:alpha val="572"/>
                  </a:srgbClr>
                </a:gs>
                <a:gs pos="100000">
                  <a:srgbClr val="FFFFFF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6618836">
              <a:off x="337651" y="2027312"/>
              <a:ext cx="666491" cy="5840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6203733">
              <a:off x="45751" y="2145251"/>
              <a:ext cx="875431" cy="442817"/>
            </a:xfrm>
            <a:prstGeom prst="ellipse">
              <a:avLst/>
            </a:prstGeom>
            <a:gradFill>
              <a:gsLst>
                <a:gs pos="0">
                  <a:srgbClr val="CB0000">
                    <a:alpha val="27954"/>
                  </a:srgbClr>
                </a:gs>
                <a:gs pos="14286">
                  <a:srgbClr val="CB0000">
                    <a:alpha val="26018"/>
                  </a:srgbClr>
                </a:gs>
                <a:gs pos="28571">
                  <a:srgbClr val="CB0000">
                    <a:alpha val="20862"/>
                  </a:srgbClr>
                </a:gs>
                <a:gs pos="42857">
                  <a:srgbClr val="CB0000">
                    <a:alpha val="14228"/>
                  </a:srgbClr>
                </a:gs>
                <a:gs pos="57143">
                  <a:srgbClr val="CB0000">
                    <a:alpha val="8153"/>
                  </a:srgbClr>
                </a:gs>
                <a:gs pos="71429">
                  <a:srgbClr val="CB0000">
                    <a:alpha val="3903"/>
                  </a:srgbClr>
                </a:gs>
                <a:gs pos="85714">
                  <a:srgbClr val="CB0000">
                    <a:alpha val="1562"/>
                  </a:srgbClr>
                </a:gs>
                <a:gs pos="100000">
                  <a:srgbClr val="CB00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5288982">
              <a:off x="-60494" y="2038407"/>
              <a:ext cx="721392" cy="500101"/>
            </a:xfrm>
            <a:prstGeom prst="ellipse">
              <a:avLst/>
            </a:prstGeom>
            <a:gradFill>
              <a:gsLst>
                <a:gs pos="0">
                  <a:srgbClr val="FF0000">
                    <a:alpha val="11227"/>
                  </a:srgbClr>
                </a:gs>
                <a:gs pos="14286">
                  <a:srgbClr val="FF0000">
                    <a:alpha val="10368"/>
                  </a:srgbClr>
                </a:gs>
                <a:gs pos="28571">
                  <a:srgbClr val="FF0000">
                    <a:alpha val="8148"/>
                  </a:srgbClr>
                </a:gs>
                <a:gs pos="42857">
                  <a:srgbClr val="FF0000">
                    <a:alpha val="5422"/>
                  </a:srgbClr>
                </a:gs>
                <a:gs pos="57143">
                  <a:srgbClr val="FF0000">
                    <a:alpha val="3042"/>
                  </a:srgbClr>
                </a:gs>
                <a:gs pos="71429">
                  <a:srgbClr val="FF0000">
                    <a:alpha val="1435"/>
                  </a:srgbClr>
                </a:gs>
                <a:gs pos="85714">
                  <a:srgbClr val="FF0000">
                    <a:alpha val="570"/>
                  </a:srgbClr>
                </a:gs>
                <a:gs pos="100000">
                  <a:srgbClr val="FF00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4103219">
              <a:off x="-369081" y="1896763"/>
              <a:ext cx="860576" cy="789443"/>
            </a:xfrm>
            <a:prstGeom prst="ellipse">
              <a:avLst/>
            </a:prstGeom>
            <a:gradFill>
              <a:gsLst>
                <a:gs pos="0">
                  <a:srgbClr val="FFFF00">
                    <a:alpha val="22194"/>
                  </a:srgbClr>
                </a:gs>
                <a:gs pos="14286">
                  <a:srgbClr val="FFFF00">
                    <a:alpha val="20598"/>
                  </a:srgbClr>
                </a:gs>
                <a:gs pos="28571">
                  <a:srgbClr val="FFFF00">
                    <a:alpha val="16397"/>
                  </a:srgbClr>
                </a:gs>
                <a:gs pos="42857">
                  <a:srgbClr val="FFFF00">
                    <a:alpha val="11083"/>
                  </a:srgbClr>
                </a:gs>
                <a:gs pos="57143">
                  <a:srgbClr val="FFFF00">
                    <a:alpha val="6302"/>
                  </a:srgbClr>
                </a:gs>
                <a:gs pos="71429">
                  <a:srgbClr val="FFFF00">
                    <a:alpha val="3001"/>
                  </a:srgbClr>
                </a:gs>
                <a:gs pos="85714">
                  <a:srgbClr val="FFFF00">
                    <a:alpha val="1198"/>
                  </a:srgbClr>
                </a:gs>
                <a:gs pos="100000">
                  <a:srgbClr val="FFFF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5640299">
              <a:off x="2917927" y="1545766"/>
              <a:ext cx="978791" cy="899400"/>
            </a:xfrm>
            <a:prstGeom prst="ellipse">
              <a:avLst/>
            </a:prstGeom>
            <a:gradFill>
              <a:gsLst>
                <a:gs pos="0">
                  <a:srgbClr val="8F6AFF">
                    <a:alpha val="32968"/>
                  </a:srgbClr>
                </a:gs>
                <a:gs pos="14286">
                  <a:srgbClr val="8F6AFF">
                    <a:alpha val="30764"/>
                  </a:srgbClr>
                </a:gs>
                <a:gs pos="28571">
                  <a:srgbClr val="8F6AFF">
                    <a:alpha val="24833"/>
                  </a:srgbClr>
                </a:gs>
                <a:gs pos="42857">
                  <a:srgbClr val="8F6AFF">
                    <a:alpha val="17075"/>
                  </a:srgbClr>
                </a:gs>
                <a:gs pos="57143">
                  <a:srgbClr val="8F6AFF">
                    <a:alpha val="9855"/>
                  </a:srgbClr>
                </a:gs>
                <a:gs pos="71429">
                  <a:srgbClr val="8F6AFF">
                    <a:alpha val="4740"/>
                  </a:srgbClr>
                </a:gs>
                <a:gs pos="85714">
                  <a:srgbClr val="8F6AFF">
                    <a:alpha val="1902"/>
                  </a:srgbClr>
                </a:gs>
                <a:gs pos="100000">
                  <a:srgbClr val="8F6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8291633">
              <a:off x="2745636" y="1776402"/>
              <a:ext cx="895974" cy="732295"/>
            </a:xfrm>
            <a:prstGeom prst="ellipse">
              <a:avLst/>
            </a:prstGeom>
            <a:gradFill>
              <a:gsLst>
                <a:gs pos="0">
                  <a:srgbClr val="88A2FF">
                    <a:alpha val="26157"/>
                  </a:srgbClr>
                </a:gs>
                <a:gs pos="14286">
                  <a:srgbClr val="88A2FF">
                    <a:alpha val="24324"/>
                  </a:srgbClr>
                </a:gs>
                <a:gs pos="28571">
                  <a:srgbClr val="88A2FF">
                    <a:alpha val="19458"/>
                  </a:srgbClr>
                </a:gs>
                <a:gs pos="42857">
                  <a:srgbClr val="88A2FF">
                    <a:alpha val="13233"/>
                  </a:srgbClr>
                </a:gs>
                <a:gs pos="57143">
                  <a:srgbClr val="88A2FF">
                    <a:alpha val="7564"/>
                  </a:srgbClr>
                </a:gs>
                <a:gs pos="71429">
                  <a:srgbClr val="88A2FF">
                    <a:alpha val="3615"/>
                  </a:srgbClr>
                </a:gs>
                <a:gs pos="85714">
                  <a:srgbClr val="88A2FF">
                    <a:alpha val="1445"/>
                  </a:srgbClr>
                </a:gs>
                <a:gs pos="100000">
                  <a:srgbClr val="88A2FF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8822697">
              <a:off x="2540103" y="1831206"/>
              <a:ext cx="813662" cy="592119"/>
            </a:xfrm>
            <a:prstGeom prst="ellipse">
              <a:avLst/>
            </a:prstGeom>
            <a:gradFill>
              <a:gsLst>
                <a:gs pos="0">
                  <a:srgbClr val="CB60FF">
                    <a:alpha val="32968"/>
                  </a:srgbClr>
                </a:gs>
                <a:gs pos="14286">
                  <a:srgbClr val="CB60FF">
                    <a:alpha val="30764"/>
                  </a:srgbClr>
                </a:gs>
                <a:gs pos="28571">
                  <a:srgbClr val="CB60FF">
                    <a:alpha val="24833"/>
                  </a:srgbClr>
                </a:gs>
                <a:gs pos="42857">
                  <a:srgbClr val="CB60FF">
                    <a:alpha val="17075"/>
                  </a:srgbClr>
                </a:gs>
                <a:gs pos="57143">
                  <a:srgbClr val="CB60FF">
                    <a:alpha val="9855"/>
                  </a:srgbClr>
                </a:gs>
                <a:gs pos="71429">
                  <a:srgbClr val="CB60FF">
                    <a:alpha val="4740"/>
                  </a:srgbClr>
                </a:gs>
                <a:gs pos="85714">
                  <a:srgbClr val="CB60FF">
                    <a:alpha val="1902"/>
                  </a:srgbClr>
                </a:gs>
                <a:gs pos="100000">
                  <a:srgbClr val="CB6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9294475">
              <a:off x="2581915" y="1884941"/>
              <a:ext cx="574034" cy="462225"/>
            </a:xfrm>
            <a:prstGeom prst="ellipse">
              <a:avLst/>
            </a:prstGeom>
            <a:gradFill>
              <a:gsLst>
                <a:gs pos="0">
                  <a:srgbClr val="ACFFFF">
                    <a:alpha val="32968"/>
                  </a:srgbClr>
                </a:gs>
                <a:gs pos="14286">
                  <a:srgbClr val="ACFFFF">
                    <a:alpha val="30764"/>
                  </a:srgbClr>
                </a:gs>
                <a:gs pos="28571">
                  <a:srgbClr val="ACFFFF">
                    <a:alpha val="24833"/>
                  </a:srgbClr>
                </a:gs>
                <a:gs pos="42857">
                  <a:srgbClr val="ACFFFF">
                    <a:alpha val="17075"/>
                  </a:srgbClr>
                </a:gs>
                <a:gs pos="57143">
                  <a:srgbClr val="ACFFFF">
                    <a:alpha val="9855"/>
                  </a:srgbClr>
                </a:gs>
                <a:gs pos="71429">
                  <a:srgbClr val="ACFFFF">
                    <a:alpha val="4740"/>
                  </a:srgbClr>
                </a:gs>
                <a:gs pos="85714">
                  <a:srgbClr val="ACFFFF">
                    <a:alpha val="1902"/>
                  </a:srgbClr>
                </a:gs>
                <a:gs pos="100000">
                  <a:srgbClr val="A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8305149">
              <a:off x="2083075" y="1806827"/>
              <a:ext cx="872690" cy="608536"/>
            </a:xfrm>
            <a:prstGeom prst="ellipse">
              <a:avLst/>
            </a:prstGeom>
            <a:gradFill>
              <a:gsLst>
                <a:gs pos="0">
                  <a:srgbClr val="008AFF">
                    <a:alpha val="27401"/>
                  </a:srgbClr>
                </a:gs>
                <a:gs pos="14286">
                  <a:srgbClr val="008AFF">
                    <a:alpha val="25496"/>
                  </a:srgbClr>
                </a:gs>
                <a:gs pos="28571">
                  <a:srgbClr val="008AFF">
                    <a:alpha val="20429"/>
                  </a:srgbClr>
                </a:gs>
                <a:gs pos="42857">
                  <a:srgbClr val="008AFF">
                    <a:alpha val="13920"/>
                  </a:srgbClr>
                </a:gs>
                <a:gs pos="57143">
                  <a:srgbClr val="008AFF">
                    <a:alpha val="7970"/>
                  </a:srgbClr>
                </a:gs>
                <a:gs pos="71429">
                  <a:srgbClr val="008AFF">
                    <a:alpha val="3813"/>
                  </a:srgbClr>
                </a:gs>
                <a:gs pos="85714">
                  <a:srgbClr val="008AFF">
                    <a:alpha val="1526"/>
                  </a:srgbClr>
                </a:gs>
                <a:gs pos="100000">
                  <a:srgbClr val="008AFF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9868604">
              <a:off x="2033681" y="1860869"/>
              <a:ext cx="767441" cy="713710"/>
            </a:xfrm>
            <a:prstGeom prst="ellipse">
              <a:avLst/>
            </a:prstGeom>
            <a:gradFill>
              <a:gsLst>
                <a:gs pos="0">
                  <a:srgbClr val="00005D">
                    <a:alpha val="9385"/>
                  </a:srgbClr>
                </a:gs>
                <a:gs pos="14286">
                  <a:srgbClr val="00005D">
                    <a:alpha val="8660"/>
                  </a:srgbClr>
                </a:gs>
                <a:gs pos="28571">
                  <a:srgbClr val="00005D">
                    <a:alpha val="6792"/>
                  </a:srgbClr>
                </a:gs>
                <a:gs pos="42857">
                  <a:srgbClr val="00005D">
                    <a:alpha val="4508"/>
                  </a:srgbClr>
                </a:gs>
                <a:gs pos="57143">
                  <a:srgbClr val="00005D">
                    <a:alpha val="2524"/>
                  </a:srgbClr>
                </a:gs>
                <a:gs pos="71429">
                  <a:srgbClr val="00005D">
                    <a:alpha val="1189"/>
                  </a:srgbClr>
                </a:gs>
                <a:gs pos="85714">
                  <a:srgbClr val="00005D">
                    <a:alpha val="472"/>
                  </a:srgbClr>
                </a:gs>
                <a:gs pos="100000">
                  <a:srgbClr val="00005D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7848187">
              <a:off x="1905469" y="1902142"/>
              <a:ext cx="693313" cy="4377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-9191419">
              <a:off x="1622914" y="1849394"/>
              <a:ext cx="799549" cy="538830"/>
            </a:xfrm>
            <a:prstGeom prst="ellipse">
              <a:avLst/>
            </a:prstGeom>
            <a:gradFill>
              <a:gsLst>
                <a:gs pos="0">
                  <a:srgbClr val="0000A9">
                    <a:alpha val="23779"/>
                  </a:srgbClr>
                </a:gs>
                <a:gs pos="14286">
                  <a:srgbClr val="0000A9">
                    <a:alpha val="22086"/>
                  </a:srgbClr>
                </a:gs>
                <a:gs pos="28571">
                  <a:srgbClr val="0000A9">
                    <a:alpha val="17616"/>
                  </a:srgbClr>
                </a:gs>
                <a:gs pos="42857">
                  <a:srgbClr val="0000A9">
                    <a:alpha val="11936"/>
                  </a:srgbClr>
                </a:gs>
                <a:gs pos="57143">
                  <a:srgbClr val="0000A9">
                    <a:alpha val="6801"/>
                  </a:srgbClr>
                </a:gs>
                <a:gs pos="71429">
                  <a:srgbClr val="0000A9">
                    <a:alpha val="3243"/>
                  </a:srgbClr>
                </a:gs>
                <a:gs pos="85714">
                  <a:srgbClr val="0000A9">
                    <a:alpha val="1295"/>
                  </a:srgbClr>
                </a:gs>
                <a:gs pos="100000">
                  <a:srgbClr val="0000A9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4716843">
              <a:off x="1474540" y="1978428"/>
              <a:ext cx="702782" cy="371805"/>
            </a:xfrm>
            <a:prstGeom prst="ellipse">
              <a:avLst/>
            </a:prstGeom>
            <a:gradFill>
              <a:gsLst>
                <a:gs pos="0">
                  <a:srgbClr val="0000FF">
                    <a:alpha val="7916"/>
                  </a:srgbClr>
                </a:gs>
                <a:gs pos="14286">
                  <a:srgbClr val="0000FF">
                    <a:alpha val="7300"/>
                  </a:srgbClr>
                </a:gs>
                <a:gs pos="28571">
                  <a:srgbClr val="0000FF">
                    <a:alpha val="5715"/>
                  </a:srgbClr>
                </a:gs>
                <a:gs pos="42857">
                  <a:srgbClr val="0000FF">
                    <a:alpha val="3787"/>
                  </a:srgbClr>
                </a:gs>
                <a:gs pos="57143">
                  <a:srgbClr val="0000FF">
                    <a:alpha val="2116"/>
                  </a:srgbClr>
                </a:gs>
                <a:gs pos="71429">
                  <a:srgbClr val="0000FF">
                    <a:alpha val="996"/>
                  </a:srgbClr>
                </a:gs>
                <a:gs pos="85714">
                  <a:srgbClr val="0000FF">
                    <a:alpha val="395"/>
                  </a:srgbClr>
                </a:gs>
                <a:gs pos="100000">
                  <a:srgbClr val="0000FF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8101225">
              <a:off x="1149149" y="1998536"/>
              <a:ext cx="524033" cy="425156"/>
            </a:xfrm>
            <a:prstGeom prst="ellipse">
              <a:avLst/>
            </a:prstGeom>
            <a:gradFill>
              <a:gsLst>
                <a:gs pos="0">
                  <a:srgbClr val="000031">
                    <a:alpha val="19947"/>
                  </a:srgbClr>
                </a:gs>
                <a:gs pos="14286">
                  <a:srgbClr val="000031">
                    <a:alpha val="18493"/>
                  </a:srgbClr>
                </a:gs>
                <a:gs pos="28571">
                  <a:srgbClr val="000031">
                    <a:alpha val="14681"/>
                  </a:srgbClr>
                </a:gs>
                <a:gs pos="42857">
                  <a:srgbClr val="000031">
                    <a:alpha val="9890"/>
                  </a:srgbClr>
                </a:gs>
                <a:gs pos="57143">
                  <a:srgbClr val="000031">
                    <a:alpha val="5607"/>
                  </a:srgbClr>
                </a:gs>
                <a:gs pos="71429">
                  <a:srgbClr val="000031">
                    <a:alpha val="2665"/>
                  </a:srgbClr>
                </a:gs>
                <a:gs pos="85714">
                  <a:srgbClr val="000031">
                    <a:alpha val="1062"/>
                  </a:srgbClr>
                </a:gs>
                <a:gs pos="100000">
                  <a:srgbClr val="000031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2725618">
              <a:off x="783360" y="2027692"/>
              <a:ext cx="1012421" cy="471821"/>
            </a:xfrm>
            <a:prstGeom prst="ellipse">
              <a:avLst/>
            </a:prstGeom>
            <a:gradFill>
              <a:gsLst>
                <a:gs pos="0">
                  <a:srgbClr val="00A5FF">
                    <a:alpha val="25671"/>
                  </a:srgbClr>
                </a:gs>
                <a:gs pos="14286">
                  <a:srgbClr val="00A5FF">
                    <a:alpha val="23865"/>
                  </a:srgbClr>
                </a:gs>
                <a:gs pos="28571">
                  <a:srgbClr val="00A5FF">
                    <a:alpha val="19080"/>
                  </a:srgbClr>
                </a:gs>
                <a:gs pos="42857">
                  <a:srgbClr val="00A5FF">
                    <a:alpha val="12966"/>
                  </a:srgbClr>
                </a:gs>
                <a:gs pos="57143">
                  <a:srgbClr val="00A5FF">
                    <a:alpha val="7406"/>
                  </a:srgbClr>
                </a:gs>
                <a:gs pos="71429">
                  <a:srgbClr val="00A5FF">
                    <a:alpha val="3538"/>
                  </a:srgbClr>
                </a:gs>
                <a:gs pos="85714">
                  <a:srgbClr val="00A5FF">
                    <a:alpha val="1414"/>
                  </a:srgbClr>
                </a:gs>
                <a:gs pos="100000">
                  <a:srgbClr val="00A5FF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-9143722">
              <a:off x="651034" y="1883009"/>
              <a:ext cx="675115" cy="509238"/>
            </a:xfrm>
            <a:prstGeom prst="ellipse">
              <a:avLst/>
            </a:prstGeom>
            <a:gradFill>
              <a:gsLst>
                <a:gs pos="0">
                  <a:srgbClr val="FFFFFF">
                    <a:alpha val="15252"/>
                  </a:srgbClr>
                </a:gs>
                <a:gs pos="14286">
                  <a:srgbClr val="FFFFFF">
                    <a:alpha val="14110"/>
                  </a:srgbClr>
                </a:gs>
                <a:gs pos="28571">
                  <a:srgbClr val="FFFFFF">
                    <a:alpha val="11139"/>
                  </a:srgbClr>
                </a:gs>
                <a:gs pos="42857">
                  <a:srgbClr val="FFFFFF">
                    <a:alpha val="7454"/>
                  </a:srgbClr>
                </a:gs>
                <a:gs pos="57143">
                  <a:srgbClr val="FFFFFF">
                    <a:alpha val="4202"/>
                  </a:srgbClr>
                </a:gs>
                <a:gs pos="71429">
                  <a:srgbClr val="FFFFFF">
                    <a:alpha val="1989"/>
                  </a:srgbClr>
                </a:gs>
                <a:gs pos="85714">
                  <a:srgbClr val="FFFFFF">
                    <a:alpha val="791"/>
                  </a:srgbClr>
                </a:gs>
                <a:gs pos="100000">
                  <a:srgbClr val="FFFF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10431732">
              <a:off x="598479" y="1912353"/>
              <a:ext cx="660481" cy="413326"/>
            </a:xfrm>
            <a:prstGeom prst="ellipse">
              <a:avLst/>
            </a:prstGeom>
            <a:gradFill>
              <a:gsLst>
                <a:gs pos="0">
                  <a:srgbClr val="FFFF00">
                    <a:alpha val="29587"/>
                  </a:srgbClr>
                </a:gs>
                <a:gs pos="14286">
                  <a:srgbClr val="FFFF00">
                    <a:alpha val="27560"/>
                  </a:srgbClr>
                </a:gs>
                <a:gs pos="28571">
                  <a:srgbClr val="FFFF00">
                    <a:alpha val="22146"/>
                  </a:srgbClr>
                </a:gs>
                <a:gs pos="42857">
                  <a:srgbClr val="FFFF00">
                    <a:alpha val="15143"/>
                  </a:srgbClr>
                </a:gs>
                <a:gs pos="57143">
                  <a:srgbClr val="FFFF00">
                    <a:alpha val="8697"/>
                  </a:srgbClr>
                </a:gs>
                <a:gs pos="71429">
                  <a:srgbClr val="FFFF00">
                    <a:alpha val="4170"/>
                  </a:srgbClr>
                </a:gs>
                <a:gs pos="85714">
                  <a:srgbClr val="FFFF00">
                    <a:alpha val="1670"/>
                  </a:srgbClr>
                </a:gs>
                <a:gs pos="100000">
                  <a:srgbClr val="FFFF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5394768">
              <a:off x="340890" y="1857158"/>
              <a:ext cx="723936" cy="483714"/>
            </a:xfrm>
            <a:prstGeom prst="ellipse">
              <a:avLst/>
            </a:prstGeom>
            <a:gradFill>
              <a:gsLst>
                <a:gs pos="0">
                  <a:srgbClr val="FFFF1E">
                    <a:alpha val="32968"/>
                  </a:srgbClr>
                </a:gs>
                <a:gs pos="14286">
                  <a:srgbClr val="FFFF1E">
                    <a:alpha val="30764"/>
                  </a:srgbClr>
                </a:gs>
                <a:gs pos="28571">
                  <a:srgbClr val="FFFF1E">
                    <a:alpha val="24833"/>
                  </a:srgbClr>
                </a:gs>
                <a:gs pos="42857">
                  <a:srgbClr val="FFFF1E">
                    <a:alpha val="17075"/>
                  </a:srgbClr>
                </a:gs>
                <a:gs pos="57143">
                  <a:srgbClr val="FFFF1E">
                    <a:alpha val="9855"/>
                  </a:srgbClr>
                </a:gs>
                <a:gs pos="71429">
                  <a:srgbClr val="FFFF1E">
                    <a:alpha val="4740"/>
                  </a:srgbClr>
                </a:gs>
                <a:gs pos="85714">
                  <a:srgbClr val="FFFF1E">
                    <a:alpha val="1902"/>
                  </a:srgbClr>
                </a:gs>
                <a:gs pos="100000">
                  <a:srgbClr val="FFFF1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-8232572">
              <a:off x="109725" y="1839150"/>
              <a:ext cx="689235" cy="498872"/>
            </a:xfrm>
            <a:prstGeom prst="ellipse">
              <a:avLst/>
            </a:prstGeom>
            <a:gradFill>
              <a:gsLst>
                <a:gs pos="0">
                  <a:srgbClr val="FF0000">
                    <a:alpha val="9793"/>
                  </a:srgbClr>
                </a:gs>
                <a:gs pos="14286">
                  <a:srgbClr val="FF0000">
                    <a:alpha val="9038"/>
                  </a:srgbClr>
                </a:gs>
                <a:gs pos="28571">
                  <a:srgbClr val="FF0000">
                    <a:alpha val="7091"/>
                  </a:srgbClr>
                </a:gs>
                <a:gs pos="42857">
                  <a:srgbClr val="FF0000">
                    <a:alpha val="4710"/>
                  </a:srgbClr>
                </a:gs>
                <a:gs pos="57143">
                  <a:srgbClr val="FF0000">
                    <a:alpha val="2638"/>
                  </a:srgbClr>
                </a:gs>
                <a:gs pos="71429">
                  <a:srgbClr val="FF0000">
                    <a:alpha val="1244"/>
                  </a:srgbClr>
                </a:gs>
                <a:gs pos="85714">
                  <a:srgbClr val="FF0000">
                    <a:alpha val="494"/>
                  </a:srgbClr>
                </a:gs>
                <a:gs pos="100000">
                  <a:srgbClr val="FF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6640648">
              <a:off x="-136297" y="1974674"/>
              <a:ext cx="666305" cy="293258"/>
            </a:xfrm>
            <a:prstGeom prst="ellipse">
              <a:avLst/>
            </a:prstGeom>
            <a:gradFill>
              <a:gsLst>
                <a:gs pos="0">
                  <a:srgbClr val="FF0000">
                    <a:alpha val="30518"/>
                  </a:srgbClr>
                </a:gs>
                <a:gs pos="14286">
                  <a:srgbClr val="FF0000">
                    <a:alpha val="28442"/>
                  </a:srgbClr>
                </a:gs>
                <a:gs pos="28571">
                  <a:srgbClr val="FF0000">
                    <a:alpha val="22883"/>
                  </a:srgbClr>
                </a:gs>
                <a:gs pos="42857">
                  <a:srgbClr val="FF0000">
                    <a:alpha val="15670"/>
                  </a:srgbClr>
                </a:gs>
                <a:gs pos="57143">
                  <a:srgbClr val="FF0000">
                    <a:alpha val="9012"/>
                  </a:srgbClr>
                </a:gs>
                <a:gs pos="71429">
                  <a:srgbClr val="FF0000">
                    <a:alpha val="4324"/>
                  </a:srgbClr>
                </a:gs>
                <a:gs pos="85714">
                  <a:srgbClr val="FF0000">
                    <a:alpha val="1733"/>
                  </a:srgbClr>
                </a:gs>
                <a:gs pos="100000">
                  <a:srgbClr val="FF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-8524229">
              <a:off x="-351990" y="1707440"/>
              <a:ext cx="802208" cy="6493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9775405">
              <a:off x="2994536" y="1674877"/>
              <a:ext cx="724652" cy="3868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9022854">
              <a:off x="2721447" y="1754462"/>
              <a:ext cx="933668" cy="327741"/>
            </a:xfrm>
            <a:prstGeom prst="ellipse">
              <a:avLst/>
            </a:prstGeom>
            <a:gradFill>
              <a:gsLst>
                <a:gs pos="0">
                  <a:srgbClr val="CCF2FF">
                    <a:alpha val="32968"/>
                  </a:srgbClr>
                </a:gs>
                <a:gs pos="14286">
                  <a:srgbClr val="CCF2FF">
                    <a:alpha val="30764"/>
                  </a:srgbClr>
                </a:gs>
                <a:gs pos="28571">
                  <a:srgbClr val="CCF2FF">
                    <a:alpha val="24833"/>
                  </a:srgbClr>
                </a:gs>
                <a:gs pos="42857">
                  <a:srgbClr val="CCF2FF">
                    <a:alpha val="17075"/>
                  </a:srgbClr>
                </a:gs>
                <a:gs pos="57143">
                  <a:srgbClr val="CCF2FF">
                    <a:alpha val="9855"/>
                  </a:srgbClr>
                </a:gs>
                <a:gs pos="71429">
                  <a:srgbClr val="CCF2FF">
                    <a:alpha val="4740"/>
                  </a:srgbClr>
                </a:gs>
                <a:gs pos="85714">
                  <a:srgbClr val="CCF2FF">
                    <a:alpha val="1902"/>
                  </a:srgbClr>
                </a:gs>
                <a:gs pos="100000">
                  <a:srgbClr val="CCF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10457946">
              <a:off x="2377264" y="1880516"/>
              <a:ext cx="826590" cy="309017"/>
            </a:xfrm>
            <a:prstGeom prst="ellipse">
              <a:avLst/>
            </a:prstGeom>
            <a:gradFill>
              <a:gsLst>
                <a:gs pos="0">
                  <a:srgbClr val="BFFFFF">
                    <a:alpha val="10714"/>
                  </a:srgbClr>
                </a:gs>
                <a:gs pos="14286">
                  <a:srgbClr val="BFFFFF">
                    <a:alpha val="9891"/>
                  </a:srgbClr>
                </a:gs>
                <a:gs pos="28571">
                  <a:srgbClr val="BFFFFF">
                    <a:alpha val="7769"/>
                  </a:srgbClr>
                </a:gs>
                <a:gs pos="42857">
                  <a:srgbClr val="BFFFFF">
                    <a:alpha val="5166"/>
                  </a:srgbClr>
                </a:gs>
                <a:gs pos="57143">
                  <a:srgbClr val="BFFFFF">
                    <a:alpha val="2896"/>
                  </a:srgbClr>
                </a:gs>
                <a:gs pos="71429">
                  <a:srgbClr val="BFFFFF">
                    <a:alpha val="1366"/>
                  </a:srgbClr>
                </a:gs>
                <a:gs pos="85714">
                  <a:srgbClr val="BFFFFF">
                    <a:alpha val="543"/>
                  </a:srgbClr>
                </a:gs>
                <a:gs pos="100000">
                  <a:srgbClr val="BFFFFF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8812976">
              <a:off x="2230256" y="1624269"/>
              <a:ext cx="750436" cy="606346"/>
            </a:xfrm>
            <a:prstGeom prst="ellipse">
              <a:avLst/>
            </a:prstGeom>
            <a:gradFill>
              <a:gsLst>
                <a:gs pos="0">
                  <a:srgbClr val="0027FF">
                    <a:alpha val="17409"/>
                  </a:srgbClr>
                </a:gs>
                <a:gs pos="14286">
                  <a:srgbClr val="0027FF">
                    <a:alpha val="16121"/>
                  </a:srgbClr>
                </a:gs>
                <a:gs pos="28571">
                  <a:srgbClr val="0027FF">
                    <a:alpha val="12759"/>
                  </a:srgbClr>
                </a:gs>
                <a:gs pos="42857">
                  <a:srgbClr val="0027FF">
                    <a:alpha val="8564"/>
                  </a:srgbClr>
                </a:gs>
                <a:gs pos="57143">
                  <a:srgbClr val="0027FF">
                    <a:alpha val="4840"/>
                  </a:srgbClr>
                </a:gs>
                <a:gs pos="71429">
                  <a:srgbClr val="0027FF">
                    <a:alpha val="2295"/>
                  </a:srgbClr>
                </a:gs>
                <a:gs pos="85714">
                  <a:srgbClr val="0027FF">
                    <a:alpha val="914"/>
                  </a:srgbClr>
                </a:gs>
                <a:gs pos="100000">
                  <a:srgbClr val="0027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6128069">
              <a:off x="2034236" y="1867857"/>
              <a:ext cx="679291" cy="336793"/>
            </a:xfrm>
            <a:prstGeom prst="ellipse">
              <a:avLst/>
            </a:prstGeom>
            <a:gradFill>
              <a:gsLst>
                <a:gs pos="0">
                  <a:srgbClr val="00008D">
                    <a:alpha val="18051"/>
                  </a:srgbClr>
                </a:gs>
                <a:gs pos="14286">
                  <a:srgbClr val="00008D">
                    <a:alpha val="16721"/>
                  </a:srgbClr>
                </a:gs>
                <a:gs pos="28571">
                  <a:srgbClr val="00008D">
                    <a:alpha val="13244"/>
                  </a:srgbClr>
                </a:gs>
                <a:gs pos="42857">
                  <a:srgbClr val="00008D">
                    <a:alpha val="8898"/>
                  </a:srgbClr>
                </a:gs>
                <a:gs pos="57143">
                  <a:srgbClr val="00008D">
                    <a:alpha val="5033"/>
                  </a:srgbClr>
                </a:gs>
                <a:gs pos="71429">
                  <a:srgbClr val="00008D">
                    <a:alpha val="2388"/>
                  </a:srgbClr>
                </a:gs>
                <a:gs pos="85714">
                  <a:srgbClr val="00008D">
                    <a:alpha val="951"/>
                  </a:srgbClr>
                </a:gs>
                <a:gs pos="100000">
                  <a:srgbClr val="00008D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5524346">
              <a:off x="1828341" y="1714953"/>
              <a:ext cx="686005" cy="470132"/>
            </a:xfrm>
            <a:prstGeom prst="ellipse">
              <a:avLst/>
            </a:prstGeom>
            <a:gradFill>
              <a:gsLst>
                <a:gs pos="0">
                  <a:srgbClr val="0000FF">
                    <a:alpha val="16798"/>
                  </a:srgbClr>
                </a:gs>
                <a:gs pos="14286">
                  <a:srgbClr val="0000FF">
                    <a:alpha val="15551"/>
                  </a:srgbClr>
                </a:gs>
                <a:gs pos="28571">
                  <a:srgbClr val="0000FF">
                    <a:alpha val="12299"/>
                  </a:srgbClr>
                </a:gs>
                <a:gs pos="42857">
                  <a:srgbClr val="0000FF">
                    <a:alpha val="8248"/>
                  </a:srgbClr>
                </a:gs>
                <a:gs pos="57143">
                  <a:srgbClr val="0000FF">
                    <a:alpha val="4658"/>
                  </a:srgbClr>
                </a:gs>
                <a:gs pos="71429">
                  <a:srgbClr val="0000FF">
                    <a:alpha val="2208"/>
                  </a:srgbClr>
                </a:gs>
                <a:gs pos="85714">
                  <a:srgbClr val="0000FF">
                    <a:alpha val="879"/>
                  </a:srgbClr>
                </a:gs>
                <a:gs pos="100000">
                  <a:srgbClr val="0000FF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-9327145">
              <a:off x="1729336" y="1618463"/>
              <a:ext cx="636124" cy="501580"/>
            </a:xfrm>
            <a:prstGeom prst="ellipse">
              <a:avLst/>
            </a:prstGeom>
            <a:gradFill>
              <a:gsLst>
                <a:gs pos="0">
                  <a:srgbClr val="0000FF">
                    <a:alpha val="14486"/>
                  </a:srgbClr>
                </a:gs>
                <a:gs pos="14286">
                  <a:srgbClr val="0000FF">
                    <a:alpha val="13396"/>
                  </a:srgbClr>
                </a:gs>
                <a:gs pos="28571">
                  <a:srgbClr val="0000FF">
                    <a:alpha val="10567"/>
                  </a:srgbClr>
                </a:gs>
                <a:gs pos="42857">
                  <a:srgbClr val="0000FF">
                    <a:alpha val="7063"/>
                  </a:srgbClr>
                </a:gs>
                <a:gs pos="57143">
                  <a:srgbClr val="0000FF">
                    <a:alpha val="3978"/>
                  </a:srgbClr>
                </a:gs>
                <a:gs pos="71429">
                  <a:srgbClr val="0000FF">
                    <a:alpha val="1882"/>
                  </a:srgbClr>
                </a:gs>
                <a:gs pos="85714">
                  <a:srgbClr val="0000FF">
                    <a:alpha val="748"/>
                  </a:srgbClr>
                </a:gs>
                <a:gs pos="100000">
                  <a:srgbClr val="0000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4642487">
              <a:off x="1536072" y="1741522"/>
              <a:ext cx="634582" cy="431419"/>
            </a:xfrm>
            <a:prstGeom prst="ellipse">
              <a:avLst/>
            </a:prstGeom>
            <a:gradFill>
              <a:gsLst>
                <a:gs pos="0">
                  <a:srgbClr val="000000">
                    <a:alpha val="15080"/>
                  </a:srgbClr>
                </a:gs>
                <a:gs pos="14286">
                  <a:srgbClr val="000000">
                    <a:alpha val="13950"/>
                  </a:srgbClr>
                </a:gs>
                <a:gs pos="28571">
                  <a:srgbClr val="000000">
                    <a:alpha val="11011"/>
                  </a:srgbClr>
                </a:gs>
                <a:gs pos="42857">
                  <a:srgbClr val="000000">
                    <a:alpha val="7366"/>
                  </a:srgbClr>
                </a:gs>
                <a:gs pos="57143">
                  <a:srgbClr val="000000">
                    <a:alpha val="4151"/>
                  </a:srgbClr>
                </a:gs>
                <a:gs pos="71429">
                  <a:srgbClr val="000000">
                    <a:alpha val="1965"/>
                  </a:srgbClr>
                </a:gs>
                <a:gs pos="85714">
                  <a:srgbClr val="000000">
                    <a:alpha val="782"/>
                  </a:srgbClr>
                </a:gs>
                <a:gs pos="100000">
                  <a:srgbClr val="00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6850741">
              <a:off x="1076199" y="1688228"/>
              <a:ext cx="647058" cy="458010"/>
            </a:xfrm>
            <a:prstGeom prst="ellipse">
              <a:avLst/>
            </a:prstGeom>
            <a:gradFill>
              <a:gsLst>
                <a:gs pos="0">
                  <a:srgbClr val="0000FF">
                    <a:alpha val="6566"/>
                  </a:srgbClr>
                </a:gs>
                <a:gs pos="14286">
                  <a:srgbClr val="0000FF">
                    <a:alpha val="6052"/>
                  </a:srgbClr>
                </a:gs>
                <a:gs pos="28571">
                  <a:srgbClr val="0000FF">
                    <a:alpha val="4731"/>
                  </a:srgbClr>
                </a:gs>
                <a:gs pos="42857">
                  <a:srgbClr val="0000FF">
                    <a:alpha val="3129"/>
                  </a:srgbClr>
                </a:gs>
                <a:gs pos="57143">
                  <a:srgbClr val="0000FF">
                    <a:alpha val="1746"/>
                  </a:srgbClr>
                </a:gs>
                <a:gs pos="71429">
                  <a:srgbClr val="0000FF">
                    <a:alpha val="821"/>
                  </a:srgbClr>
                </a:gs>
                <a:gs pos="85714">
                  <a:srgbClr val="0000FF">
                    <a:alpha val="326"/>
                  </a:srgbClr>
                </a:gs>
                <a:gs pos="100000">
                  <a:srgbClr val="0000FF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3758675">
              <a:off x="1007626" y="1765908"/>
              <a:ext cx="601929" cy="292564"/>
            </a:xfrm>
            <a:prstGeom prst="ellipse">
              <a:avLst/>
            </a:prstGeom>
            <a:gradFill>
              <a:gsLst>
                <a:gs pos="0">
                  <a:srgbClr val="000080">
                    <a:alpha val="18679"/>
                  </a:srgbClr>
                </a:gs>
                <a:gs pos="14286">
                  <a:srgbClr val="000080">
                    <a:alpha val="17308"/>
                  </a:srgbClr>
                </a:gs>
                <a:gs pos="28571">
                  <a:srgbClr val="000080">
                    <a:alpha val="13719"/>
                  </a:srgbClr>
                </a:gs>
                <a:gs pos="42857">
                  <a:srgbClr val="000080">
                    <a:alpha val="9225"/>
                  </a:srgbClr>
                </a:gs>
                <a:gs pos="57143">
                  <a:srgbClr val="000080">
                    <a:alpha val="5222"/>
                  </a:srgbClr>
                </a:gs>
                <a:gs pos="71429">
                  <a:srgbClr val="000080">
                    <a:alpha val="2479"/>
                  </a:srgbClr>
                </a:gs>
                <a:gs pos="85714">
                  <a:srgbClr val="000080">
                    <a:alpha val="988"/>
                  </a:srgbClr>
                </a:gs>
                <a:gs pos="100000">
                  <a:srgbClr val="00008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-9549210">
              <a:off x="710026" y="1885417"/>
              <a:ext cx="593787" cy="267786"/>
            </a:xfrm>
            <a:prstGeom prst="ellipse">
              <a:avLst/>
            </a:prstGeom>
            <a:gradFill>
              <a:gsLst>
                <a:gs pos="0">
                  <a:srgbClr val="FFFF00">
                    <a:alpha val="32926"/>
                  </a:srgbClr>
                </a:gs>
                <a:gs pos="14286">
                  <a:srgbClr val="FFFF00">
                    <a:alpha val="30724"/>
                  </a:srgbClr>
                </a:gs>
                <a:gs pos="28571">
                  <a:srgbClr val="FFFF00">
                    <a:alpha val="24799"/>
                  </a:srgbClr>
                </a:gs>
                <a:gs pos="42857">
                  <a:srgbClr val="FFFF00">
                    <a:alpha val="17051"/>
                  </a:srgbClr>
                </a:gs>
                <a:gs pos="57143">
                  <a:srgbClr val="FFFF00">
                    <a:alpha val="9840"/>
                  </a:srgbClr>
                </a:gs>
                <a:gs pos="71429">
                  <a:srgbClr val="FFFF00">
                    <a:alpha val="4733"/>
                  </a:srgbClr>
                </a:gs>
                <a:gs pos="85714">
                  <a:srgbClr val="FFFF00">
                    <a:alpha val="1899"/>
                  </a:srgbClr>
                </a:gs>
                <a:gs pos="100000">
                  <a:srgbClr val="FFFF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3648319">
              <a:off x="509427" y="1734907"/>
              <a:ext cx="668332" cy="320187"/>
            </a:xfrm>
            <a:prstGeom prst="ellipse">
              <a:avLst/>
            </a:prstGeom>
            <a:gradFill>
              <a:gsLst>
                <a:gs pos="0">
                  <a:srgbClr val="FFFF00">
                    <a:alpha val="7575"/>
                  </a:srgbClr>
                </a:gs>
                <a:gs pos="14286">
                  <a:srgbClr val="FFFF00">
                    <a:alpha val="6984"/>
                  </a:srgbClr>
                </a:gs>
                <a:gs pos="28571">
                  <a:srgbClr val="FFFF00">
                    <a:alpha val="5467"/>
                  </a:srgbClr>
                </a:gs>
                <a:gs pos="42857">
                  <a:srgbClr val="FFFF00">
                    <a:alpha val="3620"/>
                  </a:srgbClr>
                </a:gs>
                <a:gs pos="57143">
                  <a:srgbClr val="FFFF00">
                    <a:alpha val="2022"/>
                  </a:srgbClr>
                </a:gs>
                <a:gs pos="71429">
                  <a:srgbClr val="FFFF00">
                    <a:alpha val="952"/>
                  </a:srgbClr>
                </a:gs>
                <a:gs pos="85714">
                  <a:srgbClr val="FFFF00">
                    <a:alpha val="377"/>
                  </a:srgbClr>
                </a:gs>
                <a:gs pos="100000">
                  <a:srgbClr val="FFFF00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5187476">
              <a:off x="394610" y="1717114"/>
              <a:ext cx="694010" cy="4483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8143129">
              <a:off x="137855" y="1694673"/>
              <a:ext cx="713812" cy="445997"/>
            </a:xfrm>
            <a:prstGeom prst="ellipse">
              <a:avLst/>
            </a:prstGeom>
            <a:gradFill>
              <a:gsLst>
                <a:gs pos="0">
                  <a:srgbClr val="FF0000">
                    <a:alpha val="13838"/>
                  </a:srgbClr>
                </a:gs>
                <a:gs pos="14286">
                  <a:srgbClr val="FF0000">
                    <a:alpha val="12794"/>
                  </a:srgbClr>
                </a:gs>
                <a:gs pos="28571">
                  <a:srgbClr val="FF0000">
                    <a:alpha val="10084"/>
                  </a:srgbClr>
                </a:gs>
                <a:gs pos="42857">
                  <a:srgbClr val="FF0000">
                    <a:alpha val="6734"/>
                  </a:srgbClr>
                </a:gs>
                <a:gs pos="57143">
                  <a:srgbClr val="FF0000">
                    <a:alpha val="3789"/>
                  </a:srgbClr>
                </a:gs>
                <a:gs pos="71429">
                  <a:srgbClr val="FF0000">
                    <a:alpha val="1792"/>
                  </a:srgbClr>
                </a:gs>
                <a:gs pos="85714">
                  <a:srgbClr val="FF0000">
                    <a:alpha val="713"/>
                  </a:srgbClr>
                </a:gs>
                <a:gs pos="100000">
                  <a:srgbClr val="FF000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6608964">
              <a:off x="-114425" y="1895580"/>
              <a:ext cx="592341" cy="165811"/>
            </a:xfrm>
            <a:prstGeom prst="ellipse">
              <a:avLst/>
            </a:prstGeom>
            <a:gradFill>
              <a:gsLst>
                <a:gs pos="0">
                  <a:srgbClr val="C10000">
                    <a:alpha val="32959"/>
                  </a:srgbClr>
                </a:gs>
                <a:gs pos="14286">
                  <a:srgbClr val="C10000">
                    <a:alpha val="30755"/>
                  </a:srgbClr>
                </a:gs>
                <a:gs pos="28571">
                  <a:srgbClr val="C10000">
                    <a:alpha val="24825"/>
                  </a:srgbClr>
                </a:gs>
                <a:gs pos="42857">
                  <a:srgbClr val="C10000">
                    <a:alpha val="17070"/>
                  </a:srgbClr>
                </a:gs>
                <a:gs pos="57143">
                  <a:srgbClr val="C10000">
                    <a:alpha val="9852"/>
                  </a:srgbClr>
                </a:gs>
                <a:gs pos="71429">
                  <a:srgbClr val="C10000">
                    <a:alpha val="4739"/>
                  </a:srgbClr>
                </a:gs>
                <a:gs pos="85714">
                  <a:srgbClr val="C10000">
                    <a:alpha val="1901"/>
                  </a:srgbClr>
                </a:gs>
                <a:gs pos="100000">
                  <a:srgbClr val="C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10193614">
              <a:off x="-222846" y="1769473"/>
              <a:ext cx="542831" cy="307465"/>
            </a:xfrm>
            <a:prstGeom prst="ellipse">
              <a:avLst/>
            </a:prstGeom>
            <a:gradFill>
              <a:gsLst>
                <a:gs pos="0">
                  <a:srgbClr val="FFFF89">
                    <a:alpha val="32968"/>
                  </a:srgbClr>
                </a:gs>
                <a:gs pos="14286">
                  <a:srgbClr val="FFFF89">
                    <a:alpha val="30764"/>
                  </a:srgbClr>
                </a:gs>
                <a:gs pos="28571">
                  <a:srgbClr val="FFFF89">
                    <a:alpha val="24833"/>
                  </a:srgbClr>
                </a:gs>
                <a:gs pos="42857">
                  <a:srgbClr val="FFFF89">
                    <a:alpha val="17075"/>
                  </a:srgbClr>
                </a:gs>
                <a:gs pos="57143">
                  <a:srgbClr val="FFFF89">
                    <a:alpha val="9855"/>
                  </a:srgbClr>
                </a:gs>
                <a:gs pos="71429">
                  <a:srgbClr val="FFFF89">
                    <a:alpha val="4740"/>
                  </a:srgbClr>
                </a:gs>
                <a:gs pos="85714">
                  <a:srgbClr val="FFFF89">
                    <a:alpha val="1902"/>
                  </a:srgbClr>
                </a:gs>
                <a:gs pos="100000">
                  <a:srgbClr val="FFFF8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9771225">
              <a:off x="3039256" y="1665545"/>
              <a:ext cx="816760" cy="125445"/>
            </a:xfrm>
            <a:prstGeom prst="ellipse">
              <a:avLst/>
            </a:prstGeom>
            <a:gradFill>
              <a:gsLst>
                <a:gs pos="0">
                  <a:srgbClr val="B8FFFF">
                    <a:alpha val="26561"/>
                  </a:srgbClr>
                </a:gs>
                <a:gs pos="14286">
                  <a:srgbClr val="B8FFFF">
                    <a:alpha val="24704"/>
                  </a:srgbClr>
                </a:gs>
                <a:gs pos="28571">
                  <a:srgbClr val="B8FFFF">
                    <a:alpha val="19773"/>
                  </a:srgbClr>
                </a:gs>
                <a:gs pos="42857">
                  <a:srgbClr val="B8FFFF">
                    <a:alpha val="13455"/>
                  </a:srgbClr>
                </a:gs>
                <a:gs pos="57143">
                  <a:srgbClr val="B8FFFF">
                    <a:alpha val="7695"/>
                  </a:srgbClr>
                </a:gs>
                <a:gs pos="71429">
                  <a:srgbClr val="B8FFFF">
                    <a:alpha val="3679"/>
                  </a:srgbClr>
                </a:gs>
                <a:gs pos="85714">
                  <a:srgbClr val="B8FFFF">
                    <a:alpha val="1471"/>
                  </a:srgbClr>
                </a:gs>
                <a:gs pos="100000">
                  <a:srgbClr val="B8FFFF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9361456">
              <a:off x="2601486" y="1639748"/>
              <a:ext cx="760093" cy="301227"/>
            </a:xfrm>
            <a:prstGeom prst="ellipse">
              <a:avLst/>
            </a:prstGeom>
            <a:gradFill>
              <a:gsLst>
                <a:gs pos="0">
                  <a:srgbClr val="000000">
                    <a:alpha val="21305"/>
                  </a:srgbClr>
                </a:gs>
                <a:gs pos="14286">
                  <a:srgbClr val="000000">
                    <a:alpha val="19765"/>
                  </a:srgbClr>
                </a:gs>
                <a:gs pos="28571">
                  <a:srgbClr val="000000">
                    <a:alpha val="15717"/>
                  </a:srgbClr>
                </a:gs>
                <a:gs pos="42857">
                  <a:srgbClr val="000000">
                    <a:alpha val="10609"/>
                  </a:srgbClr>
                </a:gs>
                <a:gs pos="57143">
                  <a:srgbClr val="000000">
                    <a:alpha val="6025"/>
                  </a:srgbClr>
                </a:gs>
                <a:gs pos="71429">
                  <a:srgbClr val="000000">
                    <a:alpha val="2867"/>
                  </a:srgbClr>
                </a:gs>
                <a:gs pos="85714">
                  <a:srgbClr val="000000">
                    <a:alpha val="1144"/>
                  </a:srgbClr>
                </a:gs>
                <a:gs pos="100000">
                  <a:srgbClr val="000000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5832533">
              <a:off x="2478477" y="1454090"/>
              <a:ext cx="719053" cy="33849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7522396">
              <a:off x="2238344" y="1448323"/>
              <a:ext cx="892726" cy="485111"/>
            </a:xfrm>
            <a:prstGeom prst="ellipse">
              <a:avLst/>
            </a:prstGeom>
            <a:gradFill>
              <a:gsLst>
                <a:gs pos="0">
                  <a:srgbClr val="00FFFF">
                    <a:alpha val="32082"/>
                  </a:srgbClr>
                </a:gs>
                <a:gs pos="14286">
                  <a:srgbClr val="00FFFF">
                    <a:alpha val="29923"/>
                  </a:srgbClr>
                </a:gs>
                <a:gs pos="28571">
                  <a:srgbClr val="00FFFF">
                    <a:alpha val="24125"/>
                  </a:srgbClr>
                </a:gs>
                <a:gs pos="42857">
                  <a:srgbClr val="00FFFF">
                    <a:alpha val="16564"/>
                  </a:srgbClr>
                </a:gs>
                <a:gs pos="57143">
                  <a:srgbClr val="00FFFF">
                    <a:alpha val="9547"/>
                  </a:srgbClr>
                </a:gs>
                <a:gs pos="71429">
                  <a:srgbClr val="00FFFF">
                    <a:alpha val="4588"/>
                  </a:srgbClr>
                </a:gs>
                <a:gs pos="85714">
                  <a:srgbClr val="00FFFF">
                    <a:alpha val="1840"/>
                  </a:srgbClr>
                </a:gs>
                <a:gs pos="100000">
                  <a:srgbClr val="00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-10419641">
              <a:off x="1870701" y="1601070"/>
              <a:ext cx="746683" cy="321120"/>
            </a:xfrm>
            <a:prstGeom prst="ellipse">
              <a:avLst/>
            </a:prstGeom>
            <a:gradFill>
              <a:gsLst>
                <a:gs pos="0">
                  <a:srgbClr val="001EFF">
                    <a:alpha val="29878"/>
                  </a:srgbClr>
                </a:gs>
                <a:gs pos="14286">
                  <a:srgbClr val="001EFF">
                    <a:alpha val="27835"/>
                  </a:srgbClr>
                </a:gs>
                <a:gs pos="28571">
                  <a:srgbClr val="001EFF">
                    <a:alpha val="22376"/>
                  </a:srgbClr>
                </a:gs>
                <a:gs pos="42857">
                  <a:srgbClr val="001EFF">
                    <a:alpha val="15307"/>
                  </a:srgbClr>
                </a:gs>
                <a:gs pos="57143">
                  <a:srgbClr val="001EFF">
                    <a:alpha val="8795"/>
                  </a:srgbClr>
                </a:gs>
                <a:gs pos="71429">
                  <a:srgbClr val="001EFF">
                    <a:alpha val="4218"/>
                  </a:srgbClr>
                </a:gs>
                <a:gs pos="85714">
                  <a:srgbClr val="001EFF">
                    <a:alpha val="1690"/>
                  </a:srgbClr>
                </a:gs>
                <a:gs pos="100000">
                  <a:srgbClr val="001EFF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-10385311">
              <a:off x="1411050" y="1581996"/>
              <a:ext cx="789203" cy="421313"/>
            </a:xfrm>
            <a:prstGeom prst="ellipse">
              <a:avLst/>
            </a:prstGeom>
            <a:gradFill>
              <a:gsLst>
                <a:gs pos="0">
                  <a:srgbClr val="0043FF">
                    <a:alpha val="23422"/>
                  </a:srgbClr>
                </a:gs>
                <a:gs pos="14286">
                  <a:srgbClr val="0043FF">
                    <a:alpha val="21751"/>
                  </a:srgbClr>
                </a:gs>
                <a:gs pos="28571">
                  <a:srgbClr val="0043FF">
                    <a:alpha val="17341"/>
                  </a:srgbClr>
                </a:gs>
                <a:gs pos="42857">
                  <a:srgbClr val="0043FF">
                    <a:alpha val="11743"/>
                  </a:srgbClr>
                </a:gs>
                <a:gs pos="57143">
                  <a:srgbClr val="0043FF">
                    <a:alpha val="6688"/>
                  </a:srgbClr>
                </a:gs>
                <a:gs pos="71429">
                  <a:srgbClr val="0043FF">
                    <a:alpha val="3188"/>
                  </a:srgbClr>
                </a:gs>
                <a:gs pos="85714">
                  <a:srgbClr val="0043FF">
                    <a:alpha val="1273"/>
                  </a:srgbClr>
                </a:gs>
                <a:gs pos="100000">
                  <a:srgbClr val="0043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10720102">
              <a:off x="1279982" y="1565379"/>
              <a:ext cx="689692" cy="472505"/>
            </a:xfrm>
            <a:prstGeom prst="ellipse">
              <a:avLst/>
            </a:prstGeom>
            <a:gradFill>
              <a:gsLst>
                <a:gs pos="0">
                  <a:srgbClr val="0000FF">
                    <a:alpha val="3900"/>
                  </a:srgbClr>
                </a:gs>
                <a:gs pos="14286">
                  <a:srgbClr val="0000FF">
                    <a:alpha val="3591"/>
                  </a:srgbClr>
                </a:gs>
                <a:gs pos="28571">
                  <a:srgbClr val="0000FF">
                    <a:alpha val="2799"/>
                  </a:srgbClr>
                </a:gs>
                <a:gs pos="42857">
                  <a:srgbClr val="0000FF">
                    <a:alpha val="1845"/>
                  </a:srgbClr>
                </a:gs>
                <a:gs pos="57143">
                  <a:srgbClr val="0000FF">
                    <a:alpha val="1027"/>
                  </a:srgbClr>
                </a:gs>
                <a:gs pos="71429">
                  <a:srgbClr val="0000FF">
                    <a:alpha val="482"/>
                  </a:srgbClr>
                </a:gs>
                <a:gs pos="85714">
                  <a:srgbClr val="0000FF">
                    <a:alpha val="191"/>
                  </a:srgbClr>
                </a:gs>
                <a:gs pos="100000">
                  <a:srgbClr val="0000FF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10535041">
              <a:off x="946088" y="1535440"/>
              <a:ext cx="776886" cy="426693"/>
            </a:xfrm>
            <a:prstGeom prst="ellipse">
              <a:avLst/>
            </a:prstGeom>
            <a:gradFill>
              <a:gsLst>
                <a:gs pos="0">
                  <a:srgbClr val="0082FF">
                    <a:alpha val="15741"/>
                  </a:srgbClr>
                </a:gs>
                <a:gs pos="14286">
                  <a:srgbClr val="0082FF">
                    <a:alpha val="14565"/>
                  </a:srgbClr>
                </a:gs>
                <a:gs pos="28571">
                  <a:srgbClr val="0082FF">
                    <a:alpha val="11505"/>
                  </a:srgbClr>
                </a:gs>
                <a:gs pos="42857">
                  <a:srgbClr val="0082FF">
                    <a:alpha val="7704"/>
                  </a:srgbClr>
                </a:gs>
                <a:gs pos="57143">
                  <a:srgbClr val="0082FF">
                    <a:alpha val="4345"/>
                  </a:srgbClr>
                </a:gs>
                <a:gs pos="71429">
                  <a:srgbClr val="0082FF">
                    <a:alpha val="2058"/>
                  </a:srgbClr>
                </a:gs>
                <a:gs pos="85714">
                  <a:srgbClr val="0082FF">
                    <a:alpha val="819"/>
                  </a:srgbClr>
                </a:gs>
                <a:gs pos="100000">
                  <a:srgbClr val="0082F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-9566648">
              <a:off x="847389" y="1604281"/>
              <a:ext cx="539822" cy="343705"/>
            </a:xfrm>
            <a:prstGeom prst="ellipse">
              <a:avLst/>
            </a:prstGeom>
            <a:gradFill>
              <a:gsLst>
                <a:gs pos="0">
                  <a:srgbClr val="0000FF">
                    <a:alpha val="25343"/>
                  </a:srgbClr>
                </a:gs>
                <a:gs pos="14286">
                  <a:srgbClr val="0000FF">
                    <a:alpha val="23557"/>
                  </a:srgbClr>
                </a:gs>
                <a:gs pos="28571">
                  <a:srgbClr val="0000FF">
                    <a:alpha val="18826"/>
                  </a:srgbClr>
                </a:gs>
                <a:gs pos="42857">
                  <a:srgbClr val="0000FF">
                    <a:alpha val="12786"/>
                  </a:srgbClr>
                </a:gs>
                <a:gs pos="57143">
                  <a:srgbClr val="0000FF">
                    <a:alpha val="7300"/>
                  </a:srgbClr>
                </a:gs>
                <a:gs pos="71429">
                  <a:srgbClr val="0000FF">
                    <a:alpha val="3486"/>
                  </a:srgbClr>
                </a:gs>
                <a:gs pos="85714">
                  <a:srgbClr val="0000FF">
                    <a:alpha val="1393"/>
                  </a:srgbClr>
                </a:gs>
                <a:gs pos="100000">
                  <a:srgbClr val="0000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2919024">
              <a:off x="422229" y="1686543"/>
              <a:ext cx="850360" cy="301651"/>
            </a:xfrm>
            <a:prstGeom prst="ellipse">
              <a:avLst/>
            </a:prstGeom>
            <a:gradFill>
              <a:gsLst>
                <a:gs pos="0">
                  <a:srgbClr val="FFFFAB">
                    <a:alpha val="30221"/>
                  </a:srgbClr>
                </a:gs>
                <a:gs pos="14286">
                  <a:srgbClr val="FFFFAB">
                    <a:alpha val="28160"/>
                  </a:srgbClr>
                </a:gs>
                <a:gs pos="28571">
                  <a:srgbClr val="FFFFAB">
                    <a:alpha val="22648"/>
                  </a:srgbClr>
                </a:gs>
                <a:gs pos="42857">
                  <a:srgbClr val="FFFFAB">
                    <a:alpha val="15502"/>
                  </a:srgbClr>
                </a:gs>
                <a:gs pos="57143">
                  <a:srgbClr val="FFFFAB">
                    <a:alpha val="8911"/>
                  </a:srgbClr>
                </a:gs>
                <a:gs pos="71429">
                  <a:srgbClr val="FFFFAB">
                    <a:alpha val="4275"/>
                  </a:srgbClr>
                </a:gs>
                <a:gs pos="85714">
                  <a:srgbClr val="FFFFAB">
                    <a:alpha val="1713"/>
                  </a:srgbClr>
                </a:gs>
                <a:gs pos="100000">
                  <a:srgbClr val="FFFFAB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-8763710">
              <a:off x="172333" y="1491130"/>
              <a:ext cx="706860" cy="446228"/>
            </a:xfrm>
            <a:prstGeom prst="ellipse">
              <a:avLst/>
            </a:prstGeom>
            <a:gradFill>
              <a:gsLst>
                <a:gs pos="0">
                  <a:srgbClr val="D80000">
                    <a:alpha val="22966"/>
                  </a:srgbClr>
                </a:gs>
                <a:gs pos="14286">
                  <a:srgbClr val="D80000">
                    <a:alpha val="21323"/>
                  </a:srgbClr>
                </a:gs>
                <a:gs pos="28571">
                  <a:srgbClr val="D80000">
                    <a:alpha val="16990"/>
                  </a:srgbClr>
                </a:gs>
                <a:gs pos="42857">
                  <a:srgbClr val="D80000">
                    <a:alpha val="11497"/>
                  </a:srgbClr>
                </a:gs>
                <a:gs pos="57143">
                  <a:srgbClr val="D80000">
                    <a:alpha val="6544"/>
                  </a:srgbClr>
                </a:gs>
                <a:gs pos="71429">
                  <a:srgbClr val="D80000">
                    <a:alpha val="3118"/>
                  </a:srgbClr>
                </a:gs>
                <a:gs pos="85714">
                  <a:srgbClr val="D80000">
                    <a:alpha val="1245"/>
                  </a:srgbClr>
                </a:gs>
                <a:gs pos="100000">
                  <a:srgbClr val="D8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-9113991">
              <a:off x="-218435" y="1532065"/>
              <a:ext cx="1014928" cy="447966"/>
            </a:xfrm>
            <a:prstGeom prst="ellipse">
              <a:avLst/>
            </a:prstGeom>
            <a:gradFill>
              <a:gsLst>
                <a:gs pos="0">
                  <a:srgbClr val="FF5400">
                    <a:alpha val="18557"/>
                  </a:srgbClr>
                </a:gs>
                <a:gs pos="14286">
                  <a:srgbClr val="FF5400">
                    <a:alpha val="17194"/>
                  </a:srgbClr>
                </a:gs>
                <a:gs pos="28571">
                  <a:srgbClr val="FF5400">
                    <a:alpha val="13627"/>
                  </a:srgbClr>
                </a:gs>
                <a:gs pos="42857">
                  <a:srgbClr val="FF5400">
                    <a:alpha val="9161"/>
                  </a:srgbClr>
                </a:gs>
                <a:gs pos="57143">
                  <a:srgbClr val="FF5400">
                    <a:alpha val="5185"/>
                  </a:srgbClr>
                </a:gs>
                <a:gs pos="71429">
                  <a:srgbClr val="FF5400">
                    <a:alpha val="2461"/>
                  </a:srgbClr>
                </a:gs>
                <a:gs pos="85714">
                  <a:srgbClr val="FF5400">
                    <a:alpha val="981"/>
                  </a:srgbClr>
                </a:gs>
                <a:gs pos="100000">
                  <a:srgbClr val="FF54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4512429">
              <a:off x="-541619" y="1691602"/>
              <a:ext cx="1083238" cy="137097"/>
            </a:xfrm>
            <a:prstGeom prst="ellipse">
              <a:avLst/>
            </a:prstGeom>
            <a:gradFill>
              <a:gsLst>
                <a:gs pos="0">
                  <a:srgbClr val="FFFF00">
                    <a:alpha val="17542"/>
                  </a:srgbClr>
                </a:gs>
                <a:gs pos="14286">
                  <a:srgbClr val="FFFF00">
                    <a:alpha val="16246"/>
                  </a:srgbClr>
                </a:gs>
                <a:gs pos="28571">
                  <a:srgbClr val="FFFF00">
                    <a:alpha val="12860"/>
                  </a:srgbClr>
                </a:gs>
                <a:gs pos="42857">
                  <a:srgbClr val="FFFF00">
                    <a:alpha val="8633"/>
                  </a:srgbClr>
                </a:gs>
                <a:gs pos="57143">
                  <a:srgbClr val="FFFF00">
                    <a:alpha val="4880"/>
                  </a:srgbClr>
                </a:gs>
                <a:gs pos="71429">
                  <a:srgbClr val="FFFF00">
                    <a:alpha val="2315"/>
                  </a:srgbClr>
                </a:gs>
                <a:gs pos="85714">
                  <a:srgbClr val="FFFF00">
                    <a:alpha val="922"/>
                  </a:srgbClr>
                </a:gs>
                <a:gs pos="100000">
                  <a:srgbClr val="FFFF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9766777">
              <a:off x="2879844" y="1487785"/>
              <a:ext cx="871607" cy="272190"/>
            </a:xfrm>
            <a:prstGeom prst="ellipse">
              <a:avLst/>
            </a:prstGeom>
            <a:gradFill>
              <a:gsLst>
                <a:gs pos="0">
                  <a:srgbClr val="770000">
                    <a:alpha val="32968"/>
                  </a:srgbClr>
                </a:gs>
                <a:gs pos="14286">
                  <a:srgbClr val="770000">
                    <a:alpha val="30764"/>
                  </a:srgbClr>
                </a:gs>
                <a:gs pos="28571">
                  <a:srgbClr val="770000">
                    <a:alpha val="24833"/>
                  </a:srgbClr>
                </a:gs>
                <a:gs pos="42857">
                  <a:srgbClr val="770000">
                    <a:alpha val="17075"/>
                  </a:srgbClr>
                </a:gs>
                <a:gs pos="57143">
                  <a:srgbClr val="770000">
                    <a:alpha val="9855"/>
                  </a:srgbClr>
                </a:gs>
                <a:gs pos="71429">
                  <a:srgbClr val="770000">
                    <a:alpha val="4740"/>
                  </a:srgbClr>
                </a:gs>
                <a:gs pos="85714">
                  <a:srgbClr val="770000">
                    <a:alpha val="1902"/>
                  </a:srgbClr>
                </a:gs>
                <a:gs pos="100000">
                  <a:srgbClr val="7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7576147">
              <a:off x="2765629" y="1389344"/>
              <a:ext cx="820193" cy="384840"/>
            </a:xfrm>
            <a:prstGeom prst="ellipse">
              <a:avLst/>
            </a:prstGeom>
            <a:gradFill>
              <a:gsLst>
                <a:gs pos="0">
                  <a:srgbClr val="820000">
                    <a:alpha val="32968"/>
                  </a:srgbClr>
                </a:gs>
                <a:gs pos="14286">
                  <a:srgbClr val="820000">
                    <a:alpha val="30764"/>
                  </a:srgbClr>
                </a:gs>
                <a:gs pos="28571">
                  <a:srgbClr val="820000">
                    <a:alpha val="24833"/>
                  </a:srgbClr>
                </a:gs>
                <a:gs pos="42857">
                  <a:srgbClr val="820000">
                    <a:alpha val="17075"/>
                  </a:srgbClr>
                </a:gs>
                <a:gs pos="57143">
                  <a:srgbClr val="820000">
                    <a:alpha val="9855"/>
                  </a:srgbClr>
                </a:gs>
                <a:gs pos="71429">
                  <a:srgbClr val="820000">
                    <a:alpha val="4740"/>
                  </a:srgbClr>
                </a:gs>
                <a:gs pos="85714">
                  <a:srgbClr val="820000">
                    <a:alpha val="1902"/>
                  </a:srgbClr>
                </a:gs>
                <a:gs pos="100000">
                  <a:srgbClr val="8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5587577">
              <a:off x="2605037" y="1402525"/>
              <a:ext cx="779693" cy="382881"/>
            </a:xfrm>
            <a:prstGeom prst="ellipse">
              <a:avLst/>
            </a:prstGeom>
            <a:gradFill>
              <a:gsLst>
                <a:gs pos="0">
                  <a:srgbClr val="D60050">
                    <a:alpha val="32968"/>
                  </a:srgbClr>
                </a:gs>
                <a:gs pos="14286">
                  <a:srgbClr val="D60050">
                    <a:alpha val="30764"/>
                  </a:srgbClr>
                </a:gs>
                <a:gs pos="28571">
                  <a:srgbClr val="D60050">
                    <a:alpha val="24833"/>
                  </a:srgbClr>
                </a:gs>
                <a:gs pos="42857">
                  <a:srgbClr val="D60050">
                    <a:alpha val="17075"/>
                  </a:srgbClr>
                </a:gs>
                <a:gs pos="57143">
                  <a:srgbClr val="D60050">
                    <a:alpha val="9855"/>
                  </a:srgbClr>
                </a:gs>
                <a:gs pos="71429">
                  <a:srgbClr val="D60050">
                    <a:alpha val="4740"/>
                  </a:srgbClr>
                </a:gs>
                <a:gs pos="85714">
                  <a:srgbClr val="D60050">
                    <a:alpha val="1902"/>
                  </a:srgbClr>
                </a:gs>
                <a:gs pos="100000">
                  <a:srgbClr val="D6005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3339299">
              <a:off x="2522909" y="1355889"/>
              <a:ext cx="629667" cy="288280"/>
            </a:xfrm>
            <a:prstGeom prst="ellipse">
              <a:avLst/>
            </a:prstGeom>
            <a:gradFill>
              <a:gsLst>
                <a:gs pos="0">
                  <a:srgbClr val="004422">
                    <a:alpha val="32968"/>
                  </a:srgbClr>
                </a:gs>
                <a:gs pos="14286">
                  <a:srgbClr val="004422">
                    <a:alpha val="30764"/>
                  </a:srgbClr>
                </a:gs>
                <a:gs pos="28571">
                  <a:srgbClr val="004422">
                    <a:alpha val="24833"/>
                  </a:srgbClr>
                </a:gs>
                <a:gs pos="42857">
                  <a:srgbClr val="004422">
                    <a:alpha val="17075"/>
                  </a:srgbClr>
                </a:gs>
                <a:gs pos="57143">
                  <a:srgbClr val="004422">
                    <a:alpha val="9855"/>
                  </a:srgbClr>
                </a:gs>
                <a:gs pos="71429">
                  <a:srgbClr val="004422">
                    <a:alpha val="4740"/>
                  </a:srgbClr>
                </a:gs>
                <a:gs pos="85714">
                  <a:srgbClr val="004422">
                    <a:alpha val="1902"/>
                  </a:srgbClr>
                </a:gs>
                <a:gs pos="100000">
                  <a:srgbClr val="00442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7100114">
              <a:off x="2292321" y="1349628"/>
              <a:ext cx="710513" cy="402799"/>
            </a:xfrm>
            <a:prstGeom prst="ellipse">
              <a:avLst/>
            </a:prstGeom>
            <a:gradFill>
              <a:gsLst>
                <a:gs pos="0">
                  <a:srgbClr val="007CFF">
                    <a:alpha val="31958"/>
                  </a:srgbClr>
                </a:gs>
                <a:gs pos="14286">
                  <a:srgbClr val="007CFF">
                    <a:alpha val="29805"/>
                  </a:srgbClr>
                </a:gs>
                <a:gs pos="28571">
                  <a:srgbClr val="007CFF">
                    <a:alpha val="24026"/>
                  </a:srgbClr>
                </a:gs>
                <a:gs pos="42857">
                  <a:srgbClr val="007CFF">
                    <a:alpha val="16493"/>
                  </a:srgbClr>
                </a:gs>
                <a:gs pos="57143">
                  <a:srgbClr val="007CFF">
                    <a:alpha val="9504"/>
                  </a:srgbClr>
                </a:gs>
                <a:gs pos="71429">
                  <a:srgbClr val="007CFF">
                    <a:alpha val="4567"/>
                  </a:srgbClr>
                </a:gs>
                <a:gs pos="85714">
                  <a:srgbClr val="007CFF">
                    <a:alpha val="1832"/>
                  </a:srgbClr>
                </a:gs>
                <a:gs pos="100000">
                  <a:srgbClr val="007C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3777033">
              <a:off x="2277819" y="1317776"/>
              <a:ext cx="482707" cy="336669"/>
            </a:xfrm>
            <a:prstGeom prst="ellipse">
              <a:avLst/>
            </a:prstGeom>
            <a:gradFill>
              <a:gsLst>
                <a:gs pos="0">
                  <a:srgbClr val="5FFFFF">
                    <a:alpha val="32140"/>
                  </a:srgbClr>
                </a:gs>
                <a:gs pos="14286">
                  <a:srgbClr val="5FFFFF">
                    <a:alpha val="29978"/>
                  </a:srgbClr>
                </a:gs>
                <a:gs pos="28571">
                  <a:srgbClr val="5FFFFF">
                    <a:alpha val="24171"/>
                  </a:srgbClr>
                </a:gs>
                <a:gs pos="42857">
                  <a:srgbClr val="5FFFFF">
                    <a:alpha val="16597"/>
                  </a:srgbClr>
                </a:gs>
                <a:gs pos="57143">
                  <a:srgbClr val="5FFFFF">
                    <a:alpha val="9567"/>
                  </a:srgbClr>
                </a:gs>
                <a:gs pos="71429">
                  <a:srgbClr val="5FFFFF">
                    <a:alpha val="4598"/>
                  </a:srgbClr>
                </a:gs>
                <a:gs pos="85714">
                  <a:srgbClr val="5FFFFF">
                    <a:alpha val="1844"/>
                  </a:srgbClr>
                </a:gs>
                <a:gs pos="100000">
                  <a:srgbClr val="5F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4637759">
              <a:off x="1683004" y="1318659"/>
              <a:ext cx="589947" cy="387538"/>
            </a:xfrm>
            <a:prstGeom prst="ellipse">
              <a:avLst/>
            </a:prstGeom>
            <a:gradFill>
              <a:gsLst>
                <a:gs pos="0">
                  <a:srgbClr val="00FFFF">
                    <a:alpha val="11037"/>
                  </a:srgbClr>
                </a:gs>
                <a:gs pos="14286">
                  <a:srgbClr val="00FFFF">
                    <a:alpha val="10192"/>
                  </a:srgbClr>
                </a:gs>
                <a:gs pos="28571">
                  <a:srgbClr val="00FFFF">
                    <a:alpha val="8008"/>
                  </a:srgbClr>
                </a:gs>
                <a:gs pos="42857">
                  <a:srgbClr val="00FFFF">
                    <a:alpha val="5327"/>
                  </a:srgbClr>
                </a:gs>
                <a:gs pos="57143">
                  <a:srgbClr val="00FFFF">
                    <a:alpha val="2988"/>
                  </a:srgbClr>
                </a:gs>
                <a:gs pos="71429">
                  <a:srgbClr val="00FFFF">
                    <a:alpha val="1410"/>
                  </a:srgbClr>
                </a:gs>
                <a:gs pos="85714">
                  <a:srgbClr val="00FFFF">
                    <a:alpha val="560"/>
                  </a:srgbClr>
                </a:gs>
                <a:gs pos="100000">
                  <a:srgbClr val="00FFFF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9966557">
              <a:off x="1296643" y="1286256"/>
              <a:ext cx="698758" cy="414157"/>
            </a:xfrm>
            <a:prstGeom prst="ellipse">
              <a:avLst/>
            </a:prstGeom>
            <a:gradFill>
              <a:gsLst>
                <a:gs pos="0">
                  <a:srgbClr val="0000FF">
                    <a:alpha val="8360"/>
                  </a:srgbClr>
                </a:gs>
                <a:gs pos="14286">
                  <a:srgbClr val="0000FF">
                    <a:alpha val="7711"/>
                  </a:srgbClr>
                </a:gs>
                <a:gs pos="28571">
                  <a:srgbClr val="0000FF">
                    <a:alpha val="6040"/>
                  </a:srgbClr>
                </a:gs>
                <a:gs pos="42857">
                  <a:srgbClr val="0000FF">
                    <a:alpha val="4004"/>
                  </a:srgbClr>
                </a:gs>
                <a:gs pos="57143">
                  <a:srgbClr val="0000FF">
                    <a:alpha val="2239"/>
                  </a:srgbClr>
                </a:gs>
                <a:gs pos="71429">
                  <a:srgbClr val="0000FF">
                    <a:alpha val="1054"/>
                  </a:srgbClr>
                </a:gs>
                <a:gs pos="85714">
                  <a:srgbClr val="0000FF">
                    <a:alpha val="418"/>
                  </a:srgbClr>
                </a:gs>
                <a:gs pos="100000">
                  <a:srgbClr val="0000FF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-8973545">
              <a:off x="1026714" y="1309732"/>
              <a:ext cx="456622" cy="326503"/>
            </a:xfrm>
            <a:prstGeom prst="ellipse">
              <a:avLst/>
            </a:prstGeom>
            <a:gradFill>
              <a:gsLst>
                <a:gs pos="0">
                  <a:srgbClr val="0000FF">
                    <a:alpha val="15507"/>
                  </a:srgbClr>
                </a:gs>
                <a:gs pos="14286">
                  <a:srgbClr val="0000FF">
                    <a:alpha val="14347"/>
                  </a:srgbClr>
                </a:gs>
                <a:gs pos="28571">
                  <a:srgbClr val="0000FF">
                    <a:alpha val="11330"/>
                  </a:srgbClr>
                </a:gs>
                <a:gs pos="42857">
                  <a:srgbClr val="0000FF">
                    <a:alpha val="7584"/>
                  </a:srgbClr>
                </a:gs>
                <a:gs pos="57143">
                  <a:srgbClr val="0000FF">
                    <a:alpha val="4276"/>
                  </a:srgbClr>
                </a:gs>
                <a:gs pos="71429">
                  <a:srgbClr val="0000FF">
                    <a:alpha val="2025"/>
                  </a:srgbClr>
                </a:gs>
                <a:gs pos="85714">
                  <a:srgbClr val="0000FF">
                    <a:alpha val="806"/>
                  </a:srgbClr>
                </a:gs>
                <a:gs pos="100000">
                  <a:srgbClr val="0000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-8897325">
              <a:off x="813277" y="1266963"/>
              <a:ext cx="590684" cy="357913"/>
            </a:xfrm>
            <a:prstGeom prst="ellipse">
              <a:avLst/>
            </a:prstGeom>
            <a:gradFill>
              <a:gsLst>
                <a:gs pos="0">
                  <a:srgbClr val="00FFFF">
                    <a:alpha val="10386"/>
                  </a:srgbClr>
                </a:gs>
                <a:gs pos="14286">
                  <a:srgbClr val="00FFFF">
                    <a:alpha val="9587"/>
                  </a:srgbClr>
                </a:gs>
                <a:gs pos="28571">
                  <a:srgbClr val="00FFFF">
                    <a:alpha val="7527"/>
                  </a:srgbClr>
                </a:gs>
                <a:gs pos="42857">
                  <a:srgbClr val="00FFFF">
                    <a:alpha val="5003"/>
                  </a:srgbClr>
                </a:gs>
                <a:gs pos="57143">
                  <a:srgbClr val="00FFFF">
                    <a:alpha val="2804"/>
                  </a:srgbClr>
                </a:gs>
                <a:gs pos="71429">
                  <a:srgbClr val="00FFFF">
                    <a:alpha val="1322"/>
                  </a:srgbClr>
                </a:gs>
                <a:gs pos="85714">
                  <a:srgbClr val="00FFFF">
                    <a:alpha val="525"/>
                  </a:srgbClr>
                </a:gs>
                <a:gs pos="100000">
                  <a:srgbClr val="00FFFF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3176778">
              <a:off x="449352" y="1427176"/>
              <a:ext cx="824710" cy="228571"/>
            </a:xfrm>
            <a:prstGeom prst="ellipse">
              <a:avLst/>
            </a:prstGeom>
            <a:gradFill>
              <a:gsLst>
                <a:gs pos="0">
                  <a:srgbClr val="FFFFFF">
                    <a:alpha val="15500"/>
                  </a:srgbClr>
                </a:gs>
                <a:gs pos="14286">
                  <a:srgbClr val="FFFFFF">
                    <a:alpha val="14341"/>
                  </a:srgbClr>
                </a:gs>
                <a:gs pos="28571">
                  <a:srgbClr val="FFFFFF">
                    <a:alpha val="11325"/>
                  </a:srgbClr>
                </a:gs>
                <a:gs pos="42857">
                  <a:srgbClr val="FFFFFF">
                    <a:alpha val="7581"/>
                  </a:srgbClr>
                </a:gs>
                <a:gs pos="57143">
                  <a:srgbClr val="FFFFFF">
                    <a:alpha val="4274"/>
                  </a:srgbClr>
                </a:gs>
                <a:gs pos="71429">
                  <a:srgbClr val="FFFFFF">
                    <a:alpha val="2024"/>
                  </a:srgbClr>
                </a:gs>
                <a:gs pos="85714">
                  <a:srgbClr val="FFFFFF">
                    <a:alpha val="805"/>
                  </a:srgbClr>
                </a:gs>
                <a:gs pos="100000">
                  <a:srgbClr val="FFFF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4626870">
              <a:off x="488702" y="1378657"/>
              <a:ext cx="520679" cy="3332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-10336917">
              <a:off x="-249739" y="1288222"/>
              <a:ext cx="978318" cy="567046"/>
            </a:xfrm>
            <a:prstGeom prst="ellipse">
              <a:avLst/>
            </a:prstGeom>
            <a:gradFill>
              <a:gsLst>
                <a:gs pos="0">
                  <a:srgbClr val="DD5736">
                    <a:alpha val="32968"/>
                  </a:srgbClr>
                </a:gs>
                <a:gs pos="14286">
                  <a:srgbClr val="DD5736">
                    <a:alpha val="30764"/>
                  </a:srgbClr>
                </a:gs>
                <a:gs pos="28571">
                  <a:srgbClr val="DD5736">
                    <a:alpha val="24833"/>
                  </a:srgbClr>
                </a:gs>
                <a:gs pos="42857">
                  <a:srgbClr val="DD5736">
                    <a:alpha val="17075"/>
                  </a:srgbClr>
                </a:gs>
                <a:gs pos="57143">
                  <a:srgbClr val="DD5736">
                    <a:alpha val="9855"/>
                  </a:srgbClr>
                </a:gs>
                <a:gs pos="71429">
                  <a:srgbClr val="DD5736">
                    <a:alpha val="4740"/>
                  </a:srgbClr>
                </a:gs>
                <a:gs pos="85714">
                  <a:srgbClr val="DD5736">
                    <a:alpha val="1902"/>
                  </a:srgbClr>
                </a:gs>
                <a:gs pos="100000">
                  <a:srgbClr val="DD57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3217476">
              <a:off x="-488018" y="1621088"/>
              <a:ext cx="1037722" cy="150379"/>
            </a:xfrm>
            <a:prstGeom prst="ellipse">
              <a:avLst/>
            </a:prstGeom>
            <a:gradFill>
              <a:gsLst>
                <a:gs pos="0">
                  <a:srgbClr val="D30000">
                    <a:alpha val="16288"/>
                  </a:srgbClr>
                </a:gs>
                <a:gs pos="14286">
                  <a:srgbClr val="D30000">
                    <a:alpha val="15076"/>
                  </a:srgbClr>
                </a:gs>
                <a:gs pos="28571">
                  <a:srgbClr val="D30000">
                    <a:alpha val="11916"/>
                  </a:srgbClr>
                </a:gs>
                <a:gs pos="42857">
                  <a:srgbClr val="D30000">
                    <a:alpha val="7985"/>
                  </a:srgbClr>
                </a:gs>
                <a:gs pos="57143">
                  <a:srgbClr val="D30000">
                    <a:alpha val="4507"/>
                  </a:srgbClr>
                </a:gs>
                <a:gs pos="71429">
                  <a:srgbClr val="D30000">
                    <a:alpha val="2135"/>
                  </a:srgbClr>
                </a:gs>
                <a:gs pos="85714">
                  <a:srgbClr val="D30000">
                    <a:alpha val="850"/>
                  </a:srgbClr>
                </a:gs>
                <a:gs pos="100000">
                  <a:srgbClr val="D3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6384986">
              <a:off x="2938415" y="1056306"/>
              <a:ext cx="955782" cy="578180"/>
            </a:xfrm>
            <a:prstGeom prst="ellipse">
              <a:avLst/>
            </a:prstGeom>
            <a:gradFill>
              <a:gsLst>
                <a:gs pos="0">
                  <a:srgbClr val="FF00FF">
                    <a:alpha val="6360"/>
                  </a:srgbClr>
                </a:gs>
                <a:gs pos="14286">
                  <a:srgbClr val="FF00FF">
                    <a:alpha val="5861"/>
                  </a:srgbClr>
                </a:gs>
                <a:gs pos="28571">
                  <a:srgbClr val="FF00FF">
                    <a:alpha val="4582"/>
                  </a:srgbClr>
                </a:gs>
                <a:gs pos="42857">
                  <a:srgbClr val="FF00FF">
                    <a:alpha val="3029"/>
                  </a:srgbClr>
                </a:gs>
                <a:gs pos="57143">
                  <a:srgbClr val="FF00FF">
                    <a:alpha val="1690"/>
                  </a:srgbClr>
                </a:gs>
                <a:gs pos="71429">
                  <a:srgbClr val="FF00FF">
                    <a:alpha val="795"/>
                  </a:srgbClr>
                </a:gs>
                <a:gs pos="85714">
                  <a:srgbClr val="FF00FF">
                    <a:alpha val="315"/>
                  </a:srgbClr>
                </a:gs>
                <a:gs pos="100000">
                  <a:srgbClr val="FF00FF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4752299">
              <a:off x="2741450" y="1025377"/>
              <a:ext cx="845785" cy="697862"/>
            </a:xfrm>
            <a:prstGeom prst="ellipse">
              <a:avLst/>
            </a:prstGeom>
            <a:gradFill>
              <a:gsLst>
                <a:gs pos="0">
                  <a:srgbClr val="FF17FF">
                    <a:alpha val="9020"/>
                  </a:srgbClr>
                </a:gs>
                <a:gs pos="14286">
                  <a:srgbClr val="FF17FF">
                    <a:alpha val="8322"/>
                  </a:srgbClr>
                </a:gs>
                <a:gs pos="28571">
                  <a:srgbClr val="FF17FF">
                    <a:alpha val="6524"/>
                  </a:srgbClr>
                </a:gs>
                <a:gs pos="42857">
                  <a:srgbClr val="FF17FF">
                    <a:alpha val="4329"/>
                  </a:srgbClr>
                </a:gs>
                <a:gs pos="57143">
                  <a:srgbClr val="FF17FF">
                    <a:alpha val="2422"/>
                  </a:srgbClr>
                </a:gs>
                <a:gs pos="71429">
                  <a:srgbClr val="FF17FF">
                    <a:alpha val="1141"/>
                  </a:srgbClr>
                </a:gs>
                <a:gs pos="85714">
                  <a:srgbClr val="FF17FF">
                    <a:alpha val="453"/>
                  </a:srgbClr>
                </a:gs>
                <a:gs pos="100000">
                  <a:srgbClr val="FF17FF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4435706">
              <a:off x="2616043" y="1215419"/>
              <a:ext cx="650885" cy="3240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-8143235">
              <a:off x="2449102" y="1086690"/>
              <a:ext cx="777077" cy="456361"/>
            </a:xfrm>
            <a:prstGeom prst="ellipse">
              <a:avLst/>
            </a:prstGeom>
            <a:gradFill>
              <a:gsLst>
                <a:gs pos="0">
                  <a:srgbClr val="FD00FF">
                    <a:alpha val="17046"/>
                  </a:srgbClr>
                </a:gs>
                <a:gs pos="14286">
                  <a:srgbClr val="FD00FF">
                    <a:alpha val="15783"/>
                  </a:srgbClr>
                </a:gs>
                <a:gs pos="28571">
                  <a:srgbClr val="FD00FF">
                    <a:alpha val="12486"/>
                  </a:srgbClr>
                </a:gs>
                <a:gs pos="42857">
                  <a:srgbClr val="FD00FF">
                    <a:alpha val="8376"/>
                  </a:srgbClr>
                </a:gs>
                <a:gs pos="57143">
                  <a:srgbClr val="FD00FF">
                    <a:alpha val="4732"/>
                  </a:srgbClr>
                </a:gs>
                <a:gs pos="71429">
                  <a:srgbClr val="FD00FF">
                    <a:alpha val="2243"/>
                  </a:srgbClr>
                </a:gs>
                <a:gs pos="85714">
                  <a:srgbClr val="FD00FF">
                    <a:alpha val="893"/>
                  </a:srgbClr>
                </a:gs>
                <a:gs pos="100000">
                  <a:srgbClr val="FD00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5932299">
              <a:off x="2314016" y="1208041"/>
              <a:ext cx="586961" cy="307375"/>
            </a:xfrm>
            <a:prstGeom prst="ellipse">
              <a:avLst/>
            </a:prstGeom>
            <a:gradFill>
              <a:gsLst>
                <a:gs pos="0">
                  <a:srgbClr val="33FFFF">
                    <a:alpha val="32968"/>
                  </a:srgbClr>
                </a:gs>
                <a:gs pos="14286">
                  <a:srgbClr val="33FFFF">
                    <a:alpha val="30764"/>
                  </a:srgbClr>
                </a:gs>
                <a:gs pos="28571">
                  <a:srgbClr val="33FFFF">
                    <a:alpha val="24833"/>
                  </a:srgbClr>
                </a:gs>
                <a:gs pos="42857">
                  <a:srgbClr val="33FFFF">
                    <a:alpha val="17075"/>
                  </a:srgbClr>
                </a:gs>
                <a:gs pos="57143">
                  <a:srgbClr val="33FFFF">
                    <a:alpha val="9855"/>
                  </a:srgbClr>
                </a:gs>
                <a:gs pos="71429">
                  <a:srgbClr val="33FFFF">
                    <a:alpha val="4740"/>
                  </a:srgbClr>
                </a:gs>
                <a:gs pos="85714">
                  <a:srgbClr val="33FFFF">
                    <a:alpha val="1902"/>
                  </a:srgbClr>
                </a:gs>
                <a:gs pos="100000">
                  <a:srgbClr val="3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8554952">
              <a:off x="2109047" y="1260763"/>
              <a:ext cx="424133" cy="248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10600681">
              <a:off x="1889216" y="1174114"/>
              <a:ext cx="558677" cy="392240"/>
            </a:xfrm>
            <a:prstGeom prst="ellipse">
              <a:avLst/>
            </a:prstGeom>
            <a:gradFill>
              <a:gsLst>
                <a:gs pos="0">
                  <a:srgbClr val="000000">
                    <a:alpha val="5364"/>
                  </a:srgbClr>
                </a:gs>
                <a:gs pos="14286">
                  <a:srgbClr val="000000">
                    <a:alpha val="4941"/>
                  </a:srgbClr>
                </a:gs>
                <a:gs pos="28571">
                  <a:srgbClr val="000000">
                    <a:alpha val="3858"/>
                  </a:srgbClr>
                </a:gs>
                <a:gs pos="42857">
                  <a:srgbClr val="000000">
                    <a:alpha val="2548"/>
                  </a:srgbClr>
                </a:gs>
                <a:gs pos="57143">
                  <a:srgbClr val="000000">
                    <a:alpha val="1420"/>
                  </a:srgbClr>
                </a:gs>
                <a:gs pos="71429">
                  <a:srgbClr val="000000">
                    <a:alpha val="667"/>
                  </a:srgbClr>
                </a:gs>
                <a:gs pos="85714">
                  <a:srgbClr val="000000">
                    <a:alpha val="264"/>
                  </a:srgbClr>
                </a:gs>
                <a:gs pos="100000">
                  <a:srgbClr val="0000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7697474">
              <a:off x="1699837" y="1103593"/>
              <a:ext cx="590558" cy="539500"/>
            </a:xfrm>
            <a:prstGeom prst="ellipse">
              <a:avLst/>
            </a:prstGeom>
            <a:gradFill>
              <a:gsLst>
                <a:gs pos="0">
                  <a:srgbClr val="0000F3">
                    <a:alpha val="26129"/>
                  </a:srgbClr>
                </a:gs>
                <a:gs pos="14286">
                  <a:srgbClr val="0000F3">
                    <a:alpha val="24297"/>
                  </a:srgbClr>
                </a:gs>
                <a:gs pos="28571">
                  <a:srgbClr val="0000F3">
                    <a:alpha val="19436"/>
                  </a:srgbClr>
                </a:gs>
                <a:gs pos="42857">
                  <a:srgbClr val="0000F3">
                    <a:alpha val="13217"/>
                  </a:srgbClr>
                </a:gs>
                <a:gs pos="57143">
                  <a:srgbClr val="0000F3">
                    <a:alpha val="7554"/>
                  </a:srgbClr>
                </a:gs>
                <a:gs pos="71429">
                  <a:srgbClr val="0000F3">
                    <a:alpha val="3610"/>
                  </a:srgbClr>
                </a:gs>
                <a:gs pos="85714">
                  <a:srgbClr val="0000F3">
                    <a:alpha val="1443"/>
                  </a:srgbClr>
                </a:gs>
                <a:gs pos="100000">
                  <a:srgbClr val="0000F3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3323959">
              <a:off x="1568669" y="1103317"/>
              <a:ext cx="530919" cy="383618"/>
            </a:xfrm>
            <a:prstGeom prst="ellipse">
              <a:avLst/>
            </a:prstGeom>
            <a:gradFill>
              <a:gsLst>
                <a:gs pos="0">
                  <a:srgbClr val="0084FF">
                    <a:alpha val="8079"/>
                  </a:srgbClr>
                </a:gs>
                <a:gs pos="14286">
                  <a:srgbClr val="0084FF">
                    <a:alpha val="7450"/>
                  </a:srgbClr>
                </a:gs>
                <a:gs pos="28571">
                  <a:srgbClr val="0084FF">
                    <a:alpha val="5834"/>
                  </a:srgbClr>
                </a:gs>
                <a:gs pos="42857">
                  <a:srgbClr val="0084FF">
                    <a:alpha val="3866"/>
                  </a:srgbClr>
                </a:gs>
                <a:gs pos="57143">
                  <a:srgbClr val="0084FF">
                    <a:alpha val="2161"/>
                  </a:srgbClr>
                </a:gs>
                <a:gs pos="71429">
                  <a:srgbClr val="0084FF">
                    <a:alpha val="1018"/>
                  </a:srgbClr>
                </a:gs>
                <a:gs pos="85714">
                  <a:srgbClr val="0084FF">
                    <a:alpha val="404"/>
                  </a:srgbClr>
                </a:gs>
                <a:gs pos="100000">
                  <a:srgbClr val="0084FF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-9506474">
              <a:off x="1292464" y="1147497"/>
              <a:ext cx="626609" cy="329876"/>
            </a:xfrm>
            <a:prstGeom prst="ellipse">
              <a:avLst/>
            </a:prstGeom>
            <a:gradFill>
              <a:gsLst>
                <a:gs pos="0">
                  <a:srgbClr val="00FFFF">
                    <a:alpha val="18190"/>
                  </a:srgbClr>
                </a:gs>
                <a:gs pos="14286">
                  <a:srgbClr val="00FFFF">
                    <a:alpha val="16850"/>
                  </a:srgbClr>
                </a:gs>
                <a:gs pos="28571">
                  <a:srgbClr val="00FFFF">
                    <a:alpha val="13349"/>
                  </a:srgbClr>
                </a:gs>
                <a:gs pos="42857">
                  <a:srgbClr val="00FFFF">
                    <a:alpha val="8970"/>
                  </a:srgbClr>
                </a:gs>
                <a:gs pos="57143">
                  <a:srgbClr val="00FFFF">
                    <a:alpha val="5074"/>
                  </a:srgbClr>
                </a:gs>
                <a:gs pos="71429">
                  <a:srgbClr val="00FFFF">
                    <a:alpha val="2408"/>
                  </a:srgbClr>
                </a:gs>
                <a:gs pos="85714">
                  <a:srgbClr val="00FFFF">
                    <a:alpha val="959"/>
                  </a:srgbClr>
                </a:gs>
                <a:gs pos="100000">
                  <a:srgbClr val="00FFFF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8764013">
              <a:off x="1101154" y="1091940"/>
              <a:ext cx="744928" cy="435865"/>
            </a:xfrm>
            <a:prstGeom prst="ellipse">
              <a:avLst/>
            </a:prstGeom>
            <a:gradFill>
              <a:gsLst>
                <a:gs pos="0">
                  <a:srgbClr val="00FFFF">
                    <a:alpha val="20654"/>
                  </a:srgbClr>
                </a:gs>
                <a:gs pos="14286">
                  <a:srgbClr val="00FFFF">
                    <a:alpha val="19155"/>
                  </a:srgbClr>
                </a:gs>
                <a:gs pos="28571">
                  <a:srgbClr val="00FFFF">
                    <a:alpha val="15219"/>
                  </a:srgbClr>
                </a:gs>
                <a:gs pos="42857">
                  <a:srgbClr val="00FFFF">
                    <a:alpha val="10264"/>
                  </a:srgbClr>
                </a:gs>
                <a:gs pos="57143">
                  <a:srgbClr val="00FFFF">
                    <a:alpha val="5824"/>
                  </a:srgbClr>
                </a:gs>
                <a:gs pos="71429">
                  <a:srgbClr val="00FFFF">
                    <a:alpha val="2770"/>
                  </a:srgbClr>
                </a:gs>
                <a:gs pos="85714">
                  <a:srgbClr val="00FFFF">
                    <a:alpha val="1105"/>
                  </a:srgbClr>
                </a:gs>
                <a:gs pos="100000">
                  <a:srgbClr val="00FFFF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5492893">
              <a:off x="869324" y="1031518"/>
              <a:ext cx="623556" cy="451888"/>
            </a:xfrm>
            <a:prstGeom prst="ellipse">
              <a:avLst/>
            </a:prstGeom>
            <a:gradFill>
              <a:gsLst>
                <a:gs pos="0">
                  <a:srgbClr val="000CFF">
                    <a:alpha val="16270"/>
                  </a:srgbClr>
                </a:gs>
                <a:gs pos="14286">
                  <a:srgbClr val="000CFF">
                    <a:alpha val="15058"/>
                  </a:srgbClr>
                </a:gs>
                <a:gs pos="28571">
                  <a:srgbClr val="000CFF">
                    <a:alpha val="11902"/>
                  </a:srgbClr>
                </a:gs>
                <a:gs pos="42857">
                  <a:srgbClr val="000CFF">
                    <a:alpha val="7976"/>
                  </a:srgbClr>
                </a:gs>
                <a:gs pos="57143">
                  <a:srgbClr val="000CFF">
                    <a:alpha val="4501"/>
                  </a:srgbClr>
                </a:gs>
                <a:gs pos="71429">
                  <a:srgbClr val="000CFF">
                    <a:alpha val="2133"/>
                  </a:srgbClr>
                </a:gs>
                <a:gs pos="85714">
                  <a:srgbClr val="000CFF">
                    <a:alpha val="849"/>
                  </a:srgbClr>
                </a:gs>
                <a:gs pos="100000">
                  <a:srgbClr val="000CFF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6925749">
              <a:off x="765154" y="1180746"/>
              <a:ext cx="529542" cy="306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4898796">
              <a:off x="381398" y="1169377"/>
              <a:ext cx="469878" cy="265276"/>
            </a:xfrm>
            <a:prstGeom prst="ellipse">
              <a:avLst/>
            </a:prstGeom>
            <a:gradFill>
              <a:gsLst>
                <a:gs pos="0">
                  <a:srgbClr val="FF002C">
                    <a:alpha val="23071"/>
                  </a:srgbClr>
                </a:gs>
                <a:gs pos="14286">
                  <a:srgbClr val="FF002C">
                    <a:alpha val="21421"/>
                  </a:srgbClr>
                </a:gs>
                <a:gs pos="28571">
                  <a:srgbClr val="FF002C">
                    <a:alpha val="17070"/>
                  </a:srgbClr>
                </a:gs>
                <a:gs pos="42857">
                  <a:srgbClr val="FF002C">
                    <a:alpha val="11554"/>
                  </a:srgbClr>
                </a:gs>
                <a:gs pos="57143">
                  <a:srgbClr val="FF002C">
                    <a:alpha val="6577"/>
                  </a:srgbClr>
                </a:gs>
                <a:gs pos="71429">
                  <a:srgbClr val="FF002C">
                    <a:alpha val="3134"/>
                  </a:srgbClr>
                </a:gs>
                <a:gs pos="85714">
                  <a:srgbClr val="FF002C">
                    <a:alpha val="1251"/>
                  </a:srgbClr>
                </a:gs>
                <a:gs pos="100000">
                  <a:srgbClr val="FF002C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4852411">
              <a:off x="-111883" y="975802"/>
              <a:ext cx="964728" cy="663023"/>
            </a:xfrm>
            <a:prstGeom prst="ellipse">
              <a:avLst/>
            </a:prstGeom>
            <a:gradFill>
              <a:gsLst>
                <a:gs pos="0">
                  <a:srgbClr val="FF6348">
                    <a:alpha val="26319"/>
                  </a:srgbClr>
                </a:gs>
                <a:gs pos="14286">
                  <a:srgbClr val="FF6348">
                    <a:alpha val="24476"/>
                  </a:srgbClr>
                </a:gs>
                <a:gs pos="28571">
                  <a:srgbClr val="FF6348">
                    <a:alpha val="19585"/>
                  </a:srgbClr>
                </a:gs>
                <a:gs pos="42857">
                  <a:srgbClr val="FF6348">
                    <a:alpha val="13322"/>
                  </a:srgbClr>
                </a:gs>
                <a:gs pos="57143">
                  <a:srgbClr val="FF6348">
                    <a:alpha val="7616"/>
                  </a:srgbClr>
                </a:gs>
                <a:gs pos="71429">
                  <a:srgbClr val="FF6348">
                    <a:alpha val="3640"/>
                  </a:srgbClr>
                </a:gs>
                <a:gs pos="85714">
                  <a:srgbClr val="FF6348">
                    <a:alpha val="1456"/>
                  </a:srgbClr>
                </a:gs>
                <a:gs pos="100000">
                  <a:srgbClr val="FF6348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5606526">
              <a:off x="-357190" y="1009336"/>
              <a:ext cx="858461" cy="655302"/>
            </a:xfrm>
            <a:prstGeom prst="ellipse">
              <a:avLst/>
            </a:prstGeom>
            <a:gradFill>
              <a:gsLst>
                <a:gs pos="0">
                  <a:srgbClr val="FF6515">
                    <a:alpha val="19711"/>
                  </a:srgbClr>
                </a:gs>
                <a:gs pos="14286">
                  <a:srgbClr val="FF6515">
                    <a:alpha val="18272"/>
                  </a:srgbClr>
                </a:gs>
                <a:gs pos="28571">
                  <a:srgbClr val="FF6515">
                    <a:alpha val="14501"/>
                  </a:srgbClr>
                </a:gs>
                <a:gs pos="42857">
                  <a:srgbClr val="FF6515">
                    <a:alpha val="9766"/>
                  </a:srgbClr>
                </a:gs>
                <a:gs pos="57143">
                  <a:srgbClr val="FF6515">
                    <a:alpha val="5535"/>
                  </a:srgbClr>
                </a:gs>
                <a:gs pos="71429">
                  <a:srgbClr val="FF6515">
                    <a:alpha val="2630"/>
                  </a:srgbClr>
                </a:gs>
                <a:gs pos="85714">
                  <a:srgbClr val="FF6515">
                    <a:alpha val="1048"/>
                  </a:srgbClr>
                </a:gs>
                <a:gs pos="100000">
                  <a:srgbClr val="FF6515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6600147">
              <a:off x="2910155" y="619807"/>
              <a:ext cx="915398" cy="781806"/>
            </a:xfrm>
            <a:prstGeom prst="ellipse">
              <a:avLst/>
            </a:prstGeom>
            <a:gradFill>
              <a:gsLst>
                <a:gs pos="0">
                  <a:srgbClr val="9F37FF">
                    <a:alpha val="31683"/>
                  </a:srgbClr>
                </a:gs>
                <a:gs pos="14286">
                  <a:srgbClr val="9F37FF">
                    <a:alpha val="29545"/>
                  </a:srgbClr>
                </a:gs>
                <a:gs pos="28571">
                  <a:srgbClr val="9F37FF">
                    <a:alpha val="23807"/>
                  </a:srgbClr>
                </a:gs>
                <a:gs pos="42857">
                  <a:srgbClr val="9F37FF">
                    <a:alpha val="16335"/>
                  </a:srgbClr>
                </a:gs>
                <a:gs pos="57143">
                  <a:srgbClr val="9F37FF">
                    <a:alpha val="9410"/>
                  </a:srgbClr>
                </a:gs>
                <a:gs pos="71429">
                  <a:srgbClr val="9F37FF">
                    <a:alpha val="4521"/>
                  </a:srgbClr>
                </a:gs>
                <a:gs pos="85714">
                  <a:srgbClr val="9F37FF">
                    <a:alpha val="1813"/>
                  </a:srgbClr>
                </a:gs>
                <a:gs pos="100000">
                  <a:srgbClr val="9F37FF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6073934">
              <a:off x="2753724" y="806435"/>
              <a:ext cx="736662" cy="690873"/>
            </a:xfrm>
            <a:prstGeom prst="ellipse">
              <a:avLst/>
            </a:prstGeom>
            <a:gradFill>
              <a:gsLst>
                <a:gs pos="0">
                  <a:srgbClr val="FFB2FF">
                    <a:alpha val="29405"/>
                  </a:srgbClr>
                </a:gs>
                <a:gs pos="14286">
                  <a:srgbClr val="FFB2FF">
                    <a:alpha val="27389"/>
                  </a:srgbClr>
                </a:gs>
                <a:gs pos="28571">
                  <a:srgbClr val="FFB2FF">
                    <a:alpha val="22003"/>
                  </a:srgbClr>
                </a:gs>
                <a:gs pos="42857">
                  <a:srgbClr val="FFB2FF">
                    <a:alpha val="15041"/>
                  </a:srgbClr>
                </a:gs>
                <a:gs pos="57143">
                  <a:srgbClr val="FFB2FF">
                    <a:alpha val="8636"/>
                  </a:srgbClr>
                </a:gs>
                <a:gs pos="71429">
                  <a:srgbClr val="FFB2FF">
                    <a:alpha val="4140"/>
                  </a:srgbClr>
                </a:gs>
                <a:gs pos="85714">
                  <a:srgbClr val="FFB2FF">
                    <a:alpha val="1658"/>
                  </a:srgbClr>
                </a:gs>
                <a:gs pos="100000">
                  <a:srgbClr val="FFB2FF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2993744">
              <a:off x="2434689" y="812123"/>
              <a:ext cx="964414" cy="658306"/>
            </a:xfrm>
            <a:prstGeom prst="ellipse">
              <a:avLst/>
            </a:prstGeom>
            <a:gradFill>
              <a:gsLst>
                <a:gs pos="0">
                  <a:srgbClr val="A100FF">
                    <a:alpha val="10940"/>
                  </a:srgbClr>
                </a:gs>
                <a:gs pos="14286">
                  <a:srgbClr val="A100FF">
                    <a:alpha val="10101"/>
                  </a:srgbClr>
                </a:gs>
                <a:gs pos="28571">
                  <a:srgbClr val="A100FF">
                    <a:alpha val="7935"/>
                  </a:srgbClr>
                </a:gs>
                <a:gs pos="42857">
                  <a:srgbClr val="A100FF">
                    <a:alpha val="5279"/>
                  </a:srgbClr>
                </a:gs>
                <a:gs pos="57143">
                  <a:srgbClr val="A100FF">
                    <a:alpha val="2960"/>
                  </a:srgbClr>
                </a:gs>
                <a:gs pos="71429">
                  <a:srgbClr val="A100FF">
                    <a:alpha val="1397"/>
                  </a:srgbClr>
                </a:gs>
                <a:gs pos="85714">
                  <a:srgbClr val="A100FF">
                    <a:alpha val="555"/>
                  </a:srgbClr>
                </a:gs>
                <a:gs pos="100000">
                  <a:srgbClr val="A100FF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6699304">
              <a:off x="2486423" y="895669"/>
              <a:ext cx="593107" cy="438974"/>
            </a:xfrm>
            <a:prstGeom prst="ellipse">
              <a:avLst/>
            </a:prstGeom>
            <a:gradFill>
              <a:gsLst>
                <a:gs pos="0">
                  <a:srgbClr val="B70000">
                    <a:alpha val="32444"/>
                  </a:srgbClr>
                </a:gs>
                <a:gs pos="14286">
                  <a:srgbClr val="B70000">
                    <a:alpha val="30266"/>
                  </a:srgbClr>
                </a:gs>
                <a:gs pos="28571">
                  <a:srgbClr val="B70000">
                    <a:alpha val="24414"/>
                  </a:srgbClr>
                </a:gs>
                <a:gs pos="42857">
                  <a:srgbClr val="B70000">
                    <a:alpha val="16772"/>
                  </a:srgbClr>
                </a:gs>
                <a:gs pos="57143">
                  <a:srgbClr val="B70000">
                    <a:alpha val="9672"/>
                  </a:srgbClr>
                </a:gs>
                <a:gs pos="71429">
                  <a:srgbClr val="B70000">
                    <a:alpha val="4650"/>
                  </a:srgbClr>
                </a:gs>
                <a:gs pos="85714">
                  <a:srgbClr val="B70000">
                    <a:alpha val="1865"/>
                  </a:srgbClr>
                </a:gs>
                <a:gs pos="100000">
                  <a:srgbClr val="B7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5698498">
              <a:off x="2325467" y="866021"/>
              <a:ext cx="719698" cy="463182"/>
            </a:xfrm>
            <a:prstGeom prst="ellipse">
              <a:avLst/>
            </a:prstGeom>
            <a:gradFill>
              <a:gsLst>
                <a:gs pos="0">
                  <a:srgbClr val="B000FF">
                    <a:alpha val="13423"/>
                  </a:srgbClr>
                </a:gs>
                <a:gs pos="14286">
                  <a:srgbClr val="B000FF">
                    <a:alpha val="12407"/>
                  </a:srgbClr>
                </a:gs>
                <a:gs pos="28571">
                  <a:srgbClr val="B000FF">
                    <a:alpha val="9775"/>
                  </a:srgbClr>
                </a:gs>
                <a:gs pos="42857">
                  <a:srgbClr val="B000FF">
                    <a:alpha val="6524"/>
                  </a:srgbClr>
                </a:gs>
                <a:gs pos="57143">
                  <a:srgbClr val="B000FF">
                    <a:alpha val="3669"/>
                  </a:srgbClr>
                </a:gs>
                <a:gs pos="71429">
                  <a:srgbClr val="B000FF">
                    <a:alpha val="1735"/>
                  </a:srgbClr>
                </a:gs>
                <a:gs pos="85714">
                  <a:srgbClr val="B000FF">
                    <a:alpha val="690"/>
                  </a:srgbClr>
                </a:gs>
                <a:gs pos="100000">
                  <a:srgbClr val="B000FF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6800206">
              <a:off x="2171316" y="1015133"/>
              <a:ext cx="341914" cy="2411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4800464">
              <a:off x="1549892" y="889649"/>
              <a:ext cx="668922" cy="411813"/>
            </a:xfrm>
            <a:prstGeom prst="ellipse">
              <a:avLst/>
            </a:prstGeom>
            <a:gradFill>
              <a:gsLst>
                <a:gs pos="0">
                  <a:srgbClr val="0051FF">
                    <a:alpha val="7590"/>
                  </a:srgbClr>
                </a:gs>
                <a:gs pos="14286">
                  <a:srgbClr val="0051FF">
                    <a:alpha val="6998"/>
                  </a:srgbClr>
                </a:gs>
                <a:gs pos="28571">
                  <a:srgbClr val="0051FF">
                    <a:alpha val="5477"/>
                  </a:srgbClr>
                </a:gs>
                <a:gs pos="42857">
                  <a:srgbClr val="0051FF">
                    <a:alpha val="3627"/>
                  </a:srgbClr>
                </a:gs>
                <a:gs pos="57143">
                  <a:srgbClr val="0051FF">
                    <a:alpha val="2026"/>
                  </a:srgbClr>
                </a:gs>
                <a:gs pos="71429">
                  <a:srgbClr val="0051FF">
                    <a:alpha val="954"/>
                  </a:srgbClr>
                </a:gs>
                <a:gs pos="85714">
                  <a:srgbClr val="0051FF">
                    <a:alpha val="378"/>
                  </a:srgbClr>
                </a:gs>
                <a:gs pos="100000">
                  <a:srgbClr val="0051FF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9533272">
              <a:off x="1303235" y="917664"/>
              <a:ext cx="608431" cy="411432"/>
            </a:xfrm>
            <a:prstGeom prst="ellipse">
              <a:avLst/>
            </a:prstGeom>
            <a:gradFill>
              <a:gsLst>
                <a:gs pos="0">
                  <a:srgbClr val="89FFFF">
                    <a:alpha val="26721"/>
                  </a:srgbClr>
                </a:gs>
                <a:gs pos="14286">
                  <a:srgbClr val="89FFFF">
                    <a:alpha val="24855"/>
                  </a:srgbClr>
                </a:gs>
                <a:gs pos="28571">
                  <a:srgbClr val="89FFFF">
                    <a:alpha val="19898"/>
                  </a:srgbClr>
                </a:gs>
                <a:gs pos="42857">
                  <a:srgbClr val="89FFFF">
                    <a:alpha val="13544"/>
                  </a:srgbClr>
                </a:gs>
                <a:gs pos="57143">
                  <a:srgbClr val="89FFFF">
                    <a:alpha val="7747"/>
                  </a:srgbClr>
                </a:gs>
                <a:gs pos="71429">
                  <a:srgbClr val="89FFFF">
                    <a:alpha val="3704"/>
                  </a:srgbClr>
                </a:gs>
                <a:gs pos="85714">
                  <a:srgbClr val="89FFFF">
                    <a:alpha val="1482"/>
                  </a:srgbClr>
                </a:gs>
                <a:gs pos="100000">
                  <a:srgbClr val="89FFFF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8453857">
              <a:off x="1229352" y="872747"/>
              <a:ext cx="619213" cy="510331"/>
            </a:xfrm>
            <a:prstGeom prst="ellipse">
              <a:avLst/>
            </a:prstGeom>
            <a:gradFill>
              <a:gsLst>
                <a:gs pos="0">
                  <a:srgbClr val="00FFFF">
                    <a:alpha val="9606"/>
                  </a:srgbClr>
                </a:gs>
                <a:gs pos="14286">
                  <a:srgbClr val="00FFFF">
                    <a:alpha val="8865"/>
                  </a:srgbClr>
                </a:gs>
                <a:gs pos="28571">
                  <a:srgbClr val="00FFFF">
                    <a:alpha val="6954"/>
                  </a:srgbClr>
                </a:gs>
                <a:gs pos="42857">
                  <a:srgbClr val="00FFFF">
                    <a:alpha val="4618"/>
                  </a:srgbClr>
                </a:gs>
                <a:gs pos="57143">
                  <a:srgbClr val="00FFFF">
                    <a:alpha val="2586"/>
                  </a:srgbClr>
                </a:gs>
                <a:gs pos="71429">
                  <a:srgbClr val="00FFFF">
                    <a:alpha val="1219"/>
                  </a:srgbClr>
                </a:gs>
                <a:gs pos="85714">
                  <a:srgbClr val="00FFFF">
                    <a:alpha val="484"/>
                  </a:srgbClr>
                </a:gs>
                <a:gs pos="100000">
                  <a:srgbClr val="00FFFF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6419011">
              <a:off x="954143" y="858071"/>
              <a:ext cx="700388" cy="493482"/>
            </a:xfrm>
            <a:prstGeom prst="ellipse">
              <a:avLst/>
            </a:prstGeom>
            <a:gradFill>
              <a:gsLst>
                <a:gs pos="0">
                  <a:srgbClr val="00FFFF">
                    <a:alpha val="18702"/>
                  </a:srgbClr>
                </a:gs>
                <a:gs pos="14286">
                  <a:srgbClr val="00FFFF">
                    <a:alpha val="17329"/>
                  </a:srgbClr>
                </a:gs>
                <a:gs pos="28571">
                  <a:srgbClr val="00FFFF">
                    <a:alpha val="13736"/>
                  </a:srgbClr>
                </a:gs>
                <a:gs pos="42857">
                  <a:srgbClr val="00FFFF">
                    <a:alpha val="9237"/>
                  </a:srgbClr>
                </a:gs>
                <a:gs pos="57143">
                  <a:srgbClr val="00FFFF">
                    <a:alpha val="5229"/>
                  </a:srgbClr>
                </a:gs>
                <a:gs pos="71429">
                  <a:srgbClr val="00FFFF">
                    <a:alpha val="2482"/>
                  </a:srgbClr>
                </a:gs>
                <a:gs pos="85714">
                  <a:srgbClr val="00FFFF">
                    <a:alpha val="989"/>
                  </a:srgbClr>
                </a:gs>
                <a:gs pos="100000">
                  <a:srgbClr val="00FF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4546590">
              <a:off x="725430" y="987367"/>
              <a:ext cx="286339" cy="2238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6161498">
              <a:off x="184825" y="929334"/>
              <a:ext cx="688543" cy="348817"/>
            </a:xfrm>
            <a:prstGeom prst="ellipse">
              <a:avLst/>
            </a:prstGeom>
            <a:gradFill>
              <a:gsLst>
                <a:gs pos="0">
                  <a:srgbClr val="FFBFAB">
                    <a:alpha val="32968"/>
                  </a:srgbClr>
                </a:gs>
                <a:gs pos="14286">
                  <a:srgbClr val="FFBFAB">
                    <a:alpha val="30764"/>
                  </a:srgbClr>
                </a:gs>
                <a:gs pos="28571">
                  <a:srgbClr val="FFBFAB">
                    <a:alpha val="24833"/>
                  </a:srgbClr>
                </a:gs>
                <a:gs pos="42857">
                  <a:srgbClr val="FFBFAB">
                    <a:alpha val="17075"/>
                  </a:srgbClr>
                </a:gs>
                <a:gs pos="57143">
                  <a:srgbClr val="FFBFAB">
                    <a:alpha val="9855"/>
                  </a:srgbClr>
                </a:gs>
                <a:gs pos="71429">
                  <a:srgbClr val="FFBFAB">
                    <a:alpha val="4740"/>
                  </a:srgbClr>
                </a:gs>
                <a:gs pos="85714">
                  <a:srgbClr val="FFBFAB">
                    <a:alpha val="1902"/>
                  </a:srgbClr>
                </a:gs>
                <a:gs pos="100000">
                  <a:srgbClr val="FFBFA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7230918">
              <a:off x="-168425" y="828238"/>
              <a:ext cx="705341" cy="544823"/>
            </a:xfrm>
            <a:prstGeom prst="ellipse">
              <a:avLst/>
            </a:prstGeom>
            <a:gradFill>
              <a:gsLst>
                <a:gs pos="0">
                  <a:srgbClr val="C20050">
                    <a:alpha val="30960"/>
                  </a:srgbClr>
                </a:gs>
                <a:gs pos="14286">
                  <a:srgbClr val="C20050">
                    <a:alpha val="28860"/>
                  </a:srgbClr>
                </a:gs>
                <a:gs pos="28571">
                  <a:srgbClr val="C20050">
                    <a:alpha val="23233"/>
                  </a:srgbClr>
                </a:gs>
                <a:gs pos="42857">
                  <a:srgbClr val="C20050">
                    <a:alpha val="15922"/>
                  </a:srgbClr>
                </a:gs>
                <a:gs pos="57143">
                  <a:srgbClr val="C20050">
                    <a:alpha val="9162"/>
                  </a:srgbClr>
                </a:gs>
                <a:gs pos="71429">
                  <a:srgbClr val="C20050">
                    <a:alpha val="4398"/>
                  </a:srgbClr>
                </a:gs>
                <a:gs pos="85714">
                  <a:srgbClr val="C20050">
                    <a:alpha val="1763"/>
                  </a:srgbClr>
                </a:gs>
                <a:gs pos="100000">
                  <a:srgbClr val="C2005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9309631">
              <a:off x="-323013" y="824148"/>
              <a:ext cx="884643" cy="650244"/>
            </a:xfrm>
            <a:prstGeom prst="ellipse">
              <a:avLst/>
            </a:prstGeom>
            <a:gradFill>
              <a:gsLst>
                <a:gs pos="0">
                  <a:srgbClr val="EACC59">
                    <a:alpha val="25216"/>
                  </a:srgbClr>
                </a:gs>
                <a:gs pos="14286">
                  <a:srgbClr val="EACC59">
                    <a:alpha val="23437"/>
                  </a:srgbClr>
                </a:gs>
                <a:gs pos="28571">
                  <a:srgbClr val="EACC59">
                    <a:alpha val="18727"/>
                  </a:srgbClr>
                </a:gs>
                <a:gs pos="42857">
                  <a:srgbClr val="EACC59">
                    <a:alpha val="12717"/>
                  </a:srgbClr>
                </a:gs>
                <a:gs pos="57143">
                  <a:srgbClr val="EACC59">
                    <a:alpha val="7259"/>
                  </a:srgbClr>
                </a:gs>
                <a:gs pos="71429">
                  <a:srgbClr val="EACC59">
                    <a:alpha val="3466"/>
                  </a:srgbClr>
                </a:gs>
                <a:gs pos="85714">
                  <a:srgbClr val="EACC59">
                    <a:alpha val="1385"/>
                  </a:srgbClr>
                </a:gs>
                <a:gs pos="100000">
                  <a:srgbClr val="EACC59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6743160">
              <a:off x="3034744" y="613132"/>
              <a:ext cx="718446" cy="695151"/>
            </a:xfrm>
            <a:prstGeom prst="ellipse">
              <a:avLst/>
            </a:prstGeom>
            <a:gradFill>
              <a:gsLst>
                <a:gs pos="0">
                  <a:srgbClr val="FFD3FF">
                    <a:alpha val="27197"/>
                  </a:srgbClr>
                </a:gs>
                <a:gs pos="14286">
                  <a:srgbClr val="FFD3FF">
                    <a:alpha val="25303"/>
                  </a:srgbClr>
                </a:gs>
                <a:gs pos="28571">
                  <a:srgbClr val="FFD3FF">
                    <a:alpha val="20269"/>
                  </a:srgbClr>
                </a:gs>
                <a:gs pos="42857">
                  <a:srgbClr val="FFD3FF">
                    <a:alpha val="13807"/>
                  </a:srgbClr>
                </a:gs>
                <a:gs pos="57143">
                  <a:srgbClr val="FFD3FF">
                    <a:alpha val="7903"/>
                  </a:srgbClr>
                </a:gs>
                <a:gs pos="71429">
                  <a:srgbClr val="FFD3FF">
                    <a:alpha val="3780"/>
                  </a:srgbClr>
                </a:gs>
                <a:gs pos="85714">
                  <a:srgbClr val="FFD3FF">
                    <a:alpha val="1512"/>
                  </a:srgbClr>
                </a:gs>
                <a:gs pos="100000">
                  <a:srgbClr val="FFD3FF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8344896">
              <a:off x="2834158" y="697406"/>
              <a:ext cx="732656" cy="527746"/>
            </a:xfrm>
            <a:prstGeom prst="ellipse">
              <a:avLst/>
            </a:prstGeom>
            <a:gradFill>
              <a:gsLst>
                <a:gs pos="0">
                  <a:srgbClr val="FFDDFF">
                    <a:alpha val="30365"/>
                  </a:srgbClr>
                </a:gs>
                <a:gs pos="14286">
                  <a:srgbClr val="FFDDFF">
                    <a:alpha val="28296"/>
                  </a:srgbClr>
                </a:gs>
                <a:gs pos="28571">
                  <a:srgbClr val="FFDDFF">
                    <a:alpha val="22761"/>
                  </a:srgbClr>
                </a:gs>
                <a:gs pos="42857">
                  <a:srgbClr val="FFDDFF">
                    <a:alpha val="15583"/>
                  </a:srgbClr>
                </a:gs>
                <a:gs pos="57143">
                  <a:srgbClr val="FFDDFF">
                    <a:alpha val="8960"/>
                  </a:srgbClr>
                </a:gs>
                <a:gs pos="71429">
                  <a:srgbClr val="FFDDFF">
                    <a:alpha val="4299"/>
                  </a:srgbClr>
                </a:gs>
                <a:gs pos="85714">
                  <a:srgbClr val="FFDDFF">
                    <a:alpha val="1722"/>
                  </a:srgbClr>
                </a:gs>
                <a:gs pos="100000">
                  <a:srgbClr val="FFDDFF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9258001">
              <a:off x="2620774" y="707190"/>
              <a:ext cx="884299" cy="467313"/>
            </a:xfrm>
            <a:prstGeom prst="ellipse">
              <a:avLst/>
            </a:prstGeom>
            <a:gradFill>
              <a:gsLst>
                <a:gs pos="0">
                  <a:srgbClr val="B100FF">
                    <a:alpha val="5131"/>
                  </a:srgbClr>
                </a:gs>
                <a:gs pos="14286">
                  <a:srgbClr val="B100FF">
                    <a:alpha val="4726"/>
                  </a:srgbClr>
                </a:gs>
                <a:gs pos="28571">
                  <a:srgbClr val="B100FF">
                    <a:alpha val="3689"/>
                  </a:srgbClr>
                </a:gs>
                <a:gs pos="42857">
                  <a:srgbClr val="B100FF">
                    <a:alpha val="2435"/>
                  </a:srgbClr>
                </a:gs>
                <a:gs pos="57143">
                  <a:srgbClr val="B100FF">
                    <a:alpha val="1357"/>
                  </a:srgbClr>
                </a:gs>
                <a:gs pos="71429">
                  <a:srgbClr val="B100FF">
                    <a:alpha val="637"/>
                  </a:srgbClr>
                </a:gs>
                <a:gs pos="85714">
                  <a:srgbClr val="B100FF">
                    <a:alpha val="253"/>
                  </a:srgbClr>
                </a:gs>
                <a:gs pos="100000">
                  <a:srgbClr val="B100FF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5584610">
              <a:off x="2447378" y="652784"/>
              <a:ext cx="783770" cy="619627"/>
            </a:xfrm>
            <a:prstGeom prst="ellipse">
              <a:avLst/>
            </a:prstGeom>
            <a:gradFill>
              <a:gsLst>
                <a:gs pos="0">
                  <a:srgbClr val="B3005C">
                    <a:alpha val="32968"/>
                  </a:srgbClr>
                </a:gs>
                <a:gs pos="14286">
                  <a:srgbClr val="B3005C">
                    <a:alpha val="30764"/>
                  </a:srgbClr>
                </a:gs>
                <a:gs pos="28571">
                  <a:srgbClr val="B3005C">
                    <a:alpha val="24833"/>
                  </a:srgbClr>
                </a:gs>
                <a:gs pos="42857">
                  <a:srgbClr val="B3005C">
                    <a:alpha val="17075"/>
                  </a:srgbClr>
                </a:gs>
                <a:gs pos="57143">
                  <a:srgbClr val="B3005C">
                    <a:alpha val="9855"/>
                  </a:srgbClr>
                </a:gs>
                <a:gs pos="71429">
                  <a:srgbClr val="B3005C">
                    <a:alpha val="4740"/>
                  </a:srgbClr>
                </a:gs>
                <a:gs pos="85714">
                  <a:srgbClr val="B3005C">
                    <a:alpha val="1902"/>
                  </a:srgbClr>
                </a:gs>
                <a:gs pos="100000">
                  <a:srgbClr val="B300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4722923">
              <a:off x="1482277" y="874439"/>
              <a:ext cx="648395" cy="316261"/>
            </a:xfrm>
            <a:prstGeom prst="ellipse">
              <a:avLst/>
            </a:prstGeom>
            <a:gradFill>
              <a:gsLst>
                <a:gs pos="0">
                  <a:srgbClr val="CDFFFF">
                    <a:alpha val="15535"/>
                  </a:srgbClr>
                </a:gs>
                <a:gs pos="14286">
                  <a:srgbClr val="CDFFFF">
                    <a:alpha val="14374"/>
                  </a:srgbClr>
                </a:gs>
                <a:gs pos="28571">
                  <a:srgbClr val="CDFFFF">
                    <a:alpha val="11351"/>
                  </a:srgbClr>
                </a:gs>
                <a:gs pos="42857">
                  <a:srgbClr val="CDFFFF">
                    <a:alpha val="7599"/>
                  </a:srgbClr>
                </a:gs>
                <a:gs pos="57143">
                  <a:srgbClr val="CDFFFF">
                    <a:alpha val="4285"/>
                  </a:srgbClr>
                </a:gs>
                <a:gs pos="71429">
                  <a:srgbClr val="CDFFFF">
                    <a:alpha val="2029"/>
                  </a:srgbClr>
                </a:gs>
                <a:gs pos="85714">
                  <a:srgbClr val="CDFFFF">
                    <a:alpha val="807"/>
                  </a:srgbClr>
                </a:gs>
                <a:gs pos="100000">
                  <a:srgbClr val="CDFF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-8463375">
              <a:off x="1294669" y="684268"/>
              <a:ext cx="692132" cy="463083"/>
            </a:xfrm>
            <a:prstGeom prst="ellipse">
              <a:avLst/>
            </a:prstGeom>
            <a:gradFill>
              <a:gsLst>
                <a:gs pos="0">
                  <a:srgbClr val="00FFFF">
                    <a:alpha val="29701"/>
                  </a:srgbClr>
                </a:gs>
                <a:gs pos="14286">
                  <a:srgbClr val="00FFFF">
                    <a:alpha val="27668"/>
                  </a:srgbClr>
                </a:gs>
                <a:gs pos="28571">
                  <a:srgbClr val="00FFFF">
                    <a:alpha val="22236"/>
                  </a:srgbClr>
                </a:gs>
                <a:gs pos="42857">
                  <a:srgbClr val="00FFFF">
                    <a:alpha val="15207"/>
                  </a:srgbClr>
                </a:gs>
                <a:gs pos="57143">
                  <a:srgbClr val="00FFFF">
                    <a:alpha val="8735"/>
                  </a:srgbClr>
                </a:gs>
                <a:gs pos="71429">
                  <a:srgbClr val="00FFFF">
                    <a:alpha val="4188"/>
                  </a:srgbClr>
                </a:gs>
                <a:gs pos="85714">
                  <a:srgbClr val="00FFFF">
                    <a:alpha val="1678"/>
                  </a:srgbClr>
                </a:gs>
                <a:gs pos="100000">
                  <a:srgbClr val="00FFFF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-9271079">
              <a:off x="1177578" y="639768"/>
              <a:ext cx="640316" cy="40519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3154264">
              <a:off x="971434" y="692196"/>
              <a:ext cx="636674" cy="352769"/>
            </a:xfrm>
            <a:prstGeom prst="ellipse">
              <a:avLst/>
            </a:prstGeom>
            <a:gradFill>
              <a:gsLst>
                <a:gs pos="0">
                  <a:srgbClr val="00FFFF">
                    <a:alpha val="31382"/>
                  </a:srgbClr>
                </a:gs>
                <a:gs pos="14286">
                  <a:srgbClr val="00FFFF">
                    <a:alpha val="29260"/>
                  </a:srgbClr>
                </a:gs>
                <a:gs pos="28571">
                  <a:srgbClr val="00FFFF">
                    <a:alpha val="23568"/>
                  </a:srgbClr>
                </a:gs>
                <a:gs pos="42857">
                  <a:srgbClr val="00FFFF">
                    <a:alpha val="16163"/>
                  </a:srgbClr>
                </a:gs>
                <a:gs pos="57143">
                  <a:srgbClr val="00FFFF">
                    <a:alpha val="9307"/>
                  </a:srgbClr>
                </a:gs>
                <a:gs pos="71429">
                  <a:srgbClr val="00FFFF">
                    <a:alpha val="4470"/>
                  </a:srgbClr>
                </a:gs>
                <a:gs pos="85714">
                  <a:srgbClr val="00FFFF">
                    <a:alpha val="1792"/>
                  </a:srgbClr>
                </a:gs>
                <a:gs pos="100000">
                  <a:srgbClr val="00FFF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6268878">
              <a:off x="70763" y="651479"/>
              <a:ext cx="760170" cy="518093"/>
            </a:xfrm>
            <a:prstGeom prst="ellipse">
              <a:avLst/>
            </a:prstGeom>
            <a:gradFill>
              <a:gsLst>
                <a:gs pos="0">
                  <a:srgbClr val="FF997C">
                    <a:alpha val="22912"/>
                  </a:srgbClr>
                </a:gs>
                <a:gs pos="14286">
                  <a:srgbClr val="FF997C">
                    <a:alpha val="21272"/>
                  </a:srgbClr>
                </a:gs>
                <a:gs pos="28571">
                  <a:srgbClr val="FF997C">
                    <a:alpha val="16948"/>
                  </a:srgbClr>
                </a:gs>
                <a:gs pos="42857">
                  <a:srgbClr val="FF997C">
                    <a:alpha val="11468"/>
                  </a:srgbClr>
                </a:gs>
                <a:gs pos="57143">
                  <a:srgbClr val="FF997C">
                    <a:alpha val="6527"/>
                  </a:srgbClr>
                </a:gs>
                <a:gs pos="71429">
                  <a:srgbClr val="FF997C">
                    <a:alpha val="3110"/>
                  </a:srgbClr>
                </a:gs>
                <a:gs pos="85714">
                  <a:srgbClr val="FF997C">
                    <a:alpha val="1242"/>
                  </a:srgbClr>
                </a:gs>
                <a:gs pos="100000">
                  <a:srgbClr val="FF997C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4756536">
              <a:off x="-154242" y="659626"/>
              <a:ext cx="804562" cy="572383"/>
            </a:xfrm>
            <a:prstGeom prst="ellipse">
              <a:avLst/>
            </a:prstGeom>
            <a:gradFill>
              <a:gsLst>
                <a:gs pos="0">
                  <a:srgbClr val="E48A6B">
                    <a:alpha val="31244"/>
                  </a:srgbClr>
                </a:gs>
                <a:gs pos="14286">
                  <a:srgbClr val="E48A6B">
                    <a:alpha val="29128"/>
                  </a:srgbClr>
                </a:gs>
                <a:gs pos="28571">
                  <a:srgbClr val="E48A6B">
                    <a:alpha val="23458"/>
                  </a:srgbClr>
                </a:gs>
                <a:gs pos="42857">
                  <a:srgbClr val="E48A6B">
                    <a:alpha val="16083"/>
                  </a:srgbClr>
                </a:gs>
                <a:gs pos="57143">
                  <a:srgbClr val="E48A6B">
                    <a:alpha val="9259"/>
                  </a:srgbClr>
                </a:gs>
                <a:gs pos="71429">
                  <a:srgbClr val="E48A6B">
                    <a:alpha val="4446"/>
                  </a:srgbClr>
                </a:gs>
                <a:gs pos="85714">
                  <a:srgbClr val="E48A6B">
                    <a:alpha val="1782"/>
                  </a:srgbClr>
                </a:gs>
                <a:gs pos="100000">
                  <a:srgbClr val="E48A6B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8397449">
              <a:off x="-351063" y="685574"/>
              <a:ext cx="757994" cy="589842"/>
            </a:xfrm>
            <a:prstGeom prst="ellipse">
              <a:avLst/>
            </a:prstGeom>
            <a:gradFill>
              <a:gsLst>
                <a:gs pos="0">
                  <a:srgbClr val="DF9142">
                    <a:alpha val="27368"/>
                  </a:srgbClr>
                </a:gs>
                <a:gs pos="14286">
                  <a:srgbClr val="DF9142">
                    <a:alpha val="25465"/>
                  </a:srgbClr>
                </a:gs>
                <a:gs pos="28571">
                  <a:srgbClr val="DF9142">
                    <a:alpha val="20404"/>
                  </a:srgbClr>
                </a:gs>
                <a:gs pos="42857">
                  <a:srgbClr val="DF9142">
                    <a:alpha val="13902"/>
                  </a:srgbClr>
                </a:gs>
                <a:gs pos="57143">
                  <a:srgbClr val="DF9142">
                    <a:alpha val="7959"/>
                  </a:srgbClr>
                </a:gs>
                <a:gs pos="71429">
                  <a:srgbClr val="DF9142">
                    <a:alpha val="3808"/>
                  </a:srgbClr>
                </a:gs>
                <a:gs pos="85714">
                  <a:srgbClr val="DF9142">
                    <a:alpha val="1523"/>
                  </a:srgbClr>
                </a:gs>
                <a:gs pos="100000">
                  <a:srgbClr val="DF9142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-10224935">
              <a:off x="3015811" y="237349"/>
              <a:ext cx="782900" cy="751228"/>
            </a:xfrm>
            <a:prstGeom prst="ellipse">
              <a:avLst/>
            </a:prstGeom>
            <a:gradFill>
              <a:gsLst>
                <a:gs pos="0">
                  <a:srgbClr val="FFCEFF">
                    <a:alpha val="32968"/>
                  </a:srgbClr>
                </a:gs>
                <a:gs pos="14286">
                  <a:srgbClr val="FFCEFF">
                    <a:alpha val="30764"/>
                  </a:srgbClr>
                </a:gs>
                <a:gs pos="28571">
                  <a:srgbClr val="FFCEFF">
                    <a:alpha val="24833"/>
                  </a:srgbClr>
                </a:gs>
                <a:gs pos="42857">
                  <a:srgbClr val="FFCEFF">
                    <a:alpha val="17075"/>
                  </a:srgbClr>
                </a:gs>
                <a:gs pos="57143">
                  <a:srgbClr val="FFCEFF">
                    <a:alpha val="9855"/>
                  </a:srgbClr>
                </a:gs>
                <a:gs pos="71429">
                  <a:srgbClr val="FFCEFF">
                    <a:alpha val="4740"/>
                  </a:srgbClr>
                </a:gs>
                <a:gs pos="85714">
                  <a:srgbClr val="FFCEFF">
                    <a:alpha val="1902"/>
                  </a:srgbClr>
                </a:gs>
                <a:gs pos="100000">
                  <a:srgbClr val="FFC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5822698">
              <a:off x="2871881" y="434635"/>
              <a:ext cx="678501" cy="549584"/>
            </a:xfrm>
            <a:prstGeom prst="ellipse">
              <a:avLst/>
            </a:prstGeom>
            <a:gradFill>
              <a:gsLst>
                <a:gs pos="0">
                  <a:srgbClr val="FFFFFF">
                    <a:alpha val="32899"/>
                  </a:srgbClr>
                </a:gs>
                <a:gs pos="14286">
                  <a:srgbClr val="FFFFFF">
                    <a:alpha val="30698"/>
                  </a:srgbClr>
                </a:gs>
                <a:gs pos="28571">
                  <a:srgbClr val="FFFFFF">
                    <a:alpha val="24778"/>
                  </a:srgbClr>
                </a:gs>
                <a:gs pos="42857">
                  <a:srgbClr val="FFFFFF">
                    <a:alpha val="17035"/>
                  </a:srgbClr>
                </a:gs>
                <a:gs pos="57143">
                  <a:srgbClr val="FFFFFF">
                    <a:alpha val="9831"/>
                  </a:srgbClr>
                </a:gs>
                <a:gs pos="71429">
                  <a:srgbClr val="FFFFFF">
                    <a:alpha val="4728"/>
                  </a:srgbClr>
                </a:gs>
                <a:gs pos="85714">
                  <a:srgbClr val="FFFFFF">
                    <a:alpha val="1897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10197183">
              <a:off x="2546122" y="288561"/>
              <a:ext cx="1042457" cy="778770"/>
            </a:xfrm>
            <a:prstGeom prst="ellipse">
              <a:avLst/>
            </a:prstGeom>
            <a:gradFill>
              <a:gsLst>
                <a:gs pos="0">
                  <a:srgbClr val="8700A9">
                    <a:alpha val="32968"/>
                  </a:srgbClr>
                </a:gs>
                <a:gs pos="14286">
                  <a:srgbClr val="8700A9">
                    <a:alpha val="30764"/>
                  </a:srgbClr>
                </a:gs>
                <a:gs pos="28571">
                  <a:srgbClr val="8700A9">
                    <a:alpha val="24833"/>
                  </a:srgbClr>
                </a:gs>
                <a:gs pos="42857">
                  <a:srgbClr val="8700A9">
                    <a:alpha val="17075"/>
                  </a:srgbClr>
                </a:gs>
                <a:gs pos="57143">
                  <a:srgbClr val="8700A9">
                    <a:alpha val="9855"/>
                  </a:srgbClr>
                </a:gs>
                <a:gs pos="71429">
                  <a:srgbClr val="8700A9">
                    <a:alpha val="4740"/>
                  </a:srgbClr>
                </a:gs>
                <a:gs pos="85714">
                  <a:srgbClr val="8700A9">
                    <a:alpha val="1902"/>
                  </a:srgbClr>
                </a:gs>
                <a:gs pos="100000">
                  <a:srgbClr val="8700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-8546610">
              <a:off x="2426174" y="405627"/>
              <a:ext cx="903593" cy="696089"/>
            </a:xfrm>
            <a:prstGeom prst="ellipse">
              <a:avLst/>
            </a:prstGeom>
            <a:gradFill>
              <a:gsLst>
                <a:gs pos="0">
                  <a:srgbClr val="BE0059">
                    <a:alpha val="32101"/>
                  </a:srgbClr>
                </a:gs>
                <a:gs pos="14286">
                  <a:srgbClr val="BE0059">
                    <a:alpha val="29941"/>
                  </a:srgbClr>
                </a:gs>
                <a:gs pos="28571">
                  <a:srgbClr val="BE0059">
                    <a:alpha val="24140"/>
                  </a:srgbClr>
                </a:gs>
                <a:gs pos="42857">
                  <a:srgbClr val="BE0059">
                    <a:alpha val="16575"/>
                  </a:srgbClr>
                </a:gs>
                <a:gs pos="57143">
                  <a:srgbClr val="BE0059">
                    <a:alpha val="9554"/>
                  </a:srgbClr>
                </a:gs>
                <a:gs pos="71429">
                  <a:srgbClr val="BE0059">
                    <a:alpha val="4592"/>
                  </a:srgbClr>
                </a:gs>
                <a:gs pos="85714">
                  <a:srgbClr val="BE0059">
                    <a:alpha val="1841"/>
                  </a:srgbClr>
                </a:gs>
                <a:gs pos="100000">
                  <a:srgbClr val="BE0059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-8127457">
              <a:off x="2175362" y="587961"/>
              <a:ext cx="826268" cy="321533"/>
            </a:xfrm>
            <a:prstGeom prst="ellipse">
              <a:avLst/>
            </a:prstGeom>
            <a:gradFill>
              <a:gsLst>
                <a:gs pos="0">
                  <a:srgbClr val="C00081">
                    <a:alpha val="32968"/>
                  </a:srgbClr>
                </a:gs>
                <a:gs pos="14286">
                  <a:srgbClr val="C00081">
                    <a:alpha val="30764"/>
                  </a:srgbClr>
                </a:gs>
                <a:gs pos="28571">
                  <a:srgbClr val="C00081">
                    <a:alpha val="24833"/>
                  </a:srgbClr>
                </a:gs>
                <a:gs pos="42857">
                  <a:srgbClr val="C00081">
                    <a:alpha val="17075"/>
                  </a:srgbClr>
                </a:gs>
                <a:gs pos="57143">
                  <a:srgbClr val="C00081">
                    <a:alpha val="9855"/>
                  </a:srgbClr>
                </a:gs>
                <a:gs pos="71429">
                  <a:srgbClr val="C00081">
                    <a:alpha val="4740"/>
                  </a:srgbClr>
                </a:gs>
                <a:gs pos="85714">
                  <a:srgbClr val="C00081">
                    <a:alpha val="1902"/>
                  </a:srgbClr>
                </a:gs>
                <a:gs pos="100000">
                  <a:srgbClr val="C0008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9540954">
              <a:off x="1573056" y="374663"/>
              <a:ext cx="801098" cy="511706"/>
            </a:xfrm>
            <a:prstGeom prst="ellipse">
              <a:avLst/>
            </a:prstGeom>
            <a:gradFill>
              <a:gsLst>
                <a:gs pos="0">
                  <a:srgbClr val="0000FF">
                    <a:alpha val="8949"/>
                  </a:srgbClr>
                </a:gs>
                <a:gs pos="14286">
                  <a:srgbClr val="0000FF">
                    <a:alpha val="8256"/>
                  </a:srgbClr>
                </a:gs>
                <a:gs pos="28571">
                  <a:srgbClr val="0000FF">
                    <a:alpha val="6471"/>
                  </a:srgbClr>
                </a:gs>
                <a:gs pos="42857">
                  <a:srgbClr val="0000FF">
                    <a:alpha val="4293"/>
                  </a:srgbClr>
                </a:gs>
                <a:gs pos="57143">
                  <a:srgbClr val="0000FF">
                    <a:alpha val="2402"/>
                  </a:srgbClr>
                </a:gs>
                <a:gs pos="71429">
                  <a:srgbClr val="0000FF">
                    <a:alpha val="1132"/>
                  </a:srgbClr>
                </a:gs>
                <a:gs pos="85714">
                  <a:srgbClr val="0000FF">
                    <a:alpha val="449"/>
                  </a:srgbClr>
                </a:gs>
                <a:gs pos="100000">
                  <a:srgbClr val="0000FF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8774768">
              <a:off x="1530066" y="407306"/>
              <a:ext cx="601702" cy="383076"/>
            </a:xfrm>
            <a:prstGeom prst="ellipse">
              <a:avLst/>
            </a:prstGeom>
            <a:gradFill>
              <a:gsLst>
                <a:gs pos="0">
                  <a:srgbClr val="0075FF">
                    <a:alpha val="21635"/>
                  </a:srgbClr>
                </a:gs>
                <a:gs pos="14286">
                  <a:srgbClr val="0075FF">
                    <a:alpha val="20074"/>
                  </a:srgbClr>
                </a:gs>
                <a:gs pos="28571">
                  <a:srgbClr val="0075FF">
                    <a:alpha val="15969"/>
                  </a:srgbClr>
                </a:gs>
                <a:gs pos="42857">
                  <a:srgbClr val="0075FF">
                    <a:alpha val="10785"/>
                  </a:srgbClr>
                </a:gs>
                <a:gs pos="57143">
                  <a:srgbClr val="0075FF">
                    <a:alpha val="6127"/>
                  </a:srgbClr>
                </a:gs>
                <a:gs pos="71429">
                  <a:srgbClr val="0075FF">
                    <a:alpha val="2916"/>
                  </a:srgbClr>
                </a:gs>
                <a:gs pos="85714">
                  <a:srgbClr val="0075FF">
                    <a:alpha val="1164"/>
                  </a:srgbClr>
                </a:gs>
                <a:gs pos="100000">
                  <a:srgbClr val="0075F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6306467">
              <a:off x="1316006" y="448675"/>
              <a:ext cx="555042" cy="477260"/>
            </a:xfrm>
            <a:prstGeom prst="ellipse">
              <a:avLst/>
            </a:prstGeom>
            <a:gradFill>
              <a:gsLst>
                <a:gs pos="0">
                  <a:srgbClr val="0000FF">
                    <a:alpha val="21710"/>
                  </a:srgbClr>
                </a:gs>
                <a:gs pos="14286">
                  <a:srgbClr val="0000FF">
                    <a:alpha val="20145"/>
                  </a:srgbClr>
                </a:gs>
                <a:gs pos="28571">
                  <a:srgbClr val="0000FF">
                    <a:alpha val="16026"/>
                  </a:srgbClr>
                </a:gs>
                <a:gs pos="42857">
                  <a:srgbClr val="0000FF">
                    <a:alpha val="10825"/>
                  </a:srgbClr>
                </a:gs>
                <a:gs pos="57143">
                  <a:srgbClr val="0000FF">
                    <a:alpha val="6151"/>
                  </a:srgbClr>
                </a:gs>
                <a:gs pos="71429">
                  <a:srgbClr val="0000FF">
                    <a:alpha val="2928"/>
                  </a:srgbClr>
                </a:gs>
                <a:gs pos="85714">
                  <a:srgbClr val="0000FF">
                    <a:alpha val="1168"/>
                  </a:srgbClr>
                </a:gs>
                <a:gs pos="100000">
                  <a:srgbClr val="0000FF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3666342">
              <a:off x="1109646" y="541933"/>
              <a:ext cx="678350" cy="437646"/>
            </a:xfrm>
            <a:prstGeom prst="ellipse">
              <a:avLst/>
            </a:prstGeom>
            <a:gradFill>
              <a:gsLst>
                <a:gs pos="0">
                  <a:srgbClr val="00FFFF">
                    <a:alpha val="23796"/>
                  </a:srgbClr>
                </a:gs>
                <a:gs pos="14286">
                  <a:srgbClr val="00FFFF">
                    <a:alpha val="22102"/>
                  </a:srgbClr>
                </a:gs>
                <a:gs pos="28571">
                  <a:srgbClr val="00FFFF">
                    <a:alpha val="17629"/>
                  </a:srgbClr>
                </a:gs>
                <a:gs pos="42857">
                  <a:srgbClr val="00FFFF">
                    <a:alpha val="11945"/>
                  </a:srgbClr>
                </a:gs>
                <a:gs pos="57143">
                  <a:srgbClr val="00FFFF">
                    <a:alpha val="6806"/>
                  </a:srgbClr>
                </a:gs>
                <a:gs pos="71429">
                  <a:srgbClr val="00FFFF">
                    <a:alpha val="3246"/>
                  </a:srgbClr>
                </a:gs>
                <a:gs pos="85714">
                  <a:srgbClr val="00FFFF">
                    <a:alpha val="1296"/>
                  </a:srgbClr>
                </a:gs>
                <a:gs pos="100000">
                  <a:srgbClr val="00FFFF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7748431">
              <a:off x="991380" y="533568"/>
              <a:ext cx="465873" cy="304728"/>
            </a:xfrm>
            <a:prstGeom prst="ellipse">
              <a:avLst/>
            </a:prstGeom>
            <a:gradFill>
              <a:gsLst>
                <a:gs pos="0">
                  <a:srgbClr val="4BFFFF">
                    <a:alpha val="32006"/>
                  </a:srgbClr>
                </a:gs>
                <a:gs pos="14286">
                  <a:srgbClr val="4BFFFF">
                    <a:alpha val="29851"/>
                  </a:srgbClr>
                </a:gs>
                <a:gs pos="28571">
                  <a:srgbClr val="4BFFFF">
                    <a:alpha val="24065"/>
                  </a:srgbClr>
                </a:gs>
                <a:gs pos="42857">
                  <a:srgbClr val="4BFFFF">
                    <a:alpha val="16520"/>
                  </a:srgbClr>
                </a:gs>
                <a:gs pos="57143">
                  <a:srgbClr val="4BFFFF">
                    <a:alpha val="9521"/>
                  </a:srgbClr>
                </a:gs>
                <a:gs pos="71429">
                  <a:srgbClr val="4BFFFF">
                    <a:alpha val="4575"/>
                  </a:srgbClr>
                </a:gs>
                <a:gs pos="85714">
                  <a:srgbClr val="4BFFFF">
                    <a:alpha val="1835"/>
                  </a:srgbClr>
                </a:gs>
                <a:gs pos="100000">
                  <a:srgbClr val="4BFF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-9616615">
              <a:off x="947338" y="567478"/>
              <a:ext cx="436158" cy="253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7650072">
              <a:off x="291303" y="548364"/>
              <a:ext cx="802259" cy="329887"/>
            </a:xfrm>
            <a:prstGeom prst="ellipse">
              <a:avLst/>
            </a:prstGeom>
            <a:gradFill>
              <a:gsLst>
                <a:gs pos="0">
                  <a:srgbClr val="FFA6FF">
                    <a:alpha val="9130"/>
                  </a:srgbClr>
                </a:gs>
                <a:gs pos="14286">
                  <a:srgbClr val="FFA6FF">
                    <a:alpha val="8423"/>
                  </a:srgbClr>
                </a:gs>
                <a:gs pos="28571">
                  <a:srgbClr val="FFA6FF">
                    <a:alpha val="6604"/>
                  </a:srgbClr>
                </a:gs>
                <a:gs pos="42857">
                  <a:srgbClr val="FFA6FF">
                    <a:alpha val="4382"/>
                  </a:srgbClr>
                </a:gs>
                <a:gs pos="57143">
                  <a:srgbClr val="FFA6FF">
                    <a:alpha val="2453"/>
                  </a:srgbClr>
                </a:gs>
                <a:gs pos="71429">
                  <a:srgbClr val="FFA6FF">
                    <a:alpha val="1156"/>
                  </a:srgbClr>
                </a:gs>
                <a:gs pos="85714">
                  <a:srgbClr val="FFA6FF">
                    <a:alpha val="459"/>
                  </a:srgbClr>
                </a:gs>
                <a:gs pos="100000">
                  <a:srgbClr val="FFA6FF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7253925">
              <a:off x="209538" y="447639"/>
              <a:ext cx="736612" cy="482623"/>
            </a:xfrm>
            <a:prstGeom prst="ellipse">
              <a:avLst/>
            </a:prstGeom>
            <a:gradFill>
              <a:gsLst>
                <a:gs pos="0">
                  <a:srgbClr val="FF718B">
                    <a:alpha val="14252"/>
                  </a:srgbClr>
                </a:gs>
                <a:gs pos="14286">
                  <a:srgbClr val="FF718B">
                    <a:alpha val="13179"/>
                  </a:srgbClr>
                </a:gs>
                <a:gs pos="28571">
                  <a:srgbClr val="FF718B">
                    <a:alpha val="10393"/>
                  </a:srgbClr>
                </a:gs>
                <a:gs pos="42857">
                  <a:srgbClr val="FF718B">
                    <a:alpha val="6945"/>
                  </a:srgbClr>
                </a:gs>
                <a:gs pos="57143">
                  <a:srgbClr val="FF718B">
                    <a:alpha val="3910"/>
                  </a:srgbClr>
                </a:gs>
                <a:gs pos="71429">
                  <a:srgbClr val="FF718B">
                    <a:alpha val="1850"/>
                  </a:srgbClr>
                </a:gs>
                <a:gs pos="85714">
                  <a:srgbClr val="FF718B">
                    <a:alpha val="735"/>
                  </a:srgbClr>
                </a:gs>
                <a:gs pos="100000">
                  <a:srgbClr val="FF718B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4893198">
              <a:off x="-89929" y="365625"/>
              <a:ext cx="751854" cy="676507"/>
            </a:xfrm>
            <a:prstGeom prst="ellipse">
              <a:avLst/>
            </a:prstGeom>
            <a:gradFill>
              <a:gsLst>
                <a:gs pos="0">
                  <a:srgbClr val="F8BA86">
                    <a:alpha val="20079"/>
                  </a:srgbClr>
                </a:gs>
                <a:gs pos="14286">
                  <a:srgbClr val="F8BA86">
                    <a:alpha val="18617"/>
                  </a:srgbClr>
                </a:gs>
                <a:gs pos="28571">
                  <a:srgbClr val="F8BA86">
                    <a:alpha val="14782"/>
                  </a:srgbClr>
                </a:gs>
                <a:gs pos="42857">
                  <a:srgbClr val="F8BA86">
                    <a:alpha val="9960"/>
                  </a:srgbClr>
                </a:gs>
                <a:gs pos="57143">
                  <a:srgbClr val="F8BA86">
                    <a:alpha val="5648"/>
                  </a:srgbClr>
                </a:gs>
                <a:gs pos="71429">
                  <a:srgbClr val="F8BA86">
                    <a:alpha val="2685"/>
                  </a:srgbClr>
                </a:gs>
                <a:gs pos="85714">
                  <a:srgbClr val="F8BA86">
                    <a:alpha val="1070"/>
                  </a:srgbClr>
                </a:gs>
                <a:gs pos="100000">
                  <a:srgbClr val="F8BA86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6456581">
              <a:off x="-375167" y="482109"/>
              <a:ext cx="750334" cy="542049"/>
            </a:xfrm>
            <a:prstGeom prst="ellipse">
              <a:avLst/>
            </a:prstGeom>
            <a:gradFill>
              <a:gsLst>
                <a:gs pos="0">
                  <a:srgbClr val="E08E33">
                    <a:alpha val="18339"/>
                  </a:srgbClr>
                </a:gs>
                <a:gs pos="14286">
                  <a:srgbClr val="E08E33">
                    <a:alpha val="16990"/>
                  </a:srgbClr>
                </a:gs>
                <a:gs pos="28571">
                  <a:srgbClr val="E08E33">
                    <a:alpha val="13461"/>
                  </a:srgbClr>
                </a:gs>
                <a:gs pos="42857">
                  <a:srgbClr val="E08E33">
                    <a:alpha val="9048"/>
                  </a:srgbClr>
                </a:gs>
                <a:gs pos="57143">
                  <a:srgbClr val="E08E33">
                    <a:alpha val="5119"/>
                  </a:srgbClr>
                </a:gs>
                <a:gs pos="71429">
                  <a:srgbClr val="E08E33">
                    <a:alpha val="2430"/>
                  </a:srgbClr>
                </a:gs>
                <a:gs pos="85714">
                  <a:srgbClr val="E08E33">
                    <a:alpha val="968"/>
                  </a:srgbClr>
                </a:gs>
                <a:gs pos="100000">
                  <a:srgbClr val="E08E33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6524318">
              <a:off x="2983918" y="97162"/>
              <a:ext cx="796317" cy="783429"/>
            </a:xfrm>
            <a:prstGeom prst="ellipse">
              <a:avLst/>
            </a:prstGeom>
            <a:gradFill>
              <a:gsLst>
                <a:gs pos="0">
                  <a:srgbClr val="FFC0FF">
                    <a:alpha val="32968"/>
                  </a:srgbClr>
                </a:gs>
                <a:gs pos="14286">
                  <a:srgbClr val="FFC0FF">
                    <a:alpha val="30764"/>
                  </a:srgbClr>
                </a:gs>
                <a:gs pos="28571">
                  <a:srgbClr val="FFC0FF">
                    <a:alpha val="24833"/>
                  </a:srgbClr>
                </a:gs>
                <a:gs pos="42857">
                  <a:srgbClr val="FFC0FF">
                    <a:alpha val="17075"/>
                  </a:srgbClr>
                </a:gs>
                <a:gs pos="57143">
                  <a:srgbClr val="FFC0FF">
                    <a:alpha val="9855"/>
                  </a:srgbClr>
                </a:gs>
                <a:gs pos="71429">
                  <a:srgbClr val="FFC0FF">
                    <a:alpha val="4740"/>
                  </a:srgbClr>
                </a:gs>
                <a:gs pos="85714">
                  <a:srgbClr val="FFC0FF">
                    <a:alpha val="1902"/>
                  </a:srgbClr>
                </a:gs>
                <a:gs pos="100000">
                  <a:srgbClr val="FFC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7004728">
              <a:off x="2754729" y="192144"/>
              <a:ext cx="894223" cy="679689"/>
            </a:xfrm>
            <a:prstGeom prst="ellipse">
              <a:avLst/>
            </a:prstGeom>
            <a:gradFill>
              <a:gsLst>
                <a:gs pos="0">
                  <a:srgbClr val="FFD6FF">
                    <a:alpha val="32811"/>
                  </a:srgbClr>
                </a:gs>
                <a:gs pos="14286">
                  <a:srgbClr val="FFD6FF">
                    <a:alpha val="30614"/>
                  </a:srgbClr>
                </a:gs>
                <a:gs pos="28571">
                  <a:srgbClr val="FFD6FF">
                    <a:alpha val="24707"/>
                  </a:srgbClr>
                </a:gs>
                <a:gs pos="42857">
                  <a:srgbClr val="FFD6FF">
                    <a:alpha val="16984"/>
                  </a:srgbClr>
                </a:gs>
                <a:gs pos="57143">
                  <a:srgbClr val="FFD6FF">
                    <a:alpha val="9800"/>
                  </a:srgbClr>
                </a:gs>
                <a:gs pos="71429">
                  <a:srgbClr val="FFD6FF">
                    <a:alpha val="4713"/>
                  </a:srgbClr>
                </a:gs>
                <a:gs pos="85714">
                  <a:srgbClr val="FFD6FF">
                    <a:alpha val="1891"/>
                  </a:srgbClr>
                </a:gs>
                <a:gs pos="100000">
                  <a:srgbClr val="FFD6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5744190">
              <a:off x="2639713" y="323364"/>
              <a:ext cx="780686" cy="484997"/>
            </a:xfrm>
            <a:prstGeom prst="ellipse">
              <a:avLst/>
            </a:prstGeom>
            <a:gradFill>
              <a:gsLst>
                <a:gs pos="0">
                  <a:srgbClr val="B30000">
                    <a:alpha val="26227"/>
                  </a:srgbClr>
                </a:gs>
                <a:gs pos="14286">
                  <a:srgbClr val="B30000">
                    <a:alpha val="24390"/>
                  </a:srgbClr>
                </a:gs>
                <a:gs pos="28571">
                  <a:srgbClr val="B30000">
                    <a:alpha val="19513"/>
                  </a:srgbClr>
                </a:gs>
                <a:gs pos="42857">
                  <a:srgbClr val="B30000">
                    <a:alpha val="13271"/>
                  </a:srgbClr>
                </a:gs>
                <a:gs pos="57143">
                  <a:srgbClr val="B30000">
                    <a:alpha val="7586"/>
                  </a:srgbClr>
                </a:gs>
                <a:gs pos="71429">
                  <a:srgbClr val="B30000">
                    <a:alpha val="3626"/>
                  </a:srgbClr>
                </a:gs>
                <a:gs pos="85714">
                  <a:srgbClr val="B30000">
                    <a:alpha val="1450"/>
                  </a:srgbClr>
                </a:gs>
                <a:gs pos="100000">
                  <a:srgbClr val="B3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-8290962">
              <a:off x="2432343" y="246176"/>
              <a:ext cx="765352" cy="477901"/>
            </a:xfrm>
            <a:prstGeom prst="ellipse">
              <a:avLst/>
            </a:prstGeom>
            <a:gradFill>
              <a:gsLst>
                <a:gs pos="0">
                  <a:srgbClr val="B900A4">
                    <a:alpha val="21186"/>
                  </a:srgbClr>
                </a:gs>
                <a:gs pos="14286">
                  <a:srgbClr val="B900A4">
                    <a:alpha val="19653"/>
                  </a:srgbClr>
                </a:gs>
                <a:gs pos="28571">
                  <a:srgbClr val="B900A4">
                    <a:alpha val="15625"/>
                  </a:srgbClr>
                </a:gs>
                <a:gs pos="42857">
                  <a:srgbClr val="B900A4">
                    <a:alpha val="10546"/>
                  </a:srgbClr>
                </a:gs>
                <a:gs pos="57143">
                  <a:srgbClr val="B900A4">
                    <a:alpha val="5988"/>
                  </a:srgbClr>
                </a:gs>
                <a:gs pos="71429">
                  <a:srgbClr val="B900A4">
                    <a:alpha val="2849"/>
                  </a:srgbClr>
                </a:gs>
                <a:gs pos="85714">
                  <a:srgbClr val="B900A4">
                    <a:alpha val="1136"/>
                  </a:srgbClr>
                </a:gs>
                <a:gs pos="100000">
                  <a:srgbClr val="B900A4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3836331">
              <a:off x="2267332" y="354506"/>
              <a:ext cx="800533" cy="497947"/>
            </a:xfrm>
            <a:prstGeom prst="ellipse">
              <a:avLst/>
            </a:prstGeom>
            <a:gradFill>
              <a:gsLst>
                <a:gs pos="0">
                  <a:srgbClr val="B7009B">
                    <a:alpha val="26150"/>
                  </a:srgbClr>
                </a:gs>
                <a:gs pos="14286">
                  <a:srgbClr val="B7009B">
                    <a:alpha val="24317"/>
                  </a:srgbClr>
                </a:gs>
                <a:gs pos="28571">
                  <a:srgbClr val="B7009B">
                    <a:alpha val="19453"/>
                  </a:srgbClr>
                </a:gs>
                <a:gs pos="42857">
                  <a:srgbClr val="B7009B">
                    <a:alpha val="13229"/>
                  </a:srgbClr>
                </a:gs>
                <a:gs pos="57143">
                  <a:srgbClr val="B7009B">
                    <a:alpha val="7561"/>
                  </a:srgbClr>
                </a:gs>
                <a:gs pos="71429">
                  <a:srgbClr val="B7009B">
                    <a:alpha val="3613"/>
                  </a:srgbClr>
                </a:gs>
                <a:gs pos="85714">
                  <a:srgbClr val="B7009B">
                    <a:alpha val="1445"/>
                  </a:srgbClr>
                </a:gs>
                <a:gs pos="100000">
                  <a:srgbClr val="B7009B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2823032">
              <a:off x="1925005" y="361391"/>
              <a:ext cx="885200" cy="339106"/>
            </a:xfrm>
            <a:prstGeom prst="ellipse">
              <a:avLst/>
            </a:prstGeom>
            <a:gradFill>
              <a:gsLst>
                <a:gs pos="0">
                  <a:srgbClr val="D700FF">
                    <a:alpha val="11809"/>
                  </a:srgbClr>
                </a:gs>
                <a:gs pos="14286">
                  <a:srgbClr val="D700FF">
                    <a:alpha val="10908"/>
                  </a:srgbClr>
                </a:gs>
                <a:gs pos="28571">
                  <a:srgbClr val="D700FF">
                    <a:alpha val="8578"/>
                  </a:srgbClr>
                </a:gs>
                <a:gs pos="42857">
                  <a:srgbClr val="D700FF">
                    <a:alpha val="5713"/>
                  </a:srgbClr>
                </a:gs>
                <a:gs pos="57143">
                  <a:srgbClr val="D700FF">
                    <a:alpha val="3207"/>
                  </a:srgbClr>
                </a:gs>
                <a:gs pos="71429">
                  <a:srgbClr val="D700FF">
                    <a:alpha val="1514"/>
                  </a:srgbClr>
                </a:gs>
                <a:gs pos="85714">
                  <a:srgbClr val="D700FF">
                    <a:alpha val="602"/>
                  </a:srgbClr>
                </a:gs>
                <a:gs pos="100000">
                  <a:srgbClr val="D700FF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10483375">
              <a:off x="1656716" y="402079"/>
              <a:ext cx="526322" cy="270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10038018">
              <a:off x="1613797" y="451811"/>
              <a:ext cx="567492" cy="273164"/>
            </a:xfrm>
            <a:prstGeom prst="ellipse">
              <a:avLst/>
            </a:prstGeom>
            <a:gradFill>
              <a:gsLst>
                <a:gs pos="0">
                  <a:srgbClr val="68FFFF">
                    <a:alpha val="32968"/>
                  </a:srgbClr>
                </a:gs>
                <a:gs pos="14286">
                  <a:srgbClr val="68FFFF">
                    <a:alpha val="30764"/>
                  </a:srgbClr>
                </a:gs>
                <a:gs pos="28571">
                  <a:srgbClr val="68FFFF">
                    <a:alpha val="24833"/>
                  </a:srgbClr>
                </a:gs>
                <a:gs pos="42857">
                  <a:srgbClr val="68FFFF">
                    <a:alpha val="17075"/>
                  </a:srgbClr>
                </a:gs>
                <a:gs pos="57143">
                  <a:srgbClr val="68FFFF">
                    <a:alpha val="9855"/>
                  </a:srgbClr>
                </a:gs>
                <a:gs pos="71429">
                  <a:srgbClr val="68FFFF">
                    <a:alpha val="4740"/>
                  </a:srgbClr>
                </a:gs>
                <a:gs pos="85714">
                  <a:srgbClr val="68FFFF">
                    <a:alpha val="1902"/>
                  </a:srgbClr>
                </a:gs>
                <a:gs pos="100000">
                  <a:srgbClr val="6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-9925174">
              <a:off x="1138586" y="479031"/>
              <a:ext cx="649225" cy="28417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-9698384">
              <a:off x="585429" y="255464"/>
              <a:ext cx="718557" cy="469716"/>
            </a:xfrm>
            <a:prstGeom prst="ellipse">
              <a:avLst/>
            </a:prstGeom>
            <a:gradFill>
              <a:gsLst>
                <a:gs pos="0">
                  <a:srgbClr val="FF00FF">
                    <a:alpha val="3756"/>
                  </a:srgbClr>
                </a:gs>
                <a:gs pos="14286">
                  <a:srgbClr val="FF00FF">
                    <a:alpha val="3457"/>
                  </a:srgbClr>
                </a:gs>
                <a:gs pos="28571">
                  <a:srgbClr val="FF00FF">
                    <a:alpha val="2695"/>
                  </a:srgbClr>
                </a:gs>
                <a:gs pos="42857">
                  <a:srgbClr val="FF00FF">
                    <a:alpha val="1776"/>
                  </a:srgbClr>
                </a:gs>
                <a:gs pos="57143">
                  <a:srgbClr val="FF00FF">
                    <a:alpha val="988"/>
                  </a:srgbClr>
                </a:gs>
                <a:gs pos="71429">
                  <a:srgbClr val="FF00FF">
                    <a:alpha val="464"/>
                  </a:srgbClr>
                </a:gs>
                <a:gs pos="85714">
                  <a:srgbClr val="FF00FF">
                    <a:alpha val="184"/>
                  </a:srgbClr>
                </a:gs>
                <a:gs pos="100000">
                  <a:srgbClr val="FF00FF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10699826">
              <a:off x="344812" y="216638"/>
              <a:ext cx="733783" cy="584594"/>
            </a:xfrm>
            <a:prstGeom prst="ellipse">
              <a:avLst/>
            </a:prstGeom>
            <a:gradFill>
              <a:gsLst>
                <a:gs pos="0">
                  <a:srgbClr val="FFE3FF">
                    <a:alpha val="15682"/>
                  </a:srgbClr>
                </a:gs>
                <a:gs pos="14286">
                  <a:srgbClr val="FFE3FF">
                    <a:alpha val="14510"/>
                  </a:srgbClr>
                </a:gs>
                <a:gs pos="28571">
                  <a:srgbClr val="FFE3FF">
                    <a:alpha val="11461"/>
                  </a:srgbClr>
                </a:gs>
                <a:gs pos="42857">
                  <a:srgbClr val="FFE3FF">
                    <a:alpha val="7674"/>
                  </a:srgbClr>
                </a:gs>
                <a:gs pos="57143">
                  <a:srgbClr val="FFE3FF">
                    <a:alpha val="4328"/>
                  </a:srgbClr>
                </a:gs>
                <a:gs pos="71429">
                  <a:srgbClr val="FFE3FF">
                    <a:alpha val="2050"/>
                  </a:srgbClr>
                </a:gs>
                <a:gs pos="85714">
                  <a:srgbClr val="FFE3FF">
                    <a:alpha val="816"/>
                  </a:srgbClr>
                </a:gs>
                <a:gs pos="100000">
                  <a:srgbClr val="FFE3FF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7341440">
              <a:off x="146947" y="272520"/>
              <a:ext cx="689744" cy="534256"/>
            </a:xfrm>
            <a:prstGeom prst="ellipse">
              <a:avLst/>
            </a:prstGeom>
            <a:gradFill>
              <a:gsLst>
                <a:gs pos="0">
                  <a:srgbClr val="FF8783">
                    <a:alpha val="15388"/>
                  </a:srgbClr>
                </a:gs>
                <a:gs pos="14286">
                  <a:srgbClr val="FF8783">
                    <a:alpha val="14236"/>
                  </a:srgbClr>
                </a:gs>
                <a:gs pos="28571">
                  <a:srgbClr val="FF8783">
                    <a:alpha val="11241"/>
                  </a:srgbClr>
                </a:gs>
                <a:gs pos="42857">
                  <a:srgbClr val="FF8783">
                    <a:alpha val="7523"/>
                  </a:srgbClr>
                </a:gs>
                <a:gs pos="57143">
                  <a:srgbClr val="FF8783">
                    <a:alpha val="4241"/>
                  </a:srgbClr>
                </a:gs>
                <a:gs pos="71429">
                  <a:srgbClr val="FF8783">
                    <a:alpha val="2008"/>
                  </a:srgbClr>
                </a:gs>
                <a:gs pos="85714">
                  <a:srgbClr val="FF8783">
                    <a:alpha val="799"/>
                  </a:srgbClr>
                </a:gs>
                <a:gs pos="100000">
                  <a:srgbClr val="FF8783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10197517">
              <a:off x="-31968" y="177867"/>
              <a:ext cx="616400" cy="566688"/>
            </a:xfrm>
            <a:prstGeom prst="ellipse">
              <a:avLst/>
            </a:prstGeom>
            <a:gradFill>
              <a:gsLst>
                <a:gs pos="0">
                  <a:srgbClr val="E1B285">
                    <a:alpha val="27571"/>
                  </a:srgbClr>
                </a:gs>
                <a:gs pos="14286">
                  <a:srgbClr val="E1B285">
                    <a:alpha val="25657"/>
                  </a:srgbClr>
                </a:gs>
                <a:gs pos="28571">
                  <a:srgbClr val="E1B285">
                    <a:alpha val="20562"/>
                  </a:srgbClr>
                </a:gs>
                <a:gs pos="42857">
                  <a:srgbClr val="E1B285">
                    <a:alpha val="14014"/>
                  </a:srgbClr>
                </a:gs>
                <a:gs pos="57143">
                  <a:srgbClr val="E1B285">
                    <a:alpha val="8026"/>
                  </a:srgbClr>
                </a:gs>
                <a:gs pos="71429">
                  <a:srgbClr val="E1B285">
                    <a:alpha val="3841"/>
                  </a:srgbClr>
                </a:gs>
                <a:gs pos="85714">
                  <a:srgbClr val="E1B285">
                    <a:alpha val="1537"/>
                  </a:srgbClr>
                </a:gs>
                <a:gs pos="100000">
                  <a:srgbClr val="E1B285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3394199">
              <a:off x="-321769" y="295743"/>
              <a:ext cx="729708" cy="531404"/>
            </a:xfrm>
            <a:prstGeom prst="ellipse">
              <a:avLst/>
            </a:prstGeom>
            <a:gradFill>
              <a:gsLst>
                <a:gs pos="0">
                  <a:srgbClr val="CC9F4A">
                    <a:alpha val="24701"/>
                  </a:srgbClr>
                </a:gs>
                <a:gs pos="14286">
                  <a:srgbClr val="CC9F4A">
                    <a:alpha val="22953"/>
                  </a:srgbClr>
                </a:gs>
                <a:gs pos="28571">
                  <a:srgbClr val="CC9F4A">
                    <a:alpha val="18329"/>
                  </a:srgbClr>
                </a:gs>
                <a:gs pos="42857">
                  <a:srgbClr val="CC9F4A">
                    <a:alpha val="12436"/>
                  </a:srgbClr>
                </a:gs>
                <a:gs pos="57143">
                  <a:srgbClr val="CC9F4A">
                    <a:alpha val="7094"/>
                  </a:srgbClr>
                </a:gs>
                <a:gs pos="71429">
                  <a:srgbClr val="CC9F4A">
                    <a:alpha val="3386"/>
                  </a:srgbClr>
                </a:gs>
                <a:gs pos="85714">
                  <a:srgbClr val="CC9F4A">
                    <a:alpha val="1353"/>
                  </a:srgbClr>
                </a:gs>
                <a:gs pos="100000">
                  <a:srgbClr val="CC9F4A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10273911">
              <a:off x="3018835" y="-33677"/>
              <a:ext cx="824173" cy="714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-9194453">
              <a:off x="2709770" y="41360"/>
              <a:ext cx="901797" cy="465592"/>
            </a:xfrm>
            <a:prstGeom prst="ellipse">
              <a:avLst/>
            </a:prstGeom>
            <a:gradFill>
              <a:gsLst>
                <a:gs pos="0">
                  <a:srgbClr val="FF00FF">
                    <a:alpha val="4817"/>
                  </a:srgbClr>
                </a:gs>
                <a:gs pos="14286">
                  <a:srgbClr val="FF00FF">
                    <a:alpha val="4436"/>
                  </a:srgbClr>
                </a:gs>
                <a:gs pos="28571">
                  <a:srgbClr val="FF00FF">
                    <a:alpha val="3462"/>
                  </a:srgbClr>
                </a:gs>
                <a:gs pos="42857">
                  <a:srgbClr val="FF00FF">
                    <a:alpha val="2284"/>
                  </a:srgbClr>
                </a:gs>
                <a:gs pos="57143">
                  <a:srgbClr val="FF00FF">
                    <a:alpha val="1272"/>
                  </a:srgbClr>
                </a:gs>
                <a:gs pos="71429">
                  <a:srgbClr val="FF00FF">
                    <a:alpha val="598"/>
                  </a:srgbClr>
                </a:gs>
                <a:gs pos="85714">
                  <a:srgbClr val="FF00FF">
                    <a:alpha val="237"/>
                  </a:srgbClr>
                </a:gs>
                <a:gs pos="100000">
                  <a:srgbClr val="FF00FF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-8564265">
              <a:off x="2524811" y="36911"/>
              <a:ext cx="966594" cy="699415"/>
            </a:xfrm>
            <a:prstGeom prst="ellipse">
              <a:avLst/>
            </a:prstGeom>
            <a:gradFill>
              <a:gsLst>
                <a:gs pos="0">
                  <a:srgbClr val="AD00A9">
                    <a:alpha val="29363"/>
                  </a:srgbClr>
                </a:gs>
                <a:gs pos="14286">
                  <a:srgbClr val="AD00A9">
                    <a:alpha val="27349"/>
                  </a:srgbClr>
                </a:gs>
                <a:gs pos="28571">
                  <a:srgbClr val="AD00A9">
                    <a:alpha val="21970"/>
                  </a:srgbClr>
                </a:gs>
                <a:gs pos="42857">
                  <a:srgbClr val="AD00A9">
                    <a:alpha val="15017"/>
                  </a:srgbClr>
                </a:gs>
                <a:gs pos="57143">
                  <a:srgbClr val="AD00A9">
                    <a:alpha val="8622"/>
                  </a:srgbClr>
                </a:gs>
                <a:gs pos="71429">
                  <a:srgbClr val="AD00A9">
                    <a:alpha val="4133"/>
                  </a:srgbClr>
                </a:gs>
                <a:gs pos="85714">
                  <a:srgbClr val="AD00A9">
                    <a:alpha val="1655"/>
                  </a:srgbClr>
                </a:gs>
                <a:gs pos="100000">
                  <a:srgbClr val="AD00A9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9616305">
              <a:off x="2405460" y="56015"/>
              <a:ext cx="787003" cy="516528"/>
            </a:xfrm>
            <a:prstGeom prst="ellipse">
              <a:avLst/>
            </a:prstGeom>
            <a:gradFill>
              <a:gsLst>
                <a:gs pos="0">
                  <a:srgbClr val="C5008B">
                    <a:alpha val="16758"/>
                  </a:srgbClr>
                </a:gs>
                <a:gs pos="14286">
                  <a:srgbClr val="C5008B">
                    <a:alpha val="15514"/>
                  </a:srgbClr>
                </a:gs>
                <a:gs pos="28571">
                  <a:srgbClr val="C5008B">
                    <a:alpha val="12269"/>
                  </a:srgbClr>
                </a:gs>
                <a:gs pos="42857">
                  <a:srgbClr val="C5008B">
                    <a:alpha val="8228"/>
                  </a:srgbClr>
                </a:gs>
                <a:gs pos="57143">
                  <a:srgbClr val="C5008B">
                    <a:alpha val="4646"/>
                  </a:srgbClr>
                </a:gs>
                <a:gs pos="71429">
                  <a:srgbClr val="C5008B">
                    <a:alpha val="2202"/>
                  </a:srgbClr>
                </a:gs>
                <a:gs pos="85714">
                  <a:srgbClr val="C5008B">
                    <a:alpha val="877"/>
                  </a:srgbClr>
                </a:gs>
                <a:gs pos="100000">
                  <a:srgbClr val="C5008B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6290480">
              <a:off x="2104774" y="89100"/>
              <a:ext cx="911504" cy="555118"/>
            </a:xfrm>
            <a:prstGeom prst="ellipse">
              <a:avLst/>
            </a:prstGeom>
            <a:gradFill>
              <a:gsLst>
                <a:gs pos="0">
                  <a:srgbClr val="CD00FF">
                    <a:alpha val="23655"/>
                  </a:srgbClr>
                </a:gs>
                <a:gs pos="14286">
                  <a:srgbClr val="CD00FF">
                    <a:alpha val="21970"/>
                  </a:srgbClr>
                </a:gs>
                <a:gs pos="28571">
                  <a:srgbClr val="CD00FF">
                    <a:alpha val="17521"/>
                  </a:srgbClr>
                </a:gs>
                <a:gs pos="42857">
                  <a:srgbClr val="CD00FF">
                    <a:alpha val="11869"/>
                  </a:srgbClr>
                </a:gs>
                <a:gs pos="57143">
                  <a:srgbClr val="CD00FF">
                    <a:alpha val="6761"/>
                  </a:srgbClr>
                </a:gs>
                <a:gs pos="71429">
                  <a:srgbClr val="CD00FF">
                    <a:alpha val="3224"/>
                  </a:srgbClr>
                </a:gs>
                <a:gs pos="85714">
                  <a:srgbClr val="CD00FF">
                    <a:alpha val="1287"/>
                  </a:srgbClr>
                </a:gs>
                <a:gs pos="100000">
                  <a:srgbClr val="CD00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7857393">
              <a:off x="1946996" y="67580"/>
              <a:ext cx="797426" cy="504673"/>
            </a:xfrm>
            <a:prstGeom prst="ellipse">
              <a:avLst/>
            </a:prstGeom>
            <a:gradFill>
              <a:gsLst>
                <a:gs pos="0">
                  <a:srgbClr val="ED00FF">
                    <a:alpha val="11252"/>
                  </a:srgbClr>
                </a:gs>
                <a:gs pos="14286">
                  <a:srgbClr val="ED00FF">
                    <a:alpha val="10391"/>
                  </a:srgbClr>
                </a:gs>
                <a:gs pos="28571">
                  <a:srgbClr val="ED00FF">
                    <a:alpha val="8166"/>
                  </a:srgbClr>
                </a:gs>
                <a:gs pos="42857">
                  <a:srgbClr val="ED00FF">
                    <a:alpha val="5434"/>
                  </a:srgbClr>
                </a:gs>
                <a:gs pos="57143">
                  <a:srgbClr val="ED00FF">
                    <a:alpha val="3049"/>
                  </a:srgbClr>
                </a:gs>
                <a:gs pos="71429">
                  <a:srgbClr val="ED00FF">
                    <a:alpha val="1439"/>
                  </a:srgbClr>
                </a:gs>
                <a:gs pos="85714">
                  <a:srgbClr val="ED00FF">
                    <a:alpha val="571"/>
                  </a:srgbClr>
                </a:gs>
                <a:gs pos="100000">
                  <a:srgbClr val="ED00FF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10363827">
              <a:off x="1758190" y="-42179"/>
              <a:ext cx="838878" cy="549967"/>
            </a:xfrm>
            <a:prstGeom prst="ellipse">
              <a:avLst/>
            </a:prstGeom>
            <a:gradFill>
              <a:gsLst>
                <a:gs pos="0">
                  <a:srgbClr val="D300FF">
                    <a:alpha val="14506"/>
                  </a:srgbClr>
                </a:gs>
                <a:gs pos="14286">
                  <a:srgbClr val="D300FF">
                    <a:alpha val="13415"/>
                  </a:srgbClr>
                </a:gs>
                <a:gs pos="28571">
                  <a:srgbClr val="D300FF">
                    <a:alpha val="10582"/>
                  </a:srgbClr>
                </a:gs>
                <a:gs pos="42857">
                  <a:srgbClr val="D300FF">
                    <a:alpha val="7073"/>
                  </a:srgbClr>
                </a:gs>
                <a:gs pos="57143">
                  <a:srgbClr val="D300FF">
                    <a:alpha val="3983"/>
                  </a:srgbClr>
                </a:gs>
                <a:gs pos="71429">
                  <a:srgbClr val="D300FF">
                    <a:alpha val="1885"/>
                  </a:srgbClr>
                </a:gs>
                <a:gs pos="85714">
                  <a:srgbClr val="D300FF">
                    <a:alpha val="750"/>
                  </a:srgbClr>
                </a:gs>
                <a:gs pos="100000">
                  <a:srgbClr val="D300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2817583">
              <a:off x="1663179" y="112819"/>
              <a:ext cx="724165" cy="496121"/>
            </a:xfrm>
            <a:prstGeom prst="ellipse">
              <a:avLst/>
            </a:prstGeom>
            <a:gradFill>
              <a:gsLst>
                <a:gs pos="0">
                  <a:srgbClr val="FF7FFF">
                    <a:alpha val="30105"/>
                  </a:srgbClr>
                </a:gs>
                <a:gs pos="14286">
                  <a:srgbClr val="FF7FFF">
                    <a:alpha val="28050"/>
                  </a:srgbClr>
                </a:gs>
                <a:gs pos="28571">
                  <a:srgbClr val="FF7FFF">
                    <a:alpha val="22555"/>
                  </a:srgbClr>
                </a:gs>
                <a:gs pos="42857">
                  <a:srgbClr val="FF7FFF">
                    <a:alpha val="15436"/>
                  </a:srgbClr>
                </a:gs>
                <a:gs pos="57143">
                  <a:srgbClr val="FF7FFF">
                    <a:alpha val="8871"/>
                  </a:srgbClr>
                </a:gs>
                <a:gs pos="71429">
                  <a:srgbClr val="FF7FFF">
                    <a:alpha val="4255"/>
                  </a:srgbClr>
                </a:gs>
                <a:gs pos="85714">
                  <a:srgbClr val="FF7FFF">
                    <a:alpha val="1705"/>
                  </a:srgbClr>
                </a:gs>
                <a:gs pos="100000">
                  <a:srgbClr val="FF7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8928560">
              <a:off x="1480220" y="231204"/>
              <a:ext cx="562611" cy="186134"/>
            </a:xfrm>
            <a:prstGeom prst="ellipse">
              <a:avLst/>
            </a:prstGeom>
            <a:gradFill>
              <a:gsLst>
                <a:gs pos="0">
                  <a:srgbClr val="CCEEFF">
                    <a:alpha val="32968"/>
                  </a:srgbClr>
                </a:gs>
                <a:gs pos="14286">
                  <a:srgbClr val="CCEEFF">
                    <a:alpha val="30764"/>
                  </a:srgbClr>
                </a:gs>
                <a:gs pos="28571">
                  <a:srgbClr val="CCEEFF">
                    <a:alpha val="24833"/>
                  </a:srgbClr>
                </a:gs>
                <a:gs pos="42857">
                  <a:srgbClr val="CCEEFF">
                    <a:alpha val="17075"/>
                  </a:srgbClr>
                </a:gs>
                <a:gs pos="57143">
                  <a:srgbClr val="CCEEFF">
                    <a:alpha val="9855"/>
                  </a:srgbClr>
                </a:gs>
                <a:gs pos="71429">
                  <a:srgbClr val="CCEEFF">
                    <a:alpha val="4740"/>
                  </a:srgbClr>
                </a:gs>
                <a:gs pos="85714">
                  <a:srgbClr val="CCEEFF">
                    <a:alpha val="1902"/>
                  </a:srgbClr>
                </a:gs>
                <a:gs pos="100000">
                  <a:srgbClr val="CCE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8389522">
              <a:off x="1405888" y="39873"/>
              <a:ext cx="548505" cy="411978"/>
            </a:xfrm>
            <a:prstGeom prst="ellipse">
              <a:avLst/>
            </a:prstGeom>
            <a:gradFill>
              <a:gsLst>
                <a:gs pos="0">
                  <a:srgbClr val="FF62FF">
                    <a:alpha val="22304"/>
                  </a:srgbClr>
                </a:gs>
                <a:gs pos="14286">
                  <a:srgbClr val="FF62FF">
                    <a:alpha val="20702"/>
                  </a:srgbClr>
                </a:gs>
                <a:gs pos="28571">
                  <a:srgbClr val="FF62FF">
                    <a:alpha val="16482"/>
                  </a:srgbClr>
                </a:gs>
                <a:gs pos="42857">
                  <a:srgbClr val="FF62FF">
                    <a:alpha val="11142"/>
                  </a:srgbClr>
                </a:gs>
                <a:gs pos="57143">
                  <a:srgbClr val="FF62FF">
                    <a:alpha val="6336"/>
                  </a:srgbClr>
                </a:gs>
                <a:gs pos="71429">
                  <a:srgbClr val="FF62FF">
                    <a:alpha val="3018"/>
                  </a:srgbClr>
                </a:gs>
                <a:gs pos="85714">
                  <a:srgbClr val="FF62FF">
                    <a:alpha val="1204"/>
                  </a:srgbClr>
                </a:gs>
                <a:gs pos="100000">
                  <a:srgbClr val="FF62FF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6427737">
              <a:off x="1048468" y="99719"/>
              <a:ext cx="896401" cy="493073"/>
            </a:xfrm>
            <a:prstGeom prst="ellipse">
              <a:avLst/>
            </a:prstGeom>
            <a:gradFill>
              <a:gsLst>
                <a:gs pos="0">
                  <a:srgbClr val="FF00FF">
                    <a:alpha val="14529"/>
                  </a:srgbClr>
                </a:gs>
                <a:gs pos="14286">
                  <a:srgbClr val="FF00FF">
                    <a:alpha val="13437"/>
                  </a:srgbClr>
                </a:gs>
                <a:gs pos="28571">
                  <a:srgbClr val="FF00FF">
                    <a:alpha val="10599"/>
                  </a:srgbClr>
                </a:gs>
                <a:gs pos="42857">
                  <a:srgbClr val="FF00FF">
                    <a:alpha val="7085"/>
                  </a:srgbClr>
                </a:gs>
                <a:gs pos="57143">
                  <a:srgbClr val="FF00FF">
                    <a:alpha val="3990"/>
                  </a:srgbClr>
                </a:gs>
                <a:gs pos="71429">
                  <a:srgbClr val="FF00FF">
                    <a:alpha val="1888"/>
                  </a:srgbClr>
                </a:gs>
                <a:gs pos="85714">
                  <a:srgbClr val="FF00FF">
                    <a:alpha val="751"/>
                  </a:srgbClr>
                </a:gs>
                <a:gs pos="100000">
                  <a:srgbClr val="FF00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9337290">
              <a:off x="810903" y="105524"/>
              <a:ext cx="787856" cy="580339"/>
            </a:xfrm>
            <a:prstGeom prst="ellipse">
              <a:avLst/>
            </a:prstGeom>
            <a:gradFill>
              <a:gsLst>
                <a:gs pos="0">
                  <a:srgbClr val="FF00FF">
                    <a:alpha val="10234"/>
                  </a:srgbClr>
                </a:gs>
                <a:gs pos="14286">
                  <a:srgbClr val="FF00FF">
                    <a:alpha val="9446"/>
                  </a:srgbClr>
                </a:gs>
                <a:gs pos="28571">
                  <a:srgbClr val="FF00FF">
                    <a:alpha val="7415"/>
                  </a:srgbClr>
                </a:gs>
                <a:gs pos="42857">
                  <a:srgbClr val="FF00FF">
                    <a:alpha val="4928"/>
                  </a:srgbClr>
                </a:gs>
                <a:gs pos="57143">
                  <a:srgbClr val="FF00FF">
                    <a:alpha val="2761"/>
                  </a:srgbClr>
                </a:gs>
                <a:gs pos="71429">
                  <a:srgbClr val="FF00FF">
                    <a:alpha val="1302"/>
                  </a:srgbClr>
                </a:gs>
                <a:gs pos="85714">
                  <a:srgbClr val="FF00FF">
                    <a:alpha val="517"/>
                  </a:srgbClr>
                </a:gs>
                <a:gs pos="100000">
                  <a:srgbClr val="FF00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6971703">
              <a:off x="677954" y="62613"/>
              <a:ext cx="737848" cy="492343"/>
            </a:xfrm>
            <a:prstGeom prst="ellipse">
              <a:avLst/>
            </a:prstGeom>
            <a:gradFill>
              <a:gsLst>
                <a:gs pos="0">
                  <a:srgbClr val="EE4BB9">
                    <a:alpha val="13816"/>
                  </a:srgbClr>
                </a:gs>
                <a:gs pos="14286">
                  <a:srgbClr val="EE4BB9">
                    <a:alpha val="12774"/>
                  </a:srgbClr>
                </a:gs>
                <a:gs pos="28571">
                  <a:srgbClr val="EE4BB9">
                    <a:alpha val="10068"/>
                  </a:srgbClr>
                </a:gs>
                <a:gs pos="42857">
                  <a:srgbClr val="EE4BB9">
                    <a:alpha val="6723"/>
                  </a:srgbClr>
                </a:gs>
                <a:gs pos="57143">
                  <a:srgbClr val="EE4BB9">
                    <a:alpha val="3783"/>
                  </a:srgbClr>
                </a:gs>
                <a:gs pos="71429">
                  <a:srgbClr val="EE4BB9">
                    <a:alpha val="1789"/>
                  </a:srgbClr>
                </a:gs>
                <a:gs pos="85714">
                  <a:srgbClr val="EE4BB9">
                    <a:alpha val="711"/>
                  </a:srgbClr>
                </a:gs>
                <a:gs pos="100000">
                  <a:srgbClr val="EE4BB9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9" name="Splat 1759"/>
            <p:cNvSpPr>
              <a:spLocks noGrp="1"/>
            </p:cNvSpPr>
            <p:nvPr/>
          </p:nvSpPr>
          <p:spPr>
            <a:xfrm rot="10733411">
              <a:off x="568847" y="165807"/>
              <a:ext cx="591140" cy="507526"/>
            </a:xfrm>
            <a:prstGeom prst="ellipse">
              <a:avLst/>
            </a:prstGeom>
            <a:gradFill>
              <a:gsLst>
                <a:gs pos="0">
                  <a:srgbClr val="E67C85">
                    <a:alpha val="30096"/>
                  </a:srgbClr>
                </a:gs>
                <a:gs pos="14286">
                  <a:srgbClr val="E67C85">
                    <a:alpha val="28042"/>
                  </a:srgbClr>
                </a:gs>
                <a:gs pos="28571">
                  <a:srgbClr val="E67C85">
                    <a:alpha val="22548"/>
                  </a:srgbClr>
                </a:gs>
                <a:gs pos="42857">
                  <a:srgbClr val="E67C85">
                    <a:alpha val="15431"/>
                  </a:srgbClr>
                </a:gs>
                <a:gs pos="57143">
                  <a:srgbClr val="E67C85">
                    <a:alpha val="8869"/>
                  </a:srgbClr>
                </a:gs>
                <a:gs pos="71429">
                  <a:srgbClr val="E67C85">
                    <a:alpha val="4254"/>
                  </a:srgbClr>
                </a:gs>
                <a:gs pos="85714">
                  <a:srgbClr val="E67C85">
                    <a:alpha val="1704"/>
                  </a:srgbClr>
                </a:gs>
                <a:gs pos="100000">
                  <a:srgbClr val="E67C85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0" name="Splat 1760"/>
            <p:cNvSpPr>
              <a:spLocks noGrp="1"/>
            </p:cNvSpPr>
            <p:nvPr/>
          </p:nvSpPr>
          <p:spPr>
            <a:xfrm rot="9571450">
              <a:off x="354192" y="46642"/>
              <a:ext cx="678259" cy="536920"/>
            </a:xfrm>
            <a:prstGeom prst="ellipse">
              <a:avLst/>
            </a:prstGeom>
            <a:gradFill>
              <a:gsLst>
                <a:gs pos="0">
                  <a:srgbClr val="F8BACE">
                    <a:alpha val="20751"/>
                  </a:srgbClr>
                </a:gs>
                <a:gs pos="14286">
                  <a:srgbClr val="F8BACE">
                    <a:alpha val="19246"/>
                  </a:srgbClr>
                </a:gs>
                <a:gs pos="28571">
                  <a:srgbClr val="F8BACE">
                    <a:alpha val="15293"/>
                  </a:srgbClr>
                </a:gs>
                <a:gs pos="42857">
                  <a:srgbClr val="F8BACE">
                    <a:alpha val="10315"/>
                  </a:srgbClr>
                </a:gs>
                <a:gs pos="57143">
                  <a:srgbClr val="F8BACE">
                    <a:alpha val="5854"/>
                  </a:srgbClr>
                </a:gs>
                <a:gs pos="71429">
                  <a:srgbClr val="F8BACE">
                    <a:alpha val="2784"/>
                  </a:srgbClr>
                </a:gs>
                <a:gs pos="85714">
                  <a:srgbClr val="F8BACE">
                    <a:alpha val="1110"/>
                  </a:srgbClr>
                </a:gs>
                <a:gs pos="100000">
                  <a:srgbClr val="F8BACE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1" name="Splat 1761"/>
            <p:cNvSpPr>
              <a:spLocks noGrp="1"/>
            </p:cNvSpPr>
            <p:nvPr/>
          </p:nvSpPr>
          <p:spPr>
            <a:xfrm rot="8854578">
              <a:off x="155464" y="64189"/>
              <a:ext cx="745789" cy="468386"/>
            </a:xfrm>
            <a:prstGeom prst="ellipse">
              <a:avLst/>
            </a:prstGeom>
            <a:gradFill>
              <a:gsLst>
                <a:gs pos="0">
                  <a:srgbClr val="DB676C">
                    <a:alpha val="16575"/>
                  </a:srgbClr>
                </a:gs>
                <a:gs pos="14286">
                  <a:srgbClr val="DB676C">
                    <a:alpha val="15344"/>
                  </a:srgbClr>
                </a:gs>
                <a:gs pos="28571">
                  <a:srgbClr val="DB676C">
                    <a:alpha val="12132"/>
                  </a:srgbClr>
                </a:gs>
                <a:gs pos="42857">
                  <a:srgbClr val="DB676C">
                    <a:alpha val="8133"/>
                  </a:srgbClr>
                </a:gs>
                <a:gs pos="57143">
                  <a:srgbClr val="DB676C">
                    <a:alpha val="4592"/>
                  </a:srgbClr>
                </a:gs>
                <a:gs pos="71429">
                  <a:srgbClr val="DB676C">
                    <a:alpha val="2176"/>
                  </a:srgbClr>
                </a:gs>
                <a:gs pos="85714">
                  <a:srgbClr val="DB676C">
                    <a:alpha val="866"/>
                  </a:srgbClr>
                </a:gs>
                <a:gs pos="100000">
                  <a:srgbClr val="DB676C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2" name="Splat 1762"/>
            <p:cNvSpPr>
              <a:spLocks noGrp="1"/>
            </p:cNvSpPr>
            <p:nvPr/>
          </p:nvSpPr>
          <p:spPr>
            <a:xfrm rot="10727375">
              <a:off x="-13573" y="30546"/>
              <a:ext cx="672098" cy="574676"/>
            </a:xfrm>
            <a:prstGeom prst="ellipse">
              <a:avLst/>
            </a:prstGeom>
            <a:gradFill>
              <a:gsLst>
                <a:gs pos="0">
                  <a:srgbClr val="D5C386">
                    <a:alpha val="17076"/>
                  </a:srgbClr>
                </a:gs>
                <a:gs pos="14286">
                  <a:srgbClr val="D5C386">
                    <a:alpha val="15811"/>
                  </a:srgbClr>
                </a:gs>
                <a:gs pos="28571">
                  <a:srgbClr val="D5C386">
                    <a:alpha val="12509"/>
                  </a:srgbClr>
                </a:gs>
                <a:gs pos="42857">
                  <a:srgbClr val="D5C386">
                    <a:alpha val="8392"/>
                  </a:srgbClr>
                </a:gs>
                <a:gs pos="57143">
                  <a:srgbClr val="D5C386">
                    <a:alpha val="4741"/>
                  </a:srgbClr>
                </a:gs>
                <a:gs pos="71429">
                  <a:srgbClr val="D5C386">
                    <a:alpha val="2248"/>
                  </a:srgbClr>
                </a:gs>
                <a:gs pos="85714">
                  <a:srgbClr val="D5C386">
                    <a:alpha val="895"/>
                  </a:srgbClr>
                </a:gs>
                <a:gs pos="100000">
                  <a:srgbClr val="D5C386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3" name="Splat 1763"/>
            <p:cNvSpPr>
              <a:spLocks noGrp="1"/>
            </p:cNvSpPr>
            <p:nvPr/>
          </p:nvSpPr>
          <p:spPr>
            <a:xfrm rot="8865115">
              <a:off x="-338585" y="-8029"/>
              <a:ext cx="781490" cy="648764"/>
            </a:xfrm>
            <a:prstGeom prst="ellipse">
              <a:avLst/>
            </a:prstGeom>
            <a:gradFill>
              <a:gsLst>
                <a:gs pos="0">
                  <a:srgbClr val="D5C862">
                    <a:alpha val="31431"/>
                  </a:srgbClr>
                </a:gs>
                <a:gs pos="14286">
                  <a:srgbClr val="D5C862">
                    <a:alpha val="29306"/>
                  </a:srgbClr>
                </a:gs>
                <a:gs pos="28571">
                  <a:srgbClr val="D5C862">
                    <a:alpha val="23607"/>
                  </a:srgbClr>
                </a:gs>
                <a:gs pos="42857">
                  <a:srgbClr val="D5C862">
                    <a:alpha val="16191"/>
                  </a:srgbClr>
                </a:gs>
                <a:gs pos="57143">
                  <a:srgbClr val="D5C862">
                    <a:alpha val="9323"/>
                  </a:srgbClr>
                </a:gs>
                <a:gs pos="71429">
                  <a:srgbClr val="D5C862">
                    <a:alpha val="4478"/>
                  </a:srgbClr>
                </a:gs>
                <a:gs pos="85714">
                  <a:srgbClr val="D5C862">
                    <a:alpha val="1795"/>
                  </a:srgbClr>
                </a:gs>
                <a:gs pos="100000">
                  <a:srgbClr val="D5C862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4" name="Splat 1764"/>
            <p:cNvSpPr>
              <a:spLocks noGrp="1"/>
            </p:cNvSpPr>
            <p:nvPr/>
          </p:nvSpPr>
          <p:spPr>
            <a:xfrm rot="5750063">
              <a:off x="2970912" y="-105837"/>
              <a:ext cx="947376" cy="514985"/>
            </a:xfrm>
            <a:prstGeom prst="ellipse">
              <a:avLst/>
            </a:prstGeom>
            <a:gradFill>
              <a:gsLst>
                <a:gs pos="0">
                  <a:srgbClr val="FF8BFF">
                    <a:alpha val="32629"/>
                  </a:srgbClr>
                </a:gs>
                <a:gs pos="14286">
                  <a:srgbClr val="FF8BFF">
                    <a:alpha val="30442"/>
                  </a:srgbClr>
                </a:gs>
                <a:gs pos="28571">
                  <a:srgbClr val="FF8BFF">
                    <a:alpha val="24562"/>
                  </a:srgbClr>
                </a:gs>
                <a:gs pos="42857">
                  <a:srgbClr val="FF8BFF">
                    <a:alpha val="16879"/>
                  </a:srgbClr>
                </a:gs>
                <a:gs pos="57143">
                  <a:srgbClr val="FF8BFF">
                    <a:alpha val="9737"/>
                  </a:srgbClr>
                </a:gs>
                <a:gs pos="71429">
                  <a:srgbClr val="FF8BFF">
                    <a:alpha val="4682"/>
                  </a:srgbClr>
                </a:gs>
                <a:gs pos="85714">
                  <a:srgbClr val="FF8BFF">
                    <a:alpha val="1878"/>
                  </a:srgbClr>
                </a:gs>
                <a:gs pos="100000">
                  <a:srgbClr val="FF8B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5" name="Splat 1765"/>
            <p:cNvSpPr>
              <a:spLocks noGrp="1"/>
            </p:cNvSpPr>
            <p:nvPr/>
          </p:nvSpPr>
          <p:spPr>
            <a:xfrm rot="3485493">
              <a:off x="2728269" y="-280200"/>
              <a:ext cx="987951" cy="832081"/>
            </a:xfrm>
            <a:prstGeom prst="ellipse">
              <a:avLst/>
            </a:prstGeom>
            <a:gradFill>
              <a:gsLst>
                <a:gs pos="0">
                  <a:srgbClr val="6900CF">
                    <a:alpha val="25554"/>
                  </a:srgbClr>
                </a:gs>
                <a:gs pos="14286">
                  <a:srgbClr val="6900CF">
                    <a:alpha val="23756"/>
                  </a:srgbClr>
                </a:gs>
                <a:gs pos="28571">
                  <a:srgbClr val="6900CF">
                    <a:alpha val="18990"/>
                  </a:srgbClr>
                </a:gs>
                <a:gs pos="42857">
                  <a:srgbClr val="6900CF">
                    <a:alpha val="12902"/>
                  </a:srgbClr>
                </a:gs>
                <a:gs pos="57143">
                  <a:srgbClr val="6900CF">
                    <a:alpha val="7369"/>
                  </a:srgbClr>
                </a:gs>
                <a:gs pos="71429">
                  <a:srgbClr val="6900CF">
                    <a:alpha val="3519"/>
                  </a:srgbClr>
                </a:gs>
                <a:gs pos="85714">
                  <a:srgbClr val="6900CF">
                    <a:alpha val="1407"/>
                  </a:srgbClr>
                </a:gs>
                <a:gs pos="100000">
                  <a:srgbClr val="6900CF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6" name="Splat 1766"/>
            <p:cNvSpPr>
              <a:spLocks noGrp="1"/>
            </p:cNvSpPr>
            <p:nvPr/>
          </p:nvSpPr>
          <p:spPr>
            <a:xfrm rot="9070341">
              <a:off x="2592624" y="-331767"/>
              <a:ext cx="878321" cy="689100"/>
            </a:xfrm>
            <a:prstGeom prst="ellipse">
              <a:avLst/>
            </a:prstGeom>
            <a:gradFill>
              <a:gsLst>
                <a:gs pos="0">
                  <a:srgbClr val="C10076">
                    <a:alpha val="32968"/>
                  </a:srgbClr>
                </a:gs>
                <a:gs pos="14286">
                  <a:srgbClr val="C10076">
                    <a:alpha val="30764"/>
                  </a:srgbClr>
                </a:gs>
                <a:gs pos="28571">
                  <a:srgbClr val="C10076">
                    <a:alpha val="24833"/>
                  </a:srgbClr>
                </a:gs>
                <a:gs pos="42857">
                  <a:srgbClr val="C10076">
                    <a:alpha val="17075"/>
                  </a:srgbClr>
                </a:gs>
                <a:gs pos="57143">
                  <a:srgbClr val="C10076">
                    <a:alpha val="9855"/>
                  </a:srgbClr>
                </a:gs>
                <a:gs pos="71429">
                  <a:srgbClr val="C10076">
                    <a:alpha val="4740"/>
                  </a:srgbClr>
                </a:gs>
                <a:gs pos="85714">
                  <a:srgbClr val="C10076">
                    <a:alpha val="1902"/>
                  </a:srgbClr>
                </a:gs>
                <a:gs pos="100000">
                  <a:srgbClr val="C1007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7" name="Splat 1767"/>
            <p:cNvSpPr>
              <a:spLocks noGrp="1"/>
            </p:cNvSpPr>
            <p:nvPr/>
          </p:nvSpPr>
          <p:spPr>
            <a:xfrm rot="7664812">
              <a:off x="2442078" y="-235928"/>
              <a:ext cx="747152" cy="674617"/>
            </a:xfrm>
            <a:prstGeom prst="ellipse">
              <a:avLst/>
            </a:prstGeom>
            <a:gradFill>
              <a:gsLst>
                <a:gs pos="0">
                  <a:srgbClr val="A300AA">
                    <a:alpha val="20747"/>
                  </a:srgbClr>
                </a:gs>
                <a:gs pos="14286">
                  <a:srgbClr val="A300AA">
                    <a:alpha val="19242"/>
                  </a:srgbClr>
                </a:gs>
                <a:gs pos="28571">
                  <a:srgbClr val="A300AA">
                    <a:alpha val="15290"/>
                  </a:srgbClr>
                </a:gs>
                <a:gs pos="42857">
                  <a:srgbClr val="A300AA">
                    <a:alpha val="10313"/>
                  </a:srgbClr>
                </a:gs>
                <a:gs pos="57143">
                  <a:srgbClr val="A300AA">
                    <a:alpha val="5853"/>
                  </a:srgbClr>
                </a:gs>
                <a:gs pos="71429">
                  <a:srgbClr val="A300AA">
                    <a:alpha val="2784"/>
                  </a:srgbClr>
                </a:gs>
                <a:gs pos="85714">
                  <a:srgbClr val="A300AA">
                    <a:alpha val="1110"/>
                  </a:srgbClr>
                </a:gs>
                <a:gs pos="100000">
                  <a:srgbClr val="A300AA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8" name="Splat 1768"/>
            <p:cNvSpPr>
              <a:spLocks noGrp="1"/>
            </p:cNvSpPr>
            <p:nvPr/>
          </p:nvSpPr>
          <p:spPr>
            <a:xfrm rot="10296662">
              <a:off x="2277948" y="-41508"/>
              <a:ext cx="853420" cy="490943"/>
            </a:xfrm>
            <a:prstGeom prst="ellipse">
              <a:avLst/>
            </a:prstGeom>
            <a:gradFill>
              <a:gsLst>
                <a:gs pos="0">
                  <a:srgbClr val="B6004C">
                    <a:alpha val="26239"/>
                  </a:srgbClr>
                </a:gs>
                <a:gs pos="14286">
                  <a:srgbClr val="B6004C">
                    <a:alpha val="24400"/>
                  </a:srgbClr>
                </a:gs>
                <a:gs pos="28571">
                  <a:srgbClr val="B6004C">
                    <a:alpha val="19522"/>
                  </a:srgbClr>
                </a:gs>
                <a:gs pos="42857">
                  <a:srgbClr val="B6004C">
                    <a:alpha val="13278"/>
                  </a:srgbClr>
                </a:gs>
                <a:gs pos="57143">
                  <a:srgbClr val="B6004C">
                    <a:alpha val="7590"/>
                  </a:srgbClr>
                </a:gs>
                <a:gs pos="71429">
                  <a:srgbClr val="B6004C">
                    <a:alpha val="3628"/>
                  </a:srgbClr>
                </a:gs>
                <a:gs pos="85714">
                  <a:srgbClr val="B6004C">
                    <a:alpha val="1450"/>
                  </a:srgbClr>
                </a:gs>
                <a:gs pos="100000">
                  <a:srgbClr val="B6004C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9" name="Splat 1769"/>
            <p:cNvSpPr>
              <a:spLocks noGrp="1"/>
            </p:cNvSpPr>
            <p:nvPr/>
          </p:nvSpPr>
          <p:spPr>
            <a:xfrm rot="-10372163">
              <a:off x="1945563" y="-344499"/>
              <a:ext cx="888644" cy="744118"/>
            </a:xfrm>
            <a:prstGeom prst="ellipse">
              <a:avLst/>
            </a:prstGeom>
            <a:gradFill>
              <a:gsLst>
                <a:gs pos="0">
                  <a:srgbClr val="AB00BB">
                    <a:alpha val="32612"/>
                  </a:srgbClr>
                </a:gs>
                <a:gs pos="14286">
                  <a:srgbClr val="AB00BB">
                    <a:alpha val="30426"/>
                  </a:srgbClr>
                </a:gs>
                <a:gs pos="28571">
                  <a:srgbClr val="AB00BB">
                    <a:alpha val="24549"/>
                  </a:srgbClr>
                </a:gs>
                <a:gs pos="42857">
                  <a:srgbClr val="AB00BB">
                    <a:alpha val="16870"/>
                  </a:srgbClr>
                </a:gs>
                <a:gs pos="57143">
                  <a:srgbClr val="AB00BB">
                    <a:alpha val="9731"/>
                  </a:srgbClr>
                </a:gs>
                <a:gs pos="71429">
                  <a:srgbClr val="AB00BB">
                    <a:alpha val="4679"/>
                  </a:srgbClr>
                </a:gs>
                <a:gs pos="85714">
                  <a:srgbClr val="AB00BB">
                    <a:alpha val="1877"/>
                  </a:srgbClr>
                </a:gs>
                <a:gs pos="100000">
                  <a:srgbClr val="AB00BB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0" name="Splat 1770"/>
            <p:cNvSpPr>
              <a:spLocks noGrp="1"/>
            </p:cNvSpPr>
            <p:nvPr/>
          </p:nvSpPr>
          <p:spPr>
            <a:xfrm rot="10799856">
              <a:off x="1847458" y="-219995"/>
              <a:ext cx="855292" cy="584503"/>
            </a:xfrm>
            <a:prstGeom prst="ellipse">
              <a:avLst/>
            </a:prstGeom>
            <a:gradFill>
              <a:gsLst>
                <a:gs pos="0">
                  <a:srgbClr val="FF0000">
                    <a:alpha val="11175"/>
                  </a:srgbClr>
                </a:gs>
                <a:gs pos="14286">
                  <a:srgbClr val="FF0000">
                    <a:alpha val="10319"/>
                  </a:srgbClr>
                </a:gs>
                <a:gs pos="28571">
                  <a:srgbClr val="FF0000">
                    <a:alpha val="8109"/>
                  </a:srgbClr>
                </a:gs>
                <a:gs pos="42857">
                  <a:srgbClr val="FF0000">
                    <a:alpha val="5396"/>
                  </a:srgbClr>
                </a:gs>
                <a:gs pos="57143">
                  <a:srgbClr val="FF0000">
                    <a:alpha val="3027"/>
                  </a:srgbClr>
                </a:gs>
                <a:gs pos="71429">
                  <a:srgbClr val="FF0000">
                    <a:alpha val="1428"/>
                  </a:srgbClr>
                </a:gs>
                <a:gs pos="85714">
                  <a:srgbClr val="FF0000">
                    <a:alpha val="567"/>
                  </a:srgbClr>
                </a:gs>
                <a:gs pos="100000">
                  <a:srgbClr val="FF00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1" name="Splat 1771"/>
            <p:cNvSpPr>
              <a:spLocks noGrp="1"/>
            </p:cNvSpPr>
            <p:nvPr/>
          </p:nvSpPr>
          <p:spPr>
            <a:xfrm rot="4234405">
              <a:off x="1567788" y="-329168"/>
              <a:ext cx="915326" cy="680952"/>
            </a:xfrm>
            <a:prstGeom prst="ellipse">
              <a:avLst/>
            </a:prstGeom>
            <a:gradFill>
              <a:gsLst>
                <a:gs pos="0">
                  <a:srgbClr val="E067FF">
                    <a:alpha val="30288"/>
                  </a:srgbClr>
                </a:gs>
                <a:gs pos="14286">
                  <a:srgbClr val="E067FF">
                    <a:alpha val="28224"/>
                  </a:srgbClr>
                </a:gs>
                <a:gs pos="28571">
                  <a:srgbClr val="E067FF">
                    <a:alpha val="22701"/>
                  </a:srgbClr>
                </a:gs>
                <a:gs pos="42857">
                  <a:srgbClr val="E067FF">
                    <a:alpha val="15540"/>
                  </a:srgbClr>
                </a:gs>
                <a:gs pos="57143">
                  <a:srgbClr val="E067FF">
                    <a:alpha val="8934"/>
                  </a:srgbClr>
                </a:gs>
                <a:gs pos="71429">
                  <a:srgbClr val="E067FF">
                    <a:alpha val="4286"/>
                  </a:srgbClr>
                </a:gs>
                <a:gs pos="85714">
                  <a:srgbClr val="E067FF">
                    <a:alpha val="1717"/>
                  </a:srgbClr>
                </a:gs>
                <a:gs pos="100000">
                  <a:srgbClr val="E067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2" name="Splat 1772"/>
            <p:cNvSpPr>
              <a:spLocks noGrp="1"/>
            </p:cNvSpPr>
            <p:nvPr/>
          </p:nvSpPr>
          <p:spPr>
            <a:xfrm rot="4653001">
              <a:off x="1414841" y="-192335"/>
              <a:ext cx="851234" cy="579477"/>
            </a:xfrm>
            <a:prstGeom prst="ellipse">
              <a:avLst/>
            </a:prstGeom>
            <a:gradFill>
              <a:gsLst>
                <a:gs pos="0">
                  <a:srgbClr val="E100FF">
                    <a:alpha val="15324"/>
                  </a:srgbClr>
                </a:gs>
                <a:gs pos="14286">
                  <a:srgbClr val="E100FF">
                    <a:alpha val="14177"/>
                  </a:srgbClr>
                </a:gs>
                <a:gs pos="28571">
                  <a:srgbClr val="E100FF">
                    <a:alpha val="11193"/>
                  </a:srgbClr>
                </a:gs>
                <a:gs pos="42857">
                  <a:srgbClr val="E100FF">
                    <a:alpha val="7491"/>
                  </a:srgbClr>
                </a:gs>
                <a:gs pos="57143">
                  <a:srgbClr val="E100FF">
                    <a:alpha val="4223"/>
                  </a:srgbClr>
                </a:gs>
                <a:gs pos="71429">
                  <a:srgbClr val="E100FF">
                    <a:alpha val="1999"/>
                  </a:srgbClr>
                </a:gs>
                <a:gs pos="85714">
                  <a:srgbClr val="E100FF">
                    <a:alpha val="795"/>
                  </a:srgbClr>
                </a:gs>
                <a:gs pos="100000">
                  <a:srgbClr val="E100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3" name="Splat 1773"/>
            <p:cNvSpPr>
              <a:spLocks noGrp="1"/>
            </p:cNvSpPr>
            <p:nvPr/>
          </p:nvSpPr>
          <p:spPr>
            <a:xfrm rot="6029208">
              <a:off x="1276462" y="-256578"/>
              <a:ext cx="765285" cy="599345"/>
            </a:xfrm>
            <a:prstGeom prst="ellipse">
              <a:avLst/>
            </a:prstGeom>
            <a:gradFill>
              <a:gsLst>
                <a:gs pos="0">
                  <a:srgbClr val="D973FF">
                    <a:alpha val="32968"/>
                  </a:srgbClr>
                </a:gs>
                <a:gs pos="14286">
                  <a:srgbClr val="D973FF">
                    <a:alpha val="30764"/>
                  </a:srgbClr>
                </a:gs>
                <a:gs pos="28571">
                  <a:srgbClr val="D973FF">
                    <a:alpha val="24833"/>
                  </a:srgbClr>
                </a:gs>
                <a:gs pos="42857">
                  <a:srgbClr val="D973FF">
                    <a:alpha val="17075"/>
                  </a:srgbClr>
                </a:gs>
                <a:gs pos="57143">
                  <a:srgbClr val="D973FF">
                    <a:alpha val="9855"/>
                  </a:srgbClr>
                </a:gs>
                <a:gs pos="71429">
                  <a:srgbClr val="D973FF">
                    <a:alpha val="4740"/>
                  </a:srgbClr>
                </a:gs>
                <a:gs pos="85714">
                  <a:srgbClr val="D973FF">
                    <a:alpha val="1902"/>
                  </a:srgbClr>
                </a:gs>
                <a:gs pos="100000">
                  <a:srgbClr val="D97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4" name="Splat 1774"/>
            <p:cNvSpPr>
              <a:spLocks noGrp="1"/>
            </p:cNvSpPr>
            <p:nvPr/>
          </p:nvSpPr>
          <p:spPr>
            <a:xfrm rot="5434157">
              <a:off x="1022582" y="-266736"/>
              <a:ext cx="848064" cy="619790"/>
            </a:xfrm>
            <a:prstGeom prst="ellipse">
              <a:avLst/>
            </a:prstGeom>
            <a:gradFill>
              <a:gsLst>
                <a:gs pos="0">
                  <a:srgbClr val="BB0094">
                    <a:alpha val="14232"/>
                  </a:srgbClr>
                </a:gs>
                <a:gs pos="14286">
                  <a:srgbClr val="BB0094">
                    <a:alpha val="13160"/>
                  </a:srgbClr>
                </a:gs>
                <a:gs pos="28571">
                  <a:srgbClr val="BB0094">
                    <a:alpha val="10377"/>
                  </a:srgbClr>
                </a:gs>
                <a:gs pos="42857">
                  <a:srgbClr val="BB0094">
                    <a:alpha val="6934"/>
                  </a:srgbClr>
                </a:gs>
                <a:gs pos="57143">
                  <a:srgbClr val="BB0094">
                    <a:alpha val="3904"/>
                  </a:srgbClr>
                </a:gs>
                <a:gs pos="71429">
                  <a:srgbClr val="BB0094">
                    <a:alpha val="1847"/>
                  </a:srgbClr>
                </a:gs>
                <a:gs pos="85714">
                  <a:srgbClr val="BB0094">
                    <a:alpha val="734"/>
                  </a:srgbClr>
                </a:gs>
                <a:gs pos="100000">
                  <a:srgbClr val="BB0094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5" name="Splat 1775"/>
            <p:cNvSpPr>
              <a:spLocks noGrp="1"/>
            </p:cNvSpPr>
            <p:nvPr/>
          </p:nvSpPr>
          <p:spPr>
            <a:xfrm rot="8668555">
              <a:off x="911855" y="-268146"/>
              <a:ext cx="759530" cy="691851"/>
            </a:xfrm>
            <a:prstGeom prst="ellipse">
              <a:avLst/>
            </a:prstGeom>
            <a:gradFill>
              <a:gsLst>
                <a:gs pos="0">
                  <a:srgbClr val="CB54A8">
                    <a:alpha val="32225"/>
                  </a:srgbClr>
                </a:gs>
                <a:gs pos="14286">
                  <a:srgbClr val="CB54A8">
                    <a:alpha val="30059"/>
                  </a:srgbClr>
                </a:gs>
                <a:gs pos="28571">
                  <a:srgbClr val="CB54A8">
                    <a:alpha val="24239"/>
                  </a:srgbClr>
                </a:gs>
                <a:gs pos="42857">
                  <a:srgbClr val="CB54A8">
                    <a:alpha val="16646"/>
                  </a:srgbClr>
                </a:gs>
                <a:gs pos="57143">
                  <a:srgbClr val="CB54A8">
                    <a:alpha val="9597"/>
                  </a:srgbClr>
                </a:gs>
                <a:gs pos="71429">
                  <a:srgbClr val="CB54A8">
                    <a:alpha val="4613"/>
                  </a:srgbClr>
                </a:gs>
                <a:gs pos="85714">
                  <a:srgbClr val="CB54A8">
                    <a:alpha val="1850"/>
                  </a:srgbClr>
                </a:gs>
                <a:gs pos="100000">
                  <a:srgbClr val="CB54A8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6" name="Splat 1776"/>
            <p:cNvSpPr>
              <a:spLocks noGrp="1"/>
            </p:cNvSpPr>
            <p:nvPr/>
          </p:nvSpPr>
          <p:spPr>
            <a:xfrm rot="5464882">
              <a:off x="754480" y="-273455"/>
              <a:ext cx="753705" cy="568788"/>
            </a:xfrm>
            <a:prstGeom prst="ellipse">
              <a:avLst/>
            </a:prstGeom>
            <a:gradFill>
              <a:gsLst>
                <a:gs pos="0">
                  <a:srgbClr val="C35384">
                    <a:alpha val="29008"/>
                  </a:srgbClr>
                </a:gs>
                <a:gs pos="14286">
                  <a:srgbClr val="C35384">
                    <a:alpha val="27013"/>
                  </a:srgbClr>
                </a:gs>
                <a:gs pos="28571">
                  <a:srgbClr val="C35384">
                    <a:alpha val="21690"/>
                  </a:srgbClr>
                </a:gs>
                <a:gs pos="42857">
                  <a:srgbClr val="C35384">
                    <a:alpha val="14817"/>
                  </a:srgbClr>
                </a:gs>
                <a:gs pos="57143">
                  <a:srgbClr val="C35384">
                    <a:alpha val="8503"/>
                  </a:srgbClr>
                </a:gs>
                <a:gs pos="71429">
                  <a:srgbClr val="C35384">
                    <a:alpha val="4074"/>
                  </a:srgbClr>
                </a:gs>
                <a:gs pos="85714">
                  <a:srgbClr val="C35384">
                    <a:alpha val="1631"/>
                  </a:srgbClr>
                </a:gs>
                <a:gs pos="100000">
                  <a:srgbClr val="C35384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7" name="Splat 1777"/>
            <p:cNvSpPr>
              <a:spLocks noGrp="1"/>
            </p:cNvSpPr>
            <p:nvPr/>
          </p:nvSpPr>
          <p:spPr>
            <a:xfrm rot="5061129">
              <a:off x="451333" y="-192830"/>
              <a:ext cx="837169" cy="641882"/>
            </a:xfrm>
            <a:prstGeom prst="ellipse">
              <a:avLst/>
            </a:prstGeom>
            <a:gradFill>
              <a:gsLst>
                <a:gs pos="0">
                  <a:srgbClr val="D56E9E">
                    <a:alpha val="22254"/>
                  </a:srgbClr>
                </a:gs>
                <a:gs pos="14286">
                  <a:srgbClr val="D56E9E">
                    <a:alpha val="20655"/>
                  </a:srgbClr>
                </a:gs>
                <a:gs pos="28571">
                  <a:srgbClr val="D56E9E">
                    <a:alpha val="16443"/>
                  </a:srgbClr>
                </a:gs>
                <a:gs pos="42857">
                  <a:srgbClr val="D56E9E">
                    <a:alpha val="11115"/>
                  </a:srgbClr>
                </a:gs>
                <a:gs pos="57143">
                  <a:srgbClr val="D56E9E">
                    <a:alpha val="6320"/>
                  </a:srgbClr>
                </a:gs>
                <a:gs pos="71429">
                  <a:srgbClr val="D56E9E">
                    <a:alpha val="3010"/>
                  </a:srgbClr>
                </a:gs>
                <a:gs pos="85714">
                  <a:srgbClr val="D56E9E">
                    <a:alpha val="1201"/>
                  </a:srgbClr>
                </a:gs>
                <a:gs pos="100000">
                  <a:srgbClr val="D56E9E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8" name="Splat 1778"/>
            <p:cNvSpPr>
              <a:spLocks noGrp="1"/>
            </p:cNvSpPr>
            <p:nvPr/>
          </p:nvSpPr>
          <p:spPr>
            <a:xfrm rot="7307509">
              <a:off x="296854" y="-213471"/>
              <a:ext cx="729534" cy="593261"/>
            </a:xfrm>
            <a:prstGeom prst="ellipse">
              <a:avLst/>
            </a:prstGeom>
            <a:gradFill>
              <a:gsLst>
                <a:gs pos="0">
                  <a:srgbClr val="D8BD9F">
                    <a:alpha val="32119"/>
                  </a:srgbClr>
                </a:gs>
                <a:gs pos="14286">
                  <a:srgbClr val="D8BD9F">
                    <a:alpha val="29958"/>
                  </a:srgbClr>
                </a:gs>
                <a:gs pos="28571">
                  <a:srgbClr val="D8BD9F">
                    <a:alpha val="24154"/>
                  </a:srgbClr>
                </a:gs>
                <a:gs pos="42857">
                  <a:srgbClr val="D8BD9F">
                    <a:alpha val="16585"/>
                  </a:srgbClr>
                </a:gs>
                <a:gs pos="57143">
                  <a:srgbClr val="D8BD9F">
                    <a:alpha val="9560"/>
                  </a:srgbClr>
                </a:gs>
                <a:gs pos="71429">
                  <a:srgbClr val="D8BD9F">
                    <a:alpha val="4595"/>
                  </a:srgbClr>
                </a:gs>
                <a:gs pos="85714">
                  <a:srgbClr val="D8BD9F">
                    <a:alpha val="1843"/>
                  </a:srgbClr>
                </a:gs>
                <a:gs pos="100000">
                  <a:srgbClr val="D8BD9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9" name="Splat 1779"/>
            <p:cNvSpPr>
              <a:spLocks noGrp="1"/>
            </p:cNvSpPr>
            <p:nvPr/>
          </p:nvSpPr>
          <p:spPr>
            <a:xfrm rot="3469533">
              <a:off x="192169" y="-178615"/>
              <a:ext cx="664799" cy="589159"/>
            </a:xfrm>
            <a:prstGeom prst="ellipse">
              <a:avLst/>
            </a:prstGeom>
            <a:gradFill>
              <a:gsLst>
                <a:gs pos="0">
                  <a:srgbClr val="D1A672">
                    <a:alpha val="21560"/>
                  </a:srgbClr>
                </a:gs>
                <a:gs pos="14286">
                  <a:srgbClr val="D1A672">
                    <a:alpha val="20004"/>
                  </a:srgbClr>
                </a:gs>
                <a:gs pos="28571">
                  <a:srgbClr val="D1A672">
                    <a:alpha val="15912"/>
                  </a:srgbClr>
                </a:gs>
                <a:gs pos="42857">
                  <a:srgbClr val="D1A672">
                    <a:alpha val="10745"/>
                  </a:srgbClr>
                </a:gs>
                <a:gs pos="57143">
                  <a:srgbClr val="D1A672">
                    <a:alpha val="6104"/>
                  </a:srgbClr>
                </a:gs>
                <a:gs pos="71429">
                  <a:srgbClr val="D1A672">
                    <a:alpha val="2905"/>
                  </a:srgbClr>
                </a:gs>
                <a:gs pos="85714">
                  <a:srgbClr val="D1A672">
                    <a:alpha val="1159"/>
                  </a:srgbClr>
                </a:gs>
                <a:gs pos="100000">
                  <a:srgbClr val="D1A672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0" name="Splat 1780"/>
            <p:cNvSpPr>
              <a:spLocks noGrp="1"/>
            </p:cNvSpPr>
            <p:nvPr/>
          </p:nvSpPr>
          <p:spPr>
            <a:xfrm rot="8299495">
              <a:off x="-113672" y="-312892"/>
              <a:ext cx="727654" cy="647212"/>
            </a:xfrm>
            <a:prstGeom prst="ellipse">
              <a:avLst/>
            </a:prstGeom>
            <a:gradFill>
              <a:gsLst>
                <a:gs pos="0">
                  <a:srgbClr val="C8C67F">
                    <a:alpha val="21632"/>
                  </a:srgbClr>
                </a:gs>
                <a:gs pos="14286">
                  <a:srgbClr val="C8C67F">
                    <a:alpha val="20071"/>
                  </a:srgbClr>
                </a:gs>
                <a:gs pos="28571">
                  <a:srgbClr val="C8C67F">
                    <a:alpha val="15966"/>
                  </a:srgbClr>
                </a:gs>
                <a:gs pos="42857">
                  <a:srgbClr val="C8C67F">
                    <a:alpha val="10783"/>
                  </a:srgbClr>
                </a:gs>
                <a:gs pos="57143">
                  <a:srgbClr val="C8C67F">
                    <a:alpha val="6127"/>
                  </a:srgbClr>
                </a:gs>
                <a:gs pos="71429">
                  <a:srgbClr val="C8C67F">
                    <a:alpha val="2916"/>
                  </a:srgbClr>
                </a:gs>
                <a:gs pos="85714">
                  <a:srgbClr val="C8C67F">
                    <a:alpha val="1163"/>
                  </a:srgbClr>
                </a:gs>
                <a:gs pos="100000">
                  <a:srgbClr val="C8C67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1" name="Splat 1781"/>
            <p:cNvSpPr>
              <a:spLocks noGrp="1"/>
            </p:cNvSpPr>
            <p:nvPr/>
          </p:nvSpPr>
          <p:spPr>
            <a:xfrm rot="8963596">
              <a:off x="-330125" y="-308488"/>
              <a:ext cx="774055" cy="671826"/>
            </a:xfrm>
            <a:prstGeom prst="ellipse">
              <a:avLst/>
            </a:prstGeom>
            <a:gradFill>
              <a:gsLst>
                <a:gs pos="0">
                  <a:srgbClr val="BBC350">
                    <a:alpha val="30824"/>
                  </a:srgbClr>
                </a:gs>
                <a:gs pos="14286">
                  <a:srgbClr val="BBC350">
                    <a:alpha val="28731"/>
                  </a:srgbClr>
                </a:gs>
                <a:gs pos="28571">
                  <a:srgbClr val="BBC350">
                    <a:alpha val="23125"/>
                  </a:srgbClr>
                </a:gs>
                <a:gs pos="42857">
                  <a:srgbClr val="BBC350">
                    <a:alpha val="15844"/>
                  </a:srgbClr>
                </a:gs>
                <a:gs pos="57143">
                  <a:srgbClr val="BBC350">
                    <a:alpha val="9116"/>
                  </a:srgbClr>
                </a:gs>
                <a:gs pos="71429">
                  <a:srgbClr val="BBC350">
                    <a:alpha val="4376"/>
                  </a:srgbClr>
                </a:gs>
                <a:gs pos="85714">
                  <a:srgbClr val="BBC350">
                    <a:alpha val="1754"/>
                  </a:srgbClr>
                </a:gs>
                <a:gs pos="100000">
                  <a:srgbClr val="BBC35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2026-08-03T09:44:17Z</dcterms:created>
  <dcterms:modified xsi:type="dcterms:W3CDTF">2026-08-03T09:44:17Z</dcterms:modified>
</cp:coreProperties>
</file>