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0480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048000" cy="3657600"/>
          <a:chOff x="0" y="0"/>
          <a:chExt cx="30480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048000" cy="3657600"/>
            <a:chOff x="0" y="0"/>
            <a:chExt cx="30480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048000" cy="3657600"/>
            </a:xfrm>
            <a:prstGeom prst="rect">
              <a:avLst/>
            </a:prstGeom>
            <a:solidFill>
              <a:srgbClr val="444444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-8500909">
              <a:off x="2259457" y="2215855"/>
              <a:ext cx="52176" cy="13044"/>
            </a:xfrm>
            <a:prstGeom prst="ellipse">
              <a:avLst/>
            </a:prstGeom>
            <a:gradFill>
              <a:gsLst>
                <a:gs pos="0">
                  <a:srgbClr val="F6F6F6">
                    <a:alpha val="19803"/>
                  </a:srgbClr>
                </a:gs>
                <a:gs pos="14286">
                  <a:srgbClr val="F6F6F6">
                    <a:alpha val="18358"/>
                  </a:srgbClr>
                </a:gs>
                <a:gs pos="28571">
                  <a:srgbClr val="F6F6F6">
                    <a:alpha val="14571"/>
                  </a:srgbClr>
                </a:gs>
                <a:gs pos="42857">
                  <a:srgbClr val="F6F6F6">
                    <a:alpha val="9814"/>
                  </a:srgbClr>
                </a:gs>
                <a:gs pos="57143">
                  <a:srgbClr val="F6F6F6">
                    <a:alpha val="5563"/>
                  </a:srgbClr>
                </a:gs>
                <a:gs pos="71429">
                  <a:srgbClr val="F6F6F6">
                    <a:alpha val="2644"/>
                  </a:srgbClr>
                </a:gs>
                <a:gs pos="85714">
                  <a:srgbClr val="F6F6F6">
                    <a:alpha val="1054"/>
                  </a:srgbClr>
                </a:gs>
                <a:gs pos="100000">
                  <a:srgbClr val="F6F6F6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4667451">
              <a:off x="2222864" y="2186324"/>
              <a:ext cx="112724" cy="580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3111271">
              <a:off x="2235768" y="2184430"/>
              <a:ext cx="89285" cy="549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9872766">
              <a:off x="2232121" y="2181189"/>
              <a:ext cx="112505" cy="75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4074000">
              <a:off x="2234011" y="2175021"/>
              <a:ext cx="94440" cy="82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6506206">
              <a:off x="2227761" y="2180631"/>
              <a:ext cx="57207" cy="14302"/>
            </a:xfrm>
            <a:prstGeom prst="ellipse">
              <a:avLst/>
            </a:prstGeom>
            <a:gradFill>
              <a:gsLst>
                <a:gs pos="0">
                  <a:srgbClr val="DBDBDB">
                    <a:alpha val="18904"/>
                  </a:srgbClr>
                </a:gs>
                <a:gs pos="14286">
                  <a:srgbClr val="DBDBDB">
                    <a:alpha val="17517"/>
                  </a:srgbClr>
                </a:gs>
                <a:gs pos="28571">
                  <a:srgbClr val="DBDBDB">
                    <a:alpha val="13889"/>
                  </a:srgbClr>
                </a:gs>
                <a:gs pos="42857">
                  <a:srgbClr val="DBDBDB">
                    <a:alpha val="9342"/>
                  </a:srgbClr>
                </a:gs>
                <a:gs pos="57143">
                  <a:srgbClr val="DBDBDB">
                    <a:alpha val="5290"/>
                  </a:srgbClr>
                </a:gs>
                <a:gs pos="71429">
                  <a:srgbClr val="DBDBDB">
                    <a:alpha val="2512"/>
                  </a:srgbClr>
                </a:gs>
                <a:gs pos="85714">
                  <a:srgbClr val="DBDBDB">
                    <a:alpha val="1001"/>
                  </a:srgbClr>
                </a:gs>
                <a:gs pos="100000">
                  <a:srgbClr val="DBDBDB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-8659877">
              <a:off x="2274439" y="2209147"/>
              <a:ext cx="59170" cy="14793"/>
            </a:xfrm>
            <a:prstGeom prst="ellipse">
              <a:avLst/>
            </a:prstGeom>
            <a:gradFill>
              <a:gsLst>
                <a:gs pos="0">
                  <a:srgbClr val="EDEDED">
                    <a:alpha val="18550"/>
                  </a:srgbClr>
                </a:gs>
                <a:gs pos="14286">
                  <a:srgbClr val="EDEDED">
                    <a:alpha val="17187"/>
                  </a:srgbClr>
                </a:gs>
                <a:gs pos="28571">
                  <a:srgbClr val="EDEDED">
                    <a:alpha val="13621"/>
                  </a:srgbClr>
                </a:gs>
                <a:gs pos="42857">
                  <a:srgbClr val="EDEDED">
                    <a:alpha val="9158"/>
                  </a:srgbClr>
                </a:gs>
                <a:gs pos="57143">
                  <a:srgbClr val="EDEDED">
                    <a:alpha val="5183"/>
                  </a:srgbClr>
                </a:gs>
                <a:gs pos="71429">
                  <a:srgbClr val="EDEDED">
                    <a:alpha val="2460"/>
                  </a:srgbClr>
                </a:gs>
                <a:gs pos="85714">
                  <a:srgbClr val="EDEDED">
                    <a:alpha val="980"/>
                  </a:srgbClr>
                </a:gs>
                <a:gs pos="100000">
                  <a:srgbClr val="EDEDED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-8480566">
              <a:off x="2266665" y="2190109"/>
              <a:ext cx="58041" cy="14510"/>
            </a:xfrm>
            <a:prstGeom prst="ellipse">
              <a:avLst/>
            </a:prstGeom>
            <a:gradFill>
              <a:gsLst>
                <a:gs pos="0">
                  <a:srgbClr val="E9E9E9">
                    <a:alpha val="18754"/>
                  </a:srgbClr>
                </a:gs>
                <a:gs pos="14286">
                  <a:srgbClr val="E9E9E9">
                    <a:alpha val="17377"/>
                  </a:srgbClr>
                </a:gs>
                <a:gs pos="28571">
                  <a:srgbClr val="E9E9E9">
                    <a:alpha val="13775"/>
                  </a:srgbClr>
                </a:gs>
                <a:gs pos="42857">
                  <a:srgbClr val="E9E9E9">
                    <a:alpha val="9264"/>
                  </a:srgbClr>
                </a:gs>
                <a:gs pos="57143">
                  <a:srgbClr val="E9E9E9">
                    <a:alpha val="5244"/>
                  </a:srgbClr>
                </a:gs>
                <a:gs pos="71429">
                  <a:srgbClr val="E9E9E9">
                    <a:alpha val="2490"/>
                  </a:srgbClr>
                </a:gs>
                <a:gs pos="85714">
                  <a:srgbClr val="E9E9E9">
                    <a:alpha val="992"/>
                  </a:srgbClr>
                </a:gs>
                <a:gs pos="100000">
                  <a:srgbClr val="E9E9E9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8266494">
              <a:off x="2273782" y="2200657"/>
              <a:ext cx="59262" cy="14816"/>
            </a:xfrm>
            <a:prstGeom prst="ellipse">
              <a:avLst/>
            </a:prstGeom>
            <a:gradFill>
              <a:gsLst>
                <a:gs pos="0">
                  <a:srgbClr val="E8E8E8">
                    <a:alpha val="18534"/>
                  </a:srgbClr>
                </a:gs>
                <a:gs pos="14286">
                  <a:srgbClr val="E8E8E8">
                    <a:alpha val="17172"/>
                  </a:srgbClr>
                </a:gs>
                <a:gs pos="28571">
                  <a:srgbClr val="E8E8E8">
                    <a:alpha val="13609"/>
                  </a:srgbClr>
                </a:gs>
                <a:gs pos="42857">
                  <a:srgbClr val="E8E8E8">
                    <a:alpha val="9149"/>
                  </a:srgbClr>
                </a:gs>
                <a:gs pos="57143">
                  <a:srgbClr val="E8E8E8">
                    <a:alpha val="5178"/>
                  </a:srgbClr>
                </a:gs>
                <a:gs pos="71429">
                  <a:srgbClr val="E8E8E8">
                    <a:alpha val="2458"/>
                  </a:srgbClr>
                </a:gs>
                <a:gs pos="85714">
                  <a:srgbClr val="E8E8E8">
                    <a:alpha val="979"/>
                  </a:srgbClr>
                </a:gs>
                <a:gs pos="100000">
                  <a:srgbClr val="E8E8E8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-9515760">
              <a:off x="2467444" y="2260004"/>
              <a:ext cx="256215" cy="905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-10070827">
              <a:off x="2487120" y="2234395"/>
              <a:ext cx="226246" cy="121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5762778">
              <a:off x="2121206" y="2117412"/>
              <a:ext cx="332739" cy="188143"/>
            </a:xfrm>
            <a:prstGeom prst="ellipse">
              <a:avLst/>
            </a:prstGeom>
            <a:gradFill>
              <a:gsLst>
                <a:gs pos="0">
                  <a:srgbClr val="FFFFFF">
                    <a:alpha val="20299"/>
                  </a:srgbClr>
                </a:gs>
                <a:gs pos="14286">
                  <a:srgbClr val="FFFFFF">
                    <a:alpha val="18823"/>
                  </a:srgbClr>
                </a:gs>
                <a:gs pos="28571">
                  <a:srgbClr val="FFFFFF">
                    <a:alpha val="14949"/>
                  </a:srgbClr>
                </a:gs>
                <a:gs pos="42857">
                  <a:srgbClr val="FFFFFF">
                    <a:alpha val="10076"/>
                  </a:srgbClr>
                </a:gs>
                <a:gs pos="57143">
                  <a:srgbClr val="FFFFFF">
                    <a:alpha val="5715"/>
                  </a:srgbClr>
                </a:gs>
                <a:gs pos="71429">
                  <a:srgbClr val="FFFFFF">
                    <a:alpha val="2717"/>
                  </a:srgbClr>
                </a:gs>
                <a:gs pos="85714">
                  <a:srgbClr val="FFFFFF">
                    <a:alpha val="1083"/>
                  </a:srgbClr>
                </a:gs>
                <a:gs pos="100000">
                  <a:srgbClr val="FFFFFF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-10477156">
              <a:off x="2272333" y="2252496"/>
              <a:ext cx="61700" cy="15425"/>
            </a:xfrm>
            <a:prstGeom prst="ellipse">
              <a:avLst/>
            </a:prstGeom>
            <a:gradFill>
              <a:gsLst>
                <a:gs pos="0">
                  <a:srgbClr val="D2D2D2">
                    <a:alpha val="18092"/>
                  </a:srgbClr>
                </a:gs>
                <a:gs pos="14286">
                  <a:srgbClr val="D2D2D2">
                    <a:alpha val="16760"/>
                  </a:srgbClr>
                </a:gs>
                <a:gs pos="28571">
                  <a:srgbClr val="D2D2D2">
                    <a:alpha val="13275"/>
                  </a:srgbClr>
                </a:gs>
                <a:gs pos="42857">
                  <a:srgbClr val="D2D2D2">
                    <a:alpha val="8919"/>
                  </a:srgbClr>
                </a:gs>
                <a:gs pos="57143">
                  <a:srgbClr val="D2D2D2">
                    <a:alpha val="5045"/>
                  </a:srgbClr>
                </a:gs>
                <a:gs pos="71429">
                  <a:srgbClr val="D2D2D2">
                    <a:alpha val="2394"/>
                  </a:srgbClr>
                </a:gs>
                <a:gs pos="85714">
                  <a:srgbClr val="D2D2D2">
                    <a:alpha val="954"/>
                  </a:srgbClr>
                </a:gs>
                <a:gs pos="100000">
                  <a:srgbClr val="D2D2D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4304815">
              <a:off x="2122272" y="2164781"/>
              <a:ext cx="332977" cy="101970"/>
            </a:xfrm>
            <a:prstGeom prst="ellipse">
              <a:avLst/>
            </a:prstGeom>
            <a:gradFill>
              <a:gsLst>
                <a:gs pos="0">
                  <a:srgbClr val="FFFFFF">
                    <a:alpha val="23472"/>
                  </a:srgbClr>
                </a:gs>
                <a:gs pos="14286">
                  <a:srgbClr val="FFFFFF">
                    <a:alpha val="21798"/>
                  </a:srgbClr>
                </a:gs>
                <a:gs pos="28571">
                  <a:srgbClr val="FFFFFF">
                    <a:alpha val="17379"/>
                  </a:srgbClr>
                </a:gs>
                <a:gs pos="42857">
                  <a:srgbClr val="FFFFFF">
                    <a:alpha val="11770"/>
                  </a:srgbClr>
                </a:gs>
                <a:gs pos="57143">
                  <a:srgbClr val="FFFFFF">
                    <a:alpha val="6703"/>
                  </a:srgbClr>
                </a:gs>
                <a:gs pos="71429">
                  <a:srgbClr val="FFFFFF">
                    <a:alpha val="3196"/>
                  </a:srgbClr>
                </a:gs>
                <a:gs pos="85714">
                  <a:srgbClr val="FFFFFF">
                    <a:alpha val="1276"/>
                  </a:srgbClr>
                </a:gs>
                <a:gs pos="100000">
                  <a:srgbClr val="FFFFFF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10359555">
              <a:off x="2406671" y="2403900"/>
              <a:ext cx="62316" cy="15579"/>
            </a:xfrm>
            <a:prstGeom prst="ellipse">
              <a:avLst/>
            </a:prstGeom>
            <a:gradFill>
              <a:gsLst>
                <a:gs pos="0">
                  <a:srgbClr val="6C6C6C">
                    <a:alpha val="17981"/>
                  </a:srgbClr>
                </a:gs>
                <a:gs pos="14286">
                  <a:srgbClr val="6C6C6C">
                    <a:alpha val="16655"/>
                  </a:srgbClr>
                </a:gs>
                <a:gs pos="28571">
                  <a:srgbClr val="6C6C6C">
                    <a:alpha val="13190"/>
                  </a:srgbClr>
                </a:gs>
                <a:gs pos="42857">
                  <a:srgbClr val="6C6C6C">
                    <a:alpha val="8861"/>
                  </a:srgbClr>
                </a:gs>
                <a:gs pos="57143">
                  <a:srgbClr val="6C6C6C">
                    <a:alpha val="5011"/>
                  </a:srgbClr>
                </a:gs>
                <a:gs pos="71429">
                  <a:srgbClr val="6C6C6C">
                    <a:alpha val="2378"/>
                  </a:srgbClr>
                </a:gs>
                <a:gs pos="85714">
                  <a:srgbClr val="6C6C6C">
                    <a:alpha val="947"/>
                  </a:srgbClr>
                </a:gs>
                <a:gs pos="100000">
                  <a:srgbClr val="6C6C6C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10464929">
              <a:off x="2368404" y="2376001"/>
              <a:ext cx="134499" cy="49329"/>
            </a:xfrm>
            <a:prstGeom prst="ellipse">
              <a:avLst/>
            </a:prstGeom>
            <a:gradFill>
              <a:gsLst>
                <a:gs pos="0">
                  <a:srgbClr val="FFFFFF">
                    <a:alpha val="32959"/>
                  </a:srgbClr>
                </a:gs>
                <a:gs pos="14286">
                  <a:srgbClr val="FFFFFF">
                    <a:alpha val="30755"/>
                  </a:srgbClr>
                </a:gs>
                <a:gs pos="28571">
                  <a:srgbClr val="FFFFFF">
                    <a:alpha val="24826"/>
                  </a:srgbClr>
                </a:gs>
                <a:gs pos="42857">
                  <a:srgbClr val="FFFFFF">
                    <a:alpha val="17070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3137919">
              <a:off x="2566175" y="1787026"/>
              <a:ext cx="229367" cy="101296"/>
            </a:xfrm>
            <a:prstGeom prst="ellipse">
              <a:avLst/>
            </a:prstGeom>
            <a:gradFill>
              <a:gsLst>
                <a:gs pos="0">
                  <a:srgbClr val="FFFFFF">
                    <a:alpha val="19900"/>
                  </a:srgbClr>
                </a:gs>
                <a:gs pos="14286">
                  <a:srgbClr val="FFFFFF">
                    <a:alpha val="18449"/>
                  </a:srgbClr>
                </a:gs>
                <a:gs pos="28571">
                  <a:srgbClr val="FFFFFF">
                    <a:alpha val="14645"/>
                  </a:srgbClr>
                </a:gs>
                <a:gs pos="42857">
                  <a:srgbClr val="FFFFFF">
                    <a:alpha val="9865"/>
                  </a:srgbClr>
                </a:gs>
                <a:gs pos="57143">
                  <a:srgbClr val="FFFFFF">
                    <a:alpha val="5593"/>
                  </a:srgbClr>
                </a:gs>
                <a:gs pos="71429">
                  <a:srgbClr val="FFFFFF">
                    <a:alpha val="2658"/>
                  </a:srgbClr>
                </a:gs>
                <a:gs pos="85714">
                  <a:srgbClr val="FFFFFF">
                    <a:alpha val="1060"/>
                  </a:srgbClr>
                </a:gs>
                <a:gs pos="100000">
                  <a:srgbClr val="FFFFFF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2823564">
              <a:off x="2561710" y="2224626"/>
              <a:ext cx="117492" cy="1141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9856497">
              <a:off x="2472270" y="1725024"/>
              <a:ext cx="184370" cy="114258"/>
            </a:xfrm>
            <a:prstGeom prst="ellipse">
              <a:avLst/>
            </a:prstGeom>
            <a:gradFill>
              <a:gsLst>
                <a:gs pos="0">
                  <a:srgbClr val="E4E4E4">
                    <a:alpha val="32535"/>
                  </a:srgbClr>
                </a:gs>
                <a:gs pos="14286">
                  <a:srgbClr val="E4E4E4">
                    <a:alpha val="30353"/>
                  </a:srgbClr>
                </a:gs>
                <a:gs pos="28571">
                  <a:srgbClr val="E4E4E4">
                    <a:alpha val="24487"/>
                  </a:srgbClr>
                </a:gs>
                <a:gs pos="42857">
                  <a:srgbClr val="E4E4E4">
                    <a:alpha val="16825"/>
                  </a:srgbClr>
                </a:gs>
                <a:gs pos="57143">
                  <a:srgbClr val="E4E4E4">
                    <a:alpha val="9704"/>
                  </a:srgbClr>
                </a:gs>
                <a:gs pos="71429">
                  <a:srgbClr val="E4E4E4">
                    <a:alpha val="4666"/>
                  </a:srgbClr>
                </a:gs>
                <a:gs pos="85714">
                  <a:srgbClr val="E4E4E4">
                    <a:alpha val="1872"/>
                  </a:srgbClr>
                </a:gs>
                <a:gs pos="100000">
                  <a:srgbClr val="E4E4E4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7517990">
              <a:off x="2602905" y="2228800"/>
              <a:ext cx="108169" cy="35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57"/>
                  </a:srgbClr>
                </a:gs>
                <a:gs pos="14286">
                  <a:srgbClr val="000000">
                    <a:alpha val="30754"/>
                  </a:srgbClr>
                </a:gs>
                <a:gs pos="28571">
                  <a:srgbClr val="000000">
                    <a:alpha val="24824"/>
                  </a:srgbClr>
                </a:gs>
                <a:gs pos="42857">
                  <a:srgbClr val="000000">
                    <a:alpha val="17069"/>
                  </a:srgbClr>
                </a:gs>
                <a:gs pos="57143">
                  <a:srgbClr val="000000">
                    <a:alpha val="9851"/>
                  </a:srgbClr>
                </a:gs>
                <a:gs pos="71429">
                  <a:srgbClr val="000000">
                    <a:alpha val="4739"/>
                  </a:srgbClr>
                </a:gs>
                <a:gs pos="85714">
                  <a:srgbClr val="000000">
                    <a:alpha val="1901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3858436">
              <a:off x="2596773" y="2019461"/>
              <a:ext cx="198614" cy="93976"/>
            </a:xfrm>
            <a:prstGeom prst="ellipse">
              <a:avLst/>
            </a:prstGeom>
            <a:gradFill>
              <a:gsLst>
                <a:gs pos="0">
                  <a:srgbClr val="FFFFFF">
                    <a:alpha val="32806"/>
                  </a:srgbClr>
                </a:gs>
                <a:gs pos="14286">
                  <a:srgbClr val="FFFFFF">
                    <a:alpha val="30610"/>
                  </a:srgbClr>
                </a:gs>
                <a:gs pos="28571">
                  <a:srgbClr val="FFFFFF">
                    <a:alpha val="24704"/>
                  </a:srgbClr>
                </a:gs>
                <a:gs pos="42857">
                  <a:srgbClr val="FFFFFF">
                    <a:alpha val="16982"/>
                  </a:srgbClr>
                </a:gs>
                <a:gs pos="57143">
                  <a:srgbClr val="FFFFFF">
                    <a:alpha val="9799"/>
                  </a:srgbClr>
                </a:gs>
                <a:gs pos="71429">
                  <a:srgbClr val="FFFFFF">
                    <a:alpha val="4713"/>
                  </a:srgbClr>
                </a:gs>
                <a:gs pos="85714">
                  <a:srgbClr val="FFFFFF">
                    <a:alpha val="1891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6072062">
              <a:off x="2232895" y="2173590"/>
              <a:ext cx="93079" cy="63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7620768">
              <a:off x="2590524" y="2275782"/>
              <a:ext cx="62179" cy="15545"/>
            </a:xfrm>
            <a:prstGeom prst="ellipse">
              <a:avLst/>
            </a:prstGeom>
            <a:gradFill>
              <a:gsLst>
                <a:gs pos="0">
                  <a:srgbClr val="A2A2A2">
                    <a:alpha val="18005"/>
                  </a:srgbClr>
                </a:gs>
                <a:gs pos="14286">
                  <a:srgbClr val="A2A2A2">
                    <a:alpha val="16678"/>
                  </a:srgbClr>
                </a:gs>
                <a:gs pos="28571">
                  <a:srgbClr val="A2A2A2">
                    <a:alpha val="13209"/>
                  </a:srgbClr>
                </a:gs>
                <a:gs pos="42857">
                  <a:srgbClr val="A2A2A2">
                    <a:alpha val="8874"/>
                  </a:srgbClr>
                </a:gs>
                <a:gs pos="57143">
                  <a:srgbClr val="A2A2A2">
                    <a:alpha val="5019"/>
                  </a:srgbClr>
                </a:gs>
                <a:gs pos="71429">
                  <a:srgbClr val="A2A2A2">
                    <a:alpha val="2381"/>
                  </a:srgbClr>
                </a:gs>
                <a:gs pos="85714">
                  <a:srgbClr val="A2A2A2">
                    <a:alpha val="949"/>
                  </a:srgbClr>
                </a:gs>
                <a:gs pos="100000">
                  <a:srgbClr val="A2A2A2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-9086927">
              <a:off x="2650138" y="2081012"/>
              <a:ext cx="197026" cy="106302"/>
            </a:xfrm>
            <a:prstGeom prst="ellipse">
              <a:avLst/>
            </a:prstGeom>
            <a:gradFill>
              <a:gsLst>
                <a:gs pos="0">
                  <a:srgbClr val="EFEFEE">
                    <a:alpha val="32968"/>
                  </a:srgbClr>
                </a:gs>
                <a:gs pos="14286">
                  <a:srgbClr val="EFEFEE">
                    <a:alpha val="30764"/>
                  </a:srgbClr>
                </a:gs>
                <a:gs pos="28571">
                  <a:srgbClr val="EFEFEE">
                    <a:alpha val="24833"/>
                  </a:srgbClr>
                </a:gs>
                <a:gs pos="42857">
                  <a:srgbClr val="EFEFEE">
                    <a:alpha val="17075"/>
                  </a:srgbClr>
                </a:gs>
                <a:gs pos="57143">
                  <a:srgbClr val="EFEFEE">
                    <a:alpha val="9855"/>
                  </a:srgbClr>
                </a:gs>
                <a:gs pos="71429">
                  <a:srgbClr val="EFEFEE">
                    <a:alpha val="4740"/>
                  </a:srgbClr>
                </a:gs>
                <a:gs pos="85714">
                  <a:srgbClr val="EFEFEE">
                    <a:alpha val="1902"/>
                  </a:srgbClr>
                </a:gs>
                <a:gs pos="100000">
                  <a:srgbClr val="EFEF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5753256">
              <a:off x="2473225" y="2304758"/>
              <a:ext cx="219494" cy="84271"/>
            </a:xfrm>
            <a:prstGeom prst="ellipse">
              <a:avLst/>
            </a:prstGeom>
            <a:gradFill>
              <a:gsLst>
                <a:gs pos="0">
                  <a:srgbClr val="FFFFFF">
                    <a:alpha val="26594"/>
                  </a:srgbClr>
                </a:gs>
                <a:gs pos="14286">
                  <a:srgbClr val="FFFFFF">
                    <a:alpha val="24736"/>
                  </a:srgbClr>
                </a:gs>
                <a:gs pos="28571">
                  <a:srgbClr val="FFFFFF">
                    <a:alpha val="19799"/>
                  </a:srgbClr>
                </a:gs>
                <a:gs pos="42857">
                  <a:srgbClr val="FFFFFF">
                    <a:alpha val="13474"/>
                  </a:srgbClr>
                </a:gs>
                <a:gs pos="57143">
                  <a:srgbClr val="FFFFFF">
                    <a:alpha val="7706"/>
                  </a:srgbClr>
                </a:gs>
                <a:gs pos="71429">
                  <a:srgbClr val="FFFFFF">
                    <a:alpha val="3684"/>
                  </a:srgbClr>
                </a:gs>
                <a:gs pos="85714">
                  <a:srgbClr val="FFFFFF">
                    <a:alpha val="1473"/>
                  </a:srgbClr>
                </a:gs>
                <a:gs pos="100000">
                  <a:srgbClr val="FFFFFF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4413296">
              <a:off x="1970808" y="2133308"/>
              <a:ext cx="158384" cy="71822"/>
            </a:xfrm>
            <a:prstGeom prst="ellipse">
              <a:avLst/>
            </a:prstGeom>
            <a:gradFill>
              <a:gsLst>
                <a:gs pos="0">
                  <a:srgbClr val="FFFFFF">
                    <a:alpha val="32016"/>
                  </a:srgbClr>
                </a:gs>
                <a:gs pos="14286">
                  <a:srgbClr val="FFFFFF">
                    <a:alpha val="29860"/>
                  </a:srgbClr>
                </a:gs>
                <a:gs pos="28571">
                  <a:srgbClr val="FFFFFF">
                    <a:alpha val="24072"/>
                  </a:srgbClr>
                </a:gs>
                <a:gs pos="42857">
                  <a:srgbClr val="FFFFFF">
                    <a:alpha val="16526"/>
                  </a:srgbClr>
                </a:gs>
                <a:gs pos="57143">
                  <a:srgbClr val="FFFFFF">
                    <a:alpha val="9524"/>
                  </a:srgbClr>
                </a:gs>
                <a:gs pos="71429">
                  <a:srgbClr val="FFFFFF">
                    <a:alpha val="4577"/>
                  </a:srgbClr>
                </a:gs>
                <a:gs pos="85714">
                  <a:srgbClr val="FFFFFF">
                    <a:alpha val="1836"/>
                  </a:srgbClr>
                </a:gs>
                <a:gs pos="100000">
                  <a:srgbClr val="FFFFFF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8560088">
              <a:off x="2231228" y="2200788"/>
              <a:ext cx="104760" cy="373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-8843693">
              <a:off x="2418568" y="1755199"/>
              <a:ext cx="233970" cy="45097"/>
            </a:xfrm>
            <a:prstGeom prst="ellipse">
              <a:avLst/>
            </a:prstGeom>
            <a:gradFill>
              <a:gsLst>
                <a:gs pos="0">
                  <a:srgbClr val="FFFFFF">
                    <a:alpha val="17310"/>
                  </a:srgbClr>
                </a:gs>
                <a:gs pos="14286">
                  <a:srgbClr val="FFFFFF">
                    <a:alpha val="16029"/>
                  </a:srgbClr>
                </a:gs>
                <a:gs pos="28571">
                  <a:srgbClr val="FFFFFF">
                    <a:alpha val="12685"/>
                  </a:srgbClr>
                </a:gs>
                <a:gs pos="42857">
                  <a:srgbClr val="FFFFFF">
                    <a:alpha val="8513"/>
                  </a:srgbClr>
                </a:gs>
                <a:gs pos="57143">
                  <a:srgbClr val="FFFFFF">
                    <a:alpha val="4810"/>
                  </a:srgbClr>
                </a:gs>
                <a:gs pos="71429">
                  <a:srgbClr val="FFFFFF">
                    <a:alpha val="2281"/>
                  </a:srgbClr>
                </a:gs>
                <a:gs pos="85714">
                  <a:srgbClr val="FFFFFF">
                    <a:alpha val="908"/>
                  </a:srgbClr>
                </a:gs>
                <a:gs pos="100000">
                  <a:srgbClr val="FFFFFF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4600299">
              <a:off x="2601728" y="1959766"/>
              <a:ext cx="187701" cy="64223"/>
            </a:xfrm>
            <a:prstGeom prst="ellipse">
              <a:avLst/>
            </a:prstGeom>
            <a:gradFill>
              <a:gsLst>
                <a:gs pos="0">
                  <a:srgbClr val="FFFFFF">
                    <a:alpha val="30637"/>
                  </a:srgbClr>
                </a:gs>
                <a:gs pos="14286">
                  <a:srgbClr val="FFFFFF">
                    <a:alpha val="28554"/>
                  </a:srgbClr>
                </a:gs>
                <a:gs pos="28571">
                  <a:srgbClr val="FFFFFF">
                    <a:alpha val="22977"/>
                  </a:srgbClr>
                </a:gs>
                <a:gs pos="42857">
                  <a:srgbClr val="FFFFFF">
                    <a:alpha val="15738"/>
                  </a:srgbClr>
                </a:gs>
                <a:gs pos="57143">
                  <a:srgbClr val="FFFFFF">
                    <a:alpha val="9052"/>
                  </a:srgbClr>
                </a:gs>
                <a:gs pos="71429">
                  <a:srgbClr val="FFFFFF">
                    <a:alpha val="4344"/>
                  </a:srgbClr>
                </a:gs>
                <a:gs pos="85714">
                  <a:srgbClr val="FFFFFF">
                    <a:alpha val="1741"/>
                  </a:srgbClr>
                </a:gs>
                <a:gs pos="100000">
                  <a:srgbClr val="FFFFFF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-9099625">
              <a:off x="2158608" y="2190488"/>
              <a:ext cx="302308" cy="85159"/>
            </a:xfrm>
            <a:prstGeom prst="ellipse">
              <a:avLst/>
            </a:prstGeom>
            <a:gradFill>
              <a:gsLst>
                <a:gs pos="0">
                  <a:srgbClr val="FFFFFF">
                    <a:alpha val="20856"/>
                  </a:srgbClr>
                </a:gs>
                <a:gs pos="14286">
                  <a:srgbClr val="FFFFFF">
                    <a:alpha val="19345"/>
                  </a:srgbClr>
                </a:gs>
                <a:gs pos="28571">
                  <a:srgbClr val="FFFFFF">
                    <a:alpha val="15374"/>
                  </a:srgbClr>
                </a:gs>
                <a:gs pos="42857">
                  <a:srgbClr val="FFFFFF">
                    <a:alpha val="10371"/>
                  </a:srgbClr>
                </a:gs>
                <a:gs pos="57143">
                  <a:srgbClr val="FFFFFF">
                    <a:alpha val="5886"/>
                  </a:srgbClr>
                </a:gs>
                <a:gs pos="71429">
                  <a:srgbClr val="FFFFFF">
                    <a:alpha val="2800"/>
                  </a:srgbClr>
                </a:gs>
                <a:gs pos="85714">
                  <a:srgbClr val="FFFFFF">
                    <a:alpha val="1117"/>
                  </a:srgbClr>
                </a:gs>
                <a:gs pos="100000">
                  <a:srgbClr val="FFFFFF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-8172728">
              <a:off x="2143855" y="2189091"/>
              <a:ext cx="317551" cy="92235"/>
            </a:xfrm>
            <a:prstGeom prst="ellipse">
              <a:avLst/>
            </a:prstGeom>
            <a:gradFill>
              <a:gsLst>
                <a:gs pos="0">
                  <a:srgbClr val="FFFFFF">
                    <a:alpha val="24265"/>
                  </a:srgbClr>
                </a:gs>
                <a:gs pos="14286">
                  <a:srgbClr val="FFFFFF">
                    <a:alpha val="22544"/>
                  </a:srgbClr>
                </a:gs>
                <a:gs pos="28571">
                  <a:srgbClr val="FFFFFF">
                    <a:alpha val="17991"/>
                  </a:srgbClr>
                </a:gs>
                <a:gs pos="42857">
                  <a:srgbClr val="FFFFFF">
                    <a:alpha val="12199"/>
                  </a:srgbClr>
                </a:gs>
                <a:gs pos="57143">
                  <a:srgbClr val="FFFFFF">
                    <a:alpha val="6955"/>
                  </a:srgbClr>
                </a:gs>
                <a:gs pos="71429">
                  <a:srgbClr val="FFFFFF">
                    <a:alpha val="3318"/>
                  </a:srgbClr>
                </a:gs>
                <a:gs pos="85714">
                  <a:srgbClr val="FFFFFF">
                    <a:alpha val="1325"/>
                  </a:srgbClr>
                </a:gs>
                <a:gs pos="100000">
                  <a:srgbClr val="FFFFFF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-10051531">
              <a:off x="2156104" y="2193572"/>
              <a:ext cx="296711" cy="68152"/>
            </a:xfrm>
            <a:prstGeom prst="ellipse">
              <a:avLst/>
            </a:prstGeom>
            <a:gradFill>
              <a:gsLst>
                <a:gs pos="0">
                  <a:srgbClr val="FFFFFF">
                    <a:alpha val="27135"/>
                  </a:srgbClr>
                </a:gs>
                <a:gs pos="14286">
                  <a:srgbClr val="FFFFFF">
                    <a:alpha val="25245"/>
                  </a:srgbClr>
                </a:gs>
                <a:gs pos="28571">
                  <a:srgbClr val="FFFFFF">
                    <a:alpha val="20221"/>
                  </a:srgbClr>
                </a:gs>
                <a:gs pos="42857">
                  <a:srgbClr val="FFFFFF">
                    <a:alpha val="13772"/>
                  </a:srgbClr>
                </a:gs>
                <a:gs pos="57143">
                  <a:srgbClr val="FFFFFF">
                    <a:alpha val="7883"/>
                  </a:srgbClr>
                </a:gs>
                <a:gs pos="71429">
                  <a:srgbClr val="FFFFFF">
                    <a:alpha val="3770"/>
                  </a:srgbClr>
                </a:gs>
                <a:gs pos="85714">
                  <a:srgbClr val="FFFFFF">
                    <a:alpha val="1508"/>
                  </a:srgbClr>
                </a:gs>
                <a:gs pos="100000">
                  <a:srgbClr val="FFFFFF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2754542">
              <a:off x="2588381" y="1838281"/>
              <a:ext cx="63771" cy="15943"/>
            </a:xfrm>
            <a:prstGeom prst="ellipse">
              <a:avLst/>
            </a:prstGeom>
            <a:gradFill>
              <a:gsLst>
                <a:gs pos="0">
                  <a:srgbClr val="838383">
                    <a:alpha val="17716"/>
                  </a:srgbClr>
                </a:gs>
                <a:gs pos="14286">
                  <a:srgbClr val="838383">
                    <a:alpha val="16408"/>
                  </a:srgbClr>
                </a:gs>
                <a:gs pos="28571">
                  <a:srgbClr val="838383">
                    <a:alpha val="12991"/>
                  </a:srgbClr>
                </a:gs>
                <a:gs pos="42857">
                  <a:srgbClr val="838383">
                    <a:alpha val="8723"/>
                  </a:srgbClr>
                </a:gs>
                <a:gs pos="57143">
                  <a:srgbClr val="838383">
                    <a:alpha val="4932"/>
                  </a:srgbClr>
                </a:gs>
                <a:gs pos="71429">
                  <a:srgbClr val="838383">
                    <a:alpha val="2340"/>
                  </a:srgbClr>
                </a:gs>
                <a:gs pos="85714">
                  <a:srgbClr val="838383">
                    <a:alpha val="932"/>
                  </a:srgbClr>
                </a:gs>
                <a:gs pos="100000">
                  <a:srgbClr val="838383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-10251211">
              <a:off x="2540758" y="1851871"/>
              <a:ext cx="224344" cy="131826"/>
            </a:xfrm>
            <a:prstGeom prst="ellipse">
              <a:avLst/>
            </a:prstGeom>
            <a:gradFill>
              <a:gsLst>
                <a:gs pos="0">
                  <a:srgbClr val="FFFFFF">
                    <a:alpha val="31567"/>
                  </a:srgbClr>
                </a:gs>
                <a:gs pos="14286">
                  <a:srgbClr val="FFFFFF">
                    <a:alpha val="29435"/>
                  </a:srgbClr>
                </a:gs>
                <a:gs pos="28571">
                  <a:srgbClr val="FFFFFF">
                    <a:alpha val="23715"/>
                  </a:srgbClr>
                </a:gs>
                <a:gs pos="42857">
                  <a:srgbClr val="FFFFFF">
                    <a:alpha val="16269"/>
                  </a:srgbClr>
                </a:gs>
                <a:gs pos="57143">
                  <a:srgbClr val="FFFFFF">
                    <a:alpha val="9370"/>
                  </a:srgbClr>
                </a:gs>
                <a:gs pos="71429">
                  <a:srgbClr val="FFFFFF">
                    <a:alpha val="4501"/>
                  </a:srgbClr>
                </a:gs>
                <a:gs pos="85714">
                  <a:srgbClr val="FFFFFF">
                    <a:alpha val="1805"/>
                  </a:srgbClr>
                </a:gs>
                <a:gs pos="100000">
                  <a:srgbClr val="FFFFFF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-10230374">
              <a:off x="2073547" y="1932638"/>
              <a:ext cx="340801" cy="328362"/>
            </a:xfrm>
            <a:prstGeom prst="ellipse">
              <a:avLst/>
            </a:prstGeom>
            <a:gradFill>
              <a:gsLst>
                <a:gs pos="0">
                  <a:srgbClr val="FFFFFF">
                    <a:alpha val="26357"/>
                  </a:srgbClr>
                </a:gs>
                <a:gs pos="14286">
                  <a:srgbClr val="FFFFFF">
                    <a:alpha val="24512"/>
                  </a:srgbClr>
                </a:gs>
                <a:gs pos="28571">
                  <a:srgbClr val="FFFFFF">
                    <a:alpha val="19614"/>
                  </a:srgbClr>
                </a:gs>
                <a:gs pos="42857">
                  <a:srgbClr val="FFFFFF">
                    <a:alpha val="13343"/>
                  </a:srgbClr>
                </a:gs>
                <a:gs pos="57143">
                  <a:srgbClr val="FFFFFF">
                    <a:alpha val="7629"/>
                  </a:srgbClr>
                </a:gs>
                <a:gs pos="71429">
                  <a:srgbClr val="FFFFFF">
                    <a:alpha val="3646"/>
                  </a:srgbClr>
                </a:gs>
                <a:gs pos="85714">
                  <a:srgbClr val="FFFFFF">
                    <a:alpha val="1458"/>
                  </a:srgbClr>
                </a:gs>
                <a:gs pos="100000">
                  <a:srgbClr val="FFFFFF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-10138291">
              <a:off x="1935023" y="2094654"/>
              <a:ext cx="224885" cy="109257"/>
            </a:xfrm>
            <a:prstGeom prst="ellipse">
              <a:avLst/>
            </a:prstGeom>
            <a:gradFill>
              <a:gsLst>
                <a:gs pos="0">
                  <a:srgbClr val="FFFFFF">
                    <a:alpha val="32565"/>
                  </a:srgbClr>
                </a:gs>
                <a:gs pos="14286">
                  <a:srgbClr val="FFFFFF">
                    <a:alpha val="30381"/>
                  </a:srgbClr>
                </a:gs>
                <a:gs pos="28571">
                  <a:srgbClr val="FFFFFF">
                    <a:alpha val="24511"/>
                  </a:srgbClr>
                </a:gs>
                <a:gs pos="42857">
                  <a:srgbClr val="FFFFFF">
                    <a:alpha val="16842"/>
                  </a:srgbClr>
                </a:gs>
                <a:gs pos="57143">
                  <a:srgbClr val="FFFFFF">
                    <a:alpha val="9715"/>
                  </a:srgbClr>
                </a:gs>
                <a:gs pos="71429">
                  <a:srgbClr val="FFFFFF">
                    <a:alpha val="4671"/>
                  </a:srgbClr>
                </a:gs>
                <a:gs pos="85714">
                  <a:srgbClr val="FFFFFF">
                    <a:alpha val="1874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7089911">
              <a:off x="2615748" y="2227758"/>
              <a:ext cx="65016" cy="16254"/>
            </a:xfrm>
            <a:prstGeom prst="ellipse">
              <a:avLst/>
            </a:prstGeom>
            <a:gradFill>
              <a:gsLst>
                <a:gs pos="0">
                  <a:srgbClr val="9D9D9D">
                    <a:alpha val="17488"/>
                  </a:srgbClr>
                </a:gs>
                <a:gs pos="14286">
                  <a:srgbClr val="9D9D9D">
                    <a:alpha val="16196"/>
                  </a:srgbClr>
                </a:gs>
                <a:gs pos="28571">
                  <a:srgbClr val="9D9D9D">
                    <a:alpha val="12819"/>
                  </a:srgbClr>
                </a:gs>
                <a:gs pos="42857">
                  <a:srgbClr val="9D9D9D">
                    <a:alpha val="8605"/>
                  </a:srgbClr>
                </a:gs>
                <a:gs pos="57143">
                  <a:srgbClr val="9D9D9D">
                    <a:alpha val="4864"/>
                  </a:srgbClr>
                </a:gs>
                <a:gs pos="71429">
                  <a:srgbClr val="9D9D9D">
                    <a:alpha val="2307"/>
                  </a:srgbClr>
                </a:gs>
                <a:gs pos="85714">
                  <a:srgbClr val="9D9D9D">
                    <a:alpha val="919"/>
                  </a:srgbClr>
                </a:gs>
                <a:gs pos="100000">
                  <a:srgbClr val="9D9D9D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5204799">
              <a:off x="1984353" y="2065909"/>
              <a:ext cx="65974" cy="16493"/>
            </a:xfrm>
            <a:prstGeom prst="ellipse">
              <a:avLst/>
            </a:prstGeom>
            <a:gradFill>
              <a:gsLst>
                <a:gs pos="0">
                  <a:srgbClr val="6C6C6C">
                    <a:alpha val="17313"/>
                  </a:srgbClr>
                </a:gs>
                <a:gs pos="14286">
                  <a:srgbClr val="6C6C6C">
                    <a:alpha val="16032"/>
                  </a:srgbClr>
                </a:gs>
                <a:gs pos="28571">
                  <a:srgbClr val="6C6C6C">
                    <a:alpha val="12687"/>
                  </a:srgbClr>
                </a:gs>
                <a:gs pos="42857">
                  <a:srgbClr val="6C6C6C">
                    <a:alpha val="8514"/>
                  </a:srgbClr>
                </a:gs>
                <a:gs pos="57143">
                  <a:srgbClr val="6C6C6C">
                    <a:alpha val="4811"/>
                  </a:srgbClr>
                </a:gs>
                <a:gs pos="71429">
                  <a:srgbClr val="6C6C6C">
                    <a:alpha val="2282"/>
                  </a:srgbClr>
                </a:gs>
                <a:gs pos="85714">
                  <a:srgbClr val="6C6C6C">
                    <a:alpha val="909"/>
                  </a:srgbClr>
                </a:gs>
                <a:gs pos="100000">
                  <a:srgbClr val="6C6C6C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6309063">
              <a:off x="1989590" y="1927965"/>
              <a:ext cx="128235" cy="81784"/>
            </a:xfrm>
            <a:prstGeom prst="ellipse">
              <a:avLst/>
            </a:prstGeom>
            <a:gradFill>
              <a:gsLst>
                <a:gs pos="0">
                  <a:srgbClr val="FFFFFF">
                    <a:alpha val="28121"/>
                  </a:srgbClr>
                </a:gs>
                <a:gs pos="14286">
                  <a:srgbClr val="FFFFFF">
                    <a:alpha val="26175"/>
                  </a:srgbClr>
                </a:gs>
                <a:gs pos="28571">
                  <a:srgbClr val="FFFFFF">
                    <a:alpha val="20993"/>
                  </a:srgbClr>
                </a:gs>
                <a:gs pos="42857">
                  <a:srgbClr val="FFFFFF">
                    <a:alpha val="14320"/>
                  </a:srgbClr>
                </a:gs>
                <a:gs pos="57143">
                  <a:srgbClr val="FFFFFF">
                    <a:alpha val="8208"/>
                  </a:srgbClr>
                </a:gs>
                <a:gs pos="71429">
                  <a:srgbClr val="FFFFFF">
                    <a:alpha val="3929"/>
                  </a:srgbClr>
                </a:gs>
                <a:gs pos="85714">
                  <a:srgbClr val="FFFFFF">
                    <a:alpha val="1573"/>
                  </a:srgbClr>
                </a:gs>
                <a:gs pos="100000">
                  <a:srgbClr val="FFFFFF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3946720">
              <a:off x="2027234" y="2172078"/>
              <a:ext cx="66322" cy="16581"/>
            </a:xfrm>
            <a:prstGeom prst="ellipse">
              <a:avLst/>
            </a:prstGeom>
            <a:gradFill>
              <a:gsLst>
                <a:gs pos="0">
                  <a:srgbClr val="8A8A8A">
                    <a:alpha val="17249"/>
                  </a:srgbClr>
                </a:gs>
                <a:gs pos="14286">
                  <a:srgbClr val="8A8A8A">
                    <a:alpha val="15972"/>
                  </a:srgbClr>
                </a:gs>
                <a:gs pos="28571">
                  <a:srgbClr val="8A8A8A">
                    <a:alpha val="12639"/>
                  </a:srgbClr>
                </a:gs>
                <a:gs pos="42857">
                  <a:srgbClr val="8A8A8A">
                    <a:alpha val="8481"/>
                  </a:srgbClr>
                </a:gs>
                <a:gs pos="57143">
                  <a:srgbClr val="8A8A8A">
                    <a:alpha val="4792"/>
                  </a:srgbClr>
                </a:gs>
                <a:gs pos="71429">
                  <a:srgbClr val="8A8A8A">
                    <a:alpha val="2273"/>
                  </a:srgbClr>
                </a:gs>
                <a:gs pos="85714">
                  <a:srgbClr val="8A8A8A">
                    <a:alpha val="905"/>
                  </a:srgbClr>
                </a:gs>
                <a:gs pos="100000">
                  <a:srgbClr val="8A8A8A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9918367">
              <a:off x="2538091" y="2287533"/>
              <a:ext cx="65992" cy="16498"/>
            </a:xfrm>
            <a:prstGeom prst="ellipse">
              <a:avLst/>
            </a:prstGeom>
            <a:gradFill>
              <a:gsLst>
                <a:gs pos="0">
                  <a:srgbClr val="C1C1C1">
                    <a:alpha val="17310"/>
                  </a:srgbClr>
                </a:gs>
                <a:gs pos="14286">
                  <a:srgbClr val="C1C1C1">
                    <a:alpha val="16029"/>
                  </a:srgbClr>
                </a:gs>
                <a:gs pos="28571">
                  <a:srgbClr val="C1C1C1">
                    <a:alpha val="12684"/>
                  </a:srgbClr>
                </a:gs>
                <a:gs pos="42857">
                  <a:srgbClr val="C1C1C1">
                    <a:alpha val="8513"/>
                  </a:srgbClr>
                </a:gs>
                <a:gs pos="57143">
                  <a:srgbClr val="C1C1C1">
                    <a:alpha val="4810"/>
                  </a:srgbClr>
                </a:gs>
                <a:gs pos="71429">
                  <a:srgbClr val="C1C1C1">
                    <a:alpha val="2281"/>
                  </a:srgbClr>
                </a:gs>
                <a:gs pos="85714">
                  <a:srgbClr val="C1C1C1">
                    <a:alpha val="908"/>
                  </a:srgbClr>
                </a:gs>
                <a:gs pos="100000">
                  <a:srgbClr val="C1C1C1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5267122">
              <a:off x="2652713" y="2052441"/>
              <a:ext cx="65564" cy="16391"/>
            </a:xfrm>
            <a:prstGeom prst="ellipse">
              <a:avLst/>
            </a:prstGeom>
            <a:gradFill>
              <a:gsLst>
                <a:gs pos="0">
                  <a:srgbClr val="A6A6A6">
                    <a:alpha val="17388"/>
                  </a:srgbClr>
                </a:gs>
                <a:gs pos="14286">
                  <a:srgbClr val="A6A6A6">
                    <a:alpha val="16102"/>
                  </a:srgbClr>
                </a:gs>
                <a:gs pos="28571">
                  <a:srgbClr val="A6A6A6">
                    <a:alpha val="12743"/>
                  </a:srgbClr>
                </a:gs>
                <a:gs pos="42857">
                  <a:srgbClr val="A6A6A6">
                    <a:alpha val="8553"/>
                  </a:srgbClr>
                </a:gs>
                <a:gs pos="57143">
                  <a:srgbClr val="A6A6A6">
                    <a:alpha val="4834"/>
                  </a:srgbClr>
                </a:gs>
                <a:gs pos="71429">
                  <a:srgbClr val="A6A6A6">
                    <a:alpha val="2292"/>
                  </a:srgbClr>
                </a:gs>
                <a:gs pos="85714">
                  <a:srgbClr val="A6A6A6">
                    <a:alpha val="913"/>
                  </a:srgbClr>
                </a:gs>
                <a:gs pos="100000">
                  <a:srgbClr val="A6A6A6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-8245203">
              <a:off x="2287998" y="2184126"/>
              <a:ext cx="66575" cy="16644"/>
            </a:xfrm>
            <a:prstGeom prst="ellipse">
              <a:avLst/>
            </a:prstGeom>
            <a:gradFill>
              <a:gsLst>
                <a:gs pos="0">
                  <a:srgbClr val="C7C7C7">
                    <a:alpha val="17203"/>
                  </a:srgbClr>
                </a:gs>
                <a:gs pos="14286">
                  <a:srgbClr val="C7C7C7">
                    <a:alpha val="15929"/>
                  </a:srgbClr>
                </a:gs>
                <a:gs pos="28571">
                  <a:srgbClr val="C7C7C7">
                    <a:alpha val="12604"/>
                  </a:srgbClr>
                </a:gs>
                <a:gs pos="42857">
                  <a:srgbClr val="C7C7C7">
                    <a:alpha val="8457"/>
                  </a:srgbClr>
                </a:gs>
                <a:gs pos="57143">
                  <a:srgbClr val="C7C7C7">
                    <a:alpha val="4778"/>
                  </a:srgbClr>
                </a:gs>
                <a:gs pos="71429">
                  <a:srgbClr val="C7C7C7">
                    <a:alpha val="2266"/>
                  </a:srgbClr>
                </a:gs>
                <a:gs pos="85714">
                  <a:srgbClr val="C7C7C7">
                    <a:alpha val="902"/>
                  </a:srgbClr>
                </a:gs>
                <a:gs pos="100000">
                  <a:srgbClr val="C7C7C7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2830277">
              <a:off x="2072885" y="2232433"/>
              <a:ext cx="155772" cy="117575"/>
            </a:xfrm>
            <a:prstGeom prst="ellipse">
              <a:avLst/>
            </a:prstGeom>
            <a:gradFill>
              <a:gsLst>
                <a:gs pos="0">
                  <a:srgbClr val="F8F8F9">
                    <a:alpha val="31768"/>
                  </a:srgbClr>
                </a:gs>
                <a:gs pos="14286">
                  <a:srgbClr val="F8F8F9">
                    <a:alpha val="29626"/>
                  </a:srgbClr>
                </a:gs>
                <a:gs pos="28571">
                  <a:srgbClr val="F8F8F9">
                    <a:alpha val="23875"/>
                  </a:srgbClr>
                </a:gs>
                <a:gs pos="42857">
                  <a:srgbClr val="F8F8F9">
                    <a:alpha val="16384"/>
                  </a:srgbClr>
                </a:gs>
                <a:gs pos="57143">
                  <a:srgbClr val="F8F8F9">
                    <a:alpha val="9439"/>
                  </a:srgbClr>
                </a:gs>
                <a:gs pos="71429">
                  <a:srgbClr val="F8F8F9">
                    <a:alpha val="4535"/>
                  </a:srgbClr>
                </a:gs>
                <a:gs pos="85714">
                  <a:srgbClr val="F8F8F9">
                    <a:alpha val="1818"/>
                  </a:srgbClr>
                </a:gs>
                <a:gs pos="100000">
                  <a:srgbClr val="F8F8F9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-9839190">
              <a:off x="1955866" y="2008334"/>
              <a:ext cx="152962" cy="118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47"/>
                  </a:srgbClr>
                </a:gs>
                <a:gs pos="14286">
                  <a:srgbClr val="FFFFFF">
                    <a:alpha val="30744"/>
                  </a:srgbClr>
                </a:gs>
                <a:gs pos="28571">
                  <a:srgbClr val="FFFFFF">
                    <a:alpha val="24816"/>
                  </a:srgbClr>
                </a:gs>
                <a:gs pos="42857">
                  <a:srgbClr val="FFFFFF">
                    <a:alpha val="17063"/>
                  </a:srgbClr>
                </a:gs>
                <a:gs pos="57143">
                  <a:srgbClr val="FFFFFF">
                    <a:alpha val="9847"/>
                  </a:srgbClr>
                </a:gs>
                <a:gs pos="71429">
                  <a:srgbClr val="FFFFFF">
                    <a:alpha val="4737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716663">
              <a:off x="2421936" y="2350595"/>
              <a:ext cx="390067" cy="94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4497025">
              <a:off x="2428798" y="2319648"/>
              <a:ext cx="155301" cy="117990"/>
            </a:xfrm>
            <a:prstGeom prst="ellipse">
              <a:avLst/>
            </a:prstGeom>
            <a:gradFill>
              <a:gsLst>
                <a:gs pos="0">
                  <a:srgbClr val="C6C5C5">
                    <a:alpha val="23323"/>
                  </a:srgbClr>
                </a:gs>
                <a:gs pos="14286">
                  <a:srgbClr val="C6C5C5">
                    <a:alpha val="21658"/>
                  </a:srgbClr>
                </a:gs>
                <a:gs pos="28571">
                  <a:srgbClr val="C6C5C5">
                    <a:alpha val="17264"/>
                  </a:srgbClr>
                </a:gs>
                <a:gs pos="42857">
                  <a:srgbClr val="C6C5C5">
                    <a:alpha val="11689"/>
                  </a:srgbClr>
                </a:gs>
                <a:gs pos="57143">
                  <a:srgbClr val="C6C5C5">
                    <a:alpha val="6656"/>
                  </a:srgbClr>
                </a:gs>
                <a:gs pos="71429">
                  <a:srgbClr val="C6C5C5">
                    <a:alpha val="3173"/>
                  </a:srgbClr>
                </a:gs>
                <a:gs pos="85714">
                  <a:srgbClr val="C6C5C5">
                    <a:alpha val="1267"/>
                  </a:srgbClr>
                </a:gs>
                <a:gs pos="100000">
                  <a:srgbClr val="C6C5C5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-8488821">
              <a:off x="2327286" y="1816046"/>
              <a:ext cx="150749" cy="82574"/>
            </a:xfrm>
            <a:prstGeom prst="ellipse">
              <a:avLst/>
            </a:prstGeom>
            <a:gradFill>
              <a:gsLst>
                <a:gs pos="0">
                  <a:srgbClr val="ECEDEC">
                    <a:alpha val="27213"/>
                  </a:srgbClr>
                </a:gs>
                <a:gs pos="14286">
                  <a:srgbClr val="ECEDEC">
                    <a:alpha val="25319"/>
                  </a:srgbClr>
                </a:gs>
                <a:gs pos="28571">
                  <a:srgbClr val="ECEDEC">
                    <a:alpha val="20282"/>
                  </a:srgbClr>
                </a:gs>
                <a:gs pos="42857">
                  <a:srgbClr val="ECEDEC">
                    <a:alpha val="13816"/>
                  </a:srgbClr>
                </a:gs>
                <a:gs pos="57143">
                  <a:srgbClr val="ECEDEC">
                    <a:alpha val="7908"/>
                  </a:srgbClr>
                </a:gs>
                <a:gs pos="71429">
                  <a:srgbClr val="ECEDEC">
                    <a:alpha val="3783"/>
                  </a:srgbClr>
                </a:gs>
                <a:gs pos="85714">
                  <a:srgbClr val="ECEDEC">
                    <a:alpha val="1513"/>
                  </a:srgbClr>
                </a:gs>
                <a:gs pos="100000">
                  <a:srgbClr val="ECEDEC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10783598">
              <a:off x="2165971" y="2028676"/>
              <a:ext cx="144015" cy="140617"/>
            </a:xfrm>
            <a:prstGeom prst="ellipse">
              <a:avLst/>
            </a:prstGeom>
            <a:gradFill>
              <a:gsLst>
                <a:gs pos="0">
                  <a:srgbClr val="E4E4E5">
                    <a:alpha val="7070"/>
                  </a:srgbClr>
                </a:gs>
                <a:gs pos="14286">
                  <a:srgbClr val="E4E4E5">
                    <a:alpha val="6517"/>
                  </a:srgbClr>
                </a:gs>
                <a:gs pos="28571">
                  <a:srgbClr val="E4E4E5">
                    <a:alpha val="5098"/>
                  </a:srgbClr>
                </a:gs>
                <a:gs pos="42857">
                  <a:srgbClr val="E4E4E5">
                    <a:alpha val="3374"/>
                  </a:srgbClr>
                </a:gs>
                <a:gs pos="57143">
                  <a:srgbClr val="E4E4E5">
                    <a:alpha val="1884"/>
                  </a:srgbClr>
                </a:gs>
                <a:gs pos="71429">
                  <a:srgbClr val="E4E4E5">
                    <a:alpha val="886"/>
                  </a:srgbClr>
                </a:gs>
                <a:gs pos="85714">
                  <a:srgbClr val="E4E4E5">
                    <a:alpha val="351"/>
                  </a:srgbClr>
                </a:gs>
                <a:gs pos="100000">
                  <a:srgbClr val="E4E4E5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-8456670">
              <a:off x="2536076" y="1808400"/>
              <a:ext cx="67331" cy="16833"/>
            </a:xfrm>
            <a:prstGeom prst="ellipse">
              <a:avLst/>
            </a:prstGeom>
            <a:gradFill>
              <a:gsLst>
                <a:gs pos="0">
                  <a:srgbClr val="8E8E8E">
                    <a:alpha val="17064"/>
                  </a:srgbClr>
                </a:gs>
                <a:gs pos="14286">
                  <a:srgbClr val="8E8E8E">
                    <a:alpha val="15800"/>
                  </a:srgbClr>
                </a:gs>
                <a:gs pos="28571">
                  <a:srgbClr val="8E8E8E">
                    <a:alpha val="12499"/>
                  </a:srgbClr>
                </a:gs>
                <a:gs pos="42857">
                  <a:srgbClr val="8E8E8E">
                    <a:alpha val="8386"/>
                  </a:srgbClr>
                </a:gs>
                <a:gs pos="57143">
                  <a:srgbClr val="8E8E8E">
                    <a:alpha val="4737"/>
                  </a:srgbClr>
                </a:gs>
                <a:gs pos="71429">
                  <a:srgbClr val="8E8E8E">
                    <a:alpha val="2246"/>
                  </a:srgbClr>
                </a:gs>
                <a:gs pos="85714">
                  <a:srgbClr val="8E8E8E">
                    <a:alpha val="894"/>
                  </a:srgbClr>
                </a:gs>
                <a:gs pos="100000">
                  <a:srgbClr val="8E8E8E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9603446">
              <a:off x="2602565" y="2243378"/>
              <a:ext cx="89754" cy="50127"/>
            </a:xfrm>
            <a:prstGeom prst="ellipse">
              <a:avLst/>
            </a:prstGeom>
            <a:gradFill>
              <a:gsLst>
                <a:gs pos="0">
                  <a:srgbClr val="C4C3C5">
                    <a:alpha val="21621"/>
                  </a:srgbClr>
                </a:gs>
                <a:gs pos="14286">
                  <a:srgbClr val="C4C3C5">
                    <a:alpha val="20061"/>
                  </a:srgbClr>
                </a:gs>
                <a:gs pos="28571">
                  <a:srgbClr val="C4C3C5">
                    <a:alpha val="15958"/>
                  </a:srgbClr>
                </a:gs>
                <a:gs pos="42857">
                  <a:srgbClr val="C4C3C5">
                    <a:alpha val="10777"/>
                  </a:srgbClr>
                </a:gs>
                <a:gs pos="57143">
                  <a:srgbClr val="C4C3C5">
                    <a:alpha val="6123"/>
                  </a:srgbClr>
                </a:gs>
                <a:gs pos="71429">
                  <a:srgbClr val="C4C3C5">
                    <a:alpha val="2914"/>
                  </a:srgbClr>
                </a:gs>
                <a:gs pos="85714">
                  <a:srgbClr val="C4C3C5">
                    <a:alpha val="1163"/>
                  </a:srgbClr>
                </a:gs>
                <a:gs pos="100000">
                  <a:srgbClr val="C4C3C5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6802193">
              <a:off x="2289890" y="2200097"/>
              <a:ext cx="114128" cy="86018"/>
            </a:xfrm>
            <a:prstGeom prst="ellipse">
              <a:avLst/>
            </a:prstGeom>
            <a:gradFill>
              <a:gsLst>
                <a:gs pos="0">
                  <a:srgbClr val="FFFFFF">
                    <a:alpha val="31640"/>
                  </a:srgbClr>
                </a:gs>
                <a:gs pos="14286">
                  <a:srgbClr val="FFFFFF">
                    <a:alpha val="29504"/>
                  </a:srgbClr>
                </a:gs>
                <a:gs pos="28571">
                  <a:srgbClr val="FFFFFF">
                    <a:alpha val="23773"/>
                  </a:srgbClr>
                </a:gs>
                <a:gs pos="42857">
                  <a:srgbClr val="FFFFFF">
                    <a:alpha val="16310"/>
                  </a:srgbClr>
                </a:gs>
                <a:gs pos="57143">
                  <a:srgbClr val="FFFFFF">
                    <a:alpha val="9395"/>
                  </a:srgbClr>
                </a:gs>
                <a:gs pos="71429">
                  <a:srgbClr val="FFFFFF">
                    <a:alpha val="4513"/>
                  </a:srgbClr>
                </a:gs>
                <a:gs pos="85714">
                  <a:srgbClr val="FFFFFF">
                    <a:alpha val="1810"/>
                  </a:srgbClr>
                </a:gs>
                <a:gs pos="100000">
                  <a:srgbClr val="FFFFFF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-9677873">
              <a:off x="2203605" y="2382966"/>
              <a:ext cx="183314" cy="53820"/>
            </a:xfrm>
            <a:prstGeom prst="ellipse">
              <a:avLst/>
            </a:prstGeom>
            <a:gradFill>
              <a:gsLst>
                <a:gs pos="0">
                  <a:srgbClr val="D2D4D2">
                    <a:alpha val="27713"/>
                  </a:srgbClr>
                </a:gs>
                <a:gs pos="14286">
                  <a:srgbClr val="D2D4D2">
                    <a:alpha val="25790"/>
                  </a:srgbClr>
                </a:gs>
                <a:gs pos="28571">
                  <a:srgbClr val="D2D4D2">
                    <a:alpha val="20673"/>
                  </a:srgbClr>
                </a:gs>
                <a:gs pos="42857">
                  <a:srgbClr val="D2D4D2">
                    <a:alpha val="14093"/>
                  </a:srgbClr>
                </a:gs>
                <a:gs pos="57143">
                  <a:srgbClr val="D2D4D2">
                    <a:alpha val="8073"/>
                  </a:srgbClr>
                </a:gs>
                <a:gs pos="71429">
                  <a:srgbClr val="D2D4D2">
                    <a:alpha val="3863"/>
                  </a:srgbClr>
                </a:gs>
                <a:gs pos="85714">
                  <a:srgbClr val="D2D4D2">
                    <a:alpha val="1546"/>
                  </a:srgbClr>
                </a:gs>
                <a:gs pos="100000">
                  <a:srgbClr val="D2D4D2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7167261">
              <a:off x="2301764" y="2201824"/>
              <a:ext cx="134050" cy="87180"/>
            </a:xfrm>
            <a:prstGeom prst="ellipse">
              <a:avLst/>
            </a:prstGeom>
            <a:gradFill>
              <a:gsLst>
                <a:gs pos="0">
                  <a:srgbClr val="FFFFFF">
                    <a:alpha val="32084"/>
                  </a:srgbClr>
                </a:gs>
                <a:gs pos="14286">
                  <a:srgbClr val="FFFFFF">
                    <a:alpha val="29925"/>
                  </a:srgbClr>
                </a:gs>
                <a:gs pos="28571">
                  <a:srgbClr val="FFFFFF">
                    <a:alpha val="24127"/>
                  </a:srgbClr>
                </a:gs>
                <a:gs pos="42857">
                  <a:srgbClr val="FFFFFF">
                    <a:alpha val="16565"/>
                  </a:srgbClr>
                </a:gs>
                <a:gs pos="57143">
                  <a:srgbClr val="FFFFFF">
                    <a:alpha val="9548"/>
                  </a:srgbClr>
                </a:gs>
                <a:gs pos="71429">
                  <a:srgbClr val="FFFFFF">
                    <a:alpha val="4589"/>
                  </a:srgbClr>
                </a:gs>
                <a:gs pos="85714">
                  <a:srgbClr val="FFFFFF">
                    <a:alpha val="1840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-10173326">
              <a:off x="2260080" y="2391263"/>
              <a:ext cx="67243" cy="16811"/>
            </a:xfrm>
            <a:prstGeom prst="ellipse">
              <a:avLst/>
            </a:prstGeom>
            <a:gradFill>
              <a:gsLst>
                <a:gs pos="0">
                  <a:srgbClr val="787878">
                    <a:alpha val="17080"/>
                  </a:srgbClr>
                </a:gs>
                <a:gs pos="14286">
                  <a:srgbClr val="787878">
                    <a:alpha val="15815"/>
                  </a:srgbClr>
                </a:gs>
                <a:gs pos="28571">
                  <a:srgbClr val="787878">
                    <a:alpha val="12512"/>
                  </a:srgbClr>
                </a:gs>
                <a:gs pos="42857">
                  <a:srgbClr val="787878">
                    <a:alpha val="8394"/>
                  </a:srgbClr>
                </a:gs>
                <a:gs pos="57143">
                  <a:srgbClr val="787878">
                    <a:alpha val="4742"/>
                  </a:srgbClr>
                </a:gs>
                <a:gs pos="71429">
                  <a:srgbClr val="787878">
                    <a:alpha val="2248"/>
                  </a:srgbClr>
                </a:gs>
                <a:gs pos="85714">
                  <a:srgbClr val="787878">
                    <a:alpha val="895"/>
                  </a:srgbClr>
                </a:gs>
                <a:gs pos="100000">
                  <a:srgbClr val="787878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-9060468">
              <a:off x="2187330" y="2067202"/>
              <a:ext cx="106815" cy="608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7057793">
              <a:off x="2040579" y="1887770"/>
              <a:ext cx="67852" cy="16963"/>
            </a:xfrm>
            <a:prstGeom prst="ellipse">
              <a:avLst/>
            </a:prstGeom>
            <a:gradFill>
              <a:gsLst>
                <a:gs pos="0">
                  <a:srgbClr val="727272">
                    <a:alpha val="16968"/>
                  </a:srgbClr>
                </a:gs>
                <a:gs pos="14286">
                  <a:srgbClr val="727272">
                    <a:alpha val="15710"/>
                  </a:srgbClr>
                </a:gs>
                <a:gs pos="28571">
                  <a:srgbClr val="727272">
                    <a:alpha val="12427"/>
                  </a:srgbClr>
                </a:gs>
                <a:gs pos="42857">
                  <a:srgbClr val="727272">
                    <a:alpha val="8336"/>
                  </a:srgbClr>
                </a:gs>
                <a:gs pos="57143">
                  <a:srgbClr val="727272">
                    <a:alpha val="4709"/>
                  </a:srgbClr>
                </a:gs>
                <a:gs pos="71429">
                  <a:srgbClr val="727272">
                    <a:alpha val="2232"/>
                  </a:srgbClr>
                </a:gs>
                <a:gs pos="85714">
                  <a:srgbClr val="727272">
                    <a:alpha val="889"/>
                  </a:srgbClr>
                </a:gs>
                <a:gs pos="100000">
                  <a:srgbClr val="727272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5731894">
              <a:off x="2058420" y="2283562"/>
              <a:ext cx="173987" cy="118152"/>
            </a:xfrm>
            <a:prstGeom prst="ellipse">
              <a:avLst/>
            </a:prstGeom>
            <a:gradFill>
              <a:gsLst>
                <a:gs pos="0">
                  <a:srgbClr val="B2B2B2">
                    <a:alpha val="20090"/>
                  </a:srgbClr>
                </a:gs>
                <a:gs pos="14286">
                  <a:srgbClr val="B2B2B2">
                    <a:alpha val="18627"/>
                  </a:srgbClr>
                </a:gs>
                <a:gs pos="28571">
                  <a:srgbClr val="B2B2B2">
                    <a:alpha val="14790"/>
                  </a:srgbClr>
                </a:gs>
                <a:gs pos="42857">
                  <a:srgbClr val="B2B2B2">
                    <a:alpha val="9966"/>
                  </a:srgbClr>
                </a:gs>
                <a:gs pos="57143">
                  <a:srgbClr val="B2B2B2">
                    <a:alpha val="5651"/>
                  </a:srgbClr>
                </a:gs>
                <a:gs pos="71429">
                  <a:srgbClr val="B2B2B2">
                    <a:alpha val="2686"/>
                  </a:srgbClr>
                </a:gs>
                <a:gs pos="85714">
                  <a:srgbClr val="B2B2B2">
                    <a:alpha val="1071"/>
                  </a:srgbClr>
                </a:gs>
                <a:gs pos="100000">
                  <a:srgbClr val="B2B2B2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10794389">
              <a:off x="2340525" y="1725121"/>
              <a:ext cx="67932" cy="16983"/>
            </a:xfrm>
            <a:prstGeom prst="ellipse">
              <a:avLst/>
            </a:prstGeom>
            <a:gradFill>
              <a:gsLst>
                <a:gs pos="0">
                  <a:srgbClr val="727272">
                    <a:alpha val="16954"/>
                  </a:srgbClr>
                </a:gs>
                <a:gs pos="14286">
                  <a:srgbClr val="727272">
                    <a:alpha val="15696"/>
                  </a:srgbClr>
                </a:gs>
                <a:gs pos="28571">
                  <a:srgbClr val="727272">
                    <a:alpha val="12416"/>
                  </a:srgbClr>
                </a:gs>
                <a:gs pos="42857">
                  <a:srgbClr val="727272">
                    <a:alpha val="8329"/>
                  </a:srgbClr>
                </a:gs>
                <a:gs pos="57143">
                  <a:srgbClr val="727272">
                    <a:alpha val="4704"/>
                  </a:srgbClr>
                </a:gs>
                <a:gs pos="71429">
                  <a:srgbClr val="727272">
                    <a:alpha val="2230"/>
                  </a:srgbClr>
                </a:gs>
                <a:gs pos="85714">
                  <a:srgbClr val="727272">
                    <a:alpha val="888"/>
                  </a:srgbClr>
                </a:gs>
                <a:gs pos="100000">
                  <a:srgbClr val="727272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8577790">
              <a:off x="2174057" y="1876119"/>
              <a:ext cx="67070" cy="16767"/>
            </a:xfrm>
            <a:prstGeom prst="ellipse">
              <a:avLst/>
            </a:prstGeom>
            <a:gradFill>
              <a:gsLst>
                <a:gs pos="0">
                  <a:srgbClr val="AAAAAA">
                    <a:alpha val="17112"/>
                  </a:srgbClr>
                </a:gs>
                <a:gs pos="14286">
                  <a:srgbClr val="AAAAAA">
                    <a:alpha val="15844"/>
                  </a:srgbClr>
                </a:gs>
                <a:gs pos="28571">
                  <a:srgbClr val="AAAAAA">
                    <a:alpha val="12536"/>
                  </a:srgbClr>
                </a:gs>
                <a:gs pos="42857">
                  <a:srgbClr val="AAAAAA">
                    <a:alpha val="8410"/>
                  </a:srgbClr>
                </a:gs>
                <a:gs pos="57143">
                  <a:srgbClr val="AAAAAA">
                    <a:alpha val="4751"/>
                  </a:srgbClr>
                </a:gs>
                <a:gs pos="71429">
                  <a:srgbClr val="AAAAAA">
                    <a:alpha val="2253"/>
                  </a:srgbClr>
                </a:gs>
                <a:gs pos="85714">
                  <a:srgbClr val="AAAAAA">
                    <a:alpha val="897"/>
                  </a:srgbClr>
                </a:gs>
                <a:gs pos="100000">
                  <a:srgbClr val="AAAAAA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3618674">
              <a:off x="2151385" y="1661332"/>
              <a:ext cx="244408" cy="121601"/>
            </a:xfrm>
            <a:prstGeom prst="ellipse">
              <a:avLst/>
            </a:prstGeom>
            <a:gradFill>
              <a:gsLst>
                <a:gs pos="0">
                  <a:srgbClr val="FFFFFF">
                    <a:alpha val="26545"/>
                  </a:srgbClr>
                </a:gs>
                <a:gs pos="14286">
                  <a:srgbClr val="FFFFFF">
                    <a:alpha val="24689"/>
                  </a:srgbClr>
                </a:gs>
                <a:gs pos="28571">
                  <a:srgbClr val="FFFFFF">
                    <a:alpha val="19761"/>
                  </a:srgbClr>
                </a:gs>
                <a:gs pos="42857">
                  <a:srgbClr val="FFFFFF">
                    <a:alpha val="13446"/>
                  </a:srgbClr>
                </a:gs>
                <a:gs pos="57143">
                  <a:srgbClr val="FFFFFF">
                    <a:alpha val="7690"/>
                  </a:srgbClr>
                </a:gs>
                <a:gs pos="71429">
                  <a:srgbClr val="FFFFFF">
                    <a:alpha val="3676"/>
                  </a:srgbClr>
                </a:gs>
                <a:gs pos="85714">
                  <a:srgbClr val="FFFFFF">
                    <a:alpha val="1470"/>
                  </a:srgbClr>
                </a:gs>
                <a:gs pos="100000">
                  <a:srgbClr val="FFFFFF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5906353">
              <a:off x="2001358" y="2030307"/>
              <a:ext cx="68274" cy="17068"/>
            </a:xfrm>
            <a:prstGeom prst="ellipse">
              <a:avLst/>
            </a:prstGeom>
            <a:gradFill>
              <a:gsLst>
                <a:gs pos="0">
                  <a:srgbClr val="878787">
                    <a:alpha val="16891"/>
                  </a:srgbClr>
                </a:gs>
                <a:gs pos="14286">
                  <a:srgbClr val="878787">
                    <a:alpha val="15638"/>
                  </a:srgbClr>
                </a:gs>
                <a:gs pos="28571">
                  <a:srgbClr val="878787">
                    <a:alpha val="12369"/>
                  </a:srgbClr>
                </a:gs>
                <a:gs pos="42857">
                  <a:srgbClr val="878787">
                    <a:alpha val="8296"/>
                  </a:srgbClr>
                </a:gs>
                <a:gs pos="57143">
                  <a:srgbClr val="878787">
                    <a:alpha val="4685"/>
                  </a:srgbClr>
                </a:gs>
                <a:gs pos="71429">
                  <a:srgbClr val="878787">
                    <a:alpha val="2221"/>
                  </a:srgbClr>
                </a:gs>
                <a:gs pos="85714">
                  <a:srgbClr val="878787">
                    <a:alpha val="884"/>
                  </a:srgbClr>
                </a:gs>
                <a:gs pos="100000">
                  <a:srgbClr val="878787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8583303">
              <a:off x="2564165" y="2015447"/>
              <a:ext cx="220772" cy="91120"/>
            </a:xfrm>
            <a:prstGeom prst="ellipse">
              <a:avLst/>
            </a:prstGeom>
            <a:gradFill>
              <a:gsLst>
                <a:gs pos="0">
                  <a:srgbClr val="FFFFFF">
                    <a:alpha val="27602"/>
                  </a:srgbClr>
                </a:gs>
                <a:gs pos="14286">
                  <a:srgbClr val="FFFFFF">
                    <a:alpha val="25686"/>
                  </a:srgbClr>
                </a:gs>
                <a:gs pos="28571">
                  <a:srgbClr val="FFFFFF">
                    <a:alpha val="20587"/>
                  </a:srgbClr>
                </a:gs>
                <a:gs pos="42857">
                  <a:srgbClr val="FFFFFF">
                    <a:alpha val="14032"/>
                  </a:srgbClr>
                </a:gs>
                <a:gs pos="57143">
                  <a:srgbClr val="FFFFFF">
                    <a:alpha val="8036"/>
                  </a:srgbClr>
                </a:gs>
                <a:gs pos="71429">
                  <a:srgbClr val="FFFFFF">
                    <a:alpha val="3846"/>
                  </a:srgbClr>
                </a:gs>
                <a:gs pos="85714">
                  <a:srgbClr val="FFFFFF">
                    <a:alpha val="1539"/>
                  </a:srgbClr>
                </a:gs>
                <a:gs pos="100000">
                  <a:srgbClr val="FFFFFF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4934312">
              <a:off x="2043229" y="1785025"/>
              <a:ext cx="177807" cy="95386"/>
            </a:xfrm>
            <a:prstGeom prst="ellipse">
              <a:avLst/>
            </a:prstGeom>
            <a:gradFill>
              <a:gsLst>
                <a:gs pos="0">
                  <a:srgbClr val="FFFFFF">
                    <a:alpha val="27307"/>
                  </a:srgbClr>
                </a:gs>
                <a:gs pos="14286">
                  <a:srgbClr val="FFFFFF">
                    <a:alpha val="25407"/>
                  </a:srgbClr>
                </a:gs>
                <a:gs pos="28571">
                  <a:srgbClr val="FFFFFF">
                    <a:alpha val="20356"/>
                  </a:srgbClr>
                </a:gs>
                <a:gs pos="42857">
                  <a:srgbClr val="FFFFFF">
                    <a:alpha val="13868"/>
                  </a:srgbClr>
                </a:gs>
                <a:gs pos="57143">
                  <a:srgbClr val="FFFFFF">
                    <a:alpha val="7939"/>
                  </a:srgbClr>
                </a:gs>
                <a:gs pos="71429">
                  <a:srgbClr val="FFFFFF">
                    <a:alpha val="3798"/>
                  </a:srgbClr>
                </a:gs>
                <a:gs pos="85714">
                  <a:srgbClr val="FFFFFF">
                    <a:alpha val="1519"/>
                  </a:srgbClr>
                </a:gs>
                <a:gs pos="100000">
                  <a:srgbClr val="FFFFFF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9255741">
              <a:off x="2555472" y="1765288"/>
              <a:ext cx="293374" cy="1137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-10626094">
              <a:off x="2251740" y="2374797"/>
              <a:ext cx="198121" cy="71717"/>
            </a:xfrm>
            <a:prstGeom prst="ellipse">
              <a:avLst/>
            </a:prstGeom>
            <a:gradFill>
              <a:gsLst>
                <a:gs pos="0">
                  <a:srgbClr val="D4D4D3">
                    <a:alpha val="30452"/>
                  </a:srgbClr>
                </a:gs>
                <a:gs pos="14286">
                  <a:srgbClr val="D4D4D3">
                    <a:alpha val="28379"/>
                  </a:srgbClr>
                </a:gs>
                <a:gs pos="28571">
                  <a:srgbClr val="D4D4D3">
                    <a:alpha val="22831"/>
                  </a:srgbClr>
                </a:gs>
                <a:gs pos="42857">
                  <a:srgbClr val="D4D4D3">
                    <a:alpha val="15633"/>
                  </a:srgbClr>
                </a:gs>
                <a:gs pos="57143">
                  <a:srgbClr val="D4D4D3">
                    <a:alpha val="8989"/>
                  </a:srgbClr>
                </a:gs>
                <a:gs pos="71429">
                  <a:srgbClr val="D4D4D3">
                    <a:alpha val="4313"/>
                  </a:srgbClr>
                </a:gs>
                <a:gs pos="85714">
                  <a:srgbClr val="D4D4D3">
                    <a:alpha val="1728"/>
                  </a:srgbClr>
                </a:gs>
                <a:gs pos="100000">
                  <a:srgbClr val="D4D4D3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4886684">
              <a:off x="2001926" y="2087000"/>
              <a:ext cx="68461" cy="17131"/>
            </a:xfrm>
            <a:prstGeom prst="ellipse">
              <a:avLst/>
            </a:prstGeom>
            <a:gradFill>
              <a:gsLst>
                <a:gs pos="0">
                  <a:srgbClr val="878787">
                    <a:alpha val="16844"/>
                  </a:srgbClr>
                </a:gs>
                <a:gs pos="14286">
                  <a:srgbClr val="878787">
                    <a:alpha val="15594"/>
                  </a:srgbClr>
                </a:gs>
                <a:gs pos="28571">
                  <a:srgbClr val="878787">
                    <a:alpha val="12334"/>
                  </a:srgbClr>
                </a:gs>
                <a:gs pos="42857">
                  <a:srgbClr val="878787">
                    <a:alpha val="8272"/>
                  </a:srgbClr>
                </a:gs>
                <a:gs pos="57143">
                  <a:srgbClr val="878787">
                    <a:alpha val="4672"/>
                  </a:srgbClr>
                </a:gs>
                <a:gs pos="71429">
                  <a:srgbClr val="878787">
                    <a:alpha val="2215"/>
                  </a:srgbClr>
                </a:gs>
                <a:gs pos="85714">
                  <a:srgbClr val="878787">
                    <a:alpha val="882"/>
                  </a:srgbClr>
                </a:gs>
                <a:gs pos="100000">
                  <a:srgbClr val="878787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9800132">
              <a:off x="2220317" y="2124318"/>
              <a:ext cx="67948" cy="16987"/>
            </a:xfrm>
            <a:prstGeom prst="ellipse">
              <a:avLst/>
            </a:prstGeom>
            <a:gradFill>
              <a:gsLst>
                <a:gs pos="0">
                  <a:srgbClr val="D8D8D8">
                    <a:alpha val="16951"/>
                  </a:srgbClr>
                </a:gs>
                <a:gs pos="14286">
                  <a:srgbClr val="D8D8D8">
                    <a:alpha val="15694"/>
                  </a:srgbClr>
                </a:gs>
                <a:gs pos="28571">
                  <a:srgbClr val="D8D8D8">
                    <a:alpha val="12414"/>
                  </a:srgbClr>
                </a:gs>
                <a:gs pos="42857">
                  <a:srgbClr val="D8D8D8">
                    <a:alpha val="8327"/>
                  </a:srgbClr>
                </a:gs>
                <a:gs pos="57143">
                  <a:srgbClr val="D8D8D8">
                    <a:alpha val="4703"/>
                  </a:srgbClr>
                </a:gs>
                <a:gs pos="71429">
                  <a:srgbClr val="D8D8D8">
                    <a:alpha val="2230"/>
                  </a:srgbClr>
                </a:gs>
                <a:gs pos="85714">
                  <a:srgbClr val="D8D8D8">
                    <a:alpha val="888"/>
                  </a:srgbClr>
                </a:gs>
                <a:gs pos="100000">
                  <a:srgbClr val="D8D8D8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6341704">
              <a:off x="1944822" y="2079659"/>
              <a:ext cx="152991" cy="75004"/>
            </a:xfrm>
            <a:prstGeom prst="ellipse">
              <a:avLst/>
            </a:prstGeom>
            <a:gradFill>
              <a:gsLst>
                <a:gs pos="0">
                  <a:srgbClr val="EDEDED">
                    <a:alpha val="32968"/>
                  </a:srgbClr>
                </a:gs>
                <a:gs pos="14286">
                  <a:srgbClr val="EDEDED">
                    <a:alpha val="30764"/>
                  </a:srgbClr>
                </a:gs>
                <a:gs pos="28571">
                  <a:srgbClr val="EDEDED">
                    <a:alpha val="24833"/>
                  </a:srgbClr>
                </a:gs>
                <a:gs pos="42857">
                  <a:srgbClr val="EDEDED">
                    <a:alpha val="17075"/>
                  </a:srgbClr>
                </a:gs>
                <a:gs pos="57143">
                  <a:srgbClr val="EDEDED">
                    <a:alpha val="9855"/>
                  </a:srgbClr>
                </a:gs>
                <a:gs pos="71429">
                  <a:srgbClr val="EDEDED">
                    <a:alpha val="4740"/>
                  </a:srgbClr>
                </a:gs>
                <a:gs pos="85714">
                  <a:srgbClr val="EDEDED">
                    <a:alpha val="1902"/>
                  </a:srgbClr>
                </a:gs>
                <a:gs pos="100000">
                  <a:srgbClr val="EDED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-8606928">
              <a:off x="2546649" y="1784288"/>
              <a:ext cx="68281" cy="17070"/>
            </a:xfrm>
            <a:prstGeom prst="ellipse">
              <a:avLst/>
            </a:prstGeom>
            <a:gradFill>
              <a:gsLst>
                <a:gs pos="0">
                  <a:srgbClr val="545454">
                    <a:alpha val="16889"/>
                  </a:srgbClr>
                </a:gs>
                <a:gs pos="14286">
                  <a:srgbClr val="545454">
                    <a:alpha val="15636"/>
                  </a:srgbClr>
                </a:gs>
                <a:gs pos="28571">
                  <a:srgbClr val="545454">
                    <a:alpha val="12368"/>
                  </a:srgbClr>
                </a:gs>
                <a:gs pos="42857">
                  <a:srgbClr val="545454">
                    <a:alpha val="8295"/>
                  </a:srgbClr>
                </a:gs>
                <a:gs pos="57143">
                  <a:srgbClr val="545454">
                    <a:alpha val="4685"/>
                  </a:srgbClr>
                </a:gs>
                <a:gs pos="71429">
                  <a:srgbClr val="545454">
                    <a:alpha val="2221"/>
                  </a:srgbClr>
                </a:gs>
                <a:gs pos="85714">
                  <a:srgbClr val="545454">
                    <a:alpha val="884"/>
                  </a:srgbClr>
                </a:gs>
                <a:gs pos="100000">
                  <a:srgbClr val="545454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-8794948">
              <a:off x="1982050" y="2195199"/>
              <a:ext cx="186253" cy="74137"/>
            </a:xfrm>
            <a:prstGeom prst="ellipse">
              <a:avLst/>
            </a:prstGeom>
            <a:gradFill>
              <a:gsLst>
                <a:gs pos="0">
                  <a:srgbClr val="C1C3C2">
                    <a:alpha val="19704"/>
                  </a:srgbClr>
                </a:gs>
                <a:gs pos="14286">
                  <a:srgbClr val="C1C3C2">
                    <a:alpha val="18266"/>
                  </a:srgbClr>
                </a:gs>
                <a:gs pos="28571">
                  <a:srgbClr val="C1C3C2">
                    <a:alpha val="14496"/>
                  </a:srgbClr>
                </a:gs>
                <a:gs pos="42857">
                  <a:srgbClr val="C1C3C2">
                    <a:alpha val="9762"/>
                  </a:srgbClr>
                </a:gs>
                <a:gs pos="57143">
                  <a:srgbClr val="C1C3C2">
                    <a:alpha val="5533"/>
                  </a:srgbClr>
                </a:gs>
                <a:gs pos="71429">
                  <a:srgbClr val="C1C3C2">
                    <a:alpha val="2629"/>
                  </a:srgbClr>
                </a:gs>
                <a:gs pos="85714">
                  <a:srgbClr val="C1C3C2">
                    <a:alpha val="1048"/>
                  </a:srgbClr>
                </a:gs>
                <a:gs pos="100000">
                  <a:srgbClr val="C1C3C2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9039129">
              <a:off x="2313424" y="1711392"/>
              <a:ext cx="156690" cy="75398"/>
            </a:xfrm>
            <a:prstGeom prst="ellipse">
              <a:avLst/>
            </a:prstGeom>
            <a:gradFill>
              <a:gsLst>
                <a:gs pos="0">
                  <a:srgbClr val="FFFFFF">
                    <a:alpha val="31453"/>
                  </a:srgbClr>
                </a:gs>
                <a:gs pos="14286">
                  <a:srgbClr val="FFFFFF">
                    <a:alpha val="29327"/>
                  </a:srgbClr>
                </a:gs>
                <a:gs pos="28571">
                  <a:srgbClr val="FFFFFF">
                    <a:alpha val="23625"/>
                  </a:srgbClr>
                </a:gs>
                <a:gs pos="42857">
                  <a:srgbClr val="FFFFFF">
                    <a:alpha val="16203"/>
                  </a:srgbClr>
                </a:gs>
                <a:gs pos="57143">
                  <a:srgbClr val="FFFFFF">
                    <a:alpha val="9331"/>
                  </a:srgbClr>
                </a:gs>
                <a:gs pos="71429">
                  <a:srgbClr val="FFFFFF">
                    <a:alpha val="4482"/>
                  </a:srgbClr>
                </a:gs>
                <a:gs pos="85714">
                  <a:srgbClr val="FFFFFF">
                    <a:alpha val="1797"/>
                  </a:srgbClr>
                </a:gs>
                <a:gs pos="100000">
                  <a:srgbClr val="FFFFFF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9716138">
              <a:off x="2455007" y="2351179"/>
              <a:ext cx="68461" cy="17239"/>
            </a:xfrm>
            <a:prstGeom prst="ellipse">
              <a:avLst/>
            </a:prstGeom>
            <a:gradFill>
              <a:gsLst>
                <a:gs pos="0">
                  <a:srgbClr val="A8A9A9">
                    <a:alpha val="16765"/>
                  </a:srgbClr>
                </a:gs>
                <a:gs pos="14286">
                  <a:srgbClr val="A8A9A9">
                    <a:alpha val="15521"/>
                  </a:srgbClr>
                </a:gs>
                <a:gs pos="28571">
                  <a:srgbClr val="A8A9A9">
                    <a:alpha val="12275"/>
                  </a:srgbClr>
                </a:gs>
                <a:gs pos="42857">
                  <a:srgbClr val="A8A9A9">
                    <a:alpha val="8231"/>
                  </a:srgbClr>
                </a:gs>
                <a:gs pos="57143">
                  <a:srgbClr val="A8A9A9">
                    <a:alpha val="4648"/>
                  </a:srgbClr>
                </a:gs>
                <a:gs pos="71429">
                  <a:srgbClr val="A8A9A9">
                    <a:alpha val="2203"/>
                  </a:srgbClr>
                </a:gs>
                <a:gs pos="85714">
                  <a:srgbClr val="A8A9A9">
                    <a:alpha val="877"/>
                  </a:srgbClr>
                </a:gs>
                <a:gs pos="100000">
                  <a:srgbClr val="A8A9A9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8361644">
              <a:off x="2219197" y="2164268"/>
              <a:ext cx="129221" cy="92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-9997672">
              <a:off x="2420914" y="1699606"/>
              <a:ext cx="151740" cy="1103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4340388">
              <a:off x="2444296" y="1754783"/>
              <a:ext cx="173493" cy="78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9261713">
              <a:off x="2320988" y="2166233"/>
              <a:ext cx="68461" cy="17297"/>
            </a:xfrm>
            <a:prstGeom prst="ellipse">
              <a:avLst/>
            </a:prstGeom>
            <a:gradFill>
              <a:gsLst>
                <a:gs pos="0">
                  <a:srgbClr val="C4C4C4">
                    <a:alpha val="16722"/>
                  </a:srgbClr>
                </a:gs>
                <a:gs pos="14286">
                  <a:srgbClr val="C4C4C4">
                    <a:alpha val="15481"/>
                  </a:srgbClr>
                </a:gs>
                <a:gs pos="28571">
                  <a:srgbClr val="C4C4C4">
                    <a:alpha val="12242"/>
                  </a:srgbClr>
                </a:gs>
                <a:gs pos="42857">
                  <a:srgbClr val="C4C4C4">
                    <a:alpha val="8209"/>
                  </a:srgbClr>
                </a:gs>
                <a:gs pos="57143">
                  <a:srgbClr val="C4C4C4">
                    <a:alpha val="4635"/>
                  </a:srgbClr>
                </a:gs>
                <a:gs pos="71429">
                  <a:srgbClr val="C4C4C4">
                    <a:alpha val="2197"/>
                  </a:srgbClr>
                </a:gs>
                <a:gs pos="85714">
                  <a:srgbClr val="C4C4C4">
                    <a:alpha val="875"/>
                  </a:srgbClr>
                </a:gs>
                <a:gs pos="100000">
                  <a:srgbClr val="C4C4C4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-9635521">
              <a:off x="2371307" y="2364327"/>
              <a:ext cx="113305" cy="681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2759065">
              <a:off x="2113186" y="2168544"/>
              <a:ext cx="326705" cy="129109"/>
            </a:xfrm>
            <a:prstGeom prst="ellipse">
              <a:avLst/>
            </a:prstGeom>
            <a:gradFill>
              <a:gsLst>
                <a:gs pos="0">
                  <a:srgbClr val="FFFFFF">
                    <a:alpha val="18285"/>
                  </a:srgbClr>
                </a:gs>
                <a:gs pos="14286">
                  <a:srgbClr val="FFFFFF">
                    <a:alpha val="16939"/>
                  </a:srgbClr>
                </a:gs>
                <a:gs pos="28571">
                  <a:srgbClr val="FFFFFF">
                    <a:alpha val="13420"/>
                  </a:srgbClr>
                </a:gs>
                <a:gs pos="42857">
                  <a:srgbClr val="FFFFFF">
                    <a:alpha val="9019"/>
                  </a:srgbClr>
                </a:gs>
                <a:gs pos="57143">
                  <a:srgbClr val="FFFFFF">
                    <a:alpha val="5103"/>
                  </a:srgbClr>
                </a:gs>
                <a:gs pos="71429">
                  <a:srgbClr val="FFFFFF">
                    <a:alpha val="2422"/>
                  </a:srgbClr>
                </a:gs>
                <a:gs pos="85714">
                  <a:srgbClr val="FFFFFF">
                    <a:alpha val="965"/>
                  </a:srgbClr>
                </a:gs>
                <a:gs pos="100000">
                  <a:srgbClr val="FFFFFF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9593926">
              <a:off x="1987480" y="1841825"/>
              <a:ext cx="168351" cy="97368"/>
            </a:xfrm>
            <a:prstGeom prst="ellipse">
              <a:avLst/>
            </a:prstGeom>
            <a:gradFill>
              <a:gsLst>
                <a:gs pos="0">
                  <a:srgbClr val="FCFBFA">
                    <a:alpha val="26948"/>
                  </a:srgbClr>
                </a:gs>
                <a:gs pos="14286">
                  <a:srgbClr val="FCFBFA">
                    <a:alpha val="25069"/>
                  </a:srgbClr>
                </a:gs>
                <a:gs pos="28571">
                  <a:srgbClr val="FCFBFA">
                    <a:alpha val="20075"/>
                  </a:srgbClr>
                </a:gs>
                <a:gs pos="42857">
                  <a:srgbClr val="FCFBFA">
                    <a:alpha val="13669"/>
                  </a:srgbClr>
                </a:gs>
                <a:gs pos="57143">
                  <a:srgbClr val="FCFBFA">
                    <a:alpha val="7822"/>
                  </a:srgbClr>
                </a:gs>
                <a:gs pos="71429">
                  <a:srgbClr val="FCFBFA">
                    <a:alpha val="3741"/>
                  </a:srgbClr>
                </a:gs>
                <a:gs pos="85714">
                  <a:srgbClr val="FCFBFA">
                    <a:alpha val="1496"/>
                  </a:srgbClr>
                </a:gs>
                <a:gs pos="100000">
                  <a:srgbClr val="FCFBFA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5745209">
              <a:off x="2163697" y="2078488"/>
              <a:ext cx="68029" cy="17007"/>
            </a:xfrm>
            <a:prstGeom prst="ellipse">
              <a:avLst/>
            </a:prstGeom>
            <a:gradFill>
              <a:gsLst>
                <a:gs pos="0">
                  <a:srgbClr val="D0CFCF">
                    <a:alpha val="16936"/>
                  </a:srgbClr>
                </a:gs>
                <a:gs pos="14286">
                  <a:srgbClr val="D0CFCF">
                    <a:alpha val="15680"/>
                  </a:srgbClr>
                </a:gs>
                <a:gs pos="28571">
                  <a:srgbClr val="D0CFCF">
                    <a:alpha val="12403"/>
                  </a:srgbClr>
                </a:gs>
                <a:gs pos="42857">
                  <a:srgbClr val="D0CFCF">
                    <a:alpha val="8319"/>
                  </a:srgbClr>
                </a:gs>
                <a:gs pos="57143">
                  <a:srgbClr val="D0CFCF">
                    <a:alpha val="4699"/>
                  </a:srgbClr>
                </a:gs>
                <a:gs pos="71429">
                  <a:srgbClr val="D0CFCF">
                    <a:alpha val="2228"/>
                  </a:srgbClr>
                </a:gs>
                <a:gs pos="85714">
                  <a:srgbClr val="D0CFCF">
                    <a:alpha val="887"/>
                  </a:srgbClr>
                </a:gs>
                <a:gs pos="100000">
                  <a:srgbClr val="D0CFC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9506923">
              <a:off x="2198078" y="2073512"/>
              <a:ext cx="102898" cy="514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6924455">
              <a:off x="2164647" y="2386987"/>
              <a:ext cx="260794" cy="110582"/>
            </a:xfrm>
            <a:prstGeom prst="ellipse">
              <a:avLst/>
            </a:prstGeom>
            <a:gradFill>
              <a:gsLst>
                <a:gs pos="0">
                  <a:srgbClr val="E9EAE9">
                    <a:alpha val="32968"/>
                  </a:srgbClr>
                </a:gs>
                <a:gs pos="14286">
                  <a:srgbClr val="E9EAE9">
                    <a:alpha val="30764"/>
                  </a:srgbClr>
                </a:gs>
                <a:gs pos="28571">
                  <a:srgbClr val="E9EAE9">
                    <a:alpha val="24833"/>
                  </a:srgbClr>
                </a:gs>
                <a:gs pos="42857">
                  <a:srgbClr val="E9EAE9">
                    <a:alpha val="17075"/>
                  </a:srgbClr>
                </a:gs>
                <a:gs pos="57143">
                  <a:srgbClr val="E9EAE9">
                    <a:alpha val="9855"/>
                  </a:srgbClr>
                </a:gs>
                <a:gs pos="71429">
                  <a:srgbClr val="E9EAE9">
                    <a:alpha val="4740"/>
                  </a:srgbClr>
                </a:gs>
                <a:gs pos="85714">
                  <a:srgbClr val="E9EAE9">
                    <a:alpha val="1902"/>
                  </a:srgbClr>
                </a:gs>
                <a:gs pos="100000">
                  <a:srgbClr val="E9EA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3864863">
              <a:off x="2551935" y="1886146"/>
              <a:ext cx="195138" cy="125221"/>
            </a:xfrm>
            <a:prstGeom prst="ellipse">
              <a:avLst/>
            </a:prstGeom>
            <a:gradFill>
              <a:gsLst>
                <a:gs pos="0">
                  <a:srgbClr val="FFFFFF">
                    <a:alpha val="32544"/>
                  </a:srgbClr>
                </a:gs>
                <a:gs pos="14286">
                  <a:srgbClr val="FFFFFF">
                    <a:alpha val="30361"/>
                  </a:srgbClr>
                </a:gs>
                <a:gs pos="28571">
                  <a:srgbClr val="FFFFFF">
                    <a:alpha val="24494"/>
                  </a:srgbClr>
                </a:gs>
                <a:gs pos="42857">
                  <a:srgbClr val="FFFFFF">
                    <a:alpha val="16830"/>
                  </a:srgbClr>
                </a:gs>
                <a:gs pos="57143">
                  <a:srgbClr val="FFFFFF">
                    <a:alpha val="9707"/>
                  </a:srgbClr>
                </a:gs>
                <a:gs pos="71429">
                  <a:srgbClr val="FFFFFF">
                    <a:alpha val="4667"/>
                  </a:srgbClr>
                </a:gs>
                <a:gs pos="85714">
                  <a:srgbClr val="FFFFFF">
                    <a:alpha val="1872"/>
                  </a:srgbClr>
                </a:gs>
                <a:gs pos="100000">
                  <a:srgbClr val="FFFFFF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7348017">
              <a:off x="2204182" y="2055514"/>
              <a:ext cx="90670" cy="684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-9134822">
              <a:off x="2099233" y="2320348"/>
              <a:ext cx="223282" cy="77915"/>
            </a:xfrm>
            <a:prstGeom prst="ellipse">
              <a:avLst/>
            </a:prstGeom>
            <a:gradFill>
              <a:gsLst>
                <a:gs pos="0">
                  <a:srgbClr val="ABACAB">
                    <a:alpha val="31803"/>
                  </a:srgbClr>
                </a:gs>
                <a:gs pos="14286">
                  <a:srgbClr val="ABACAB">
                    <a:alpha val="29659"/>
                  </a:srgbClr>
                </a:gs>
                <a:gs pos="28571">
                  <a:srgbClr val="ABACAB">
                    <a:alpha val="23903"/>
                  </a:srgbClr>
                </a:gs>
                <a:gs pos="42857">
                  <a:srgbClr val="ABACAB">
                    <a:alpha val="16404"/>
                  </a:srgbClr>
                </a:gs>
                <a:gs pos="57143">
                  <a:srgbClr val="ABACAB">
                    <a:alpha val="9451"/>
                  </a:srgbClr>
                </a:gs>
                <a:gs pos="71429">
                  <a:srgbClr val="ABACAB">
                    <a:alpha val="4541"/>
                  </a:srgbClr>
                </a:gs>
                <a:gs pos="85714">
                  <a:srgbClr val="ABACAB">
                    <a:alpha val="1821"/>
                  </a:srgbClr>
                </a:gs>
                <a:gs pos="100000">
                  <a:srgbClr val="ABACAB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8740721">
              <a:off x="2139606" y="1753912"/>
              <a:ext cx="159035" cy="579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9479429">
              <a:off x="2074598" y="1776652"/>
              <a:ext cx="172451" cy="92577"/>
            </a:xfrm>
            <a:prstGeom prst="ellipse">
              <a:avLst/>
            </a:prstGeom>
            <a:gradFill>
              <a:gsLst>
                <a:gs pos="0">
                  <a:srgbClr val="FFFFFF">
                    <a:alpha val="32356"/>
                  </a:srgbClr>
                </a:gs>
                <a:gs pos="14286">
                  <a:srgbClr val="FFFFFF">
                    <a:alpha val="30183"/>
                  </a:srgbClr>
                </a:gs>
                <a:gs pos="28571">
                  <a:srgbClr val="FFFFFF">
                    <a:alpha val="24344"/>
                  </a:srgbClr>
                </a:gs>
                <a:gs pos="42857">
                  <a:srgbClr val="FFFFFF">
                    <a:alpha val="16722"/>
                  </a:srgbClr>
                </a:gs>
                <a:gs pos="57143">
                  <a:srgbClr val="FFFFFF">
                    <a:alpha val="9642"/>
                  </a:srgbClr>
                </a:gs>
                <a:gs pos="71429">
                  <a:srgbClr val="FFFFFF">
                    <a:alpha val="4635"/>
                  </a:srgbClr>
                </a:gs>
                <a:gs pos="85714">
                  <a:srgbClr val="FFFFFF">
                    <a:alpha val="1859"/>
                  </a:srgbClr>
                </a:gs>
                <a:gs pos="100000">
                  <a:srgbClr val="FFFFFF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10494692">
              <a:off x="2278369" y="2238245"/>
              <a:ext cx="113173" cy="86904"/>
            </a:xfrm>
            <a:prstGeom prst="ellipse">
              <a:avLst/>
            </a:prstGeom>
            <a:gradFill>
              <a:gsLst>
                <a:gs pos="0">
                  <a:srgbClr val="FFFFFF">
                    <a:alpha val="30734"/>
                  </a:srgbClr>
                </a:gs>
                <a:gs pos="14286">
                  <a:srgbClr val="FFFFFF">
                    <a:alpha val="28645"/>
                  </a:srgbClr>
                </a:gs>
                <a:gs pos="28571">
                  <a:srgbClr val="FFFFFF">
                    <a:alpha val="23053"/>
                  </a:srgbClr>
                </a:gs>
                <a:gs pos="42857">
                  <a:srgbClr val="FFFFFF">
                    <a:alpha val="15793"/>
                  </a:srgbClr>
                </a:gs>
                <a:gs pos="57143">
                  <a:srgbClr val="FFFFFF">
                    <a:alpha val="9085"/>
                  </a:srgbClr>
                </a:gs>
                <a:gs pos="71429">
                  <a:srgbClr val="FFFFFF">
                    <a:alpha val="4360"/>
                  </a:srgbClr>
                </a:gs>
                <a:gs pos="85714">
                  <a:srgbClr val="FFFFFF">
                    <a:alpha val="1748"/>
                  </a:srgbClr>
                </a:gs>
                <a:gs pos="100000">
                  <a:srgbClr val="FFFFFF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-8300445">
              <a:off x="2540088" y="1830839"/>
              <a:ext cx="68461" cy="17513"/>
            </a:xfrm>
            <a:prstGeom prst="ellipse">
              <a:avLst/>
            </a:prstGeom>
            <a:gradFill>
              <a:gsLst>
                <a:gs pos="0">
                  <a:srgbClr val="A0A0A0">
                    <a:alpha val="16562"/>
                  </a:srgbClr>
                </a:gs>
                <a:gs pos="14286">
                  <a:srgbClr val="A0A0A0">
                    <a:alpha val="15331"/>
                  </a:srgbClr>
                </a:gs>
                <a:gs pos="28571">
                  <a:srgbClr val="A0A0A0">
                    <a:alpha val="12122"/>
                  </a:srgbClr>
                </a:gs>
                <a:gs pos="42857">
                  <a:srgbClr val="A0A0A0">
                    <a:alpha val="8127"/>
                  </a:srgbClr>
                </a:gs>
                <a:gs pos="57143">
                  <a:srgbClr val="A0A0A0">
                    <a:alpha val="4588"/>
                  </a:srgbClr>
                </a:gs>
                <a:gs pos="71429">
                  <a:srgbClr val="A0A0A0">
                    <a:alpha val="2174"/>
                  </a:srgbClr>
                </a:gs>
                <a:gs pos="85714">
                  <a:srgbClr val="A0A0A0">
                    <a:alpha val="866"/>
                  </a:srgbClr>
                </a:gs>
                <a:gs pos="100000">
                  <a:srgbClr val="A0A0A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-8374231">
              <a:off x="2138475" y="2171204"/>
              <a:ext cx="324288" cy="83600"/>
            </a:xfrm>
            <a:prstGeom prst="ellipse">
              <a:avLst/>
            </a:prstGeom>
            <a:gradFill>
              <a:gsLst>
                <a:gs pos="0">
                  <a:srgbClr val="FFFFFF">
                    <a:alpha val="22034"/>
                  </a:srgbClr>
                </a:gs>
                <a:gs pos="14286">
                  <a:srgbClr val="FFFFFF">
                    <a:alpha val="20449"/>
                  </a:srgbClr>
                </a:gs>
                <a:gs pos="28571">
                  <a:srgbClr val="FFFFFF">
                    <a:alpha val="16274"/>
                  </a:srgbClr>
                </a:gs>
                <a:gs pos="42857">
                  <a:srgbClr val="FFFFFF">
                    <a:alpha val="10998"/>
                  </a:srgbClr>
                </a:gs>
                <a:gs pos="57143">
                  <a:srgbClr val="FFFFFF">
                    <a:alpha val="6252"/>
                  </a:srgbClr>
                </a:gs>
                <a:gs pos="71429">
                  <a:srgbClr val="FFFFFF">
                    <a:alpha val="2977"/>
                  </a:srgbClr>
                </a:gs>
                <a:gs pos="85714">
                  <a:srgbClr val="FFFFFF">
                    <a:alpha val="1188"/>
                  </a:srgbClr>
                </a:gs>
                <a:gs pos="100000">
                  <a:srgbClr val="FFFFF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-10441808">
              <a:off x="2277515" y="2297051"/>
              <a:ext cx="68461" cy="17564"/>
            </a:xfrm>
            <a:prstGeom prst="ellipse">
              <a:avLst/>
            </a:prstGeom>
            <a:gradFill>
              <a:gsLst>
                <a:gs pos="0">
                  <a:srgbClr val="B6B6B6">
                    <a:alpha val="16525"/>
                  </a:srgbClr>
                </a:gs>
                <a:gs pos="14286">
                  <a:srgbClr val="B6B6B6">
                    <a:alpha val="15296"/>
                  </a:srgbClr>
                </a:gs>
                <a:gs pos="28571">
                  <a:srgbClr val="B6B6B6">
                    <a:alpha val="12094"/>
                  </a:srgbClr>
                </a:gs>
                <a:gs pos="42857">
                  <a:srgbClr val="B6B6B6">
                    <a:alpha val="8107"/>
                  </a:srgbClr>
                </a:gs>
                <a:gs pos="57143">
                  <a:srgbClr val="B6B6B6">
                    <a:alpha val="4577"/>
                  </a:srgbClr>
                </a:gs>
                <a:gs pos="71429">
                  <a:srgbClr val="B6B6B6">
                    <a:alpha val="2169"/>
                  </a:srgbClr>
                </a:gs>
                <a:gs pos="85714">
                  <a:srgbClr val="B6B6B6">
                    <a:alpha val="863"/>
                  </a:srgbClr>
                </a:gs>
                <a:gs pos="100000">
                  <a:srgbClr val="B6B6B6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10527466">
              <a:off x="2482447" y="2287572"/>
              <a:ext cx="125033" cy="51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9715528">
              <a:off x="2497889" y="2315389"/>
              <a:ext cx="68461" cy="17612"/>
            </a:xfrm>
            <a:prstGeom prst="ellipse">
              <a:avLst/>
            </a:prstGeom>
            <a:gradFill>
              <a:gsLst>
                <a:gs pos="0">
                  <a:srgbClr val="ACACAC">
                    <a:alpha val="16490"/>
                  </a:srgbClr>
                </a:gs>
                <a:gs pos="14286">
                  <a:srgbClr val="ACACAC">
                    <a:alpha val="15264"/>
                  </a:srgbClr>
                </a:gs>
                <a:gs pos="28571">
                  <a:srgbClr val="ACACAC">
                    <a:alpha val="12067"/>
                  </a:srgbClr>
                </a:gs>
                <a:gs pos="42857">
                  <a:srgbClr val="ACACAC">
                    <a:alpha val="8089"/>
                  </a:srgbClr>
                </a:gs>
                <a:gs pos="57143">
                  <a:srgbClr val="ACACAC">
                    <a:alpha val="4566"/>
                  </a:srgbClr>
                </a:gs>
                <a:gs pos="71429">
                  <a:srgbClr val="ACACAC">
                    <a:alpha val="2164"/>
                  </a:srgbClr>
                </a:gs>
                <a:gs pos="85714">
                  <a:srgbClr val="ACACAC">
                    <a:alpha val="861"/>
                  </a:srgbClr>
                </a:gs>
                <a:gs pos="100000">
                  <a:srgbClr val="ACACAC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9076791">
              <a:off x="2192728" y="2033352"/>
              <a:ext cx="188097" cy="97574"/>
            </a:xfrm>
            <a:prstGeom prst="ellipse">
              <a:avLst/>
            </a:prstGeom>
            <a:gradFill>
              <a:gsLst>
                <a:gs pos="0">
                  <a:srgbClr val="FFFFFF">
                    <a:alpha val="28299"/>
                  </a:srgbClr>
                </a:gs>
                <a:gs pos="14286">
                  <a:srgbClr val="FFFFFF">
                    <a:alpha val="26343"/>
                  </a:srgbClr>
                </a:gs>
                <a:gs pos="28571">
                  <a:srgbClr val="FFFFFF">
                    <a:alpha val="21133"/>
                  </a:srgbClr>
                </a:gs>
                <a:gs pos="42857">
                  <a:srgbClr val="FFFFFF">
                    <a:alpha val="14420"/>
                  </a:srgbClr>
                </a:gs>
                <a:gs pos="57143">
                  <a:srgbClr val="FFFFFF">
                    <a:alpha val="8267"/>
                  </a:srgbClr>
                </a:gs>
                <a:gs pos="71429">
                  <a:srgbClr val="FFFFFF">
                    <a:alpha val="3958"/>
                  </a:srgbClr>
                </a:gs>
                <a:gs pos="85714">
                  <a:srgbClr val="FFFFFF">
                    <a:alpha val="1584"/>
                  </a:srgbClr>
                </a:gs>
                <a:gs pos="100000">
                  <a:srgbClr val="FFFFFF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5179251">
              <a:off x="2001651" y="1916531"/>
              <a:ext cx="157971" cy="97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40"/>
                  </a:srgbClr>
                </a:gs>
                <a:gs pos="14286">
                  <a:srgbClr val="FFFFFF">
                    <a:alpha val="30737"/>
                  </a:srgbClr>
                </a:gs>
                <a:gs pos="28571">
                  <a:srgbClr val="FFFFFF">
                    <a:alpha val="24810"/>
                  </a:srgbClr>
                </a:gs>
                <a:gs pos="42857">
                  <a:srgbClr val="FFFFFF">
                    <a:alpha val="17059"/>
                  </a:srgbClr>
                </a:gs>
                <a:gs pos="57143">
                  <a:srgbClr val="FFFFFF">
                    <a:alpha val="9845"/>
                  </a:srgbClr>
                </a:gs>
                <a:gs pos="71429">
                  <a:srgbClr val="FFFFFF">
                    <a:alpha val="4735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8922076">
              <a:off x="2337125" y="1845687"/>
              <a:ext cx="68461" cy="17654"/>
            </a:xfrm>
            <a:prstGeom prst="ellipse">
              <a:avLst/>
            </a:prstGeom>
            <a:gradFill>
              <a:gsLst>
                <a:gs pos="0">
                  <a:srgbClr val="C0C0C0">
                    <a:alpha val="16459"/>
                  </a:srgbClr>
                </a:gs>
                <a:gs pos="14286">
                  <a:srgbClr val="C0C0C0">
                    <a:alpha val="15235"/>
                  </a:srgbClr>
                </a:gs>
                <a:gs pos="28571">
                  <a:srgbClr val="C0C0C0">
                    <a:alpha val="12044"/>
                  </a:srgbClr>
                </a:gs>
                <a:gs pos="42857">
                  <a:srgbClr val="C0C0C0">
                    <a:alpha val="8073"/>
                  </a:srgbClr>
                </a:gs>
                <a:gs pos="57143">
                  <a:srgbClr val="C0C0C0">
                    <a:alpha val="4557"/>
                  </a:srgbClr>
                </a:gs>
                <a:gs pos="71429">
                  <a:srgbClr val="C0C0C0">
                    <a:alpha val="2160"/>
                  </a:srgbClr>
                </a:gs>
                <a:gs pos="85714">
                  <a:srgbClr val="C0C0C0">
                    <a:alpha val="860"/>
                  </a:srgbClr>
                </a:gs>
                <a:gs pos="100000">
                  <a:srgbClr val="C0C0C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4588755">
              <a:off x="2154175" y="1992070"/>
              <a:ext cx="68461" cy="17256"/>
            </a:xfrm>
            <a:prstGeom prst="ellipse">
              <a:avLst/>
            </a:prstGeom>
            <a:gradFill>
              <a:gsLst>
                <a:gs pos="0">
                  <a:srgbClr val="BEBEBE">
                    <a:alpha val="16752"/>
                  </a:srgbClr>
                </a:gs>
                <a:gs pos="14286">
                  <a:srgbClr val="BEBEBE">
                    <a:alpha val="15508"/>
                  </a:srgbClr>
                </a:gs>
                <a:gs pos="28571">
                  <a:srgbClr val="BEBEBE">
                    <a:alpha val="12265"/>
                  </a:srgbClr>
                </a:gs>
                <a:gs pos="42857">
                  <a:srgbClr val="BEBEBE">
                    <a:alpha val="8224"/>
                  </a:srgbClr>
                </a:gs>
                <a:gs pos="57143">
                  <a:srgbClr val="BEBEBE">
                    <a:alpha val="4644"/>
                  </a:srgbClr>
                </a:gs>
                <a:gs pos="71429">
                  <a:srgbClr val="BEBEBE">
                    <a:alpha val="2201"/>
                  </a:srgbClr>
                </a:gs>
                <a:gs pos="85714">
                  <a:srgbClr val="BEBEBE">
                    <a:alpha val="876"/>
                  </a:srgbClr>
                </a:gs>
                <a:gs pos="100000">
                  <a:srgbClr val="BEBEBE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10496142">
              <a:off x="2293631" y="2095057"/>
              <a:ext cx="170125" cy="91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59"/>
                  </a:srgbClr>
                </a:gs>
                <a:gs pos="14286">
                  <a:srgbClr val="FFFFFF">
                    <a:alpha val="30755"/>
                  </a:srgbClr>
                </a:gs>
                <a:gs pos="28571">
                  <a:srgbClr val="FFFFFF">
                    <a:alpha val="24826"/>
                  </a:srgbClr>
                </a:gs>
                <a:gs pos="42857">
                  <a:srgbClr val="FFFFFF">
                    <a:alpha val="17070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-8714200">
              <a:off x="1995435" y="1785292"/>
              <a:ext cx="206521" cy="167844"/>
            </a:xfrm>
            <a:prstGeom prst="ellipse">
              <a:avLst/>
            </a:prstGeom>
            <a:gradFill>
              <a:gsLst>
                <a:gs pos="0">
                  <a:srgbClr val="FFFFFF">
                    <a:alpha val="15262"/>
                  </a:srgbClr>
                </a:gs>
                <a:gs pos="14286">
                  <a:srgbClr val="FFFFFF">
                    <a:alpha val="14120"/>
                  </a:srgbClr>
                </a:gs>
                <a:gs pos="28571">
                  <a:srgbClr val="FFFFFF">
                    <a:alpha val="11147"/>
                  </a:srgbClr>
                </a:gs>
                <a:gs pos="42857">
                  <a:srgbClr val="FFFFFF">
                    <a:alpha val="7459"/>
                  </a:srgbClr>
                </a:gs>
                <a:gs pos="57143">
                  <a:srgbClr val="FFFFFF">
                    <a:alpha val="4205"/>
                  </a:srgbClr>
                </a:gs>
                <a:gs pos="71429">
                  <a:srgbClr val="FFFFFF">
                    <a:alpha val="1991"/>
                  </a:srgbClr>
                </a:gs>
                <a:gs pos="85714">
                  <a:srgbClr val="FFFFFF">
                    <a:alpha val="792"/>
                  </a:srgbClr>
                </a:gs>
                <a:gs pos="100000">
                  <a:srgbClr val="FFFFF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10256294">
              <a:off x="2147843" y="1835054"/>
              <a:ext cx="136085" cy="103633"/>
            </a:xfrm>
            <a:prstGeom prst="ellipse">
              <a:avLst/>
            </a:prstGeom>
            <a:gradFill>
              <a:gsLst>
                <a:gs pos="0">
                  <a:srgbClr val="FFFFFF">
                    <a:alpha val="28823"/>
                  </a:srgbClr>
                </a:gs>
                <a:gs pos="14286">
                  <a:srgbClr val="FFFFFF">
                    <a:alpha val="26838"/>
                  </a:srgbClr>
                </a:gs>
                <a:gs pos="28571">
                  <a:srgbClr val="FFFFFF">
                    <a:alpha val="21544"/>
                  </a:srgbClr>
                </a:gs>
                <a:gs pos="42857">
                  <a:srgbClr val="FFFFFF">
                    <a:alpha val="14713"/>
                  </a:srgbClr>
                </a:gs>
                <a:gs pos="57143">
                  <a:srgbClr val="FFFFFF">
                    <a:alpha val="8441"/>
                  </a:srgbClr>
                </a:gs>
                <a:gs pos="71429">
                  <a:srgbClr val="FFFFFF">
                    <a:alpha val="4044"/>
                  </a:srgbClr>
                </a:gs>
                <a:gs pos="85714">
                  <a:srgbClr val="FFFFFF">
                    <a:alpha val="1619"/>
                  </a:srgbClr>
                </a:gs>
                <a:gs pos="100000">
                  <a:srgbClr val="FFFFFF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10314949">
              <a:off x="2170740" y="2012347"/>
              <a:ext cx="85584" cy="69280"/>
            </a:xfrm>
            <a:prstGeom prst="ellipse">
              <a:avLst/>
            </a:prstGeom>
            <a:gradFill>
              <a:gsLst>
                <a:gs pos="0">
                  <a:srgbClr val="FFFFFF">
                    <a:alpha val="27387"/>
                  </a:srgbClr>
                </a:gs>
                <a:gs pos="14286">
                  <a:srgbClr val="FFFFFF">
                    <a:alpha val="25482"/>
                  </a:srgbClr>
                </a:gs>
                <a:gs pos="28571">
                  <a:srgbClr val="FFFFFF">
                    <a:alpha val="20418"/>
                  </a:srgbClr>
                </a:gs>
                <a:gs pos="42857">
                  <a:srgbClr val="FFFFFF">
                    <a:alpha val="13912"/>
                  </a:srgbClr>
                </a:gs>
                <a:gs pos="57143">
                  <a:srgbClr val="FFFFFF">
                    <a:alpha val="7965"/>
                  </a:srgbClr>
                </a:gs>
                <a:gs pos="71429">
                  <a:srgbClr val="FFFFFF">
                    <a:alpha val="3811"/>
                  </a:srgbClr>
                </a:gs>
                <a:gs pos="85714">
                  <a:srgbClr val="FFFFFF">
                    <a:alpha val="1525"/>
                  </a:srgbClr>
                </a:gs>
                <a:gs pos="100000">
                  <a:srgbClr val="FFFFFF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4044338">
              <a:off x="2146777" y="1975942"/>
              <a:ext cx="132784" cy="61405"/>
            </a:xfrm>
            <a:prstGeom prst="ellipse">
              <a:avLst/>
            </a:prstGeom>
            <a:gradFill>
              <a:gsLst>
                <a:gs pos="0">
                  <a:srgbClr val="E9EBEB">
                    <a:alpha val="26757"/>
                  </a:srgbClr>
                </a:gs>
                <a:gs pos="14286">
                  <a:srgbClr val="E9EBEB">
                    <a:alpha val="24889"/>
                  </a:srgbClr>
                </a:gs>
                <a:gs pos="28571">
                  <a:srgbClr val="E9EBEB">
                    <a:alpha val="19926"/>
                  </a:srgbClr>
                </a:gs>
                <a:gs pos="42857">
                  <a:srgbClr val="E9EBEB">
                    <a:alpha val="13563"/>
                  </a:srgbClr>
                </a:gs>
                <a:gs pos="57143">
                  <a:srgbClr val="E9EBEB">
                    <a:alpha val="7759"/>
                  </a:srgbClr>
                </a:gs>
                <a:gs pos="71429">
                  <a:srgbClr val="E9EBEB">
                    <a:alpha val="3710"/>
                  </a:srgbClr>
                </a:gs>
                <a:gs pos="85714">
                  <a:srgbClr val="E9EBEB">
                    <a:alpha val="1484"/>
                  </a:srgbClr>
                </a:gs>
                <a:gs pos="100000">
                  <a:srgbClr val="E9EBEB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-10587437">
              <a:off x="2300252" y="2265602"/>
              <a:ext cx="68461" cy="17746"/>
            </a:xfrm>
            <a:prstGeom prst="ellipse">
              <a:avLst/>
            </a:prstGeom>
            <a:gradFill>
              <a:gsLst>
                <a:gs pos="0">
                  <a:srgbClr val="C9C9C9">
                    <a:alpha val="16390"/>
                  </a:srgbClr>
                </a:gs>
                <a:gs pos="14286">
                  <a:srgbClr val="C9C9C9">
                    <a:alpha val="15171"/>
                  </a:srgbClr>
                </a:gs>
                <a:gs pos="28571">
                  <a:srgbClr val="C9C9C9">
                    <a:alpha val="11992"/>
                  </a:srgbClr>
                </a:gs>
                <a:gs pos="42857">
                  <a:srgbClr val="C9C9C9">
                    <a:alpha val="8038"/>
                  </a:srgbClr>
                </a:gs>
                <a:gs pos="57143">
                  <a:srgbClr val="C9C9C9">
                    <a:alpha val="4537"/>
                  </a:srgbClr>
                </a:gs>
                <a:gs pos="71429">
                  <a:srgbClr val="C9C9C9">
                    <a:alpha val="2150"/>
                  </a:srgbClr>
                </a:gs>
                <a:gs pos="85714">
                  <a:srgbClr val="C9C9C9">
                    <a:alpha val="856"/>
                  </a:srgbClr>
                </a:gs>
                <a:gs pos="100000">
                  <a:srgbClr val="C9C9C9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7036922">
              <a:off x="2277942" y="2242474"/>
              <a:ext cx="140248" cy="90657"/>
            </a:xfrm>
            <a:prstGeom prst="ellipse">
              <a:avLst/>
            </a:prstGeom>
            <a:gradFill>
              <a:gsLst>
                <a:gs pos="0">
                  <a:srgbClr val="D5D4D5">
                    <a:alpha val="14693"/>
                  </a:srgbClr>
                </a:gs>
                <a:gs pos="14286">
                  <a:srgbClr val="D5D4D5">
                    <a:alpha val="13589"/>
                  </a:srgbClr>
                </a:gs>
                <a:gs pos="28571">
                  <a:srgbClr val="D5D4D5">
                    <a:alpha val="10721"/>
                  </a:srgbClr>
                </a:gs>
                <a:gs pos="42857">
                  <a:srgbClr val="D5D4D5">
                    <a:alpha val="7169"/>
                  </a:srgbClr>
                </a:gs>
                <a:gs pos="57143">
                  <a:srgbClr val="D5D4D5">
                    <a:alpha val="4038"/>
                  </a:srgbClr>
                </a:gs>
                <a:gs pos="71429">
                  <a:srgbClr val="D5D4D5">
                    <a:alpha val="1911"/>
                  </a:srgbClr>
                </a:gs>
                <a:gs pos="85714">
                  <a:srgbClr val="D5D4D5">
                    <a:alpha val="760"/>
                  </a:srgbClr>
                </a:gs>
                <a:gs pos="100000">
                  <a:srgbClr val="D5D4D5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9705462">
              <a:off x="2396522" y="2278938"/>
              <a:ext cx="159275" cy="93281"/>
            </a:xfrm>
            <a:prstGeom prst="ellipse">
              <a:avLst/>
            </a:prstGeom>
            <a:gradFill>
              <a:gsLst>
                <a:gs pos="0">
                  <a:srgbClr val="FFFFFF">
                    <a:alpha val="32942"/>
                  </a:srgbClr>
                </a:gs>
                <a:gs pos="14286">
                  <a:srgbClr val="FFFFFF">
                    <a:alpha val="30739"/>
                  </a:srgbClr>
                </a:gs>
                <a:gs pos="28571">
                  <a:srgbClr val="FFFFFF">
                    <a:alpha val="24812"/>
                  </a:srgbClr>
                </a:gs>
                <a:gs pos="42857">
                  <a:srgbClr val="FFFFFF">
                    <a:alpha val="17060"/>
                  </a:srgbClr>
                </a:gs>
                <a:gs pos="57143">
                  <a:srgbClr val="FFFFFF">
                    <a:alpha val="9846"/>
                  </a:srgbClr>
                </a:gs>
                <a:gs pos="71429">
                  <a:srgbClr val="FFFFFF">
                    <a:alpha val="4736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-9971522">
              <a:off x="2341129" y="2358399"/>
              <a:ext cx="121936" cy="83484"/>
            </a:xfrm>
            <a:prstGeom prst="ellipse">
              <a:avLst/>
            </a:prstGeom>
            <a:gradFill>
              <a:gsLst>
                <a:gs pos="0">
                  <a:srgbClr val="FFFFFF">
                    <a:alpha val="29061"/>
                  </a:srgbClr>
                </a:gs>
                <a:gs pos="14286">
                  <a:srgbClr val="FFFFFF">
                    <a:alpha val="27063"/>
                  </a:srgbClr>
                </a:gs>
                <a:gs pos="28571">
                  <a:srgbClr val="FFFFFF">
                    <a:alpha val="21732"/>
                  </a:srgbClr>
                </a:gs>
                <a:gs pos="42857">
                  <a:srgbClr val="FFFFFF">
                    <a:alpha val="14847"/>
                  </a:srgbClr>
                </a:gs>
                <a:gs pos="57143">
                  <a:srgbClr val="FFFFFF">
                    <a:alpha val="8520"/>
                  </a:srgbClr>
                </a:gs>
                <a:gs pos="71429">
                  <a:srgbClr val="FFFFFF">
                    <a:alpha val="4083"/>
                  </a:srgbClr>
                </a:gs>
                <a:gs pos="85714">
                  <a:srgbClr val="FFFFFF">
                    <a:alpha val="1635"/>
                  </a:srgbClr>
                </a:gs>
                <a:gs pos="100000">
                  <a:srgbClr val="FFFFFF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-8144932">
              <a:off x="2351997" y="1812749"/>
              <a:ext cx="176000" cy="91968"/>
            </a:xfrm>
            <a:prstGeom prst="ellipse">
              <a:avLst/>
            </a:prstGeom>
            <a:gradFill>
              <a:gsLst>
                <a:gs pos="0">
                  <a:srgbClr val="E5E5E5">
                    <a:alpha val="21894"/>
                  </a:srgbClr>
                </a:gs>
                <a:gs pos="14286">
                  <a:srgbClr val="E5E5E5">
                    <a:alpha val="20317"/>
                  </a:srgbClr>
                </a:gs>
                <a:gs pos="28571">
                  <a:srgbClr val="E5E5E5">
                    <a:alpha val="16167"/>
                  </a:srgbClr>
                </a:gs>
                <a:gs pos="42857">
                  <a:srgbClr val="E5E5E5">
                    <a:alpha val="10923"/>
                  </a:srgbClr>
                </a:gs>
                <a:gs pos="57143">
                  <a:srgbClr val="E5E5E5">
                    <a:alpha val="6208"/>
                  </a:srgbClr>
                </a:gs>
                <a:gs pos="71429">
                  <a:srgbClr val="E5E5E5">
                    <a:alpha val="2956"/>
                  </a:srgbClr>
                </a:gs>
                <a:gs pos="85714">
                  <a:srgbClr val="E5E5E5">
                    <a:alpha val="1179"/>
                  </a:srgbClr>
                </a:gs>
                <a:gs pos="100000">
                  <a:srgbClr val="E5E5E5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4048442">
              <a:off x="1971355" y="1680051"/>
              <a:ext cx="412373" cy="97137"/>
            </a:xfrm>
            <a:prstGeom prst="ellipse">
              <a:avLst/>
            </a:prstGeom>
            <a:gradFill>
              <a:gsLst>
                <a:gs pos="0">
                  <a:srgbClr val="CBCCCC">
                    <a:alpha val="32968"/>
                  </a:srgbClr>
                </a:gs>
                <a:gs pos="14286">
                  <a:srgbClr val="CBCCCC">
                    <a:alpha val="30764"/>
                  </a:srgbClr>
                </a:gs>
                <a:gs pos="28571">
                  <a:srgbClr val="CBCCCC">
                    <a:alpha val="24833"/>
                  </a:srgbClr>
                </a:gs>
                <a:gs pos="42857">
                  <a:srgbClr val="CBCCCC">
                    <a:alpha val="17075"/>
                  </a:srgbClr>
                </a:gs>
                <a:gs pos="57143">
                  <a:srgbClr val="CBCCCC">
                    <a:alpha val="9855"/>
                  </a:srgbClr>
                </a:gs>
                <a:gs pos="71429">
                  <a:srgbClr val="CBCCCC">
                    <a:alpha val="4740"/>
                  </a:srgbClr>
                </a:gs>
                <a:gs pos="85714">
                  <a:srgbClr val="CBCCCC">
                    <a:alpha val="1902"/>
                  </a:srgbClr>
                </a:gs>
                <a:gs pos="100000">
                  <a:srgbClr val="CBCC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8244854">
              <a:off x="2616276" y="2140988"/>
              <a:ext cx="68461" cy="17276"/>
            </a:xfrm>
            <a:prstGeom prst="ellipse">
              <a:avLst/>
            </a:prstGeom>
            <a:gradFill>
              <a:gsLst>
                <a:gs pos="0">
                  <a:srgbClr val="ACACAC">
                    <a:alpha val="16738"/>
                  </a:srgbClr>
                </a:gs>
                <a:gs pos="14286">
                  <a:srgbClr val="ACACAC">
                    <a:alpha val="15495"/>
                  </a:srgbClr>
                </a:gs>
                <a:gs pos="28571">
                  <a:srgbClr val="ACACAC">
                    <a:alpha val="12254"/>
                  </a:srgbClr>
                </a:gs>
                <a:gs pos="42857">
                  <a:srgbClr val="ACACAC">
                    <a:alpha val="8217"/>
                  </a:srgbClr>
                </a:gs>
                <a:gs pos="57143">
                  <a:srgbClr val="ACACAC">
                    <a:alpha val="4640"/>
                  </a:srgbClr>
                </a:gs>
                <a:gs pos="71429">
                  <a:srgbClr val="ACACAC">
                    <a:alpha val="2199"/>
                  </a:srgbClr>
                </a:gs>
                <a:gs pos="85714">
                  <a:srgbClr val="ACACAC">
                    <a:alpha val="876"/>
                  </a:srgbClr>
                </a:gs>
                <a:gs pos="100000">
                  <a:srgbClr val="ACACAC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9207563">
              <a:off x="2352015" y="1811387"/>
              <a:ext cx="114659" cy="85131"/>
            </a:xfrm>
            <a:prstGeom prst="ellipse">
              <a:avLst/>
            </a:prstGeom>
            <a:gradFill>
              <a:gsLst>
                <a:gs pos="0">
                  <a:srgbClr val="FFFFFF">
                    <a:alpha val="32943"/>
                  </a:srgbClr>
                </a:gs>
                <a:gs pos="14286">
                  <a:srgbClr val="FFFFFF">
                    <a:alpha val="30741"/>
                  </a:srgbClr>
                </a:gs>
                <a:gs pos="28571">
                  <a:srgbClr val="FFFFFF">
                    <a:alpha val="24813"/>
                  </a:srgbClr>
                </a:gs>
                <a:gs pos="42857">
                  <a:srgbClr val="FFFFFF">
                    <a:alpha val="17061"/>
                  </a:srgbClr>
                </a:gs>
                <a:gs pos="57143">
                  <a:srgbClr val="FFFFFF">
                    <a:alpha val="9846"/>
                  </a:srgbClr>
                </a:gs>
                <a:gs pos="71429">
                  <a:srgbClr val="FFFFFF">
                    <a:alpha val="4736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-9555697">
              <a:off x="2123367" y="2034740"/>
              <a:ext cx="133355" cy="54237"/>
            </a:xfrm>
            <a:prstGeom prst="ellipse">
              <a:avLst/>
            </a:prstGeom>
            <a:gradFill>
              <a:gsLst>
                <a:gs pos="0">
                  <a:srgbClr val="A8AAAA">
                    <a:alpha val="15223"/>
                  </a:srgbClr>
                </a:gs>
                <a:gs pos="14286">
                  <a:srgbClr val="A8AAAA">
                    <a:alpha val="14083"/>
                  </a:srgbClr>
                </a:gs>
                <a:gs pos="28571">
                  <a:srgbClr val="A8AAAA">
                    <a:alpha val="11117"/>
                  </a:srgbClr>
                </a:gs>
                <a:gs pos="42857">
                  <a:srgbClr val="A8AAAA">
                    <a:alpha val="7439"/>
                  </a:srgbClr>
                </a:gs>
                <a:gs pos="57143">
                  <a:srgbClr val="A8AAAA">
                    <a:alpha val="4193"/>
                  </a:srgbClr>
                </a:gs>
                <a:gs pos="71429">
                  <a:srgbClr val="A8AAAA">
                    <a:alpha val="1985"/>
                  </a:srgbClr>
                </a:gs>
                <a:gs pos="85714">
                  <a:srgbClr val="A8AAAA">
                    <a:alpha val="790"/>
                  </a:srgbClr>
                </a:gs>
                <a:gs pos="100000">
                  <a:srgbClr val="A8AAAA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-8463157">
              <a:off x="2299944" y="2160497"/>
              <a:ext cx="68461" cy="17864"/>
            </a:xfrm>
            <a:prstGeom prst="ellipse">
              <a:avLst/>
            </a:prstGeom>
            <a:gradFill>
              <a:gsLst>
                <a:gs pos="0">
                  <a:srgbClr val="C1C1C1">
                    <a:alpha val="16303"/>
                  </a:srgbClr>
                </a:gs>
                <a:gs pos="14286">
                  <a:srgbClr val="C1C1C1">
                    <a:alpha val="15089"/>
                  </a:srgbClr>
                </a:gs>
                <a:gs pos="28571">
                  <a:srgbClr val="C1C1C1">
                    <a:alpha val="11927"/>
                  </a:srgbClr>
                </a:gs>
                <a:gs pos="42857">
                  <a:srgbClr val="C1C1C1">
                    <a:alpha val="7993"/>
                  </a:srgbClr>
                </a:gs>
                <a:gs pos="57143">
                  <a:srgbClr val="C1C1C1">
                    <a:alpha val="4511"/>
                  </a:srgbClr>
                </a:gs>
                <a:gs pos="71429">
                  <a:srgbClr val="C1C1C1">
                    <a:alpha val="2137"/>
                  </a:srgbClr>
                </a:gs>
                <a:gs pos="85714">
                  <a:srgbClr val="C1C1C1">
                    <a:alpha val="851"/>
                  </a:srgbClr>
                </a:gs>
                <a:gs pos="100000">
                  <a:srgbClr val="C1C1C1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9346567">
              <a:off x="2114931" y="1869467"/>
              <a:ext cx="157546" cy="89873"/>
            </a:xfrm>
            <a:prstGeom prst="ellipse">
              <a:avLst/>
            </a:prstGeom>
            <a:gradFill>
              <a:gsLst>
                <a:gs pos="0">
                  <a:srgbClr val="F5F5F4">
                    <a:alpha val="27970"/>
                  </a:srgbClr>
                </a:gs>
                <a:gs pos="14286">
                  <a:srgbClr val="F5F5F4">
                    <a:alpha val="26033"/>
                  </a:srgbClr>
                </a:gs>
                <a:gs pos="28571">
                  <a:srgbClr val="F5F5F4">
                    <a:alpha val="20875"/>
                  </a:srgbClr>
                </a:gs>
                <a:gs pos="42857">
                  <a:srgbClr val="F5F5F4">
                    <a:alpha val="14237"/>
                  </a:srgbClr>
                </a:gs>
                <a:gs pos="57143">
                  <a:srgbClr val="F5F5F4">
                    <a:alpha val="8158"/>
                  </a:srgbClr>
                </a:gs>
                <a:gs pos="71429">
                  <a:srgbClr val="F5F5F4">
                    <a:alpha val="3905"/>
                  </a:srgbClr>
                </a:gs>
                <a:gs pos="85714">
                  <a:srgbClr val="F5F5F4">
                    <a:alpha val="1563"/>
                  </a:srgbClr>
                </a:gs>
                <a:gs pos="100000">
                  <a:srgbClr val="F5F5F4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9090694">
              <a:off x="2095453" y="2123759"/>
              <a:ext cx="185444" cy="105970"/>
            </a:xfrm>
            <a:prstGeom prst="ellipse">
              <a:avLst/>
            </a:prstGeom>
            <a:gradFill>
              <a:gsLst>
                <a:gs pos="0">
                  <a:srgbClr val="EFEFEF">
                    <a:alpha val="19709"/>
                  </a:srgbClr>
                </a:gs>
                <a:gs pos="14286">
                  <a:srgbClr val="EFEFEF">
                    <a:alpha val="18271"/>
                  </a:srgbClr>
                </a:gs>
                <a:gs pos="28571">
                  <a:srgbClr val="EFEFEF">
                    <a:alpha val="14500"/>
                  </a:srgbClr>
                </a:gs>
                <a:gs pos="42857">
                  <a:srgbClr val="EFEFEF">
                    <a:alpha val="9765"/>
                  </a:srgbClr>
                </a:gs>
                <a:gs pos="57143">
                  <a:srgbClr val="EFEFEF">
                    <a:alpha val="5535"/>
                  </a:srgbClr>
                </a:gs>
                <a:gs pos="71429">
                  <a:srgbClr val="EFEFEF">
                    <a:alpha val="2630"/>
                  </a:srgbClr>
                </a:gs>
                <a:gs pos="85714">
                  <a:srgbClr val="EFEFEF">
                    <a:alpha val="1048"/>
                  </a:srgbClr>
                </a:gs>
                <a:gs pos="100000">
                  <a:srgbClr val="EFEFE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10424449">
              <a:off x="2292199" y="2288310"/>
              <a:ext cx="68461" cy="17876"/>
            </a:xfrm>
            <a:prstGeom prst="ellipse">
              <a:avLst/>
            </a:prstGeom>
            <a:gradFill>
              <a:gsLst>
                <a:gs pos="0">
                  <a:srgbClr val="BDBDBD">
                    <a:alpha val="16294"/>
                  </a:srgbClr>
                </a:gs>
                <a:gs pos="14286">
                  <a:srgbClr val="BDBDBD">
                    <a:alpha val="15081"/>
                  </a:srgbClr>
                </a:gs>
                <a:gs pos="28571">
                  <a:srgbClr val="BDBDBD">
                    <a:alpha val="11921"/>
                  </a:srgbClr>
                </a:gs>
                <a:gs pos="42857">
                  <a:srgbClr val="BDBDBD">
                    <a:alpha val="7988"/>
                  </a:srgbClr>
                </a:gs>
                <a:gs pos="57143">
                  <a:srgbClr val="BDBDBD">
                    <a:alpha val="4508"/>
                  </a:srgbClr>
                </a:gs>
                <a:gs pos="71429">
                  <a:srgbClr val="BDBDBD">
                    <a:alpha val="2136"/>
                  </a:srgbClr>
                </a:gs>
                <a:gs pos="85714">
                  <a:srgbClr val="BDBDBD">
                    <a:alpha val="850"/>
                  </a:srgbClr>
                </a:gs>
                <a:gs pos="100000">
                  <a:srgbClr val="BDBDBD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8813255">
              <a:off x="2510540" y="2332252"/>
              <a:ext cx="68461" cy="17897"/>
            </a:xfrm>
            <a:prstGeom prst="ellipse">
              <a:avLst/>
            </a:prstGeom>
            <a:gradFill>
              <a:gsLst>
                <a:gs pos="0">
                  <a:srgbClr val="989898">
                    <a:alpha val="16279"/>
                  </a:srgbClr>
                </a:gs>
                <a:gs pos="14286">
                  <a:srgbClr val="989898">
                    <a:alpha val="15067"/>
                  </a:srgbClr>
                </a:gs>
                <a:gs pos="28571">
                  <a:srgbClr val="989898">
                    <a:alpha val="11909"/>
                  </a:srgbClr>
                </a:gs>
                <a:gs pos="42857">
                  <a:srgbClr val="989898">
                    <a:alpha val="7980"/>
                  </a:srgbClr>
                </a:gs>
                <a:gs pos="57143">
                  <a:srgbClr val="989898">
                    <a:alpha val="4504"/>
                  </a:srgbClr>
                </a:gs>
                <a:gs pos="71429">
                  <a:srgbClr val="989898">
                    <a:alpha val="2134"/>
                  </a:srgbClr>
                </a:gs>
                <a:gs pos="85714">
                  <a:srgbClr val="989898">
                    <a:alpha val="849"/>
                  </a:srgbClr>
                </a:gs>
                <a:gs pos="100000">
                  <a:srgbClr val="989898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-8713841">
              <a:off x="2175507" y="2204594"/>
              <a:ext cx="135005" cy="74950"/>
            </a:xfrm>
            <a:prstGeom prst="ellipse">
              <a:avLst/>
            </a:prstGeom>
            <a:gradFill>
              <a:gsLst>
                <a:gs pos="0">
                  <a:srgbClr val="EAEAEA">
                    <a:alpha val="27681"/>
                  </a:srgbClr>
                </a:gs>
                <a:gs pos="14286">
                  <a:srgbClr val="EAEAEA">
                    <a:alpha val="25760"/>
                  </a:srgbClr>
                </a:gs>
                <a:gs pos="28571">
                  <a:srgbClr val="EAEAEA">
                    <a:alpha val="20648"/>
                  </a:srgbClr>
                </a:gs>
                <a:gs pos="42857">
                  <a:srgbClr val="EAEAEA">
                    <a:alpha val="14075"/>
                  </a:srgbClr>
                </a:gs>
                <a:gs pos="57143">
                  <a:srgbClr val="EAEAEA">
                    <a:alpha val="8062"/>
                  </a:srgbClr>
                </a:gs>
                <a:gs pos="71429">
                  <a:srgbClr val="EAEAEA">
                    <a:alpha val="3858"/>
                  </a:srgbClr>
                </a:gs>
                <a:gs pos="85714">
                  <a:srgbClr val="EAEAEA">
                    <a:alpha val="1544"/>
                  </a:srgbClr>
                </a:gs>
                <a:gs pos="100000">
                  <a:srgbClr val="EAEAEA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7444090">
              <a:off x="2081049" y="1961447"/>
              <a:ext cx="138460" cy="74599"/>
            </a:xfrm>
            <a:prstGeom prst="ellipse">
              <a:avLst/>
            </a:prstGeom>
            <a:gradFill>
              <a:gsLst>
                <a:gs pos="0">
                  <a:srgbClr val="CECECE">
                    <a:alpha val="26287"/>
                  </a:srgbClr>
                </a:gs>
                <a:gs pos="14286">
                  <a:srgbClr val="CECECE">
                    <a:alpha val="24446"/>
                  </a:srgbClr>
                </a:gs>
                <a:gs pos="28571">
                  <a:srgbClr val="CECECE">
                    <a:alpha val="19560"/>
                  </a:srgbClr>
                </a:gs>
                <a:gs pos="42857">
                  <a:srgbClr val="CECECE">
                    <a:alpha val="13304"/>
                  </a:srgbClr>
                </a:gs>
                <a:gs pos="57143">
                  <a:srgbClr val="CECECE">
                    <a:alpha val="7606"/>
                  </a:srgbClr>
                </a:gs>
                <a:gs pos="71429">
                  <a:srgbClr val="CECECE">
                    <a:alpha val="3635"/>
                  </a:srgbClr>
                </a:gs>
                <a:gs pos="85714">
                  <a:srgbClr val="CECECE">
                    <a:alpha val="1454"/>
                  </a:srgbClr>
                </a:gs>
                <a:gs pos="100000">
                  <a:srgbClr val="CECECE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7566170">
              <a:off x="2129881" y="1751900"/>
              <a:ext cx="161368" cy="80515"/>
            </a:xfrm>
            <a:prstGeom prst="ellipse">
              <a:avLst/>
            </a:prstGeom>
            <a:gradFill>
              <a:gsLst>
                <a:gs pos="0">
                  <a:srgbClr val="D8D8D8">
                    <a:alpha val="31218"/>
                  </a:srgbClr>
                </a:gs>
                <a:gs pos="14286">
                  <a:srgbClr val="D8D8D8">
                    <a:alpha val="29104"/>
                  </a:srgbClr>
                </a:gs>
                <a:gs pos="28571">
                  <a:srgbClr val="D8D8D8">
                    <a:alpha val="23438"/>
                  </a:srgbClr>
                </a:gs>
                <a:gs pos="42857">
                  <a:srgbClr val="D8D8D8">
                    <a:alpha val="16069"/>
                  </a:srgbClr>
                </a:gs>
                <a:gs pos="57143">
                  <a:srgbClr val="D8D8D8">
                    <a:alpha val="9250"/>
                  </a:srgbClr>
                </a:gs>
                <a:gs pos="71429">
                  <a:srgbClr val="D8D8D8">
                    <a:alpha val="4442"/>
                  </a:srgbClr>
                </a:gs>
                <a:gs pos="85714">
                  <a:srgbClr val="D8D8D8">
                    <a:alpha val="1781"/>
                  </a:srgbClr>
                </a:gs>
                <a:gs pos="100000">
                  <a:srgbClr val="D8D8D8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-10048696">
              <a:off x="2424248" y="1716673"/>
              <a:ext cx="68461" cy="17979"/>
            </a:xfrm>
            <a:prstGeom prst="ellipse">
              <a:avLst/>
            </a:prstGeom>
            <a:gradFill>
              <a:gsLst>
                <a:gs pos="0">
                  <a:srgbClr val="464646">
                    <a:alpha val="16218"/>
                  </a:srgbClr>
                </a:gs>
                <a:gs pos="14286">
                  <a:srgbClr val="464646">
                    <a:alpha val="15010"/>
                  </a:srgbClr>
                </a:gs>
                <a:gs pos="28571">
                  <a:srgbClr val="464646">
                    <a:alpha val="11863"/>
                  </a:srgbClr>
                </a:gs>
                <a:gs pos="42857">
                  <a:srgbClr val="464646">
                    <a:alpha val="7949"/>
                  </a:srgbClr>
                </a:gs>
                <a:gs pos="57143">
                  <a:srgbClr val="464646">
                    <a:alpha val="4486"/>
                  </a:srgbClr>
                </a:gs>
                <a:gs pos="71429">
                  <a:srgbClr val="464646">
                    <a:alpha val="2125"/>
                  </a:srgbClr>
                </a:gs>
                <a:gs pos="85714">
                  <a:srgbClr val="464646">
                    <a:alpha val="846"/>
                  </a:srgbClr>
                </a:gs>
                <a:gs pos="100000">
                  <a:srgbClr val="464646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-8905590">
              <a:off x="2158610" y="2374816"/>
              <a:ext cx="68461" cy="17982"/>
            </a:xfrm>
            <a:prstGeom prst="ellipse">
              <a:avLst/>
            </a:prstGeom>
            <a:gradFill>
              <a:gsLst>
                <a:gs pos="0">
                  <a:srgbClr val="454545">
                    <a:alpha val="16216"/>
                  </a:srgbClr>
                </a:gs>
                <a:gs pos="14286">
                  <a:srgbClr val="454545">
                    <a:alpha val="15008"/>
                  </a:srgbClr>
                </a:gs>
                <a:gs pos="28571">
                  <a:srgbClr val="454545">
                    <a:alpha val="11861"/>
                  </a:srgbClr>
                </a:gs>
                <a:gs pos="42857">
                  <a:srgbClr val="454545">
                    <a:alpha val="7948"/>
                  </a:srgbClr>
                </a:gs>
                <a:gs pos="57143">
                  <a:srgbClr val="454545">
                    <a:alpha val="4485"/>
                  </a:srgbClr>
                </a:gs>
                <a:gs pos="71429">
                  <a:srgbClr val="454545">
                    <a:alpha val="2125"/>
                  </a:srgbClr>
                </a:gs>
                <a:gs pos="85714">
                  <a:srgbClr val="454545">
                    <a:alpha val="846"/>
                  </a:srgbClr>
                </a:gs>
                <a:gs pos="100000">
                  <a:srgbClr val="454545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10518285">
              <a:off x="2302264" y="1922737"/>
              <a:ext cx="68461" cy="17465"/>
            </a:xfrm>
            <a:prstGeom prst="ellipse">
              <a:avLst/>
            </a:prstGeom>
            <a:gradFill>
              <a:gsLst>
                <a:gs pos="0">
                  <a:srgbClr val="C8C8C8">
                    <a:alpha val="16598"/>
                  </a:srgbClr>
                </a:gs>
                <a:gs pos="14286">
                  <a:srgbClr val="C8C8C8">
                    <a:alpha val="15365"/>
                  </a:srgbClr>
                </a:gs>
                <a:gs pos="28571">
                  <a:srgbClr val="C8C8C8">
                    <a:alpha val="12149"/>
                  </a:srgbClr>
                </a:gs>
                <a:gs pos="42857">
                  <a:srgbClr val="C8C8C8">
                    <a:alpha val="8145"/>
                  </a:srgbClr>
                </a:gs>
                <a:gs pos="57143">
                  <a:srgbClr val="C8C8C8">
                    <a:alpha val="4599"/>
                  </a:srgbClr>
                </a:gs>
                <a:gs pos="71429">
                  <a:srgbClr val="C8C8C8">
                    <a:alpha val="2180"/>
                  </a:srgbClr>
                </a:gs>
                <a:gs pos="85714">
                  <a:srgbClr val="C8C8C8">
                    <a:alpha val="868"/>
                  </a:srgbClr>
                </a:gs>
                <a:gs pos="100000">
                  <a:srgbClr val="C8C8C8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9686153">
              <a:off x="2232077" y="2134961"/>
              <a:ext cx="68461" cy="17984"/>
            </a:xfrm>
            <a:prstGeom prst="ellipse">
              <a:avLst/>
            </a:prstGeom>
            <a:gradFill>
              <a:gsLst>
                <a:gs pos="0">
                  <a:srgbClr val="D1D1D1">
                    <a:alpha val="16214"/>
                  </a:srgbClr>
                </a:gs>
                <a:gs pos="14286">
                  <a:srgbClr val="D1D1D1">
                    <a:alpha val="15006"/>
                  </a:srgbClr>
                </a:gs>
                <a:gs pos="28571">
                  <a:srgbClr val="D1D1D1">
                    <a:alpha val="11860"/>
                  </a:srgbClr>
                </a:gs>
                <a:gs pos="42857">
                  <a:srgbClr val="D1D1D1">
                    <a:alpha val="7947"/>
                  </a:srgbClr>
                </a:gs>
                <a:gs pos="57143">
                  <a:srgbClr val="D1D1D1">
                    <a:alpha val="4485"/>
                  </a:srgbClr>
                </a:gs>
                <a:gs pos="71429">
                  <a:srgbClr val="D1D1D1">
                    <a:alpha val="2125"/>
                  </a:srgbClr>
                </a:gs>
                <a:gs pos="85714">
                  <a:srgbClr val="D1D1D1">
                    <a:alpha val="846"/>
                  </a:srgbClr>
                </a:gs>
                <a:gs pos="100000">
                  <a:srgbClr val="D1D1D1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4612167">
              <a:off x="2116067" y="2127520"/>
              <a:ext cx="68461" cy="17998"/>
            </a:xfrm>
            <a:prstGeom prst="ellipse">
              <a:avLst/>
            </a:prstGeom>
            <a:gradFill>
              <a:gsLst>
                <a:gs pos="0">
                  <a:srgbClr val="B4B3B3">
                    <a:alpha val="16203"/>
                  </a:srgbClr>
                </a:gs>
                <a:gs pos="14286">
                  <a:srgbClr val="B4B3B3">
                    <a:alpha val="14996"/>
                  </a:srgbClr>
                </a:gs>
                <a:gs pos="28571">
                  <a:srgbClr val="B4B3B3">
                    <a:alpha val="11852"/>
                  </a:srgbClr>
                </a:gs>
                <a:gs pos="42857">
                  <a:srgbClr val="B4B3B3">
                    <a:alpha val="7942"/>
                  </a:srgbClr>
                </a:gs>
                <a:gs pos="57143">
                  <a:srgbClr val="B4B3B3">
                    <a:alpha val="4482"/>
                  </a:srgbClr>
                </a:gs>
                <a:gs pos="71429">
                  <a:srgbClr val="B4B3B3">
                    <a:alpha val="2123"/>
                  </a:srgbClr>
                </a:gs>
                <a:gs pos="85714">
                  <a:srgbClr val="B4B3B3">
                    <a:alpha val="845"/>
                  </a:srgbClr>
                </a:gs>
                <a:gs pos="100000">
                  <a:srgbClr val="B4B3B3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-8445296">
              <a:off x="2142348" y="2091879"/>
              <a:ext cx="119630" cy="88504"/>
            </a:xfrm>
            <a:prstGeom prst="ellipse">
              <a:avLst/>
            </a:prstGeom>
            <a:gradFill>
              <a:gsLst>
                <a:gs pos="0">
                  <a:srgbClr val="F5F4F5">
                    <a:alpha val="22588"/>
                  </a:srgbClr>
                </a:gs>
                <a:gs pos="14286">
                  <a:srgbClr val="F5F4F5">
                    <a:alpha val="20968"/>
                  </a:srgbClr>
                </a:gs>
                <a:gs pos="28571">
                  <a:srgbClr val="F5F4F5">
                    <a:alpha val="16699"/>
                  </a:srgbClr>
                </a:gs>
                <a:gs pos="42857">
                  <a:srgbClr val="F5F4F5">
                    <a:alpha val="11294"/>
                  </a:srgbClr>
                </a:gs>
                <a:gs pos="57143">
                  <a:srgbClr val="F5F4F5">
                    <a:alpha val="6425"/>
                  </a:srgbClr>
                </a:gs>
                <a:gs pos="71429">
                  <a:srgbClr val="F5F4F5">
                    <a:alpha val="3061"/>
                  </a:srgbClr>
                </a:gs>
                <a:gs pos="85714">
                  <a:srgbClr val="F5F4F5">
                    <a:alpha val="1222"/>
                  </a:srgbClr>
                </a:gs>
                <a:gs pos="100000">
                  <a:srgbClr val="F5F4F5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10564798">
              <a:off x="2054567" y="1831196"/>
              <a:ext cx="186023" cy="127727"/>
            </a:xfrm>
            <a:prstGeom prst="ellipse">
              <a:avLst/>
            </a:prstGeom>
            <a:gradFill>
              <a:gsLst>
                <a:gs pos="0">
                  <a:srgbClr val="F7F7F7">
                    <a:alpha val="32921"/>
                  </a:srgbClr>
                </a:gs>
                <a:gs pos="14286">
                  <a:srgbClr val="F7F7F7">
                    <a:alpha val="30719"/>
                  </a:srgbClr>
                </a:gs>
                <a:gs pos="28571">
                  <a:srgbClr val="F7F7F7">
                    <a:alpha val="24795"/>
                  </a:srgbClr>
                </a:gs>
                <a:gs pos="42857">
                  <a:srgbClr val="F7F7F7">
                    <a:alpha val="17048"/>
                  </a:srgbClr>
                </a:gs>
                <a:gs pos="57143">
                  <a:srgbClr val="F7F7F7">
                    <a:alpha val="9838"/>
                  </a:srgbClr>
                </a:gs>
                <a:gs pos="71429">
                  <a:srgbClr val="F7F7F7">
                    <a:alpha val="4732"/>
                  </a:srgbClr>
                </a:gs>
                <a:gs pos="85714">
                  <a:srgbClr val="F7F7F7">
                    <a:alpha val="1899"/>
                  </a:srgbClr>
                </a:gs>
                <a:gs pos="100000">
                  <a:srgbClr val="F7F7F7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-8344185">
              <a:off x="2132335" y="2115482"/>
              <a:ext cx="128681" cy="86330"/>
            </a:xfrm>
            <a:prstGeom prst="ellipse">
              <a:avLst/>
            </a:prstGeom>
            <a:gradFill>
              <a:gsLst>
                <a:gs pos="0">
                  <a:srgbClr val="F5F5F5">
                    <a:alpha val="26089"/>
                  </a:srgbClr>
                </a:gs>
                <a:gs pos="14286">
                  <a:srgbClr val="F5F5F5">
                    <a:alpha val="24259"/>
                  </a:srgbClr>
                </a:gs>
                <a:gs pos="28571">
                  <a:srgbClr val="F5F5F5">
                    <a:alpha val="19405"/>
                  </a:srgbClr>
                </a:gs>
                <a:gs pos="42857">
                  <a:srgbClr val="F5F5F5">
                    <a:alpha val="13195"/>
                  </a:srgbClr>
                </a:gs>
                <a:gs pos="57143">
                  <a:srgbClr val="F5F5F5">
                    <a:alpha val="7541"/>
                  </a:srgbClr>
                </a:gs>
                <a:gs pos="71429">
                  <a:srgbClr val="F5F5F5">
                    <a:alpha val="3604"/>
                  </a:srgbClr>
                </a:gs>
                <a:gs pos="85714">
                  <a:srgbClr val="F5F5F5">
                    <a:alpha val="1441"/>
                  </a:srgbClr>
                </a:gs>
                <a:gs pos="100000">
                  <a:srgbClr val="F5F5F5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10469053">
              <a:off x="2175281" y="2036852"/>
              <a:ext cx="189958" cy="50508"/>
            </a:xfrm>
            <a:prstGeom prst="ellipse">
              <a:avLst/>
            </a:prstGeom>
            <a:gradFill>
              <a:gsLst>
                <a:gs pos="0">
                  <a:srgbClr val="CFD1D0">
                    <a:alpha val="10781"/>
                  </a:srgbClr>
                </a:gs>
                <a:gs pos="14286">
                  <a:srgbClr val="CFD1D0">
                    <a:alpha val="9954"/>
                  </a:srgbClr>
                </a:gs>
                <a:gs pos="28571">
                  <a:srgbClr val="CFD1D0">
                    <a:alpha val="7818"/>
                  </a:srgbClr>
                </a:gs>
                <a:gs pos="42857">
                  <a:srgbClr val="CFD1D0">
                    <a:alpha val="5200"/>
                  </a:srgbClr>
                </a:gs>
                <a:gs pos="57143">
                  <a:srgbClr val="CFD1D0">
                    <a:alpha val="2915"/>
                  </a:srgbClr>
                </a:gs>
                <a:gs pos="71429">
                  <a:srgbClr val="CFD1D0">
                    <a:alpha val="1375"/>
                  </a:srgbClr>
                </a:gs>
                <a:gs pos="85714">
                  <a:srgbClr val="CFD1D0">
                    <a:alpha val="546"/>
                  </a:srgbClr>
                </a:gs>
                <a:gs pos="100000">
                  <a:srgbClr val="CFD1D0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-9680615">
              <a:off x="2403794" y="2302535"/>
              <a:ext cx="68461" cy="18076"/>
            </a:xfrm>
            <a:prstGeom prst="ellipse">
              <a:avLst/>
            </a:prstGeom>
            <a:gradFill>
              <a:gsLst>
                <a:gs pos="0">
                  <a:srgbClr val="C3C3C3">
                    <a:alpha val="16145"/>
                  </a:srgbClr>
                </a:gs>
                <a:gs pos="14286">
                  <a:srgbClr val="C3C3C3">
                    <a:alpha val="14943"/>
                  </a:srgbClr>
                </a:gs>
                <a:gs pos="28571">
                  <a:srgbClr val="C3C3C3">
                    <a:alpha val="11809"/>
                  </a:srgbClr>
                </a:gs>
                <a:gs pos="42857">
                  <a:srgbClr val="C3C3C3">
                    <a:alpha val="7912"/>
                  </a:srgbClr>
                </a:gs>
                <a:gs pos="57143">
                  <a:srgbClr val="C3C3C3">
                    <a:alpha val="4464"/>
                  </a:srgbClr>
                </a:gs>
                <a:gs pos="71429">
                  <a:srgbClr val="C3C3C3">
                    <a:alpha val="2115"/>
                  </a:srgbClr>
                </a:gs>
                <a:gs pos="85714">
                  <a:srgbClr val="C3C3C3">
                    <a:alpha val="842"/>
                  </a:srgbClr>
                </a:gs>
                <a:gs pos="100000">
                  <a:srgbClr val="C3C3C3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10057117">
              <a:off x="2073083" y="2048449"/>
              <a:ext cx="194244" cy="90674"/>
            </a:xfrm>
            <a:prstGeom prst="ellipse">
              <a:avLst/>
            </a:prstGeom>
            <a:gradFill>
              <a:gsLst>
                <a:gs pos="0">
                  <a:srgbClr val="DDDCDC">
                    <a:alpha val="23846"/>
                  </a:srgbClr>
                </a:gs>
                <a:gs pos="14286">
                  <a:srgbClr val="DDDCDC">
                    <a:alpha val="22150"/>
                  </a:srgbClr>
                </a:gs>
                <a:gs pos="28571">
                  <a:srgbClr val="DDDCDC">
                    <a:alpha val="17668"/>
                  </a:srgbClr>
                </a:gs>
                <a:gs pos="42857">
                  <a:srgbClr val="DDDCDC">
                    <a:alpha val="11972"/>
                  </a:srgbClr>
                </a:gs>
                <a:gs pos="57143">
                  <a:srgbClr val="DDDCDC">
                    <a:alpha val="6822"/>
                  </a:srgbClr>
                </a:gs>
                <a:gs pos="71429">
                  <a:srgbClr val="DDDCDC">
                    <a:alpha val="3253"/>
                  </a:srgbClr>
                </a:gs>
                <a:gs pos="85714">
                  <a:srgbClr val="DDDCDC">
                    <a:alpha val="1299"/>
                  </a:srgbClr>
                </a:gs>
                <a:gs pos="100000">
                  <a:srgbClr val="DDDCDC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-9725186">
              <a:off x="2563053" y="1943829"/>
              <a:ext cx="68461" cy="18084"/>
            </a:xfrm>
            <a:prstGeom prst="ellipse">
              <a:avLst/>
            </a:prstGeom>
            <a:gradFill>
              <a:gsLst>
                <a:gs pos="0">
                  <a:srgbClr val="C4C4C4">
                    <a:alpha val="16140"/>
                  </a:srgbClr>
                </a:gs>
                <a:gs pos="14286">
                  <a:srgbClr val="C4C4C4">
                    <a:alpha val="14937"/>
                  </a:srgbClr>
                </a:gs>
                <a:gs pos="28571">
                  <a:srgbClr val="C4C4C4">
                    <a:alpha val="11804"/>
                  </a:srgbClr>
                </a:gs>
                <a:gs pos="42857">
                  <a:srgbClr val="C4C4C4">
                    <a:alpha val="7909"/>
                  </a:srgbClr>
                </a:gs>
                <a:gs pos="57143">
                  <a:srgbClr val="C4C4C4">
                    <a:alpha val="4463"/>
                  </a:srgbClr>
                </a:gs>
                <a:gs pos="71429">
                  <a:srgbClr val="C4C4C4">
                    <a:alpha val="2114"/>
                  </a:srgbClr>
                </a:gs>
                <a:gs pos="85714">
                  <a:srgbClr val="C4C4C4">
                    <a:alpha val="841"/>
                  </a:srgbClr>
                </a:gs>
                <a:gs pos="100000">
                  <a:srgbClr val="C4C4C4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3865796">
              <a:off x="2078168" y="1884719"/>
              <a:ext cx="157910" cy="97380"/>
            </a:xfrm>
            <a:prstGeom prst="ellipse">
              <a:avLst/>
            </a:prstGeom>
            <a:gradFill>
              <a:gsLst>
                <a:gs pos="0">
                  <a:srgbClr val="D3D2D3">
                    <a:alpha val="21919"/>
                  </a:srgbClr>
                </a:gs>
                <a:gs pos="14286">
                  <a:srgbClr val="D3D2D3">
                    <a:alpha val="20340"/>
                  </a:srgbClr>
                </a:gs>
                <a:gs pos="28571">
                  <a:srgbClr val="D3D2D3">
                    <a:alpha val="16186"/>
                  </a:srgbClr>
                </a:gs>
                <a:gs pos="42857">
                  <a:srgbClr val="D3D2D3">
                    <a:alpha val="10936"/>
                  </a:srgbClr>
                </a:gs>
                <a:gs pos="57143">
                  <a:srgbClr val="D3D2D3">
                    <a:alpha val="6216"/>
                  </a:srgbClr>
                </a:gs>
                <a:gs pos="71429">
                  <a:srgbClr val="D3D2D3">
                    <a:alpha val="2959"/>
                  </a:srgbClr>
                </a:gs>
                <a:gs pos="85714">
                  <a:srgbClr val="D3D2D3">
                    <a:alpha val="1181"/>
                  </a:srgbClr>
                </a:gs>
                <a:gs pos="100000">
                  <a:srgbClr val="D3D2D3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-9145221">
              <a:off x="2308988" y="1822798"/>
              <a:ext cx="140147" cy="84816"/>
            </a:xfrm>
            <a:prstGeom prst="ellipse">
              <a:avLst/>
            </a:prstGeom>
            <a:gradFill>
              <a:gsLst>
                <a:gs pos="0">
                  <a:srgbClr val="FFFFFF">
                    <a:alpha val="30178"/>
                  </a:srgbClr>
                </a:gs>
                <a:gs pos="14286">
                  <a:srgbClr val="FFFFFF">
                    <a:alpha val="28119"/>
                  </a:srgbClr>
                </a:gs>
                <a:gs pos="28571">
                  <a:srgbClr val="FFFFFF">
                    <a:alpha val="22613"/>
                  </a:srgbClr>
                </a:gs>
                <a:gs pos="42857">
                  <a:srgbClr val="FFFFFF">
                    <a:alpha val="15477"/>
                  </a:srgbClr>
                </a:gs>
                <a:gs pos="57143">
                  <a:srgbClr val="FFFFFF">
                    <a:alpha val="8896"/>
                  </a:srgbClr>
                </a:gs>
                <a:gs pos="71429">
                  <a:srgbClr val="FFFFFF">
                    <a:alpha val="4268"/>
                  </a:srgbClr>
                </a:gs>
                <a:gs pos="85714">
                  <a:srgbClr val="FFFFFF">
                    <a:alpha val="1710"/>
                  </a:srgbClr>
                </a:gs>
                <a:gs pos="100000">
                  <a:srgbClr val="FFFFFF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10208665">
              <a:off x="2284970" y="2128784"/>
              <a:ext cx="189145" cy="61875"/>
            </a:xfrm>
            <a:prstGeom prst="ellipse">
              <a:avLst/>
            </a:prstGeom>
            <a:gradFill>
              <a:gsLst>
                <a:gs pos="0">
                  <a:srgbClr val="C4C3C4">
                    <a:alpha val="12885"/>
                  </a:srgbClr>
                </a:gs>
                <a:gs pos="14286">
                  <a:srgbClr val="C4C3C4">
                    <a:alpha val="11908"/>
                  </a:srgbClr>
                </a:gs>
                <a:gs pos="28571">
                  <a:srgbClr val="C4C3C4">
                    <a:alpha val="9375"/>
                  </a:srgbClr>
                </a:gs>
                <a:gs pos="42857">
                  <a:srgbClr val="C4C3C4">
                    <a:alpha val="6253"/>
                  </a:srgbClr>
                </a:gs>
                <a:gs pos="57143">
                  <a:srgbClr val="C4C3C4">
                    <a:alpha val="3515"/>
                  </a:srgbClr>
                </a:gs>
                <a:gs pos="71429">
                  <a:srgbClr val="C4C3C4">
                    <a:alpha val="1661"/>
                  </a:srgbClr>
                </a:gs>
                <a:gs pos="85714">
                  <a:srgbClr val="C4C3C4">
                    <a:alpha val="660"/>
                  </a:srgbClr>
                </a:gs>
                <a:gs pos="100000">
                  <a:srgbClr val="C4C3C4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6911794">
              <a:off x="2090488" y="1969106"/>
              <a:ext cx="156991" cy="55552"/>
            </a:xfrm>
            <a:prstGeom prst="ellipse">
              <a:avLst/>
            </a:prstGeom>
            <a:gradFill>
              <a:gsLst>
                <a:gs pos="0">
                  <a:srgbClr val="D1D1D2">
                    <a:alpha val="20623"/>
                  </a:srgbClr>
                </a:gs>
                <a:gs pos="14286">
                  <a:srgbClr val="D1D1D2">
                    <a:alpha val="19126"/>
                  </a:srgbClr>
                </a:gs>
                <a:gs pos="28571">
                  <a:srgbClr val="D1D1D2">
                    <a:alpha val="15195"/>
                  </a:srgbClr>
                </a:gs>
                <a:gs pos="42857">
                  <a:srgbClr val="D1D1D2">
                    <a:alpha val="10247"/>
                  </a:srgbClr>
                </a:gs>
                <a:gs pos="57143">
                  <a:srgbClr val="D1D1D2">
                    <a:alpha val="5814"/>
                  </a:srgbClr>
                </a:gs>
                <a:gs pos="71429">
                  <a:srgbClr val="D1D1D2">
                    <a:alpha val="2765"/>
                  </a:srgbClr>
                </a:gs>
                <a:gs pos="85714">
                  <a:srgbClr val="D1D1D2">
                    <a:alpha val="1103"/>
                  </a:srgbClr>
                </a:gs>
                <a:gs pos="100000">
                  <a:srgbClr val="D1D1D2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6207027">
              <a:off x="2435771" y="2089098"/>
              <a:ext cx="68461" cy="17699"/>
            </a:xfrm>
            <a:prstGeom prst="ellipse">
              <a:avLst/>
            </a:prstGeom>
            <a:gradFill>
              <a:gsLst>
                <a:gs pos="0">
                  <a:srgbClr val="D1D1D1">
                    <a:alpha val="16425"/>
                  </a:srgbClr>
                </a:gs>
                <a:gs pos="14286">
                  <a:srgbClr val="D1D1D1">
                    <a:alpha val="15203"/>
                  </a:srgbClr>
                </a:gs>
                <a:gs pos="28571">
                  <a:srgbClr val="D1D1D1">
                    <a:alpha val="12019"/>
                  </a:srgbClr>
                </a:gs>
                <a:gs pos="42857">
                  <a:srgbClr val="D1D1D1">
                    <a:alpha val="8056"/>
                  </a:srgbClr>
                </a:gs>
                <a:gs pos="57143">
                  <a:srgbClr val="D1D1D1">
                    <a:alpha val="4547"/>
                  </a:srgbClr>
                </a:gs>
                <a:gs pos="71429">
                  <a:srgbClr val="D1D1D1">
                    <a:alpha val="2155"/>
                  </a:srgbClr>
                </a:gs>
                <a:gs pos="85714">
                  <a:srgbClr val="D1D1D1">
                    <a:alpha val="858"/>
                  </a:srgbClr>
                </a:gs>
                <a:gs pos="100000">
                  <a:srgbClr val="D1D1D1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8314448">
              <a:off x="2223194" y="1882842"/>
              <a:ext cx="166691" cy="93074"/>
            </a:xfrm>
            <a:prstGeom prst="ellipse">
              <a:avLst/>
            </a:prstGeom>
            <a:gradFill>
              <a:gsLst>
                <a:gs pos="0">
                  <a:srgbClr val="E8E9E9">
                    <a:alpha val="27328"/>
                  </a:srgbClr>
                </a:gs>
                <a:gs pos="14286">
                  <a:srgbClr val="E8E9E9">
                    <a:alpha val="25428"/>
                  </a:srgbClr>
                </a:gs>
                <a:gs pos="28571">
                  <a:srgbClr val="E8E9E9">
                    <a:alpha val="20372"/>
                  </a:srgbClr>
                </a:gs>
                <a:gs pos="42857">
                  <a:srgbClr val="E8E9E9">
                    <a:alpha val="13880"/>
                  </a:srgbClr>
                </a:gs>
                <a:gs pos="57143">
                  <a:srgbClr val="E8E9E9">
                    <a:alpha val="7946"/>
                  </a:srgbClr>
                </a:gs>
                <a:gs pos="71429">
                  <a:srgbClr val="E8E9E9">
                    <a:alpha val="3802"/>
                  </a:srgbClr>
                </a:gs>
                <a:gs pos="85714">
                  <a:srgbClr val="E8E9E9">
                    <a:alpha val="1521"/>
                  </a:srgbClr>
                </a:gs>
                <a:gs pos="100000">
                  <a:srgbClr val="E8E9E9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3521492">
              <a:off x="2500779" y="2175391"/>
              <a:ext cx="200492" cy="109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10689404">
              <a:off x="2370630" y="2358483"/>
              <a:ext cx="158029" cy="63138"/>
            </a:xfrm>
            <a:prstGeom prst="ellipse">
              <a:avLst/>
            </a:prstGeom>
            <a:gradFill>
              <a:gsLst>
                <a:gs pos="0">
                  <a:srgbClr val="FFFFFF">
                    <a:alpha val="32266"/>
                  </a:srgbClr>
                </a:gs>
                <a:gs pos="14286">
                  <a:srgbClr val="FFFFFF">
                    <a:alpha val="30098"/>
                  </a:srgbClr>
                </a:gs>
                <a:gs pos="28571">
                  <a:srgbClr val="FFFFFF">
                    <a:alpha val="24272"/>
                  </a:srgbClr>
                </a:gs>
                <a:gs pos="42857">
                  <a:srgbClr val="FFFFFF">
                    <a:alpha val="16670"/>
                  </a:srgbClr>
                </a:gs>
                <a:gs pos="57143">
                  <a:srgbClr val="FFFFFF">
                    <a:alpha val="9611"/>
                  </a:srgbClr>
                </a:gs>
                <a:gs pos="71429">
                  <a:srgbClr val="FFFFFF">
                    <a:alpha val="4620"/>
                  </a:srgbClr>
                </a:gs>
                <a:gs pos="85714">
                  <a:srgbClr val="FFFFFF">
                    <a:alpha val="1853"/>
                  </a:srgbClr>
                </a:gs>
                <a:gs pos="100000">
                  <a:srgbClr val="FFFF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-9720952">
              <a:off x="2331866" y="1692618"/>
              <a:ext cx="224541" cy="97862"/>
            </a:xfrm>
            <a:prstGeom prst="ellipse">
              <a:avLst/>
            </a:prstGeom>
            <a:gradFill>
              <a:gsLst>
                <a:gs pos="0">
                  <a:srgbClr val="FAFAFA">
                    <a:alpha val="32968"/>
                  </a:srgbClr>
                </a:gs>
                <a:gs pos="14286">
                  <a:srgbClr val="FAFAFA">
                    <a:alpha val="30764"/>
                  </a:srgbClr>
                </a:gs>
                <a:gs pos="28571">
                  <a:srgbClr val="FAFAFA">
                    <a:alpha val="24833"/>
                  </a:srgbClr>
                </a:gs>
                <a:gs pos="42857">
                  <a:srgbClr val="FAFAFA">
                    <a:alpha val="17075"/>
                  </a:srgbClr>
                </a:gs>
                <a:gs pos="57143">
                  <a:srgbClr val="FAFAFA">
                    <a:alpha val="9855"/>
                  </a:srgbClr>
                </a:gs>
                <a:gs pos="71429">
                  <a:srgbClr val="FAFAFA">
                    <a:alpha val="4740"/>
                  </a:srgbClr>
                </a:gs>
                <a:gs pos="85714">
                  <a:srgbClr val="FAFAFA">
                    <a:alpha val="1902"/>
                  </a:srgbClr>
                </a:gs>
                <a:gs pos="100000">
                  <a:srgbClr val="FAFAF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5179018">
              <a:off x="2156733" y="1614312"/>
              <a:ext cx="435024" cy="111357"/>
            </a:xfrm>
            <a:prstGeom prst="ellipse">
              <a:avLst/>
            </a:prstGeom>
            <a:gradFill>
              <a:gsLst>
                <a:gs pos="0">
                  <a:srgbClr val="949392">
                    <a:alpha val="25010"/>
                  </a:srgbClr>
                </a:gs>
                <a:gs pos="14286">
                  <a:srgbClr val="949392">
                    <a:alpha val="23244"/>
                  </a:srgbClr>
                </a:gs>
                <a:gs pos="28571">
                  <a:srgbClr val="949392">
                    <a:alpha val="18568"/>
                  </a:srgbClr>
                </a:gs>
                <a:gs pos="42857">
                  <a:srgbClr val="949392">
                    <a:alpha val="12604"/>
                  </a:srgbClr>
                </a:gs>
                <a:gs pos="57143">
                  <a:srgbClr val="949392">
                    <a:alpha val="7193"/>
                  </a:srgbClr>
                </a:gs>
                <a:gs pos="71429">
                  <a:srgbClr val="949392">
                    <a:alpha val="3434"/>
                  </a:srgbClr>
                </a:gs>
                <a:gs pos="85714">
                  <a:srgbClr val="949392">
                    <a:alpha val="1372"/>
                  </a:srgbClr>
                </a:gs>
                <a:gs pos="100000">
                  <a:srgbClr val="949392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9136147">
              <a:off x="2471594" y="1839223"/>
              <a:ext cx="68461" cy="17604"/>
            </a:xfrm>
            <a:prstGeom prst="ellipse">
              <a:avLst/>
            </a:prstGeom>
            <a:gradFill>
              <a:gsLst>
                <a:gs pos="0">
                  <a:srgbClr val="B4B4B4">
                    <a:alpha val="16496"/>
                  </a:srgbClr>
                </a:gs>
                <a:gs pos="14286">
                  <a:srgbClr val="B4B4B4">
                    <a:alpha val="15269"/>
                  </a:srgbClr>
                </a:gs>
                <a:gs pos="28571">
                  <a:srgbClr val="B4B4B4">
                    <a:alpha val="12072"/>
                  </a:srgbClr>
                </a:gs>
                <a:gs pos="42857">
                  <a:srgbClr val="B4B4B4">
                    <a:alpha val="8092"/>
                  </a:srgbClr>
                </a:gs>
                <a:gs pos="57143">
                  <a:srgbClr val="B4B4B4">
                    <a:alpha val="4568"/>
                  </a:srgbClr>
                </a:gs>
                <a:gs pos="71429">
                  <a:srgbClr val="B4B4B4">
                    <a:alpha val="2165"/>
                  </a:srgbClr>
                </a:gs>
                <a:gs pos="85714">
                  <a:srgbClr val="B4B4B4">
                    <a:alpha val="862"/>
                  </a:srgbClr>
                </a:gs>
                <a:gs pos="100000">
                  <a:srgbClr val="B4B4B4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-9929219">
              <a:off x="2301863" y="1786984"/>
              <a:ext cx="113271" cy="71039"/>
            </a:xfrm>
            <a:prstGeom prst="ellipse">
              <a:avLst/>
            </a:prstGeom>
            <a:gradFill>
              <a:gsLst>
                <a:gs pos="0">
                  <a:srgbClr val="C2C3C1">
                    <a:alpha val="16802"/>
                  </a:srgbClr>
                </a:gs>
                <a:gs pos="14286">
                  <a:srgbClr val="C2C3C1">
                    <a:alpha val="15555"/>
                  </a:srgbClr>
                </a:gs>
                <a:gs pos="28571">
                  <a:srgbClr val="C2C3C1">
                    <a:alpha val="12302"/>
                  </a:srgbClr>
                </a:gs>
                <a:gs pos="42857">
                  <a:srgbClr val="C2C3C1">
                    <a:alpha val="8250"/>
                  </a:srgbClr>
                </a:gs>
                <a:gs pos="57143">
                  <a:srgbClr val="C2C3C1">
                    <a:alpha val="4659"/>
                  </a:srgbClr>
                </a:gs>
                <a:gs pos="71429">
                  <a:srgbClr val="C2C3C1">
                    <a:alpha val="2209"/>
                  </a:srgbClr>
                </a:gs>
                <a:gs pos="85714">
                  <a:srgbClr val="C2C3C1">
                    <a:alpha val="879"/>
                  </a:srgbClr>
                </a:gs>
                <a:gs pos="100000">
                  <a:srgbClr val="C2C3C1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5741735">
              <a:off x="2587274" y="1990135"/>
              <a:ext cx="172128" cy="115203"/>
            </a:xfrm>
            <a:prstGeom prst="ellipse">
              <a:avLst/>
            </a:prstGeom>
            <a:gradFill>
              <a:gsLst>
                <a:gs pos="0">
                  <a:srgbClr val="FFFFFF">
                    <a:alpha val="32540"/>
                  </a:srgbClr>
                </a:gs>
                <a:gs pos="14286">
                  <a:srgbClr val="FFFFFF">
                    <a:alpha val="30358"/>
                  </a:srgbClr>
                </a:gs>
                <a:gs pos="28571">
                  <a:srgbClr val="FFFFFF">
                    <a:alpha val="24491"/>
                  </a:srgbClr>
                </a:gs>
                <a:gs pos="42857">
                  <a:srgbClr val="FFFFFF">
                    <a:alpha val="16828"/>
                  </a:srgbClr>
                </a:gs>
                <a:gs pos="57143">
                  <a:srgbClr val="FFFFFF">
                    <a:alpha val="9706"/>
                  </a:srgbClr>
                </a:gs>
                <a:gs pos="71429">
                  <a:srgbClr val="FFFFFF">
                    <a:alpha val="4667"/>
                  </a:srgbClr>
                </a:gs>
                <a:gs pos="85714">
                  <a:srgbClr val="FFFFFF">
                    <a:alpha val="1872"/>
                  </a:srgbClr>
                </a:gs>
                <a:gs pos="100000">
                  <a:srgbClr val="FFFFFF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4383982">
              <a:off x="2592466" y="1979311"/>
              <a:ext cx="160681" cy="112260"/>
            </a:xfrm>
            <a:prstGeom prst="ellipse">
              <a:avLst/>
            </a:prstGeom>
            <a:gradFill>
              <a:gsLst>
                <a:gs pos="0">
                  <a:srgbClr val="FFFFFF">
                    <a:alpha val="28370"/>
                  </a:srgbClr>
                </a:gs>
                <a:gs pos="14286">
                  <a:srgbClr val="FFFFFF">
                    <a:alpha val="26411"/>
                  </a:srgbClr>
                </a:gs>
                <a:gs pos="28571">
                  <a:srgbClr val="FFFFFF">
                    <a:alpha val="21189"/>
                  </a:srgbClr>
                </a:gs>
                <a:gs pos="42857">
                  <a:srgbClr val="FFFFFF">
                    <a:alpha val="14460"/>
                  </a:srgbClr>
                </a:gs>
                <a:gs pos="57143">
                  <a:srgbClr val="FFFFFF">
                    <a:alpha val="8290"/>
                  </a:srgbClr>
                </a:gs>
                <a:gs pos="71429">
                  <a:srgbClr val="FFFFFF">
                    <a:alpha val="3970"/>
                  </a:srgbClr>
                </a:gs>
                <a:gs pos="85714">
                  <a:srgbClr val="FFFFFF">
                    <a:alpha val="1589"/>
                  </a:srgbClr>
                </a:gs>
                <a:gs pos="100000">
                  <a:srgbClr val="FFFFFF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3096053">
              <a:off x="2375358" y="1908729"/>
              <a:ext cx="68461" cy="17818"/>
            </a:xfrm>
            <a:prstGeom prst="ellipse">
              <a:avLst/>
            </a:prstGeom>
            <a:gradFill>
              <a:gsLst>
                <a:gs pos="0">
                  <a:srgbClr val="CACACA">
                    <a:alpha val="16337"/>
                  </a:srgbClr>
                </a:gs>
                <a:gs pos="14286">
                  <a:srgbClr val="CACACA">
                    <a:alpha val="15121"/>
                  </a:srgbClr>
                </a:gs>
                <a:gs pos="28571">
                  <a:srgbClr val="CACACA">
                    <a:alpha val="11953"/>
                  </a:srgbClr>
                </a:gs>
                <a:gs pos="42857">
                  <a:srgbClr val="CACACA">
                    <a:alpha val="8011"/>
                  </a:srgbClr>
                </a:gs>
                <a:gs pos="57143">
                  <a:srgbClr val="CACACA">
                    <a:alpha val="4521"/>
                  </a:srgbClr>
                </a:gs>
                <a:gs pos="71429">
                  <a:srgbClr val="CACACA">
                    <a:alpha val="2142"/>
                  </a:srgbClr>
                </a:gs>
                <a:gs pos="85714">
                  <a:srgbClr val="CACACA">
                    <a:alpha val="853"/>
                  </a:srgbClr>
                </a:gs>
                <a:gs pos="100000">
                  <a:srgbClr val="CACACA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7294556">
              <a:off x="2436063" y="2193129"/>
              <a:ext cx="68461" cy="17738"/>
            </a:xfrm>
            <a:prstGeom prst="ellipse">
              <a:avLst/>
            </a:prstGeom>
            <a:gradFill>
              <a:gsLst>
                <a:gs pos="0">
                  <a:srgbClr val="CFCFCF">
                    <a:alpha val="16396"/>
                  </a:srgbClr>
                </a:gs>
                <a:gs pos="14286">
                  <a:srgbClr val="CFCFCF">
                    <a:alpha val="15176"/>
                  </a:srgbClr>
                </a:gs>
                <a:gs pos="28571">
                  <a:srgbClr val="CFCFCF">
                    <a:alpha val="11997"/>
                  </a:srgbClr>
                </a:gs>
                <a:gs pos="42857">
                  <a:srgbClr val="CFCFCF">
                    <a:alpha val="8041"/>
                  </a:srgbClr>
                </a:gs>
                <a:gs pos="57143">
                  <a:srgbClr val="CFCFCF">
                    <a:alpha val="4539"/>
                  </a:srgbClr>
                </a:gs>
                <a:gs pos="71429">
                  <a:srgbClr val="CFCFCF">
                    <a:alpha val="2151"/>
                  </a:srgbClr>
                </a:gs>
                <a:gs pos="85714">
                  <a:srgbClr val="CFCFCF">
                    <a:alpha val="856"/>
                  </a:srgbClr>
                </a:gs>
                <a:gs pos="100000">
                  <a:srgbClr val="CFCFC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8277320">
              <a:off x="2296386" y="1984291"/>
              <a:ext cx="68461" cy="18329"/>
            </a:xfrm>
            <a:prstGeom prst="ellipse">
              <a:avLst/>
            </a:prstGeom>
            <a:gradFill>
              <a:gsLst>
                <a:gs pos="0">
                  <a:srgbClr val="C8C8C8">
                    <a:alpha val="15957"/>
                  </a:srgbClr>
                </a:gs>
                <a:gs pos="14286">
                  <a:srgbClr val="C8C8C8">
                    <a:alpha val="14767"/>
                  </a:srgbClr>
                </a:gs>
                <a:gs pos="28571">
                  <a:srgbClr val="C8C8C8">
                    <a:alpha val="11667"/>
                  </a:srgbClr>
                </a:gs>
                <a:gs pos="42857">
                  <a:srgbClr val="C8C8C8">
                    <a:alpha val="7815"/>
                  </a:srgbClr>
                </a:gs>
                <a:gs pos="57143">
                  <a:srgbClr val="C8C8C8">
                    <a:alpha val="4409"/>
                  </a:srgbClr>
                </a:gs>
                <a:gs pos="71429">
                  <a:srgbClr val="C8C8C8">
                    <a:alpha val="2088"/>
                  </a:srgbClr>
                </a:gs>
                <a:gs pos="85714">
                  <a:srgbClr val="C8C8C8">
                    <a:alpha val="831"/>
                  </a:srgbClr>
                </a:gs>
                <a:gs pos="100000">
                  <a:srgbClr val="C8C8C8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9093428">
              <a:off x="2439068" y="1924571"/>
              <a:ext cx="68461" cy="18054"/>
            </a:xfrm>
            <a:prstGeom prst="ellipse">
              <a:avLst/>
            </a:prstGeom>
            <a:gradFill>
              <a:gsLst>
                <a:gs pos="0">
                  <a:srgbClr val="BFBFBF">
                    <a:alpha val="16162"/>
                  </a:srgbClr>
                </a:gs>
                <a:gs pos="14286">
                  <a:srgbClr val="BFBFBF">
                    <a:alpha val="14958"/>
                  </a:srgbClr>
                </a:gs>
                <a:gs pos="28571">
                  <a:srgbClr val="BFBFBF">
                    <a:alpha val="11821"/>
                  </a:srgbClr>
                </a:gs>
                <a:gs pos="42857">
                  <a:srgbClr val="BFBFBF">
                    <a:alpha val="7920"/>
                  </a:srgbClr>
                </a:gs>
                <a:gs pos="57143">
                  <a:srgbClr val="BFBFBF">
                    <a:alpha val="4469"/>
                  </a:srgbClr>
                </a:gs>
                <a:gs pos="71429">
                  <a:srgbClr val="BFBFBF">
                    <a:alpha val="2117"/>
                  </a:srgbClr>
                </a:gs>
                <a:gs pos="85714">
                  <a:srgbClr val="BFBFBF">
                    <a:alpha val="843"/>
                  </a:srgbClr>
                </a:gs>
                <a:gs pos="100000">
                  <a:srgbClr val="BFBFBF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8860503">
              <a:off x="2438081" y="2332734"/>
              <a:ext cx="190957" cy="59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3592117">
              <a:off x="2119792" y="1948092"/>
              <a:ext cx="139374" cy="86450"/>
            </a:xfrm>
            <a:prstGeom prst="ellipse">
              <a:avLst/>
            </a:prstGeom>
            <a:gradFill>
              <a:gsLst>
                <a:gs pos="0">
                  <a:srgbClr val="FFFFFF">
                    <a:alpha val="26015"/>
                  </a:srgbClr>
                </a:gs>
                <a:gs pos="14286">
                  <a:srgbClr val="FFFFFF">
                    <a:alpha val="24190"/>
                  </a:srgbClr>
                </a:gs>
                <a:gs pos="28571">
                  <a:srgbClr val="FFFFFF">
                    <a:alpha val="19348"/>
                  </a:srgbClr>
                </a:gs>
                <a:gs pos="42857">
                  <a:srgbClr val="FFFFFF">
                    <a:alpha val="13155"/>
                  </a:srgbClr>
                </a:gs>
                <a:gs pos="57143">
                  <a:srgbClr val="FFFFFF">
                    <a:alpha val="7518"/>
                  </a:srgbClr>
                </a:gs>
                <a:gs pos="71429">
                  <a:srgbClr val="FFFFFF">
                    <a:alpha val="3592"/>
                  </a:srgbClr>
                </a:gs>
                <a:gs pos="85714">
                  <a:srgbClr val="FFFFFF">
                    <a:alpha val="1436"/>
                  </a:srgbClr>
                </a:gs>
                <a:gs pos="100000">
                  <a:srgbClr val="FFFFFF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7194860">
              <a:off x="2162506" y="1723995"/>
              <a:ext cx="171306" cy="85527"/>
            </a:xfrm>
            <a:prstGeom prst="ellipse">
              <a:avLst/>
            </a:prstGeom>
            <a:gradFill>
              <a:gsLst>
                <a:gs pos="0">
                  <a:srgbClr val="FFFFFF">
                    <a:alpha val="32607"/>
                  </a:srgbClr>
                </a:gs>
                <a:gs pos="14286">
                  <a:srgbClr val="FFFFFF">
                    <a:alpha val="30422"/>
                  </a:srgbClr>
                </a:gs>
                <a:gs pos="28571">
                  <a:srgbClr val="FFFFFF">
                    <a:alpha val="24545"/>
                  </a:srgbClr>
                </a:gs>
                <a:gs pos="42857">
                  <a:srgbClr val="FFFFFF">
                    <a:alpha val="16867"/>
                  </a:srgbClr>
                </a:gs>
                <a:gs pos="57143">
                  <a:srgbClr val="FFFFFF">
                    <a:alpha val="9729"/>
                  </a:srgbClr>
                </a:gs>
                <a:gs pos="71429">
                  <a:srgbClr val="FFFFFF">
                    <a:alpha val="4678"/>
                  </a:srgbClr>
                </a:gs>
                <a:gs pos="85714">
                  <a:srgbClr val="FFFFFF">
                    <a:alpha val="1877"/>
                  </a:srgbClr>
                </a:gs>
                <a:gs pos="100000">
                  <a:srgbClr val="FFFFF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2745687">
              <a:off x="2090207" y="2177615"/>
              <a:ext cx="191987" cy="83126"/>
            </a:xfrm>
            <a:prstGeom prst="ellipse">
              <a:avLst/>
            </a:prstGeom>
            <a:gradFill>
              <a:gsLst>
                <a:gs pos="0">
                  <a:srgbClr val="D0D0D0">
                    <a:alpha val="19444"/>
                  </a:srgbClr>
                </a:gs>
                <a:gs pos="14286">
                  <a:srgbClr val="D0D0D0">
                    <a:alpha val="18022"/>
                  </a:srgbClr>
                </a:gs>
                <a:gs pos="28571">
                  <a:srgbClr val="D0D0D0">
                    <a:alpha val="14298"/>
                  </a:srgbClr>
                </a:gs>
                <a:gs pos="42857">
                  <a:srgbClr val="D0D0D0">
                    <a:alpha val="9626"/>
                  </a:srgbClr>
                </a:gs>
                <a:gs pos="57143">
                  <a:srgbClr val="D0D0D0">
                    <a:alpha val="5454"/>
                  </a:srgbClr>
                </a:gs>
                <a:gs pos="71429">
                  <a:srgbClr val="D0D0D0">
                    <a:alpha val="2591"/>
                  </a:srgbClr>
                </a:gs>
                <a:gs pos="85714">
                  <a:srgbClr val="D0D0D0">
                    <a:alpha val="1033"/>
                  </a:srgbClr>
                </a:gs>
                <a:gs pos="100000">
                  <a:srgbClr val="D0D0D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2776181">
              <a:off x="2103393" y="2308295"/>
              <a:ext cx="154178" cy="67679"/>
            </a:xfrm>
            <a:prstGeom prst="ellipse">
              <a:avLst/>
            </a:prstGeom>
            <a:gradFill>
              <a:gsLst>
                <a:gs pos="0">
                  <a:srgbClr val="ACADAD">
                    <a:alpha val="18018"/>
                  </a:srgbClr>
                </a:gs>
                <a:gs pos="14286">
                  <a:srgbClr val="ACADAD">
                    <a:alpha val="16690"/>
                  </a:srgbClr>
                </a:gs>
                <a:gs pos="28571">
                  <a:srgbClr val="ACADAD">
                    <a:alpha val="13219"/>
                  </a:srgbClr>
                </a:gs>
                <a:gs pos="42857">
                  <a:srgbClr val="ACADAD">
                    <a:alpha val="8880"/>
                  </a:srgbClr>
                </a:gs>
                <a:gs pos="57143">
                  <a:srgbClr val="ACADAD">
                    <a:alpha val="5022"/>
                  </a:srgbClr>
                </a:gs>
                <a:gs pos="71429">
                  <a:srgbClr val="ACADAD">
                    <a:alpha val="2383"/>
                  </a:srgbClr>
                </a:gs>
                <a:gs pos="85714">
                  <a:srgbClr val="ACADAD">
                    <a:alpha val="949"/>
                  </a:srgbClr>
                </a:gs>
                <a:gs pos="100000">
                  <a:srgbClr val="ACADAD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8327040">
              <a:off x="2413360" y="2207643"/>
              <a:ext cx="68461" cy="18396"/>
            </a:xfrm>
            <a:prstGeom prst="ellipse">
              <a:avLst/>
            </a:prstGeom>
            <a:gradFill>
              <a:gsLst>
                <a:gs pos="0">
                  <a:srgbClr val="CECECE">
                    <a:alpha val="15907"/>
                  </a:srgbClr>
                </a:gs>
                <a:gs pos="14286">
                  <a:srgbClr val="CECECE">
                    <a:alpha val="14720"/>
                  </a:srgbClr>
                </a:gs>
                <a:gs pos="28571">
                  <a:srgbClr val="CECECE">
                    <a:alpha val="11630"/>
                  </a:srgbClr>
                </a:gs>
                <a:gs pos="42857">
                  <a:srgbClr val="CECECE">
                    <a:alpha val="7790"/>
                  </a:srgbClr>
                </a:gs>
                <a:gs pos="57143">
                  <a:srgbClr val="CECECE">
                    <a:alpha val="4394"/>
                  </a:srgbClr>
                </a:gs>
                <a:gs pos="71429">
                  <a:srgbClr val="CECECE">
                    <a:alpha val="2081"/>
                  </a:srgbClr>
                </a:gs>
                <a:gs pos="85714">
                  <a:srgbClr val="CECECE">
                    <a:alpha val="828"/>
                  </a:srgbClr>
                </a:gs>
                <a:gs pos="100000">
                  <a:srgbClr val="CECECE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10177315">
              <a:off x="2397628" y="1993529"/>
              <a:ext cx="68461" cy="18393"/>
            </a:xfrm>
            <a:prstGeom prst="ellipse">
              <a:avLst/>
            </a:prstGeom>
            <a:gradFill>
              <a:gsLst>
                <a:gs pos="0">
                  <a:srgbClr val="C9C9C9">
                    <a:alpha val="15910"/>
                  </a:srgbClr>
                </a:gs>
                <a:gs pos="14286">
                  <a:srgbClr val="C9C9C9">
                    <a:alpha val="14723"/>
                  </a:srgbClr>
                </a:gs>
                <a:gs pos="28571">
                  <a:srgbClr val="C9C9C9">
                    <a:alpha val="11632"/>
                  </a:srgbClr>
                </a:gs>
                <a:gs pos="42857">
                  <a:srgbClr val="C9C9C9">
                    <a:alpha val="7791"/>
                  </a:srgbClr>
                </a:gs>
                <a:gs pos="57143">
                  <a:srgbClr val="C9C9C9">
                    <a:alpha val="4395"/>
                  </a:srgbClr>
                </a:gs>
                <a:gs pos="71429">
                  <a:srgbClr val="C9C9C9">
                    <a:alpha val="2082"/>
                  </a:srgbClr>
                </a:gs>
                <a:gs pos="85714">
                  <a:srgbClr val="C9C9C9">
                    <a:alpha val="828"/>
                  </a:srgbClr>
                </a:gs>
                <a:gs pos="100000">
                  <a:srgbClr val="C9C9C9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-10660658">
              <a:off x="2397189" y="2072616"/>
              <a:ext cx="236201" cy="116945"/>
            </a:xfrm>
            <a:prstGeom prst="ellipse">
              <a:avLst/>
            </a:prstGeom>
            <a:gradFill>
              <a:gsLst>
                <a:gs pos="0">
                  <a:srgbClr val="FFFFFF">
                    <a:alpha val="32676"/>
                  </a:srgbClr>
                </a:gs>
                <a:gs pos="14286">
                  <a:srgbClr val="FFFFFF">
                    <a:alpha val="30487"/>
                  </a:srgbClr>
                </a:gs>
                <a:gs pos="28571">
                  <a:srgbClr val="FFFFFF">
                    <a:alpha val="24600"/>
                  </a:srgbClr>
                </a:gs>
                <a:gs pos="42857">
                  <a:srgbClr val="FFFFFF">
                    <a:alpha val="16907"/>
                  </a:srgbClr>
                </a:gs>
                <a:gs pos="57143">
                  <a:srgbClr val="FFFFFF">
                    <a:alpha val="9753"/>
                  </a:srgbClr>
                </a:gs>
                <a:gs pos="71429">
                  <a:srgbClr val="FFFFFF">
                    <a:alpha val="4690"/>
                  </a:srgbClr>
                </a:gs>
                <a:gs pos="85714">
                  <a:srgbClr val="FFFFFF">
                    <a:alpha val="1882"/>
                  </a:srgbClr>
                </a:gs>
                <a:gs pos="100000">
                  <a:srgbClr val="FFFF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6357101">
              <a:off x="2023662" y="2020215"/>
              <a:ext cx="68461" cy="18542"/>
            </a:xfrm>
            <a:prstGeom prst="ellipse">
              <a:avLst/>
            </a:prstGeom>
            <a:gradFill>
              <a:gsLst>
                <a:gs pos="0">
                  <a:srgbClr val="939393">
                    <a:alpha val="15799"/>
                  </a:srgbClr>
                </a:gs>
                <a:gs pos="14286">
                  <a:srgbClr val="939393">
                    <a:alpha val="14619"/>
                  </a:srgbClr>
                </a:gs>
                <a:gs pos="28571">
                  <a:srgbClr val="939393">
                    <a:alpha val="11549"/>
                  </a:srgbClr>
                </a:gs>
                <a:gs pos="42857">
                  <a:srgbClr val="939393">
                    <a:alpha val="7734"/>
                  </a:srgbClr>
                </a:gs>
                <a:gs pos="57143">
                  <a:srgbClr val="939393">
                    <a:alpha val="4362"/>
                  </a:srgbClr>
                </a:gs>
                <a:gs pos="71429">
                  <a:srgbClr val="939393">
                    <a:alpha val="2066"/>
                  </a:srgbClr>
                </a:gs>
                <a:gs pos="85714">
                  <a:srgbClr val="939393">
                    <a:alpha val="822"/>
                  </a:srgbClr>
                </a:gs>
                <a:gs pos="100000">
                  <a:srgbClr val="939393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-10528524">
              <a:off x="2275434" y="1993995"/>
              <a:ext cx="205975" cy="68232"/>
            </a:xfrm>
            <a:prstGeom prst="ellipse">
              <a:avLst/>
            </a:prstGeom>
            <a:gradFill>
              <a:gsLst>
                <a:gs pos="0">
                  <a:srgbClr val="000000">
                    <a:alpha val="15860"/>
                  </a:srgbClr>
                </a:gs>
                <a:gs pos="14286">
                  <a:srgbClr val="000000">
                    <a:alpha val="14676"/>
                  </a:srgbClr>
                </a:gs>
                <a:gs pos="28571">
                  <a:srgbClr val="000000">
                    <a:alpha val="11594"/>
                  </a:srgbClr>
                </a:gs>
                <a:gs pos="42857">
                  <a:srgbClr val="000000">
                    <a:alpha val="7765"/>
                  </a:srgbClr>
                </a:gs>
                <a:gs pos="57143">
                  <a:srgbClr val="000000">
                    <a:alpha val="4380"/>
                  </a:srgbClr>
                </a:gs>
                <a:gs pos="71429">
                  <a:srgbClr val="000000">
                    <a:alpha val="2075"/>
                  </a:srgbClr>
                </a:gs>
                <a:gs pos="85714">
                  <a:srgbClr val="000000">
                    <a:alpha val="826"/>
                  </a:srgbClr>
                </a:gs>
                <a:gs pos="100000">
                  <a:srgbClr val="0000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10062633">
              <a:off x="2186936" y="2248170"/>
              <a:ext cx="220777" cy="1088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1"/>
                  </a:srgbClr>
                </a:gs>
                <a:gs pos="14286">
                  <a:srgbClr val="FFFFFF">
                    <a:alpha val="30757"/>
                  </a:srgbClr>
                </a:gs>
                <a:gs pos="28571">
                  <a:srgbClr val="FFFFFF">
                    <a:alpha val="24827"/>
                  </a:srgbClr>
                </a:gs>
                <a:gs pos="42857">
                  <a:srgbClr val="FFFFFF">
                    <a:alpha val="17071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9140673">
              <a:off x="2229273" y="1789610"/>
              <a:ext cx="145374" cy="90381"/>
            </a:xfrm>
            <a:prstGeom prst="ellipse">
              <a:avLst/>
            </a:prstGeom>
            <a:gradFill>
              <a:gsLst>
                <a:gs pos="0">
                  <a:srgbClr val="D0CFCF">
                    <a:alpha val="27086"/>
                  </a:srgbClr>
                </a:gs>
                <a:gs pos="14286">
                  <a:srgbClr val="D0CFCF">
                    <a:alpha val="25199"/>
                  </a:srgbClr>
                </a:gs>
                <a:gs pos="28571">
                  <a:srgbClr val="D0CFCF">
                    <a:alpha val="20183"/>
                  </a:srgbClr>
                </a:gs>
                <a:gs pos="42857">
                  <a:srgbClr val="D0CFCF">
                    <a:alpha val="13745"/>
                  </a:srgbClr>
                </a:gs>
                <a:gs pos="57143">
                  <a:srgbClr val="D0CFCF">
                    <a:alpha val="7867"/>
                  </a:srgbClr>
                </a:gs>
                <a:gs pos="71429">
                  <a:srgbClr val="D0CFCF">
                    <a:alpha val="3763"/>
                  </a:srgbClr>
                </a:gs>
                <a:gs pos="85714">
                  <a:srgbClr val="D0CFCF">
                    <a:alpha val="1505"/>
                  </a:srgbClr>
                </a:gs>
                <a:gs pos="100000">
                  <a:srgbClr val="D0CFCF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7360348">
              <a:off x="2398849" y="2178891"/>
              <a:ext cx="156804" cy="775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6927348">
              <a:off x="1890047" y="2059573"/>
              <a:ext cx="203589" cy="69069"/>
            </a:xfrm>
            <a:prstGeom prst="ellipse">
              <a:avLst/>
            </a:prstGeom>
            <a:gradFill>
              <a:gsLst>
                <a:gs pos="0">
                  <a:srgbClr val="000000">
                    <a:alpha val="30543"/>
                  </a:srgbClr>
                </a:gs>
                <a:gs pos="14286">
                  <a:srgbClr val="000000">
                    <a:alpha val="28465"/>
                  </a:srgbClr>
                </a:gs>
                <a:gs pos="28571">
                  <a:srgbClr val="000000">
                    <a:alpha val="22903"/>
                  </a:srgbClr>
                </a:gs>
                <a:gs pos="42857">
                  <a:srgbClr val="000000">
                    <a:alpha val="15685"/>
                  </a:srgbClr>
                </a:gs>
                <a:gs pos="57143">
                  <a:srgbClr val="000000">
                    <a:alpha val="9020"/>
                  </a:srgbClr>
                </a:gs>
                <a:gs pos="71429">
                  <a:srgbClr val="000000">
                    <a:alpha val="4329"/>
                  </a:srgbClr>
                </a:gs>
                <a:gs pos="85714">
                  <a:srgbClr val="000000">
                    <a:alpha val="1735"/>
                  </a:srgbClr>
                </a:gs>
                <a:gs pos="100000">
                  <a:srgbClr val="000000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8927413">
              <a:off x="2491292" y="1895814"/>
              <a:ext cx="68461" cy="18593"/>
            </a:xfrm>
            <a:prstGeom prst="ellipse">
              <a:avLst/>
            </a:prstGeom>
            <a:gradFill>
              <a:gsLst>
                <a:gs pos="0">
                  <a:srgbClr val="BDBDBD">
                    <a:alpha val="15760"/>
                  </a:srgbClr>
                </a:gs>
                <a:gs pos="14286">
                  <a:srgbClr val="BDBDBD">
                    <a:alpha val="14584"/>
                  </a:srgbClr>
                </a:gs>
                <a:gs pos="28571">
                  <a:srgbClr val="BDBDBD">
                    <a:alpha val="11520"/>
                  </a:srgbClr>
                </a:gs>
                <a:gs pos="42857">
                  <a:srgbClr val="BDBDBD">
                    <a:alpha val="7714"/>
                  </a:srgbClr>
                </a:gs>
                <a:gs pos="57143">
                  <a:srgbClr val="BDBDBD">
                    <a:alpha val="4351"/>
                  </a:srgbClr>
                </a:gs>
                <a:gs pos="71429">
                  <a:srgbClr val="BDBDBD">
                    <a:alpha val="2061"/>
                  </a:srgbClr>
                </a:gs>
                <a:gs pos="85714">
                  <a:srgbClr val="BDBDBD">
                    <a:alpha val="820"/>
                  </a:srgbClr>
                </a:gs>
                <a:gs pos="100000">
                  <a:srgbClr val="BDBDBD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9880826">
              <a:off x="2383283" y="1970078"/>
              <a:ext cx="68461" cy="18645"/>
            </a:xfrm>
            <a:prstGeom prst="ellipse">
              <a:avLst/>
            </a:prstGeom>
            <a:gradFill>
              <a:gsLst>
                <a:gs pos="0">
                  <a:srgbClr val="C5C5C5">
                    <a:alpha val="15721"/>
                  </a:srgbClr>
                </a:gs>
                <a:gs pos="14286">
                  <a:srgbClr val="C5C5C5">
                    <a:alpha val="14547"/>
                  </a:srgbClr>
                </a:gs>
                <a:gs pos="28571">
                  <a:srgbClr val="C5C5C5">
                    <a:alpha val="11491"/>
                  </a:srgbClr>
                </a:gs>
                <a:gs pos="42857">
                  <a:srgbClr val="C5C5C5">
                    <a:alpha val="7694"/>
                  </a:srgbClr>
                </a:gs>
                <a:gs pos="57143">
                  <a:srgbClr val="C5C5C5">
                    <a:alpha val="4339"/>
                  </a:srgbClr>
                </a:gs>
                <a:gs pos="71429">
                  <a:srgbClr val="C5C5C5">
                    <a:alpha val="2055"/>
                  </a:srgbClr>
                </a:gs>
                <a:gs pos="85714">
                  <a:srgbClr val="C5C5C5">
                    <a:alpha val="818"/>
                  </a:srgbClr>
                </a:gs>
                <a:gs pos="100000">
                  <a:srgbClr val="C5C5C5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9173708">
              <a:off x="2226835" y="1671099"/>
              <a:ext cx="131157" cy="723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9969231">
              <a:off x="2433910" y="2419870"/>
              <a:ext cx="68461" cy="18715"/>
            </a:xfrm>
            <a:prstGeom prst="ellipse">
              <a:avLst/>
            </a:prstGeom>
            <a:gradFill>
              <a:gsLst>
                <a:gs pos="0">
                  <a:srgbClr val="333333">
                    <a:alpha val="15669"/>
                  </a:srgbClr>
                </a:gs>
                <a:gs pos="14286">
                  <a:srgbClr val="333333">
                    <a:alpha val="14499"/>
                  </a:srgbClr>
                </a:gs>
                <a:gs pos="28571">
                  <a:srgbClr val="333333">
                    <a:alpha val="11452"/>
                  </a:srgbClr>
                </a:gs>
                <a:gs pos="42857">
                  <a:srgbClr val="333333">
                    <a:alpha val="7667"/>
                  </a:srgbClr>
                </a:gs>
                <a:gs pos="57143">
                  <a:srgbClr val="333333">
                    <a:alpha val="4324"/>
                  </a:srgbClr>
                </a:gs>
                <a:gs pos="71429">
                  <a:srgbClr val="333333">
                    <a:alpha val="2048"/>
                  </a:srgbClr>
                </a:gs>
                <a:gs pos="85714">
                  <a:srgbClr val="333333">
                    <a:alpha val="815"/>
                  </a:srgbClr>
                </a:gs>
                <a:gs pos="100000">
                  <a:srgbClr val="333333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7219415">
              <a:off x="2440266" y="1817101"/>
              <a:ext cx="164587" cy="103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10083984">
              <a:off x="2535376" y="2227553"/>
              <a:ext cx="68461" cy="18699"/>
            </a:xfrm>
            <a:prstGeom prst="ellipse">
              <a:avLst/>
            </a:prstGeom>
            <a:gradFill>
              <a:gsLst>
                <a:gs pos="0">
                  <a:srgbClr val="BEBEBE">
                    <a:alpha val="15681"/>
                  </a:srgbClr>
                </a:gs>
                <a:gs pos="14286">
                  <a:srgbClr val="BEBEBE">
                    <a:alpha val="14510"/>
                  </a:srgbClr>
                </a:gs>
                <a:gs pos="28571">
                  <a:srgbClr val="BEBEBE">
                    <a:alpha val="11461"/>
                  </a:srgbClr>
                </a:gs>
                <a:gs pos="42857">
                  <a:srgbClr val="BEBEBE">
                    <a:alpha val="7674"/>
                  </a:srgbClr>
                </a:gs>
                <a:gs pos="57143">
                  <a:srgbClr val="BEBEBE">
                    <a:alpha val="4328"/>
                  </a:srgbClr>
                </a:gs>
                <a:gs pos="71429">
                  <a:srgbClr val="BEBEBE">
                    <a:alpha val="2050"/>
                  </a:srgbClr>
                </a:gs>
                <a:gs pos="85714">
                  <a:srgbClr val="BEBEBE">
                    <a:alpha val="816"/>
                  </a:srgbClr>
                </a:gs>
                <a:gs pos="100000">
                  <a:srgbClr val="BEBEBE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5149853">
              <a:off x="2003458" y="2032562"/>
              <a:ext cx="165503" cy="107317"/>
            </a:xfrm>
            <a:prstGeom prst="ellipse">
              <a:avLst/>
            </a:prstGeom>
            <a:gradFill>
              <a:gsLst>
                <a:gs pos="0">
                  <a:srgbClr val="FFFFFF">
                    <a:alpha val="27657"/>
                  </a:srgbClr>
                </a:gs>
                <a:gs pos="14286">
                  <a:srgbClr val="FFFFFF">
                    <a:alpha val="25738"/>
                  </a:srgbClr>
                </a:gs>
                <a:gs pos="28571">
                  <a:srgbClr val="FFFFFF">
                    <a:alpha val="20630"/>
                  </a:srgbClr>
                </a:gs>
                <a:gs pos="42857">
                  <a:srgbClr val="FFFFFF">
                    <a:alpha val="14062"/>
                  </a:srgbClr>
                </a:gs>
                <a:gs pos="57143">
                  <a:srgbClr val="FFFFFF">
                    <a:alpha val="8054"/>
                  </a:srgbClr>
                </a:gs>
                <a:gs pos="71429">
                  <a:srgbClr val="FFFFFF">
                    <a:alpha val="3855"/>
                  </a:srgbClr>
                </a:gs>
                <a:gs pos="85714">
                  <a:srgbClr val="FFFFFF">
                    <a:alpha val="1542"/>
                  </a:srgbClr>
                </a:gs>
                <a:gs pos="100000">
                  <a:srgbClr val="FFFFFF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4220055">
              <a:off x="2160005" y="1966057"/>
              <a:ext cx="135510" cy="64966"/>
            </a:xfrm>
            <a:prstGeom prst="ellipse">
              <a:avLst/>
            </a:prstGeom>
            <a:gradFill>
              <a:gsLst>
                <a:gs pos="0">
                  <a:srgbClr val="F7F7F7">
                    <a:alpha val="28425"/>
                  </a:srgbClr>
                </a:gs>
                <a:gs pos="14286">
                  <a:srgbClr val="F7F7F7">
                    <a:alpha val="26463"/>
                  </a:srgbClr>
                </a:gs>
                <a:gs pos="28571">
                  <a:srgbClr val="F7F7F7">
                    <a:alpha val="21232"/>
                  </a:srgbClr>
                </a:gs>
                <a:gs pos="42857">
                  <a:srgbClr val="F7F7F7">
                    <a:alpha val="14490"/>
                  </a:srgbClr>
                </a:gs>
                <a:gs pos="57143">
                  <a:srgbClr val="F7F7F7">
                    <a:alpha val="8309"/>
                  </a:srgbClr>
                </a:gs>
                <a:gs pos="71429">
                  <a:srgbClr val="F7F7F7">
                    <a:alpha val="3979"/>
                  </a:srgbClr>
                </a:gs>
                <a:gs pos="85714">
                  <a:srgbClr val="F7F7F7">
                    <a:alpha val="1593"/>
                  </a:srgbClr>
                </a:gs>
                <a:gs pos="100000">
                  <a:srgbClr val="F7F7F7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4847676">
              <a:off x="2104652" y="1906295"/>
              <a:ext cx="162612" cy="93095"/>
            </a:xfrm>
            <a:prstGeom prst="ellipse">
              <a:avLst/>
            </a:prstGeom>
            <a:gradFill>
              <a:gsLst>
                <a:gs pos="0">
                  <a:srgbClr val="FFFFFF">
                    <a:alpha val="30680"/>
                  </a:srgbClr>
                </a:gs>
                <a:gs pos="14286">
                  <a:srgbClr val="FFFFFF">
                    <a:alpha val="28595"/>
                  </a:srgbClr>
                </a:gs>
                <a:gs pos="28571">
                  <a:srgbClr val="FFFFFF">
                    <a:alpha val="23011"/>
                  </a:srgbClr>
                </a:gs>
                <a:gs pos="42857">
                  <a:srgbClr val="FFFFFF">
                    <a:alpha val="15762"/>
                  </a:srgbClr>
                </a:gs>
                <a:gs pos="57143">
                  <a:srgbClr val="FFFFFF">
                    <a:alpha val="9067"/>
                  </a:srgbClr>
                </a:gs>
                <a:gs pos="71429">
                  <a:srgbClr val="FFFFFF">
                    <a:alpha val="4351"/>
                  </a:srgbClr>
                </a:gs>
                <a:gs pos="85714">
                  <a:srgbClr val="FFFFFF">
                    <a:alpha val="1744"/>
                  </a:srgbClr>
                </a:gs>
                <a:gs pos="100000">
                  <a:srgbClr val="FFFFFF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-10702397">
              <a:off x="2264244" y="2342386"/>
              <a:ext cx="68461" cy="18803"/>
            </a:xfrm>
            <a:prstGeom prst="ellipse">
              <a:avLst/>
            </a:prstGeom>
            <a:gradFill>
              <a:gsLst>
                <a:gs pos="0">
                  <a:srgbClr val="979797">
                    <a:alpha val="15604"/>
                  </a:srgbClr>
                </a:gs>
                <a:gs pos="14286">
                  <a:srgbClr val="979797">
                    <a:alpha val="14438"/>
                  </a:srgbClr>
                </a:gs>
                <a:gs pos="28571">
                  <a:srgbClr val="979797">
                    <a:alpha val="11403"/>
                  </a:srgbClr>
                </a:gs>
                <a:gs pos="42857">
                  <a:srgbClr val="979797">
                    <a:alpha val="7634"/>
                  </a:srgbClr>
                </a:gs>
                <a:gs pos="57143">
                  <a:srgbClr val="979797">
                    <a:alpha val="4305"/>
                  </a:srgbClr>
                </a:gs>
                <a:gs pos="71429">
                  <a:srgbClr val="979797">
                    <a:alpha val="2039"/>
                  </a:srgbClr>
                </a:gs>
                <a:gs pos="85714">
                  <a:srgbClr val="979797">
                    <a:alpha val="811"/>
                  </a:srgbClr>
                </a:gs>
                <a:gs pos="100000">
                  <a:srgbClr val="979797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10611582">
              <a:off x="2422275" y="1994114"/>
              <a:ext cx="68461" cy="18546"/>
            </a:xfrm>
            <a:prstGeom prst="ellipse">
              <a:avLst/>
            </a:prstGeom>
            <a:gradFill>
              <a:gsLst>
                <a:gs pos="0">
                  <a:srgbClr val="C8C8C8">
                    <a:alpha val="15795"/>
                  </a:srgbClr>
                </a:gs>
                <a:gs pos="14286">
                  <a:srgbClr val="C8C8C8">
                    <a:alpha val="14616"/>
                  </a:srgbClr>
                </a:gs>
                <a:gs pos="28571">
                  <a:srgbClr val="C8C8C8">
                    <a:alpha val="11546"/>
                  </a:srgbClr>
                </a:gs>
                <a:gs pos="42857">
                  <a:srgbClr val="C8C8C8">
                    <a:alpha val="7732"/>
                  </a:srgbClr>
                </a:gs>
                <a:gs pos="57143">
                  <a:srgbClr val="C8C8C8">
                    <a:alpha val="4361"/>
                  </a:srgbClr>
                </a:gs>
                <a:gs pos="71429">
                  <a:srgbClr val="C8C8C8">
                    <a:alpha val="2066"/>
                  </a:srgbClr>
                </a:gs>
                <a:gs pos="85714">
                  <a:srgbClr val="C8C8C8">
                    <a:alpha val="822"/>
                  </a:srgbClr>
                </a:gs>
                <a:gs pos="100000">
                  <a:srgbClr val="C8C8C8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8531163">
              <a:off x="2137809" y="1855647"/>
              <a:ext cx="185608" cy="93611"/>
            </a:xfrm>
            <a:prstGeom prst="ellipse">
              <a:avLst/>
            </a:prstGeom>
            <a:gradFill>
              <a:gsLst>
                <a:gs pos="0">
                  <a:srgbClr val="FFFFFF">
                    <a:alpha val="30890"/>
                  </a:srgbClr>
                </a:gs>
                <a:gs pos="14286">
                  <a:srgbClr val="FFFFFF">
                    <a:alpha val="28794"/>
                  </a:srgbClr>
                </a:gs>
                <a:gs pos="28571">
                  <a:srgbClr val="FFFFFF">
                    <a:alpha val="23178"/>
                  </a:srgbClr>
                </a:gs>
                <a:gs pos="42857">
                  <a:srgbClr val="FFFFFF">
                    <a:alpha val="15882"/>
                  </a:srgbClr>
                </a:gs>
                <a:gs pos="57143">
                  <a:srgbClr val="FFFFFF">
                    <a:alpha val="9138"/>
                  </a:srgbClr>
                </a:gs>
                <a:gs pos="71429">
                  <a:srgbClr val="FFFFFF">
                    <a:alpha val="4387"/>
                  </a:srgbClr>
                </a:gs>
                <a:gs pos="85714">
                  <a:srgbClr val="FFFFFF">
                    <a:alpha val="1758"/>
                  </a:srgbClr>
                </a:gs>
                <a:gs pos="100000">
                  <a:srgbClr val="FFFFFF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7773681">
              <a:off x="2239605" y="1805004"/>
              <a:ext cx="148915" cy="75134"/>
            </a:xfrm>
            <a:prstGeom prst="ellipse">
              <a:avLst/>
            </a:prstGeom>
            <a:gradFill>
              <a:gsLst>
                <a:gs pos="0">
                  <a:srgbClr val="BBBABA">
                    <a:alpha val="15157"/>
                  </a:srgbClr>
                </a:gs>
                <a:gs pos="14286">
                  <a:srgbClr val="BBBABA">
                    <a:alpha val="14022"/>
                  </a:srgbClr>
                </a:gs>
                <a:gs pos="28571">
                  <a:srgbClr val="BBBABA">
                    <a:alpha val="11068"/>
                  </a:srgbClr>
                </a:gs>
                <a:gs pos="42857">
                  <a:srgbClr val="BBBABA">
                    <a:alpha val="7406"/>
                  </a:srgbClr>
                </a:gs>
                <a:gs pos="57143">
                  <a:srgbClr val="BBBABA">
                    <a:alpha val="4174"/>
                  </a:srgbClr>
                </a:gs>
                <a:gs pos="71429">
                  <a:srgbClr val="BBBABA">
                    <a:alpha val="1976"/>
                  </a:srgbClr>
                </a:gs>
                <a:gs pos="85714">
                  <a:srgbClr val="BBBABA">
                    <a:alpha val="786"/>
                  </a:srgbClr>
                </a:gs>
                <a:gs pos="100000">
                  <a:srgbClr val="BBBABA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10081249">
              <a:off x="2351748" y="1761473"/>
              <a:ext cx="142815" cy="91909"/>
            </a:xfrm>
            <a:prstGeom prst="ellipse">
              <a:avLst/>
            </a:prstGeom>
            <a:gradFill>
              <a:gsLst>
                <a:gs pos="0">
                  <a:srgbClr val="CECECE">
                    <a:alpha val="20094"/>
                  </a:srgbClr>
                </a:gs>
                <a:gs pos="14286">
                  <a:srgbClr val="CECECE">
                    <a:alpha val="18631"/>
                  </a:srgbClr>
                </a:gs>
                <a:gs pos="28571">
                  <a:srgbClr val="CECECE">
                    <a:alpha val="14793"/>
                  </a:srgbClr>
                </a:gs>
                <a:gs pos="42857">
                  <a:srgbClr val="CECECE">
                    <a:alpha val="9968"/>
                  </a:srgbClr>
                </a:gs>
                <a:gs pos="57143">
                  <a:srgbClr val="CECECE">
                    <a:alpha val="5652"/>
                  </a:srgbClr>
                </a:gs>
                <a:gs pos="71429">
                  <a:srgbClr val="CECECE">
                    <a:alpha val="2687"/>
                  </a:srgbClr>
                </a:gs>
                <a:gs pos="85714">
                  <a:srgbClr val="CECECE">
                    <a:alpha val="1071"/>
                  </a:srgbClr>
                </a:gs>
                <a:gs pos="100000">
                  <a:srgbClr val="CECECE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7721563">
              <a:off x="2368524" y="2285395"/>
              <a:ext cx="120772" cy="78014"/>
            </a:xfrm>
            <a:prstGeom prst="ellipse">
              <a:avLst/>
            </a:prstGeom>
            <a:gradFill>
              <a:gsLst>
                <a:gs pos="0">
                  <a:srgbClr val="EFEEEF">
                    <a:alpha val="21214"/>
                  </a:srgbClr>
                </a:gs>
                <a:gs pos="14286">
                  <a:srgbClr val="EFEEEF">
                    <a:alpha val="19680"/>
                  </a:srgbClr>
                </a:gs>
                <a:gs pos="28571">
                  <a:srgbClr val="EFEEEF">
                    <a:alpha val="15647"/>
                  </a:srgbClr>
                </a:gs>
                <a:gs pos="42857">
                  <a:srgbClr val="EFEEEF">
                    <a:alpha val="10561"/>
                  </a:srgbClr>
                </a:gs>
                <a:gs pos="57143">
                  <a:srgbClr val="EFEEEF">
                    <a:alpha val="5997"/>
                  </a:srgbClr>
                </a:gs>
                <a:gs pos="71429">
                  <a:srgbClr val="EFEEEF">
                    <a:alpha val="2853"/>
                  </a:srgbClr>
                </a:gs>
                <a:gs pos="85714">
                  <a:srgbClr val="EFEEEF">
                    <a:alpha val="1138"/>
                  </a:srgbClr>
                </a:gs>
                <a:gs pos="100000">
                  <a:srgbClr val="EFEEEF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4357007">
              <a:off x="2379190" y="2222581"/>
              <a:ext cx="193534" cy="59174"/>
            </a:xfrm>
            <a:prstGeom prst="ellipse">
              <a:avLst/>
            </a:prstGeom>
            <a:gradFill>
              <a:gsLst>
                <a:gs pos="0">
                  <a:srgbClr val="9E9F9F">
                    <a:alpha val="6277"/>
                  </a:srgbClr>
                </a:gs>
                <a:gs pos="14286">
                  <a:srgbClr val="9E9F9F">
                    <a:alpha val="5784"/>
                  </a:srgbClr>
                </a:gs>
                <a:gs pos="28571">
                  <a:srgbClr val="9E9F9F">
                    <a:alpha val="4521"/>
                  </a:srgbClr>
                </a:gs>
                <a:gs pos="42857">
                  <a:srgbClr val="9E9F9F">
                    <a:alpha val="2989"/>
                  </a:srgbClr>
                </a:gs>
                <a:gs pos="57143">
                  <a:srgbClr val="9E9F9F">
                    <a:alpha val="1667"/>
                  </a:srgbClr>
                </a:gs>
                <a:gs pos="71429">
                  <a:srgbClr val="9E9F9F">
                    <a:alpha val="784"/>
                  </a:srgbClr>
                </a:gs>
                <a:gs pos="85714">
                  <a:srgbClr val="9E9F9F">
                    <a:alpha val="311"/>
                  </a:srgbClr>
                </a:gs>
                <a:gs pos="100000">
                  <a:srgbClr val="9E9F9F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5937699">
              <a:off x="2194742" y="1997842"/>
              <a:ext cx="116695" cy="42194"/>
            </a:xfrm>
            <a:prstGeom prst="ellipse">
              <a:avLst/>
            </a:prstGeom>
            <a:gradFill>
              <a:gsLst>
                <a:gs pos="0">
                  <a:srgbClr val="ADABAF">
                    <a:alpha val="4017"/>
                  </a:srgbClr>
                </a:gs>
                <a:gs pos="14286">
                  <a:srgbClr val="ADABAF">
                    <a:alpha val="3698"/>
                  </a:srgbClr>
                </a:gs>
                <a:gs pos="28571">
                  <a:srgbClr val="ADABAF">
                    <a:alpha val="2883"/>
                  </a:srgbClr>
                </a:gs>
                <a:gs pos="42857">
                  <a:srgbClr val="ADABAF">
                    <a:alpha val="1901"/>
                  </a:srgbClr>
                </a:gs>
                <a:gs pos="57143">
                  <a:srgbClr val="ADABAF">
                    <a:alpha val="1058"/>
                  </a:srgbClr>
                </a:gs>
                <a:gs pos="71429">
                  <a:srgbClr val="ADABAF">
                    <a:alpha val="497"/>
                  </a:srgbClr>
                </a:gs>
                <a:gs pos="85714">
                  <a:srgbClr val="ADABAF">
                    <a:alpha val="197"/>
                  </a:srgbClr>
                </a:gs>
                <a:gs pos="100000">
                  <a:srgbClr val="ADABAF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10603619">
              <a:off x="2394453" y="1992875"/>
              <a:ext cx="207332" cy="126709"/>
            </a:xfrm>
            <a:prstGeom prst="ellipse">
              <a:avLst/>
            </a:prstGeom>
            <a:gradFill>
              <a:gsLst>
                <a:gs pos="0">
                  <a:srgbClr val="FFFFFF">
                    <a:alpha val="21353"/>
                  </a:srgbClr>
                </a:gs>
                <a:gs pos="14286">
                  <a:srgbClr val="FFFFFF">
                    <a:alpha val="19810"/>
                  </a:srgbClr>
                </a:gs>
                <a:gs pos="28571">
                  <a:srgbClr val="FFFFFF">
                    <a:alpha val="15753"/>
                  </a:srgbClr>
                </a:gs>
                <a:gs pos="42857">
                  <a:srgbClr val="FFFFFF">
                    <a:alpha val="10634"/>
                  </a:srgbClr>
                </a:gs>
                <a:gs pos="57143">
                  <a:srgbClr val="FFFFFF">
                    <a:alpha val="6040"/>
                  </a:srgbClr>
                </a:gs>
                <a:gs pos="71429">
                  <a:srgbClr val="FFFFFF">
                    <a:alpha val="2874"/>
                  </a:srgbClr>
                </a:gs>
                <a:gs pos="85714">
                  <a:srgbClr val="FFFFFF">
                    <a:alpha val="1147"/>
                  </a:srgbClr>
                </a:gs>
                <a:gs pos="100000">
                  <a:srgbClr val="FFFFFF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-9529590">
              <a:off x="1848439" y="1819574"/>
              <a:ext cx="327854" cy="1045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5898442">
              <a:off x="2830307" y="306021"/>
              <a:ext cx="68461" cy="18715"/>
            </a:xfrm>
            <a:prstGeom prst="ellipse">
              <a:avLst/>
            </a:prstGeom>
            <a:gradFill>
              <a:gsLst>
                <a:gs pos="0">
                  <a:srgbClr val="3C3C3C">
                    <a:alpha val="15669"/>
                  </a:srgbClr>
                </a:gs>
                <a:gs pos="14286">
                  <a:srgbClr val="3C3C3C">
                    <a:alpha val="14499"/>
                  </a:srgbClr>
                </a:gs>
                <a:gs pos="28571">
                  <a:srgbClr val="3C3C3C">
                    <a:alpha val="11451"/>
                  </a:srgbClr>
                </a:gs>
                <a:gs pos="42857">
                  <a:srgbClr val="3C3C3C">
                    <a:alpha val="7667"/>
                  </a:srgbClr>
                </a:gs>
                <a:gs pos="57143">
                  <a:srgbClr val="3C3C3C">
                    <a:alpha val="4324"/>
                  </a:srgbClr>
                </a:gs>
                <a:gs pos="71429">
                  <a:srgbClr val="3C3C3C">
                    <a:alpha val="2048"/>
                  </a:srgbClr>
                </a:gs>
                <a:gs pos="85714">
                  <a:srgbClr val="3C3C3C">
                    <a:alpha val="815"/>
                  </a:srgbClr>
                </a:gs>
                <a:gs pos="100000">
                  <a:srgbClr val="3C3C3C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998919">
              <a:off x="2167245" y="2243382"/>
              <a:ext cx="154044" cy="95870"/>
            </a:xfrm>
            <a:prstGeom prst="ellipse">
              <a:avLst/>
            </a:prstGeom>
            <a:gradFill>
              <a:gsLst>
                <a:gs pos="0">
                  <a:srgbClr val="DEDFE0">
                    <a:alpha val="20695"/>
                  </a:srgbClr>
                </a:gs>
                <a:gs pos="14286">
                  <a:srgbClr val="DEDFE0">
                    <a:alpha val="19193"/>
                  </a:srgbClr>
                </a:gs>
                <a:gs pos="28571">
                  <a:srgbClr val="DEDFE0">
                    <a:alpha val="15250"/>
                  </a:srgbClr>
                </a:gs>
                <a:gs pos="42857">
                  <a:srgbClr val="DEDFE0">
                    <a:alpha val="10285"/>
                  </a:srgbClr>
                </a:gs>
                <a:gs pos="57143">
                  <a:srgbClr val="DEDFE0">
                    <a:alpha val="5837"/>
                  </a:srgbClr>
                </a:gs>
                <a:gs pos="71429">
                  <a:srgbClr val="DEDFE0">
                    <a:alpha val="2776"/>
                  </a:srgbClr>
                </a:gs>
                <a:gs pos="85714">
                  <a:srgbClr val="DEDFE0">
                    <a:alpha val="1107"/>
                  </a:srgbClr>
                </a:gs>
                <a:gs pos="100000">
                  <a:srgbClr val="DEDFE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8625886">
              <a:off x="2421543" y="1667348"/>
              <a:ext cx="427713" cy="1549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7276212">
              <a:off x="2274719" y="2287114"/>
              <a:ext cx="195285" cy="90199"/>
            </a:xfrm>
            <a:prstGeom prst="ellipse">
              <a:avLst/>
            </a:prstGeom>
            <a:gradFill>
              <a:gsLst>
                <a:gs pos="0">
                  <a:srgbClr val="C5C5C5">
                    <a:alpha val="19280"/>
                  </a:srgbClr>
                </a:gs>
                <a:gs pos="14286">
                  <a:srgbClr val="C5C5C5">
                    <a:alpha val="17870"/>
                  </a:srgbClr>
                </a:gs>
                <a:gs pos="28571">
                  <a:srgbClr val="C5C5C5">
                    <a:alpha val="14174"/>
                  </a:srgbClr>
                </a:gs>
                <a:gs pos="42857">
                  <a:srgbClr val="C5C5C5">
                    <a:alpha val="9540"/>
                  </a:srgbClr>
                </a:gs>
                <a:gs pos="57143">
                  <a:srgbClr val="C5C5C5">
                    <a:alpha val="5404"/>
                  </a:srgbClr>
                </a:gs>
                <a:gs pos="71429">
                  <a:srgbClr val="C5C5C5">
                    <a:alpha val="2567"/>
                  </a:srgbClr>
                </a:gs>
                <a:gs pos="85714">
                  <a:srgbClr val="C5C5C5">
                    <a:alpha val="1023"/>
                  </a:srgbClr>
                </a:gs>
                <a:gs pos="100000">
                  <a:srgbClr val="C5C5C5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5965437">
              <a:off x="2376447" y="2016044"/>
              <a:ext cx="144145" cy="132555"/>
            </a:xfrm>
            <a:prstGeom prst="ellipse">
              <a:avLst/>
            </a:prstGeom>
            <a:gradFill>
              <a:gsLst>
                <a:gs pos="0">
                  <a:srgbClr val="FFFFFF">
                    <a:alpha val="28402"/>
                  </a:srgbClr>
                </a:gs>
                <a:gs pos="14286">
                  <a:srgbClr val="FFFFFF">
                    <a:alpha val="26441"/>
                  </a:srgbClr>
                </a:gs>
                <a:gs pos="28571">
                  <a:srgbClr val="FFFFFF">
                    <a:alpha val="21214"/>
                  </a:srgbClr>
                </a:gs>
                <a:gs pos="42857">
                  <a:srgbClr val="FFFFFF">
                    <a:alpha val="14478"/>
                  </a:srgbClr>
                </a:gs>
                <a:gs pos="57143">
                  <a:srgbClr val="FFFFFF">
                    <a:alpha val="8301"/>
                  </a:srgbClr>
                </a:gs>
                <a:gs pos="71429">
                  <a:srgbClr val="FFFFFF">
                    <a:alpha val="3975"/>
                  </a:srgbClr>
                </a:gs>
                <a:gs pos="85714">
                  <a:srgbClr val="FFFFFF">
                    <a:alpha val="1591"/>
                  </a:srgbClr>
                </a:gs>
                <a:gs pos="100000">
                  <a:srgbClr val="FFFFFF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-8920414">
              <a:off x="2324966" y="1973509"/>
              <a:ext cx="200269" cy="102359"/>
            </a:xfrm>
            <a:prstGeom prst="ellipse">
              <a:avLst/>
            </a:prstGeom>
            <a:gradFill>
              <a:gsLst>
                <a:gs pos="0">
                  <a:srgbClr val="FFFFFF">
                    <a:alpha val="19114"/>
                  </a:srgbClr>
                </a:gs>
                <a:gs pos="14286">
                  <a:srgbClr val="FFFFFF">
                    <a:alpha val="17714"/>
                  </a:srgbClr>
                </a:gs>
                <a:gs pos="28571">
                  <a:srgbClr val="FFFFFF">
                    <a:alpha val="14048"/>
                  </a:srgbClr>
                </a:gs>
                <a:gs pos="42857">
                  <a:srgbClr val="FFFFFF">
                    <a:alpha val="9453"/>
                  </a:srgbClr>
                </a:gs>
                <a:gs pos="57143">
                  <a:srgbClr val="FFFFFF">
                    <a:alpha val="5353"/>
                  </a:srgbClr>
                </a:gs>
                <a:gs pos="71429">
                  <a:srgbClr val="FFFFFF">
                    <a:alpha val="2543"/>
                  </a:srgbClr>
                </a:gs>
                <a:gs pos="85714">
                  <a:srgbClr val="FFFFFF">
                    <a:alpha val="1013"/>
                  </a:srgbClr>
                </a:gs>
                <a:gs pos="100000">
                  <a:srgbClr val="FFFFFF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10048910">
              <a:off x="2318698" y="1887114"/>
              <a:ext cx="171242" cy="127386"/>
            </a:xfrm>
            <a:prstGeom prst="ellipse">
              <a:avLst/>
            </a:prstGeom>
            <a:gradFill>
              <a:gsLst>
                <a:gs pos="0">
                  <a:srgbClr val="D7D6D7">
                    <a:alpha val="22025"/>
                  </a:srgbClr>
                </a:gs>
                <a:gs pos="14286">
                  <a:srgbClr val="D7D6D7">
                    <a:alpha val="20440"/>
                  </a:srgbClr>
                </a:gs>
                <a:gs pos="28571">
                  <a:srgbClr val="D7D6D7">
                    <a:alpha val="16268"/>
                  </a:srgbClr>
                </a:gs>
                <a:gs pos="42857">
                  <a:srgbClr val="D7D6D7">
                    <a:alpha val="10993"/>
                  </a:srgbClr>
                </a:gs>
                <a:gs pos="57143">
                  <a:srgbClr val="D7D6D7">
                    <a:alpha val="6249"/>
                  </a:srgbClr>
                </a:gs>
                <a:gs pos="71429">
                  <a:srgbClr val="D7D6D7">
                    <a:alpha val="2975"/>
                  </a:srgbClr>
                </a:gs>
                <a:gs pos="85714">
                  <a:srgbClr val="D7D6D7">
                    <a:alpha val="1187"/>
                  </a:srgbClr>
                </a:gs>
                <a:gs pos="100000">
                  <a:srgbClr val="D7D6D7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3122856">
              <a:off x="2459752" y="1878029"/>
              <a:ext cx="152475" cy="103177"/>
            </a:xfrm>
            <a:prstGeom prst="ellipse">
              <a:avLst/>
            </a:prstGeom>
            <a:gradFill>
              <a:gsLst>
                <a:gs pos="0">
                  <a:srgbClr val="FFFFFF">
                    <a:alpha val="24614"/>
                  </a:srgbClr>
                </a:gs>
                <a:gs pos="14286">
                  <a:srgbClr val="FFFFFF">
                    <a:alpha val="22872"/>
                  </a:srgbClr>
                </a:gs>
                <a:gs pos="28571">
                  <a:srgbClr val="FFFFFF">
                    <a:alpha val="18261"/>
                  </a:srgbClr>
                </a:gs>
                <a:gs pos="42857">
                  <a:srgbClr val="FFFFFF">
                    <a:alpha val="12389"/>
                  </a:srgbClr>
                </a:gs>
                <a:gs pos="57143">
                  <a:srgbClr val="FFFFFF">
                    <a:alpha val="7067"/>
                  </a:srgbClr>
                </a:gs>
                <a:gs pos="71429">
                  <a:srgbClr val="FFFFFF">
                    <a:alpha val="3372"/>
                  </a:srgbClr>
                </a:gs>
                <a:gs pos="85714">
                  <a:srgbClr val="FFFFFF">
                    <a:alpha val="1347"/>
                  </a:srgbClr>
                </a:gs>
                <a:gs pos="100000">
                  <a:srgbClr val="FFFF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8945679">
              <a:off x="60900" y="868534"/>
              <a:ext cx="68461" cy="17927"/>
            </a:xfrm>
            <a:prstGeom prst="ellipse">
              <a:avLst/>
            </a:prstGeom>
            <a:gradFill>
              <a:gsLst>
                <a:gs pos="0">
                  <a:srgbClr val="4C4C4C">
                    <a:alpha val="16256"/>
                  </a:srgbClr>
                </a:gs>
                <a:gs pos="14286">
                  <a:srgbClr val="4C4C4C">
                    <a:alpha val="15046"/>
                  </a:srgbClr>
                </a:gs>
                <a:gs pos="28571">
                  <a:srgbClr val="4C4C4C">
                    <a:alpha val="11892"/>
                  </a:srgbClr>
                </a:gs>
                <a:gs pos="42857">
                  <a:srgbClr val="4C4C4C">
                    <a:alpha val="7969"/>
                  </a:srgbClr>
                </a:gs>
                <a:gs pos="57143">
                  <a:srgbClr val="4C4C4C">
                    <a:alpha val="4497"/>
                  </a:srgbClr>
                </a:gs>
                <a:gs pos="71429">
                  <a:srgbClr val="4C4C4C">
                    <a:alpha val="2131"/>
                  </a:srgbClr>
                </a:gs>
                <a:gs pos="85714">
                  <a:srgbClr val="4C4C4C">
                    <a:alpha val="848"/>
                  </a:srgbClr>
                </a:gs>
                <a:gs pos="100000">
                  <a:srgbClr val="4C4C4C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-10776204">
              <a:off x="821469" y="1102507"/>
              <a:ext cx="68461" cy="17650"/>
            </a:xfrm>
            <a:prstGeom prst="ellipse">
              <a:avLst/>
            </a:prstGeom>
            <a:gradFill>
              <a:gsLst>
                <a:gs pos="0">
                  <a:srgbClr val="3C3C3C">
                    <a:alpha val="16462"/>
                  </a:srgbClr>
                </a:gs>
                <a:gs pos="14286">
                  <a:srgbClr val="3C3C3C">
                    <a:alpha val="15237"/>
                  </a:srgbClr>
                </a:gs>
                <a:gs pos="28571">
                  <a:srgbClr val="3C3C3C">
                    <a:alpha val="12046"/>
                  </a:srgbClr>
                </a:gs>
                <a:gs pos="42857">
                  <a:srgbClr val="3C3C3C">
                    <a:alpha val="8075"/>
                  </a:srgbClr>
                </a:gs>
                <a:gs pos="57143">
                  <a:srgbClr val="3C3C3C">
                    <a:alpha val="4558"/>
                  </a:srgbClr>
                </a:gs>
                <a:gs pos="71429">
                  <a:srgbClr val="3C3C3C">
                    <a:alpha val="2160"/>
                  </a:srgbClr>
                </a:gs>
                <a:gs pos="85714">
                  <a:srgbClr val="3C3C3C">
                    <a:alpha val="860"/>
                  </a:srgbClr>
                </a:gs>
                <a:gs pos="100000">
                  <a:srgbClr val="3C3C3C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8716864">
              <a:off x="58285" y="860940"/>
              <a:ext cx="68461" cy="17631"/>
            </a:xfrm>
            <a:prstGeom prst="ellipse">
              <a:avLst/>
            </a:prstGeom>
            <a:gradFill>
              <a:gsLst>
                <a:gs pos="0">
                  <a:srgbClr val="4E4E4E">
                    <a:alpha val="16476"/>
                  </a:srgbClr>
                </a:gs>
                <a:gs pos="14286">
                  <a:srgbClr val="4E4E4E">
                    <a:alpha val="15250"/>
                  </a:srgbClr>
                </a:gs>
                <a:gs pos="28571">
                  <a:srgbClr val="4E4E4E">
                    <a:alpha val="12057"/>
                  </a:srgbClr>
                </a:gs>
                <a:gs pos="42857">
                  <a:srgbClr val="4E4E4E">
                    <a:alpha val="8082"/>
                  </a:srgbClr>
                </a:gs>
                <a:gs pos="57143">
                  <a:srgbClr val="4E4E4E">
                    <a:alpha val="4562"/>
                  </a:srgbClr>
                </a:gs>
                <a:gs pos="71429">
                  <a:srgbClr val="4E4E4E">
                    <a:alpha val="2162"/>
                  </a:srgbClr>
                </a:gs>
                <a:gs pos="85714">
                  <a:srgbClr val="4E4E4E">
                    <a:alpha val="861"/>
                  </a:srgbClr>
                </a:gs>
                <a:gs pos="100000">
                  <a:srgbClr val="4E4E4E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8987581">
              <a:off x="2500232" y="2408733"/>
              <a:ext cx="68461" cy="18987"/>
            </a:xfrm>
            <a:prstGeom prst="ellipse">
              <a:avLst/>
            </a:prstGeom>
            <a:gradFill>
              <a:gsLst>
                <a:gs pos="0">
                  <a:srgbClr val="212121">
                    <a:alpha val="15465"/>
                  </a:srgbClr>
                </a:gs>
                <a:gs pos="14286">
                  <a:srgbClr val="212121">
                    <a:alpha val="14309"/>
                  </a:srgbClr>
                </a:gs>
                <a:gs pos="28571">
                  <a:srgbClr val="212121">
                    <a:alpha val="11299"/>
                  </a:srgbClr>
                </a:gs>
                <a:gs pos="42857">
                  <a:srgbClr val="212121">
                    <a:alpha val="7563"/>
                  </a:srgbClr>
                </a:gs>
                <a:gs pos="57143">
                  <a:srgbClr val="212121">
                    <a:alpha val="4264"/>
                  </a:srgbClr>
                </a:gs>
                <a:gs pos="71429">
                  <a:srgbClr val="212121">
                    <a:alpha val="2019"/>
                  </a:srgbClr>
                </a:gs>
                <a:gs pos="85714">
                  <a:srgbClr val="212121">
                    <a:alpha val="803"/>
                  </a:srgbClr>
                </a:gs>
                <a:gs pos="100000">
                  <a:srgbClr val="212121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-10042350">
              <a:off x="2179229" y="1947818"/>
              <a:ext cx="162530" cy="91420"/>
            </a:xfrm>
            <a:prstGeom prst="ellipse">
              <a:avLst/>
            </a:prstGeom>
            <a:gradFill>
              <a:gsLst>
                <a:gs pos="0">
                  <a:srgbClr val="E1E0E1">
                    <a:alpha val="18975"/>
                  </a:srgbClr>
                </a:gs>
                <a:gs pos="14286">
                  <a:srgbClr val="E1E0E1">
                    <a:alpha val="17584"/>
                  </a:srgbClr>
                </a:gs>
                <a:gs pos="28571">
                  <a:srgbClr val="E1E0E1">
                    <a:alpha val="13943"/>
                  </a:srgbClr>
                </a:gs>
                <a:gs pos="42857">
                  <a:srgbClr val="E1E0E1">
                    <a:alpha val="9380"/>
                  </a:srgbClr>
                </a:gs>
                <a:gs pos="57143">
                  <a:srgbClr val="E1E0E1">
                    <a:alpha val="5311"/>
                  </a:srgbClr>
                </a:gs>
                <a:gs pos="71429">
                  <a:srgbClr val="E1E0E1">
                    <a:alpha val="2522"/>
                  </a:srgbClr>
                </a:gs>
                <a:gs pos="85714">
                  <a:srgbClr val="E1E0E1">
                    <a:alpha val="1005"/>
                  </a:srgbClr>
                </a:gs>
                <a:gs pos="100000">
                  <a:srgbClr val="E1E0E1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5889856">
              <a:off x="1926401" y="2000397"/>
              <a:ext cx="173183" cy="48159"/>
            </a:xfrm>
            <a:prstGeom prst="ellipse">
              <a:avLst/>
            </a:prstGeom>
            <a:gradFill>
              <a:gsLst>
                <a:gs pos="0">
                  <a:srgbClr val="000000">
                    <a:alpha val="20795"/>
                  </a:srgbClr>
                </a:gs>
                <a:gs pos="14286">
                  <a:srgbClr val="000000">
                    <a:alpha val="19288"/>
                  </a:srgbClr>
                </a:gs>
                <a:gs pos="28571">
                  <a:srgbClr val="000000">
                    <a:alpha val="15327"/>
                  </a:srgbClr>
                </a:gs>
                <a:gs pos="42857">
                  <a:srgbClr val="000000">
                    <a:alpha val="10338"/>
                  </a:srgbClr>
                </a:gs>
                <a:gs pos="57143">
                  <a:srgbClr val="000000">
                    <a:alpha val="5868"/>
                  </a:srgbClr>
                </a:gs>
                <a:gs pos="71429">
                  <a:srgbClr val="000000">
                    <a:alpha val="2791"/>
                  </a:srgbClr>
                </a:gs>
                <a:gs pos="85714">
                  <a:srgbClr val="000000">
                    <a:alpha val="1113"/>
                  </a:srgbClr>
                </a:gs>
                <a:gs pos="100000">
                  <a:srgbClr val="00000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3139862">
              <a:off x="1121402" y="2317461"/>
              <a:ext cx="68461" cy="18312"/>
            </a:xfrm>
            <a:prstGeom prst="ellipse">
              <a:avLst/>
            </a:prstGeom>
            <a:gradFill>
              <a:gsLst>
                <a:gs pos="0">
                  <a:srgbClr val="3E3E3E">
                    <a:alpha val="15970"/>
                  </a:srgbClr>
                </a:gs>
                <a:gs pos="14286">
                  <a:srgbClr val="3E3E3E">
                    <a:alpha val="14779"/>
                  </a:srgbClr>
                </a:gs>
                <a:gs pos="28571">
                  <a:srgbClr val="3E3E3E">
                    <a:alpha val="11677"/>
                  </a:srgbClr>
                </a:gs>
                <a:gs pos="42857">
                  <a:srgbClr val="3E3E3E">
                    <a:alpha val="7822"/>
                  </a:srgbClr>
                </a:gs>
                <a:gs pos="57143">
                  <a:srgbClr val="3E3E3E">
                    <a:alpha val="4413"/>
                  </a:srgbClr>
                </a:gs>
                <a:gs pos="71429">
                  <a:srgbClr val="3E3E3E">
                    <a:alpha val="2090"/>
                  </a:srgbClr>
                </a:gs>
                <a:gs pos="85714">
                  <a:srgbClr val="3E3E3E">
                    <a:alpha val="832"/>
                  </a:srgbClr>
                </a:gs>
                <a:gs pos="100000">
                  <a:srgbClr val="3E3E3E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7253714">
              <a:off x="282007" y="637031"/>
              <a:ext cx="68461" cy="18403"/>
            </a:xfrm>
            <a:prstGeom prst="ellipse">
              <a:avLst/>
            </a:prstGeom>
            <a:gradFill>
              <a:gsLst>
                <a:gs pos="0">
                  <a:srgbClr val="4C4C4C">
                    <a:alpha val="15902"/>
                  </a:srgbClr>
                </a:gs>
                <a:gs pos="14286">
                  <a:srgbClr val="4C4C4C">
                    <a:alpha val="14715"/>
                  </a:srgbClr>
                </a:gs>
                <a:gs pos="28571">
                  <a:srgbClr val="4C4C4C">
                    <a:alpha val="11626"/>
                  </a:srgbClr>
                </a:gs>
                <a:gs pos="42857">
                  <a:srgbClr val="4C4C4C">
                    <a:alpha val="7787"/>
                  </a:srgbClr>
                </a:gs>
                <a:gs pos="57143">
                  <a:srgbClr val="4C4C4C">
                    <a:alpha val="4393"/>
                  </a:srgbClr>
                </a:gs>
                <a:gs pos="71429">
                  <a:srgbClr val="4C4C4C">
                    <a:alpha val="2081"/>
                  </a:srgbClr>
                </a:gs>
                <a:gs pos="85714">
                  <a:srgbClr val="4C4C4C">
                    <a:alpha val="828"/>
                  </a:srgbClr>
                </a:gs>
                <a:gs pos="100000">
                  <a:srgbClr val="4C4C4C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4940623">
              <a:off x="2315365" y="1872995"/>
              <a:ext cx="173197" cy="76301"/>
            </a:xfrm>
            <a:prstGeom prst="ellipse">
              <a:avLst/>
            </a:prstGeom>
            <a:gradFill>
              <a:gsLst>
                <a:gs pos="0">
                  <a:srgbClr val="C1BFBF">
                    <a:alpha val="20220"/>
                  </a:srgbClr>
                </a:gs>
                <a:gs pos="14286">
                  <a:srgbClr val="C1BFBF">
                    <a:alpha val="18749"/>
                  </a:srgbClr>
                </a:gs>
                <a:gs pos="28571">
                  <a:srgbClr val="C1BFBF">
                    <a:alpha val="14889"/>
                  </a:srgbClr>
                </a:gs>
                <a:gs pos="42857">
                  <a:srgbClr val="C1BFBF">
                    <a:alpha val="10034"/>
                  </a:srgbClr>
                </a:gs>
                <a:gs pos="57143">
                  <a:srgbClr val="C1BFBF">
                    <a:alpha val="5691"/>
                  </a:srgbClr>
                </a:gs>
                <a:gs pos="71429">
                  <a:srgbClr val="C1BFBF">
                    <a:alpha val="2705"/>
                  </a:srgbClr>
                </a:gs>
                <a:gs pos="85714">
                  <a:srgbClr val="C1BFBF">
                    <a:alpha val="1079"/>
                  </a:srgbClr>
                </a:gs>
                <a:gs pos="100000">
                  <a:srgbClr val="C1BFBF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-9603050">
              <a:off x="2204606" y="2431368"/>
              <a:ext cx="68461" cy="19018"/>
            </a:xfrm>
            <a:prstGeom prst="ellipse">
              <a:avLst/>
            </a:prstGeom>
            <a:gradFill>
              <a:gsLst>
                <a:gs pos="0">
                  <a:srgbClr val="1A1A1A">
                    <a:alpha val="15443"/>
                  </a:srgbClr>
                </a:gs>
                <a:gs pos="14286">
                  <a:srgbClr val="1A1A1A">
                    <a:alpha val="14288"/>
                  </a:srgbClr>
                </a:gs>
                <a:gs pos="28571">
                  <a:srgbClr val="1A1A1A">
                    <a:alpha val="11282"/>
                  </a:srgbClr>
                </a:gs>
                <a:gs pos="42857">
                  <a:srgbClr val="1A1A1A">
                    <a:alpha val="7552"/>
                  </a:srgbClr>
                </a:gs>
                <a:gs pos="57143">
                  <a:srgbClr val="1A1A1A">
                    <a:alpha val="4258"/>
                  </a:srgbClr>
                </a:gs>
                <a:gs pos="71429">
                  <a:srgbClr val="1A1A1A">
                    <a:alpha val="2016"/>
                  </a:srgbClr>
                </a:gs>
                <a:gs pos="85714">
                  <a:srgbClr val="1A1A1A">
                    <a:alpha val="802"/>
                  </a:srgbClr>
                </a:gs>
                <a:gs pos="100000">
                  <a:srgbClr val="1A1A1A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9401354">
              <a:off x="2976540" y="236164"/>
              <a:ext cx="68461" cy="18539"/>
            </a:xfrm>
            <a:prstGeom prst="ellipse">
              <a:avLst/>
            </a:prstGeom>
            <a:gradFill>
              <a:gsLst>
                <a:gs pos="0">
                  <a:srgbClr val="474647">
                    <a:alpha val="15801"/>
                  </a:srgbClr>
                </a:gs>
                <a:gs pos="14286">
                  <a:srgbClr val="474647">
                    <a:alpha val="14621"/>
                  </a:srgbClr>
                </a:gs>
                <a:gs pos="28571">
                  <a:srgbClr val="474647">
                    <a:alpha val="11550"/>
                  </a:srgbClr>
                </a:gs>
                <a:gs pos="42857">
                  <a:srgbClr val="474647">
                    <a:alpha val="7735"/>
                  </a:srgbClr>
                </a:gs>
                <a:gs pos="57143">
                  <a:srgbClr val="474647">
                    <a:alpha val="4363"/>
                  </a:srgbClr>
                </a:gs>
                <a:gs pos="71429">
                  <a:srgbClr val="474647">
                    <a:alpha val="2066"/>
                  </a:srgbClr>
                </a:gs>
                <a:gs pos="85714">
                  <a:srgbClr val="474647">
                    <a:alpha val="822"/>
                  </a:srgbClr>
                </a:gs>
                <a:gs pos="100000">
                  <a:srgbClr val="474647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10199230">
              <a:off x="1621877" y="1089277"/>
              <a:ext cx="68461" cy="18588"/>
            </a:xfrm>
            <a:prstGeom prst="ellipse">
              <a:avLst/>
            </a:prstGeom>
            <a:gradFill>
              <a:gsLst>
                <a:gs pos="0">
                  <a:srgbClr val="474747">
                    <a:alpha val="15764"/>
                  </a:srgbClr>
                </a:gs>
                <a:gs pos="14286">
                  <a:srgbClr val="474747">
                    <a:alpha val="14587"/>
                  </a:srgbClr>
                </a:gs>
                <a:gs pos="28571">
                  <a:srgbClr val="474747">
                    <a:alpha val="11523"/>
                  </a:srgbClr>
                </a:gs>
                <a:gs pos="42857">
                  <a:srgbClr val="474747">
                    <a:alpha val="7716"/>
                  </a:srgbClr>
                </a:gs>
                <a:gs pos="57143">
                  <a:srgbClr val="474747">
                    <a:alpha val="4352"/>
                  </a:srgbClr>
                </a:gs>
                <a:gs pos="71429">
                  <a:srgbClr val="474747">
                    <a:alpha val="2061"/>
                  </a:srgbClr>
                </a:gs>
                <a:gs pos="85714">
                  <a:srgbClr val="474747">
                    <a:alpha val="820"/>
                  </a:srgbClr>
                </a:gs>
                <a:gs pos="100000">
                  <a:srgbClr val="474747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9362314">
              <a:off x="2308829" y="1664439"/>
              <a:ext cx="229986" cy="945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-8703876">
              <a:off x="2430409" y="1808564"/>
              <a:ext cx="68461" cy="19011"/>
            </a:xfrm>
            <a:prstGeom prst="ellipse">
              <a:avLst/>
            </a:prstGeom>
            <a:gradFill>
              <a:gsLst>
                <a:gs pos="0">
                  <a:srgbClr val="A9A9A9">
                    <a:alpha val="15448"/>
                  </a:srgbClr>
                </a:gs>
                <a:gs pos="14286">
                  <a:srgbClr val="A9A9A9">
                    <a:alpha val="14293"/>
                  </a:srgbClr>
                </a:gs>
                <a:gs pos="28571">
                  <a:srgbClr val="A9A9A9">
                    <a:alpha val="11286"/>
                  </a:srgbClr>
                </a:gs>
                <a:gs pos="42857">
                  <a:srgbClr val="A9A9A9">
                    <a:alpha val="7554"/>
                  </a:srgbClr>
                </a:gs>
                <a:gs pos="57143">
                  <a:srgbClr val="A9A9A9">
                    <a:alpha val="4259"/>
                  </a:srgbClr>
                </a:gs>
                <a:gs pos="71429">
                  <a:srgbClr val="A9A9A9">
                    <a:alpha val="2017"/>
                  </a:srgbClr>
                </a:gs>
                <a:gs pos="85714">
                  <a:srgbClr val="A9A9A9">
                    <a:alpha val="802"/>
                  </a:srgbClr>
                </a:gs>
                <a:gs pos="100000">
                  <a:srgbClr val="A9A9A9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7338171">
              <a:off x="793704" y="2751116"/>
              <a:ext cx="68461" cy="17756"/>
            </a:xfrm>
            <a:prstGeom prst="ellipse">
              <a:avLst/>
            </a:prstGeom>
            <a:gradFill>
              <a:gsLst>
                <a:gs pos="0">
                  <a:srgbClr val="4A4A4A">
                    <a:alpha val="16383"/>
                  </a:srgbClr>
                </a:gs>
                <a:gs pos="14286">
                  <a:srgbClr val="4A4A4A">
                    <a:alpha val="15164"/>
                  </a:srgbClr>
                </a:gs>
                <a:gs pos="28571">
                  <a:srgbClr val="4A4A4A">
                    <a:alpha val="11987"/>
                  </a:srgbClr>
                </a:gs>
                <a:gs pos="42857">
                  <a:srgbClr val="4A4A4A">
                    <a:alpha val="8034"/>
                  </a:srgbClr>
                </a:gs>
                <a:gs pos="57143">
                  <a:srgbClr val="4A4A4A">
                    <a:alpha val="4535"/>
                  </a:srgbClr>
                </a:gs>
                <a:gs pos="71429">
                  <a:srgbClr val="4A4A4A">
                    <a:alpha val="2149"/>
                  </a:srgbClr>
                </a:gs>
                <a:gs pos="85714">
                  <a:srgbClr val="4A4A4A">
                    <a:alpha val="855"/>
                  </a:srgbClr>
                </a:gs>
                <a:gs pos="100000">
                  <a:srgbClr val="4A4A4A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-9789023">
              <a:off x="2348246" y="1950384"/>
              <a:ext cx="196589" cy="133215"/>
            </a:xfrm>
            <a:prstGeom prst="ellipse">
              <a:avLst/>
            </a:prstGeom>
            <a:gradFill>
              <a:gsLst>
                <a:gs pos="0">
                  <a:srgbClr val="FFFFFF">
                    <a:alpha val="32937"/>
                  </a:srgbClr>
                </a:gs>
                <a:gs pos="14286">
                  <a:srgbClr val="FFFFFF">
                    <a:alpha val="30734"/>
                  </a:srgbClr>
                </a:gs>
                <a:gs pos="28571">
                  <a:srgbClr val="FFFFFF">
                    <a:alpha val="24808"/>
                  </a:srgbClr>
                </a:gs>
                <a:gs pos="42857">
                  <a:srgbClr val="FFFFFF">
                    <a:alpha val="17057"/>
                  </a:srgbClr>
                </a:gs>
                <a:gs pos="57143">
                  <a:srgbClr val="FFFFFF">
                    <a:alpha val="9844"/>
                  </a:srgbClr>
                </a:gs>
                <a:gs pos="71429">
                  <a:srgbClr val="FFFFFF">
                    <a:alpha val="4735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10289118">
              <a:off x="2142639" y="2174608"/>
              <a:ext cx="335464" cy="110246"/>
            </a:xfrm>
            <a:prstGeom prst="ellipse">
              <a:avLst/>
            </a:prstGeom>
            <a:gradFill>
              <a:gsLst>
                <a:gs pos="0">
                  <a:srgbClr val="FFFFFF">
                    <a:alpha val="25460"/>
                  </a:srgbClr>
                </a:gs>
                <a:gs pos="14286">
                  <a:srgbClr val="FFFFFF">
                    <a:alpha val="23667"/>
                  </a:srgbClr>
                </a:gs>
                <a:gs pos="28571">
                  <a:srgbClr val="FFFFFF">
                    <a:alpha val="18917"/>
                  </a:srgbClr>
                </a:gs>
                <a:gs pos="42857">
                  <a:srgbClr val="FFFFFF">
                    <a:alpha val="12850"/>
                  </a:srgbClr>
                </a:gs>
                <a:gs pos="57143">
                  <a:srgbClr val="FFFFFF">
                    <a:alpha val="7338"/>
                  </a:srgbClr>
                </a:gs>
                <a:gs pos="71429">
                  <a:srgbClr val="FFFFFF">
                    <a:alpha val="3505"/>
                  </a:srgbClr>
                </a:gs>
                <a:gs pos="85714">
                  <a:srgbClr val="FFFFFF">
                    <a:alpha val="1401"/>
                  </a:srgbClr>
                </a:gs>
                <a:gs pos="100000">
                  <a:srgbClr val="FFFFFF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9951956">
              <a:off x="587492" y="964764"/>
              <a:ext cx="68461" cy="17817"/>
            </a:xfrm>
            <a:prstGeom prst="ellipse">
              <a:avLst/>
            </a:prstGeom>
            <a:gradFill>
              <a:gsLst>
                <a:gs pos="0">
                  <a:srgbClr val="3C3C3C">
                    <a:alpha val="16338"/>
                  </a:srgbClr>
                </a:gs>
                <a:gs pos="14286">
                  <a:srgbClr val="3C3C3C">
                    <a:alpha val="15122"/>
                  </a:srgbClr>
                </a:gs>
                <a:gs pos="28571">
                  <a:srgbClr val="3C3C3C">
                    <a:alpha val="11953"/>
                  </a:srgbClr>
                </a:gs>
                <a:gs pos="42857">
                  <a:srgbClr val="3C3C3C">
                    <a:alpha val="8011"/>
                  </a:srgbClr>
                </a:gs>
                <a:gs pos="57143">
                  <a:srgbClr val="3C3C3C">
                    <a:alpha val="4521"/>
                  </a:srgbClr>
                </a:gs>
                <a:gs pos="71429">
                  <a:srgbClr val="3C3C3C">
                    <a:alpha val="2142"/>
                  </a:srgbClr>
                </a:gs>
                <a:gs pos="85714">
                  <a:srgbClr val="3C3C3C">
                    <a:alpha val="853"/>
                  </a:srgbClr>
                </a:gs>
                <a:gs pos="100000">
                  <a:srgbClr val="3C3C3C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7118991">
              <a:off x="2681618" y="2276374"/>
              <a:ext cx="68461" cy="19082"/>
            </a:xfrm>
            <a:prstGeom prst="ellipse">
              <a:avLst/>
            </a:prstGeom>
            <a:gradFill>
              <a:gsLst>
                <a:gs pos="0">
                  <a:srgbClr val="161616">
                    <a:alpha val="15395"/>
                  </a:srgbClr>
                </a:gs>
                <a:gs pos="14286">
                  <a:srgbClr val="161616">
                    <a:alpha val="14243"/>
                  </a:srgbClr>
                </a:gs>
                <a:gs pos="28571">
                  <a:srgbClr val="161616">
                    <a:alpha val="11246"/>
                  </a:srgbClr>
                </a:gs>
                <a:gs pos="42857">
                  <a:srgbClr val="161616">
                    <a:alpha val="7527"/>
                  </a:srgbClr>
                </a:gs>
                <a:gs pos="57143">
                  <a:srgbClr val="161616">
                    <a:alpha val="4243"/>
                  </a:srgbClr>
                </a:gs>
                <a:gs pos="71429">
                  <a:srgbClr val="161616">
                    <a:alpha val="2009"/>
                  </a:srgbClr>
                </a:gs>
                <a:gs pos="85714">
                  <a:srgbClr val="161616">
                    <a:alpha val="799"/>
                  </a:srgbClr>
                </a:gs>
                <a:gs pos="100000">
                  <a:srgbClr val="161616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9916029">
              <a:off x="2375626" y="2535048"/>
              <a:ext cx="68461" cy="19102"/>
            </a:xfrm>
            <a:prstGeom prst="ellipse">
              <a:avLst/>
            </a:prstGeom>
            <a:gradFill>
              <a:gsLst>
                <a:gs pos="0">
                  <a:srgbClr val="131313">
                    <a:alpha val="15380"/>
                  </a:srgbClr>
                </a:gs>
                <a:gs pos="14286">
                  <a:srgbClr val="131313">
                    <a:alpha val="14229"/>
                  </a:srgbClr>
                </a:gs>
                <a:gs pos="28571">
                  <a:srgbClr val="131313">
                    <a:alpha val="11235"/>
                  </a:srgbClr>
                </a:gs>
                <a:gs pos="42857">
                  <a:srgbClr val="131313">
                    <a:alpha val="7519"/>
                  </a:srgbClr>
                </a:gs>
                <a:gs pos="57143">
                  <a:srgbClr val="131313">
                    <a:alpha val="4239"/>
                  </a:srgbClr>
                </a:gs>
                <a:gs pos="71429">
                  <a:srgbClr val="131313">
                    <a:alpha val="2007"/>
                  </a:srgbClr>
                </a:gs>
                <a:gs pos="85714">
                  <a:srgbClr val="131313">
                    <a:alpha val="799"/>
                  </a:srgbClr>
                </a:gs>
                <a:gs pos="100000">
                  <a:srgbClr val="131313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7318980">
              <a:off x="2315684" y="2290321"/>
              <a:ext cx="176873" cy="74467"/>
            </a:xfrm>
            <a:prstGeom prst="ellipse">
              <a:avLst/>
            </a:prstGeom>
            <a:gradFill>
              <a:gsLst>
                <a:gs pos="0">
                  <a:srgbClr val="D2D1D2">
                    <a:alpha val="21733"/>
                  </a:srgbClr>
                </a:gs>
                <a:gs pos="14286">
                  <a:srgbClr val="D2D1D2">
                    <a:alpha val="20166"/>
                  </a:srgbClr>
                </a:gs>
                <a:gs pos="28571">
                  <a:srgbClr val="D2D1D2">
                    <a:alpha val="16044"/>
                  </a:srgbClr>
                </a:gs>
                <a:gs pos="42857">
                  <a:srgbClr val="D2D1D2">
                    <a:alpha val="10837"/>
                  </a:srgbClr>
                </a:gs>
                <a:gs pos="57143">
                  <a:srgbClr val="D2D1D2">
                    <a:alpha val="6158"/>
                  </a:srgbClr>
                </a:gs>
                <a:gs pos="71429">
                  <a:srgbClr val="D2D1D2">
                    <a:alpha val="2931"/>
                  </a:srgbClr>
                </a:gs>
                <a:gs pos="85714">
                  <a:srgbClr val="D2D1D2">
                    <a:alpha val="1170"/>
                  </a:srgbClr>
                </a:gs>
                <a:gs pos="100000">
                  <a:srgbClr val="D2D1D2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5400000">
              <a:off x="1903805" y="2181447"/>
              <a:ext cx="38204" cy="38204"/>
            </a:xfrm>
            <a:prstGeom prst="ellipse">
              <a:avLst/>
            </a:prstGeom>
            <a:gradFill>
              <a:gsLst>
                <a:gs pos="0">
                  <a:srgbClr val="0B0B0B">
                    <a:alpha val="15379"/>
                  </a:srgbClr>
                </a:gs>
                <a:gs pos="14286">
                  <a:srgbClr val="0B0B0B">
                    <a:alpha val="14229"/>
                  </a:srgbClr>
                </a:gs>
                <a:gs pos="28571">
                  <a:srgbClr val="0B0B0B">
                    <a:alpha val="11235"/>
                  </a:srgbClr>
                </a:gs>
                <a:gs pos="42857">
                  <a:srgbClr val="0B0B0B">
                    <a:alpha val="7519"/>
                  </a:srgbClr>
                </a:gs>
                <a:gs pos="57143">
                  <a:srgbClr val="0B0B0B">
                    <a:alpha val="4239"/>
                  </a:srgbClr>
                </a:gs>
                <a:gs pos="71429">
                  <a:srgbClr val="0B0B0B">
                    <a:alpha val="2007"/>
                  </a:srgbClr>
                </a:gs>
                <a:gs pos="85714">
                  <a:srgbClr val="0B0B0B">
                    <a:alpha val="799"/>
                  </a:srgbClr>
                </a:gs>
                <a:gs pos="100000">
                  <a:srgbClr val="0B0B0B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8205247">
              <a:off x="2033698" y="1727213"/>
              <a:ext cx="68461" cy="19056"/>
            </a:xfrm>
            <a:prstGeom prst="ellipse">
              <a:avLst/>
            </a:prstGeom>
            <a:gradFill>
              <a:gsLst>
                <a:gs pos="0">
                  <a:srgbClr val="141414">
                    <a:alpha val="15414"/>
                  </a:srgbClr>
                </a:gs>
                <a:gs pos="14286">
                  <a:srgbClr val="141414">
                    <a:alpha val="14261"/>
                  </a:srgbClr>
                </a:gs>
                <a:gs pos="28571">
                  <a:srgbClr val="141414">
                    <a:alpha val="11261"/>
                  </a:srgbClr>
                </a:gs>
                <a:gs pos="42857">
                  <a:srgbClr val="141414">
                    <a:alpha val="7537"/>
                  </a:srgbClr>
                </a:gs>
                <a:gs pos="57143">
                  <a:srgbClr val="141414">
                    <a:alpha val="4249"/>
                  </a:srgbClr>
                </a:gs>
                <a:gs pos="71429">
                  <a:srgbClr val="141414">
                    <a:alpha val="2012"/>
                  </a:srgbClr>
                </a:gs>
                <a:gs pos="85714">
                  <a:srgbClr val="141414">
                    <a:alpha val="800"/>
                  </a:srgbClr>
                </a:gs>
                <a:gs pos="100000">
                  <a:srgbClr val="141414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8577301">
              <a:off x="2511203" y="2003525"/>
              <a:ext cx="215112" cy="1204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5400000">
              <a:off x="2693311" y="1788354"/>
              <a:ext cx="38244" cy="38244"/>
            </a:xfrm>
            <a:prstGeom prst="ellipse">
              <a:avLst/>
            </a:prstGeom>
            <a:gradFill>
              <a:gsLst>
                <a:gs pos="0">
                  <a:srgbClr val="060606">
                    <a:alpha val="15365"/>
                  </a:srgbClr>
                </a:gs>
                <a:gs pos="14286">
                  <a:srgbClr val="060606">
                    <a:alpha val="14215"/>
                  </a:srgbClr>
                </a:gs>
                <a:gs pos="28571">
                  <a:srgbClr val="060606">
                    <a:alpha val="11224"/>
                  </a:srgbClr>
                </a:gs>
                <a:gs pos="42857">
                  <a:srgbClr val="060606">
                    <a:alpha val="7512"/>
                  </a:srgbClr>
                </a:gs>
                <a:gs pos="57143">
                  <a:srgbClr val="060606">
                    <a:alpha val="4235"/>
                  </a:srgbClr>
                </a:gs>
                <a:gs pos="71429">
                  <a:srgbClr val="060606">
                    <a:alpha val="2005"/>
                  </a:srgbClr>
                </a:gs>
                <a:gs pos="85714">
                  <a:srgbClr val="060606">
                    <a:alpha val="798"/>
                  </a:srgbClr>
                </a:gs>
                <a:gs pos="100000">
                  <a:srgbClr val="060606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6512908">
              <a:off x="2227432" y="1912173"/>
              <a:ext cx="170928" cy="142509"/>
            </a:xfrm>
            <a:prstGeom prst="ellipse">
              <a:avLst/>
            </a:prstGeom>
            <a:gradFill>
              <a:gsLst>
                <a:gs pos="0">
                  <a:srgbClr val="FFFFFF">
                    <a:alpha val="27788"/>
                  </a:srgbClr>
                </a:gs>
                <a:gs pos="14286">
                  <a:srgbClr val="FFFFFF">
                    <a:alpha val="25861"/>
                  </a:srgbClr>
                </a:gs>
                <a:gs pos="28571">
                  <a:srgbClr val="FFFFFF">
                    <a:alpha val="20732"/>
                  </a:srgbClr>
                </a:gs>
                <a:gs pos="42857">
                  <a:srgbClr val="FFFFFF">
                    <a:alpha val="14135"/>
                  </a:srgbClr>
                </a:gs>
                <a:gs pos="57143">
                  <a:srgbClr val="FFFFFF">
                    <a:alpha val="8097"/>
                  </a:srgbClr>
                </a:gs>
                <a:gs pos="71429">
                  <a:srgbClr val="FFFFFF">
                    <a:alpha val="3876"/>
                  </a:srgbClr>
                </a:gs>
                <a:gs pos="85714">
                  <a:srgbClr val="FFFFFF">
                    <a:alpha val="1551"/>
                  </a:srgbClr>
                </a:gs>
                <a:gs pos="100000">
                  <a:srgbClr val="FFFFFF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-9077712">
              <a:off x="2160591" y="1801758"/>
              <a:ext cx="190237" cy="53980"/>
            </a:xfrm>
            <a:prstGeom prst="ellipse">
              <a:avLst/>
            </a:prstGeom>
            <a:gradFill>
              <a:gsLst>
                <a:gs pos="0">
                  <a:srgbClr val="79797A">
                    <a:alpha val="6703"/>
                  </a:srgbClr>
                </a:gs>
                <a:gs pos="14286">
                  <a:srgbClr val="79797A">
                    <a:alpha val="6178"/>
                  </a:srgbClr>
                </a:gs>
                <a:gs pos="28571">
                  <a:srgbClr val="79797A">
                    <a:alpha val="4831"/>
                  </a:srgbClr>
                </a:gs>
                <a:gs pos="42857">
                  <a:srgbClr val="79797A">
                    <a:alpha val="3196"/>
                  </a:srgbClr>
                </a:gs>
                <a:gs pos="57143">
                  <a:srgbClr val="79797A">
                    <a:alpha val="1784"/>
                  </a:srgbClr>
                </a:gs>
                <a:gs pos="71429">
                  <a:srgbClr val="79797A">
                    <a:alpha val="839"/>
                  </a:srgbClr>
                </a:gs>
                <a:gs pos="85714">
                  <a:srgbClr val="79797A">
                    <a:alpha val="333"/>
                  </a:srgbClr>
                </a:gs>
                <a:gs pos="100000">
                  <a:srgbClr val="79797A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9874963">
              <a:off x="2092435" y="1792738"/>
              <a:ext cx="202476" cy="115377"/>
            </a:xfrm>
            <a:prstGeom prst="ellipse">
              <a:avLst/>
            </a:prstGeom>
            <a:gradFill>
              <a:gsLst>
                <a:gs pos="0">
                  <a:srgbClr val="F1F1F1">
                    <a:alpha val="32922"/>
                  </a:srgbClr>
                </a:gs>
                <a:gs pos="14286">
                  <a:srgbClr val="F1F1F1">
                    <a:alpha val="30720"/>
                  </a:srgbClr>
                </a:gs>
                <a:gs pos="28571">
                  <a:srgbClr val="F1F1F1">
                    <a:alpha val="24796"/>
                  </a:srgbClr>
                </a:gs>
                <a:gs pos="42857">
                  <a:srgbClr val="F1F1F1">
                    <a:alpha val="17049"/>
                  </a:srgbClr>
                </a:gs>
                <a:gs pos="57143">
                  <a:srgbClr val="F1F1F1">
                    <a:alpha val="9839"/>
                  </a:srgbClr>
                </a:gs>
                <a:gs pos="71429">
                  <a:srgbClr val="F1F1F1">
                    <a:alpha val="4732"/>
                  </a:srgbClr>
                </a:gs>
                <a:gs pos="85714">
                  <a:srgbClr val="F1F1F1">
                    <a:alpha val="1899"/>
                  </a:srgbClr>
                </a:gs>
                <a:gs pos="100000">
                  <a:srgbClr val="F1F1F1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10218747">
              <a:off x="2473319" y="1814247"/>
              <a:ext cx="169122" cy="127619"/>
            </a:xfrm>
            <a:prstGeom prst="ellipse">
              <a:avLst/>
            </a:prstGeom>
            <a:gradFill>
              <a:gsLst>
                <a:gs pos="0">
                  <a:srgbClr val="FFFFFF">
                    <a:alpha val="32933"/>
                  </a:srgbClr>
                </a:gs>
                <a:gs pos="14286">
                  <a:srgbClr val="FFFFFF">
                    <a:alpha val="30731"/>
                  </a:srgbClr>
                </a:gs>
                <a:gs pos="28571">
                  <a:srgbClr val="FFFFFF">
                    <a:alpha val="24805"/>
                  </a:srgbClr>
                </a:gs>
                <a:gs pos="42857">
                  <a:srgbClr val="FFFFFF">
                    <a:alpha val="17055"/>
                  </a:srgbClr>
                </a:gs>
                <a:gs pos="57143">
                  <a:srgbClr val="FFFFFF">
                    <a:alpha val="9843"/>
                  </a:srgbClr>
                </a:gs>
                <a:gs pos="71429">
                  <a:srgbClr val="FFFFFF">
                    <a:alpha val="4734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7504350">
              <a:off x="2805968" y="3427190"/>
              <a:ext cx="230751" cy="116132"/>
            </a:xfrm>
            <a:prstGeom prst="ellipse">
              <a:avLst/>
            </a:prstGeom>
            <a:gradFill>
              <a:gsLst>
                <a:gs pos="0">
                  <a:srgbClr val="C0C0BE">
                    <a:alpha val="19598"/>
                  </a:srgbClr>
                </a:gs>
                <a:gs pos="14286">
                  <a:srgbClr val="C0C0BE">
                    <a:alpha val="18167"/>
                  </a:srgbClr>
                </a:gs>
                <a:gs pos="28571">
                  <a:srgbClr val="C0C0BE">
                    <a:alpha val="14416"/>
                  </a:srgbClr>
                </a:gs>
                <a:gs pos="42857">
                  <a:srgbClr val="C0C0BE">
                    <a:alpha val="9707"/>
                  </a:srgbClr>
                </a:gs>
                <a:gs pos="57143">
                  <a:srgbClr val="C0C0BE">
                    <a:alpha val="5501"/>
                  </a:srgbClr>
                </a:gs>
                <a:gs pos="71429">
                  <a:srgbClr val="C0C0BE">
                    <a:alpha val="2614"/>
                  </a:srgbClr>
                </a:gs>
                <a:gs pos="85714">
                  <a:srgbClr val="C0C0BE">
                    <a:alpha val="1042"/>
                  </a:srgbClr>
                </a:gs>
                <a:gs pos="100000">
                  <a:srgbClr val="C0C0BE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5476878">
              <a:off x="1752605" y="667047"/>
              <a:ext cx="173259" cy="105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6770321">
              <a:off x="1886509" y="2030040"/>
              <a:ext cx="197105" cy="74840"/>
            </a:xfrm>
            <a:prstGeom prst="ellipse">
              <a:avLst/>
            </a:prstGeom>
            <a:gradFill>
              <a:gsLst>
                <a:gs pos="0">
                  <a:srgbClr val="000000">
                    <a:alpha val="31824"/>
                  </a:srgbClr>
                </a:gs>
                <a:gs pos="14286">
                  <a:srgbClr val="000000">
                    <a:alpha val="29679"/>
                  </a:srgbClr>
                </a:gs>
                <a:gs pos="28571">
                  <a:srgbClr val="000000">
                    <a:alpha val="23920"/>
                  </a:srgbClr>
                </a:gs>
                <a:gs pos="42857">
                  <a:srgbClr val="000000">
                    <a:alpha val="16416"/>
                  </a:srgbClr>
                </a:gs>
                <a:gs pos="57143">
                  <a:srgbClr val="000000">
                    <a:alpha val="9458"/>
                  </a:srgbClr>
                </a:gs>
                <a:gs pos="71429">
                  <a:srgbClr val="000000">
                    <a:alpha val="4544"/>
                  </a:srgbClr>
                </a:gs>
                <a:gs pos="85714">
                  <a:srgbClr val="000000">
                    <a:alpha val="1822"/>
                  </a:srgbClr>
                </a:gs>
                <a:gs pos="100000">
                  <a:srgbClr val="00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7594512">
              <a:off x="2395901" y="2211574"/>
              <a:ext cx="224176" cy="80165"/>
            </a:xfrm>
            <a:prstGeom prst="ellipse">
              <a:avLst/>
            </a:prstGeom>
            <a:gradFill>
              <a:gsLst>
                <a:gs pos="0">
                  <a:srgbClr val="FFFFFF">
                    <a:alpha val="10744"/>
                  </a:srgbClr>
                </a:gs>
                <a:gs pos="14286">
                  <a:srgbClr val="FFFFFF">
                    <a:alpha val="9920"/>
                  </a:srgbClr>
                </a:gs>
                <a:gs pos="28571">
                  <a:srgbClr val="FFFFFF">
                    <a:alpha val="7791"/>
                  </a:srgbClr>
                </a:gs>
                <a:gs pos="42857">
                  <a:srgbClr val="FFFFFF">
                    <a:alpha val="5182"/>
                  </a:srgbClr>
                </a:gs>
                <a:gs pos="57143">
                  <a:srgbClr val="FFFFFF">
                    <a:alpha val="2905"/>
                  </a:srgbClr>
                </a:gs>
                <a:gs pos="71429">
                  <a:srgbClr val="FFFFFF">
                    <a:alpha val="1371"/>
                  </a:srgbClr>
                </a:gs>
                <a:gs pos="85714">
                  <a:srgbClr val="FFFFFF">
                    <a:alpha val="544"/>
                  </a:srgbClr>
                </a:gs>
                <a:gs pos="100000">
                  <a:srgbClr val="FFFFFF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10723293">
              <a:off x="2624781" y="2209341"/>
              <a:ext cx="186496" cy="98915"/>
            </a:xfrm>
            <a:prstGeom prst="ellipse">
              <a:avLst/>
            </a:prstGeom>
            <a:gradFill>
              <a:gsLst>
                <a:gs pos="0">
                  <a:srgbClr val="000000">
                    <a:alpha val="26529"/>
                  </a:srgbClr>
                </a:gs>
                <a:gs pos="14286">
                  <a:srgbClr val="000000">
                    <a:alpha val="24674"/>
                  </a:srgbClr>
                </a:gs>
                <a:gs pos="28571">
                  <a:srgbClr val="000000">
                    <a:alpha val="19748"/>
                  </a:srgbClr>
                </a:gs>
                <a:gs pos="42857">
                  <a:srgbClr val="000000">
                    <a:alpha val="13438"/>
                  </a:srgbClr>
                </a:gs>
                <a:gs pos="57143">
                  <a:srgbClr val="000000">
                    <a:alpha val="7685"/>
                  </a:srgbClr>
                </a:gs>
                <a:gs pos="71429">
                  <a:srgbClr val="000000">
                    <a:alpha val="3674"/>
                  </a:srgbClr>
                </a:gs>
                <a:gs pos="85714">
                  <a:srgbClr val="000000">
                    <a:alpha val="1469"/>
                  </a:srgbClr>
                </a:gs>
                <a:gs pos="100000">
                  <a:srgbClr val="0000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5441298">
              <a:off x="2106535" y="2187961"/>
              <a:ext cx="329376" cy="96970"/>
            </a:xfrm>
            <a:prstGeom prst="ellipse">
              <a:avLst/>
            </a:prstGeom>
            <a:gradFill>
              <a:gsLst>
                <a:gs pos="0">
                  <a:srgbClr val="FFFFFF">
                    <a:alpha val="21856"/>
                  </a:srgbClr>
                </a:gs>
                <a:gs pos="14286">
                  <a:srgbClr val="FFFFFF">
                    <a:alpha val="20282"/>
                  </a:srgbClr>
                </a:gs>
                <a:gs pos="28571">
                  <a:srgbClr val="FFFFFF">
                    <a:alpha val="16138"/>
                  </a:srgbClr>
                </a:gs>
                <a:gs pos="42857">
                  <a:srgbClr val="FFFFFF">
                    <a:alpha val="10903"/>
                  </a:srgbClr>
                </a:gs>
                <a:gs pos="57143">
                  <a:srgbClr val="FFFFFF">
                    <a:alpha val="6196"/>
                  </a:srgbClr>
                </a:gs>
                <a:gs pos="71429">
                  <a:srgbClr val="FFFFFF">
                    <a:alpha val="2950"/>
                  </a:srgbClr>
                </a:gs>
                <a:gs pos="85714">
                  <a:srgbClr val="FFFFFF">
                    <a:alpha val="1177"/>
                  </a:srgbClr>
                </a:gs>
                <a:gs pos="100000">
                  <a:srgbClr val="FFFF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7424940">
              <a:off x="1226813" y="160868"/>
              <a:ext cx="211683" cy="142968"/>
            </a:xfrm>
            <a:prstGeom prst="ellipse">
              <a:avLst/>
            </a:prstGeom>
            <a:gradFill>
              <a:gsLst>
                <a:gs pos="0">
                  <a:srgbClr val="B3B4B4">
                    <a:alpha val="17320"/>
                  </a:srgbClr>
                </a:gs>
                <a:gs pos="14286">
                  <a:srgbClr val="B3B4B4">
                    <a:alpha val="16038"/>
                  </a:srgbClr>
                </a:gs>
                <a:gs pos="28571">
                  <a:srgbClr val="B3B4B4">
                    <a:alpha val="12692"/>
                  </a:srgbClr>
                </a:gs>
                <a:gs pos="42857">
                  <a:srgbClr val="B3B4B4">
                    <a:alpha val="8518"/>
                  </a:srgbClr>
                </a:gs>
                <a:gs pos="57143">
                  <a:srgbClr val="B3B4B4">
                    <a:alpha val="4813"/>
                  </a:srgbClr>
                </a:gs>
                <a:gs pos="71429">
                  <a:srgbClr val="B3B4B4">
                    <a:alpha val="2283"/>
                  </a:srgbClr>
                </a:gs>
                <a:gs pos="85714">
                  <a:srgbClr val="B3B4B4">
                    <a:alpha val="909"/>
                  </a:srgbClr>
                </a:gs>
                <a:gs pos="100000">
                  <a:srgbClr val="B3B4B4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8985736">
              <a:off x="-9152" y="2802038"/>
              <a:ext cx="230338" cy="104976"/>
            </a:xfrm>
            <a:prstGeom prst="ellipse">
              <a:avLst/>
            </a:prstGeom>
            <a:gradFill>
              <a:gsLst>
                <a:gs pos="0">
                  <a:srgbClr val="B1B1B3">
                    <a:alpha val="9783"/>
                  </a:srgbClr>
                </a:gs>
                <a:gs pos="14286">
                  <a:srgbClr val="B1B1B3">
                    <a:alpha val="9028"/>
                  </a:srgbClr>
                </a:gs>
                <a:gs pos="28571">
                  <a:srgbClr val="B1B1B3">
                    <a:alpha val="7084"/>
                  </a:srgbClr>
                </a:gs>
                <a:gs pos="42857">
                  <a:srgbClr val="B1B1B3">
                    <a:alpha val="4705"/>
                  </a:srgbClr>
                </a:gs>
                <a:gs pos="57143">
                  <a:srgbClr val="B1B1B3">
                    <a:alpha val="2635"/>
                  </a:srgbClr>
                </a:gs>
                <a:gs pos="71429">
                  <a:srgbClr val="B1B1B3">
                    <a:alpha val="1242"/>
                  </a:srgbClr>
                </a:gs>
                <a:gs pos="85714">
                  <a:srgbClr val="B1B1B3">
                    <a:alpha val="493"/>
                  </a:srgbClr>
                </a:gs>
                <a:gs pos="100000">
                  <a:srgbClr val="B1B1B3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4981464">
              <a:off x="2684656" y="290379"/>
              <a:ext cx="410201" cy="126049"/>
            </a:xfrm>
            <a:prstGeom prst="ellipse">
              <a:avLst/>
            </a:prstGeom>
            <a:gradFill>
              <a:gsLst>
                <a:gs pos="0">
                  <a:srgbClr val="ABAAAC">
                    <a:alpha val="26572"/>
                  </a:srgbClr>
                </a:gs>
                <a:gs pos="14286">
                  <a:srgbClr val="ABAAAC">
                    <a:alpha val="24715"/>
                  </a:srgbClr>
                </a:gs>
                <a:gs pos="28571">
                  <a:srgbClr val="ABAAAC">
                    <a:alpha val="19782"/>
                  </a:srgbClr>
                </a:gs>
                <a:gs pos="42857">
                  <a:srgbClr val="ABAAAC">
                    <a:alpha val="13461"/>
                  </a:srgbClr>
                </a:gs>
                <a:gs pos="57143">
                  <a:srgbClr val="ABAAAC">
                    <a:alpha val="7699"/>
                  </a:srgbClr>
                </a:gs>
                <a:gs pos="71429">
                  <a:srgbClr val="ABAAAC">
                    <a:alpha val="3681"/>
                  </a:srgbClr>
                </a:gs>
                <a:gs pos="85714">
                  <a:srgbClr val="ABAAAC">
                    <a:alpha val="1472"/>
                  </a:srgbClr>
                </a:gs>
                <a:gs pos="100000">
                  <a:srgbClr val="ABAAAC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-10142956">
              <a:off x="1080037" y="3009759"/>
              <a:ext cx="308740" cy="122939"/>
            </a:xfrm>
            <a:prstGeom prst="ellipse">
              <a:avLst/>
            </a:prstGeom>
            <a:gradFill>
              <a:gsLst>
                <a:gs pos="0">
                  <a:srgbClr val="000000">
                    <a:alpha val="18487"/>
                  </a:srgbClr>
                </a:gs>
                <a:gs pos="14286">
                  <a:srgbClr val="000000">
                    <a:alpha val="17128"/>
                  </a:srgbClr>
                </a:gs>
                <a:gs pos="28571">
                  <a:srgbClr val="000000">
                    <a:alpha val="13573"/>
                  </a:srgbClr>
                </a:gs>
                <a:gs pos="42857">
                  <a:srgbClr val="000000">
                    <a:alpha val="9124"/>
                  </a:srgbClr>
                </a:gs>
                <a:gs pos="57143">
                  <a:srgbClr val="000000">
                    <a:alpha val="5164"/>
                  </a:srgbClr>
                </a:gs>
                <a:gs pos="71429">
                  <a:srgbClr val="000000">
                    <a:alpha val="2451"/>
                  </a:srgbClr>
                </a:gs>
                <a:gs pos="85714">
                  <a:srgbClr val="000000">
                    <a:alpha val="977"/>
                  </a:srgbClr>
                </a:gs>
                <a:gs pos="100000">
                  <a:srgbClr val="0000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-10243908">
              <a:off x="993193" y="2000856"/>
              <a:ext cx="630806" cy="120181"/>
            </a:xfrm>
            <a:prstGeom prst="ellipse">
              <a:avLst/>
            </a:prstGeom>
            <a:gradFill>
              <a:gsLst>
                <a:gs pos="0">
                  <a:srgbClr val="828283">
                    <a:alpha val="31710"/>
                  </a:srgbClr>
                </a:gs>
                <a:gs pos="14286">
                  <a:srgbClr val="828283">
                    <a:alpha val="29571"/>
                  </a:srgbClr>
                </a:gs>
                <a:gs pos="28571">
                  <a:srgbClr val="828283">
                    <a:alpha val="23829"/>
                  </a:srgbClr>
                </a:gs>
                <a:gs pos="42857">
                  <a:srgbClr val="828283">
                    <a:alpha val="16351"/>
                  </a:srgbClr>
                </a:gs>
                <a:gs pos="57143">
                  <a:srgbClr val="828283">
                    <a:alpha val="9419"/>
                  </a:srgbClr>
                </a:gs>
                <a:gs pos="71429">
                  <a:srgbClr val="828283">
                    <a:alpha val="4525"/>
                  </a:srgbClr>
                </a:gs>
                <a:gs pos="85714">
                  <a:srgbClr val="828283">
                    <a:alpha val="1814"/>
                  </a:srgbClr>
                </a:gs>
                <a:gs pos="100000">
                  <a:srgbClr val="828283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7874040">
              <a:off x="682846" y="705529"/>
              <a:ext cx="276723" cy="231574"/>
            </a:xfrm>
            <a:prstGeom prst="ellipse">
              <a:avLst/>
            </a:prstGeom>
            <a:gradFill>
              <a:gsLst>
                <a:gs pos="0">
                  <a:srgbClr val="C0C0C1">
                    <a:alpha val="10902"/>
                  </a:srgbClr>
                </a:gs>
                <a:gs pos="14286">
                  <a:srgbClr val="C0C0C1">
                    <a:alpha val="10066"/>
                  </a:srgbClr>
                </a:gs>
                <a:gs pos="28571">
                  <a:srgbClr val="C0C0C1">
                    <a:alpha val="7907"/>
                  </a:srgbClr>
                </a:gs>
                <a:gs pos="42857">
                  <a:srgbClr val="C0C0C1">
                    <a:alpha val="5260"/>
                  </a:srgbClr>
                </a:gs>
                <a:gs pos="57143">
                  <a:srgbClr val="C0C0C1">
                    <a:alpha val="2950"/>
                  </a:srgbClr>
                </a:gs>
                <a:gs pos="71429">
                  <a:srgbClr val="C0C0C1">
                    <a:alpha val="1392"/>
                  </a:srgbClr>
                </a:gs>
                <a:gs pos="85714">
                  <a:srgbClr val="C0C0C1">
                    <a:alpha val="553"/>
                  </a:srgbClr>
                </a:gs>
                <a:gs pos="100000">
                  <a:srgbClr val="C0C0C1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10190090">
              <a:off x="413732" y="607246"/>
              <a:ext cx="369081" cy="142216"/>
            </a:xfrm>
            <a:prstGeom prst="ellipse">
              <a:avLst/>
            </a:prstGeom>
            <a:gradFill>
              <a:gsLst>
                <a:gs pos="0">
                  <a:srgbClr val="909391">
                    <a:alpha val="17484"/>
                  </a:srgbClr>
                </a:gs>
                <a:gs pos="14286">
                  <a:srgbClr val="909391">
                    <a:alpha val="16191"/>
                  </a:srgbClr>
                </a:gs>
                <a:gs pos="28571">
                  <a:srgbClr val="909391">
                    <a:alpha val="12816"/>
                  </a:srgbClr>
                </a:gs>
                <a:gs pos="42857">
                  <a:srgbClr val="909391">
                    <a:alpha val="8603"/>
                  </a:srgbClr>
                </a:gs>
                <a:gs pos="57143">
                  <a:srgbClr val="909391">
                    <a:alpha val="4862"/>
                  </a:srgbClr>
                </a:gs>
                <a:gs pos="71429">
                  <a:srgbClr val="909391">
                    <a:alpha val="2306"/>
                  </a:srgbClr>
                </a:gs>
                <a:gs pos="85714">
                  <a:srgbClr val="909391">
                    <a:alpha val="918"/>
                  </a:srgbClr>
                </a:gs>
                <a:gs pos="100000">
                  <a:srgbClr val="909391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3741746">
              <a:off x="400229" y="79195"/>
              <a:ext cx="359228" cy="181926"/>
            </a:xfrm>
            <a:prstGeom prst="ellipse">
              <a:avLst/>
            </a:prstGeom>
            <a:gradFill>
              <a:gsLst>
                <a:gs pos="0">
                  <a:srgbClr val="9F9E9F">
                    <a:alpha val="20871"/>
                  </a:srgbClr>
                </a:gs>
                <a:gs pos="14286">
                  <a:srgbClr val="9F9E9F">
                    <a:alpha val="19359"/>
                  </a:srgbClr>
                </a:gs>
                <a:gs pos="28571">
                  <a:srgbClr val="9F9E9F">
                    <a:alpha val="15385"/>
                  </a:srgbClr>
                </a:gs>
                <a:gs pos="42857">
                  <a:srgbClr val="9F9E9F">
                    <a:alpha val="10379"/>
                  </a:srgbClr>
                </a:gs>
                <a:gs pos="57143">
                  <a:srgbClr val="9F9E9F">
                    <a:alpha val="5891"/>
                  </a:srgbClr>
                </a:gs>
                <a:gs pos="71429">
                  <a:srgbClr val="9F9E9F">
                    <a:alpha val="2802"/>
                  </a:srgbClr>
                </a:gs>
                <a:gs pos="85714">
                  <a:srgbClr val="9F9E9F">
                    <a:alpha val="1118"/>
                  </a:srgbClr>
                </a:gs>
                <a:gs pos="100000">
                  <a:srgbClr val="9F9E9F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4276031">
              <a:off x="2335108" y="2209045"/>
              <a:ext cx="220801" cy="1313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6"/>
                  </a:srgbClr>
                </a:gs>
                <a:gs pos="14286">
                  <a:srgbClr val="FFFFFF">
                    <a:alpha val="30762"/>
                  </a:srgbClr>
                </a:gs>
                <a:gs pos="28571">
                  <a:srgbClr val="FFFFFF">
                    <a:alpha val="24831"/>
                  </a:srgbClr>
                </a:gs>
                <a:gs pos="42857">
                  <a:srgbClr val="FFFFFF">
                    <a:alpha val="17074"/>
                  </a:srgbClr>
                </a:gs>
                <a:gs pos="57143">
                  <a:srgbClr val="FFFFFF">
                    <a:alpha val="9854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-9284017">
              <a:off x="2723361" y="3165966"/>
              <a:ext cx="159095" cy="140462"/>
            </a:xfrm>
            <a:prstGeom prst="ellipse">
              <a:avLst/>
            </a:prstGeom>
            <a:gradFill>
              <a:gsLst>
                <a:gs pos="0">
                  <a:srgbClr val="A3A6A5">
                    <a:alpha val="13854"/>
                  </a:srgbClr>
                </a:gs>
                <a:gs pos="14286">
                  <a:srgbClr val="A3A6A5">
                    <a:alpha val="12809"/>
                  </a:srgbClr>
                </a:gs>
                <a:gs pos="28571">
                  <a:srgbClr val="A3A6A5">
                    <a:alpha val="10096"/>
                  </a:srgbClr>
                </a:gs>
                <a:gs pos="42857">
                  <a:srgbClr val="A3A6A5">
                    <a:alpha val="6743"/>
                  </a:srgbClr>
                </a:gs>
                <a:gs pos="57143">
                  <a:srgbClr val="A3A6A5">
                    <a:alpha val="3794"/>
                  </a:srgbClr>
                </a:gs>
                <a:gs pos="71429">
                  <a:srgbClr val="A3A6A5">
                    <a:alpha val="1794"/>
                  </a:srgbClr>
                </a:gs>
                <a:gs pos="85714">
                  <a:srgbClr val="A3A6A5">
                    <a:alpha val="713"/>
                  </a:srgbClr>
                </a:gs>
                <a:gs pos="100000">
                  <a:srgbClr val="A3A6A5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10146100">
              <a:off x="582216" y="2152761"/>
              <a:ext cx="311721" cy="97257"/>
            </a:xfrm>
            <a:prstGeom prst="ellipse">
              <a:avLst/>
            </a:prstGeom>
            <a:gradFill>
              <a:gsLst>
                <a:gs pos="0">
                  <a:srgbClr val="B3B3B2">
                    <a:alpha val="5608"/>
                  </a:srgbClr>
                </a:gs>
                <a:gs pos="14286">
                  <a:srgbClr val="B3B3B2">
                    <a:alpha val="5166"/>
                  </a:srgbClr>
                </a:gs>
                <a:gs pos="28571">
                  <a:srgbClr val="B3B3B2">
                    <a:alpha val="4035"/>
                  </a:srgbClr>
                </a:gs>
                <a:gs pos="42857">
                  <a:srgbClr val="B3B3B2">
                    <a:alpha val="2665"/>
                  </a:srgbClr>
                </a:gs>
                <a:gs pos="57143">
                  <a:srgbClr val="B3B3B2">
                    <a:alpha val="1486"/>
                  </a:srgbClr>
                </a:gs>
                <a:gs pos="71429">
                  <a:srgbClr val="B3B3B2">
                    <a:alpha val="698"/>
                  </a:srgbClr>
                </a:gs>
                <a:gs pos="85714">
                  <a:srgbClr val="B3B3B2">
                    <a:alpha val="277"/>
                  </a:srgbClr>
                </a:gs>
                <a:gs pos="100000">
                  <a:srgbClr val="B3B3B2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5661427">
              <a:off x="-90124" y="2461609"/>
              <a:ext cx="292690" cy="229796"/>
            </a:xfrm>
            <a:prstGeom prst="ellipse">
              <a:avLst/>
            </a:prstGeom>
            <a:gradFill>
              <a:gsLst>
                <a:gs pos="0">
                  <a:srgbClr val="000000">
                    <a:alpha val="18110"/>
                  </a:srgbClr>
                </a:gs>
                <a:gs pos="14286">
                  <a:srgbClr val="000000">
                    <a:alpha val="16776"/>
                  </a:srgbClr>
                </a:gs>
                <a:gs pos="28571">
                  <a:srgbClr val="000000">
                    <a:alpha val="13288"/>
                  </a:srgbClr>
                </a:gs>
                <a:gs pos="42857">
                  <a:srgbClr val="000000">
                    <a:alpha val="8928"/>
                  </a:srgbClr>
                </a:gs>
                <a:gs pos="57143">
                  <a:srgbClr val="000000">
                    <a:alpha val="5050"/>
                  </a:srgbClr>
                </a:gs>
                <a:gs pos="71429">
                  <a:srgbClr val="000000">
                    <a:alpha val="2396"/>
                  </a:srgbClr>
                </a:gs>
                <a:gs pos="85714">
                  <a:srgbClr val="000000">
                    <a:alpha val="955"/>
                  </a:srgbClr>
                </a:gs>
                <a:gs pos="100000">
                  <a:srgbClr val="00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7567664">
              <a:off x="2819438" y="2684517"/>
              <a:ext cx="349852" cy="171999"/>
            </a:xfrm>
            <a:prstGeom prst="ellipse">
              <a:avLst/>
            </a:prstGeom>
            <a:gradFill>
              <a:gsLst>
                <a:gs pos="0">
                  <a:srgbClr val="B3B1AF">
                    <a:alpha val="19059"/>
                  </a:srgbClr>
                </a:gs>
                <a:gs pos="14286">
                  <a:srgbClr val="B3B1AF">
                    <a:alpha val="17662"/>
                  </a:srgbClr>
                </a:gs>
                <a:gs pos="28571">
                  <a:srgbClr val="B3B1AF">
                    <a:alpha val="14006"/>
                  </a:srgbClr>
                </a:gs>
                <a:gs pos="42857">
                  <a:srgbClr val="B3B1AF">
                    <a:alpha val="9424"/>
                  </a:srgbClr>
                </a:gs>
                <a:gs pos="57143">
                  <a:srgbClr val="B3B1AF">
                    <a:alpha val="5337"/>
                  </a:srgbClr>
                </a:gs>
                <a:gs pos="71429">
                  <a:srgbClr val="B3B1AF">
                    <a:alpha val="2534"/>
                  </a:srgbClr>
                </a:gs>
                <a:gs pos="85714">
                  <a:srgbClr val="B3B1AF">
                    <a:alpha val="1010"/>
                  </a:srgbClr>
                </a:gs>
                <a:gs pos="100000">
                  <a:srgbClr val="B3B1AF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-10757451">
              <a:off x="2125167" y="3334233"/>
              <a:ext cx="265348" cy="1178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9168886">
              <a:off x="2586572" y="2048699"/>
              <a:ext cx="469164" cy="89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-8450941">
              <a:off x="2664257" y="2273382"/>
              <a:ext cx="164972" cy="919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10538525">
              <a:off x="615613" y="1976111"/>
              <a:ext cx="326023" cy="97219"/>
            </a:xfrm>
            <a:prstGeom prst="ellipse">
              <a:avLst/>
            </a:prstGeom>
            <a:gradFill>
              <a:gsLst>
                <a:gs pos="0">
                  <a:srgbClr val="B3AFAF">
                    <a:alpha val="7052"/>
                  </a:srgbClr>
                </a:gs>
                <a:gs pos="14286">
                  <a:srgbClr val="B3AFAF">
                    <a:alpha val="6501"/>
                  </a:srgbClr>
                </a:gs>
                <a:gs pos="28571">
                  <a:srgbClr val="B3AFAF">
                    <a:alpha val="5085"/>
                  </a:srgbClr>
                </a:gs>
                <a:gs pos="42857">
                  <a:srgbClr val="B3AFAF">
                    <a:alpha val="3365"/>
                  </a:srgbClr>
                </a:gs>
                <a:gs pos="57143">
                  <a:srgbClr val="B3AFAF">
                    <a:alpha val="1879"/>
                  </a:srgbClr>
                </a:gs>
                <a:gs pos="71429">
                  <a:srgbClr val="B3AFAF">
                    <a:alpha val="884"/>
                  </a:srgbClr>
                </a:gs>
                <a:gs pos="85714">
                  <a:srgbClr val="B3AFAF">
                    <a:alpha val="350"/>
                  </a:srgbClr>
                </a:gs>
                <a:gs pos="100000">
                  <a:srgbClr val="B3AFAF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6891683">
              <a:off x="1963788" y="3210490"/>
              <a:ext cx="342922" cy="113913"/>
            </a:xfrm>
            <a:prstGeom prst="ellipse">
              <a:avLst/>
            </a:prstGeom>
            <a:gradFill>
              <a:gsLst>
                <a:gs pos="0">
                  <a:srgbClr val="000000">
                    <a:alpha val="22273"/>
                  </a:srgbClr>
                </a:gs>
                <a:gs pos="14286">
                  <a:srgbClr val="000000">
                    <a:alpha val="20673"/>
                  </a:srgbClr>
                </a:gs>
                <a:gs pos="28571">
                  <a:srgbClr val="000000">
                    <a:alpha val="16458"/>
                  </a:srgbClr>
                </a:gs>
                <a:gs pos="42857">
                  <a:srgbClr val="000000">
                    <a:alpha val="11125"/>
                  </a:srgbClr>
                </a:gs>
                <a:gs pos="57143">
                  <a:srgbClr val="000000">
                    <a:alpha val="6326"/>
                  </a:srgbClr>
                </a:gs>
                <a:gs pos="71429">
                  <a:srgbClr val="000000">
                    <a:alpha val="3013"/>
                  </a:srgbClr>
                </a:gs>
                <a:gs pos="85714">
                  <a:srgbClr val="000000">
                    <a:alpha val="1202"/>
                  </a:srgbClr>
                </a:gs>
                <a:gs pos="100000">
                  <a:srgbClr val="0000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-10361108">
              <a:off x="2854273" y="250845"/>
              <a:ext cx="293485" cy="85909"/>
            </a:xfrm>
            <a:prstGeom prst="ellipse">
              <a:avLst/>
            </a:prstGeom>
            <a:gradFill>
              <a:gsLst>
                <a:gs pos="0">
                  <a:srgbClr val="000000">
                    <a:alpha val="15461"/>
                  </a:srgbClr>
                </a:gs>
                <a:gs pos="14286">
                  <a:srgbClr val="000000">
                    <a:alpha val="14304"/>
                  </a:srgbClr>
                </a:gs>
                <a:gs pos="28571">
                  <a:srgbClr val="000000">
                    <a:alpha val="11295"/>
                  </a:srgbClr>
                </a:gs>
                <a:gs pos="42857">
                  <a:srgbClr val="000000">
                    <a:alpha val="7561"/>
                  </a:srgbClr>
                </a:gs>
                <a:gs pos="57143">
                  <a:srgbClr val="000000">
                    <a:alpha val="4263"/>
                  </a:srgbClr>
                </a:gs>
                <a:gs pos="71429">
                  <a:srgbClr val="000000">
                    <a:alpha val="2018"/>
                  </a:srgbClr>
                </a:gs>
                <a:gs pos="85714">
                  <a:srgbClr val="000000">
                    <a:alpha val="803"/>
                  </a:srgbClr>
                </a:gs>
                <a:gs pos="100000">
                  <a:srgbClr val="00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8095724">
              <a:off x="2080433" y="2069174"/>
              <a:ext cx="321700" cy="65413"/>
            </a:xfrm>
            <a:prstGeom prst="ellipse">
              <a:avLst/>
            </a:prstGeom>
            <a:gradFill>
              <a:gsLst>
                <a:gs pos="0">
                  <a:srgbClr val="FFFFFF">
                    <a:alpha val="18789"/>
                  </a:srgbClr>
                </a:gs>
                <a:gs pos="14286">
                  <a:srgbClr val="FFFFFF">
                    <a:alpha val="17411"/>
                  </a:srgbClr>
                </a:gs>
                <a:gs pos="28571">
                  <a:srgbClr val="FFFFFF">
                    <a:alpha val="13802"/>
                  </a:srgbClr>
                </a:gs>
                <a:gs pos="42857">
                  <a:srgbClr val="FFFFFF">
                    <a:alpha val="9283"/>
                  </a:srgbClr>
                </a:gs>
                <a:gs pos="57143">
                  <a:srgbClr val="FFFFFF">
                    <a:alpha val="5255"/>
                  </a:srgbClr>
                </a:gs>
                <a:gs pos="71429">
                  <a:srgbClr val="FFFFFF">
                    <a:alpha val="2495"/>
                  </a:srgbClr>
                </a:gs>
                <a:gs pos="85714">
                  <a:srgbClr val="FFFFFF">
                    <a:alpha val="994"/>
                  </a:srgbClr>
                </a:gs>
                <a:gs pos="100000">
                  <a:srgbClr val="FFFFFF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8701271">
              <a:off x="2078795" y="1981314"/>
              <a:ext cx="338735" cy="175148"/>
            </a:xfrm>
            <a:prstGeom prst="ellipse">
              <a:avLst/>
            </a:prstGeom>
            <a:gradFill>
              <a:gsLst>
                <a:gs pos="0">
                  <a:srgbClr val="FFFFFF">
                    <a:alpha val="25221"/>
                  </a:srgbClr>
                </a:gs>
                <a:gs pos="14286">
                  <a:srgbClr val="FFFFFF">
                    <a:alpha val="23442"/>
                  </a:srgbClr>
                </a:gs>
                <a:gs pos="28571">
                  <a:srgbClr val="FFFFFF">
                    <a:alpha val="18731"/>
                  </a:srgbClr>
                </a:gs>
                <a:gs pos="42857">
                  <a:srgbClr val="FFFFFF">
                    <a:alpha val="12719"/>
                  </a:srgbClr>
                </a:gs>
                <a:gs pos="57143">
                  <a:srgbClr val="FFFFFF">
                    <a:alpha val="7261"/>
                  </a:srgbClr>
                </a:gs>
                <a:gs pos="71429">
                  <a:srgbClr val="FFFFFF">
                    <a:alpha val="3467"/>
                  </a:srgbClr>
                </a:gs>
                <a:gs pos="85714">
                  <a:srgbClr val="FFFFFF">
                    <a:alpha val="1386"/>
                  </a:srgbClr>
                </a:gs>
                <a:gs pos="100000">
                  <a:srgbClr val="FFFFFF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10342543">
              <a:off x="2111159" y="2012842"/>
              <a:ext cx="338375" cy="148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54"/>
                  </a:srgbClr>
                </a:gs>
                <a:gs pos="14286">
                  <a:srgbClr val="FFFFFF">
                    <a:alpha val="30751"/>
                  </a:srgbClr>
                </a:gs>
                <a:gs pos="28571">
                  <a:srgbClr val="FFFFFF">
                    <a:alpha val="24822"/>
                  </a:srgbClr>
                </a:gs>
                <a:gs pos="42857">
                  <a:srgbClr val="FFFFFF">
                    <a:alpha val="17067"/>
                  </a:srgbClr>
                </a:gs>
                <a:gs pos="57143">
                  <a:srgbClr val="FFFFFF">
                    <a:alpha val="9850"/>
                  </a:srgbClr>
                </a:gs>
                <a:gs pos="71429">
                  <a:srgbClr val="FFFFFF">
                    <a:alpha val="4738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10194043">
              <a:off x="2071650" y="1959105"/>
              <a:ext cx="340705" cy="330508"/>
            </a:xfrm>
            <a:prstGeom prst="ellipse">
              <a:avLst/>
            </a:prstGeom>
            <a:gradFill>
              <a:gsLst>
                <a:gs pos="0">
                  <a:srgbClr val="FFFFFF">
                    <a:alpha val="23564"/>
                  </a:srgbClr>
                </a:gs>
                <a:gs pos="14286">
                  <a:srgbClr val="FFFFFF">
                    <a:alpha val="21885"/>
                  </a:srgbClr>
                </a:gs>
                <a:gs pos="28571">
                  <a:srgbClr val="FFFFFF">
                    <a:alpha val="17450"/>
                  </a:srgbClr>
                </a:gs>
                <a:gs pos="42857">
                  <a:srgbClr val="FFFFFF">
                    <a:alpha val="11820"/>
                  </a:srgbClr>
                </a:gs>
                <a:gs pos="57143">
                  <a:srgbClr val="FFFFFF">
                    <a:alpha val="6732"/>
                  </a:srgbClr>
                </a:gs>
                <a:gs pos="71429">
                  <a:srgbClr val="FFFFFF">
                    <a:alpha val="3210"/>
                  </a:srgbClr>
                </a:gs>
                <a:gs pos="85714">
                  <a:srgbClr val="FFFFFF">
                    <a:alpha val="1282"/>
                  </a:srgbClr>
                </a:gs>
                <a:gs pos="100000">
                  <a:srgbClr val="FFFFFF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6117259">
              <a:off x="2062942" y="2041640"/>
              <a:ext cx="342872" cy="130805"/>
            </a:xfrm>
            <a:prstGeom prst="ellipse">
              <a:avLst/>
            </a:prstGeom>
            <a:gradFill>
              <a:gsLst>
                <a:gs pos="0">
                  <a:srgbClr val="FFFFFF">
                    <a:alpha val="25636"/>
                  </a:srgbClr>
                </a:gs>
                <a:gs pos="14286">
                  <a:srgbClr val="FFFFFF">
                    <a:alpha val="23833"/>
                  </a:srgbClr>
                </a:gs>
                <a:gs pos="28571">
                  <a:srgbClr val="FFFFFF">
                    <a:alpha val="19054"/>
                  </a:srgbClr>
                </a:gs>
                <a:gs pos="42857">
                  <a:srgbClr val="FFFFFF">
                    <a:alpha val="12947"/>
                  </a:srgbClr>
                </a:gs>
                <a:gs pos="57143">
                  <a:srgbClr val="FFFFFF">
                    <a:alpha val="7395"/>
                  </a:srgbClr>
                </a:gs>
                <a:gs pos="71429">
                  <a:srgbClr val="FFFFFF">
                    <a:alpha val="3532"/>
                  </a:srgbClr>
                </a:gs>
                <a:gs pos="85714">
                  <a:srgbClr val="FFFFFF">
                    <a:alpha val="1412"/>
                  </a:srgbClr>
                </a:gs>
                <a:gs pos="100000">
                  <a:srgbClr val="FFFFFF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5946148">
              <a:off x="2057592" y="2037689"/>
              <a:ext cx="343272" cy="131671"/>
            </a:xfrm>
            <a:prstGeom prst="ellipse">
              <a:avLst/>
            </a:prstGeom>
            <a:gradFill>
              <a:gsLst>
                <a:gs pos="0">
                  <a:srgbClr val="FFFFFF">
                    <a:alpha val="24260"/>
                  </a:srgbClr>
                </a:gs>
                <a:gs pos="14286">
                  <a:srgbClr val="FFFFFF">
                    <a:alpha val="22538"/>
                  </a:srgbClr>
                </a:gs>
                <a:gs pos="28571">
                  <a:srgbClr val="FFFFFF">
                    <a:alpha val="17987"/>
                  </a:srgbClr>
                </a:gs>
                <a:gs pos="42857">
                  <a:srgbClr val="FFFFFF">
                    <a:alpha val="12196"/>
                  </a:srgbClr>
                </a:gs>
                <a:gs pos="57143">
                  <a:srgbClr val="FFFFFF">
                    <a:alpha val="6953"/>
                  </a:srgbClr>
                </a:gs>
                <a:gs pos="71429">
                  <a:srgbClr val="FFFFFF">
                    <a:alpha val="3317"/>
                  </a:srgbClr>
                </a:gs>
                <a:gs pos="85714">
                  <a:srgbClr val="FFFFFF">
                    <a:alpha val="1325"/>
                  </a:srgbClr>
                </a:gs>
                <a:gs pos="100000">
                  <a:srgbClr val="FFFFFF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6059963">
              <a:off x="2117551" y="2017888"/>
              <a:ext cx="343378" cy="327339"/>
            </a:xfrm>
            <a:prstGeom prst="ellipse">
              <a:avLst/>
            </a:prstGeom>
            <a:gradFill>
              <a:gsLst>
                <a:gs pos="0">
                  <a:srgbClr val="FFFFFF">
                    <a:alpha val="23796"/>
                  </a:srgbClr>
                </a:gs>
                <a:gs pos="14286">
                  <a:srgbClr val="FFFFFF">
                    <a:alpha val="22102"/>
                  </a:srgbClr>
                </a:gs>
                <a:gs pos="28571">
                  <a:srgbClr val="FFFFFF">
                    <a:alpha val="17629"/>
                  </a:srgbClr>
                </a:gs>
                <a:gs pos="42857">
                  <a:srgbClr val="FFFFFF">
                    <a:alpha val="11945"/>
                  </a:srgbClr>
                </a:gs>
                <a:gs pos="57143">
                  <a:srgbClr val="FFFFFF">
                    <a:alpha val="6806"/>
                  </a:srgbClr>
                </a:gs>
                <a:gs pos="71429">
                  <a:srgbClr val="FFFFFF">
                    <a:alpha val="3246"/>
                  </a:srgbClr>
                </a:gs>
                <a:gs pos="85714">
                  <a:srgbClr val="FFFFFF">
                    <a:alpha val="1296"/>
                  </a:srgbClr>
                </a:gs>
                <a:gs pos="100000">
                  <a:srgbClr val="FFFFFF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5400000">
              <a:off x="2259554" y="2029651"/>
              <a:ext cx="57820" cy="57820"/>
            </a:xfrm>
            <a:prstGeom prst="ellipse">
              <a:avLst/>
            </a:prstGeom>
            <a:gradFill>
              <a:gsLst>
                <a:gs pos="0">
                  <a:srgbClr val="DBDBDB">
                    <a:alpha val="14426"/>
                  </a:srgbClr>
                </a:gs>
                <a:gs pos="14286">
                  <a:srgbClr val="DBDBDB">
                    <a:alpha val="13341"/>
                  </a:srgbClr>
                </a:gs>
                <a:gs pos="28571">
                  <a:srgbClr val="DBDBDB">
                    <a:alpha val="10522"/>
                  </a:srgbClr>
                </a:gs>
                <a:gs pos="42857">
                  <a:srgbClr val="DBDBDB">
                    <a:alpha val="7033"/>
                  </a:srgbClr>
                </a:gs>
                <a:gs pos="57143">
                  <a:srgbClr val="DBDBDB">
                    <a:alpha val="3960"/>
                  </a:srgbClr>
                </a:gs>
                <a:gs pos="71429">
                  <a:srgbClr val="DBDBDB">
                    <a:alpha val="1874"/>
                  </a:srgbClr>
                </a:gs>
                <a:gs pos="85714">
                  <a:srgbClr val="DBDBDB">
                    <a:alpha val="745"/>
                  </a:srgbClr>
                </a:gs>
                <a:gs pos="100000">
                  <a:srgbClr val="DBDBDB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5400000">
              <a:off x="1916042" y="368079"/>
              <a:ext cx="30692" cy="30692"/>
            </a:xfrm>
            <a:prstGeom prst="ellipse">
              <a:avLst/>
            </a:prstGeom>
            <a:gradFill>
              <a:gsLst>
                <a:gs pos="0">
                  <a:srgbClr val="393939">
                    <a:alpha val="21354"/>
                  </a:srgbClr>
                </a:gs>
                <a:gs pos="14286">
                  <a:srgbClr val="393939">
                    <a:alpha val="19811"/>
                  </a:srgbClr>
                </a:gs>
                <a:gs pos="28571">
                  <a:srgbClr val="393939">
                    <a:alpha val="15754"/>
                  </a:srgbClr>
                </a:gs>
                <a:gs pos="42857">
                  <a:srgbClr val="393939">
                    <a:alpha val="10635"/>
                  </a:srgbClr>
                </a:gs>
                <a:gs pos="57143">
                  <a:srgbClr val="393939">
                    <a:alpha val="6040"/>
                  </a:srgbClr>
                </a:gs>
                <a:gs pos="71429">
                  <a:srgbClr val="393939">
                    <a:alpha val="2874"/>
                  </a:srgbClr>
                </a:gs>
                <a:gs pos="85714">
                  <a:srgbClr val="393939">
                    <a:alpha val="1147"/>
                  </a:srgbClr>
                </a:gs>
                <a:gs pos="100000">
                  <a:srgbClr val="393939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5400000">
              <a:off x="2935920" y="1289855"/>
              <a:ext cx="35999" cy="35999"/>
            </a:xfrm>
            <a:prstGeom prst="ellipse">
              <a:avLst/>
            </a:prstGeom>
            <a:gradFill>
              <a:gsLst>
                <a:gs pos="0">
                  <a:srgbClr val="4C4C4C">
                    <a:alpha val="20044"/>
                  </a:srgbClr>
                </a:gs>
                <a:gs pos="14286">
                  <a:srgbClr val="4C4C4C">
                    <a:alpha val="18584"/>
                  </a:srgbClr>
                </a:gs>
                <a:gs pos="28571">
                  <a:srgbClr val="4C4C4C">
                    <a:alpha val="14755"/>
                  </a:srgbClr>
                </a:gs>
                <a:gs pos="42857">
                  <a:srgbClr val="4C4C4C">
                    <a:alpha val="9941"/>
                  </a:srgbClr>
                </a:gs>
                <a:gs pos="57143">
                  <a:srgbClr val="4C4C4C">
                    <a:alpha val="5637"/>
                  </a:srgbClr>
                </a:gs>
                <a:gs pos="71429">
                  <a:srgbClr val="4C4C4C">
                    <a:alpha val="2679"/>
                  </a:srgbClr>
                </a:gs>
                <a:gs pos="85714">
                  <a:srgbClr val="4C4C4C">
                    <a:alpha val="1068"/>
                  </a:srgbClr>
                </a:gs>
                <a:gs pos="100000">
                  <a:srgbClr val="4C4C4C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5400000">
              <a:off x="2095461" y="1939981"/>
              <a:ext cx="61362" cy="61362"/>
            </a:xfrm>
            <a:prstGeom prst="ellipse">
              <a:avLst/>
            </a:prstGeom>
            <a:gradFill>
              <a:gsLst>
                <a:gs pos="0">
                  <a:srgbClr val="989999">
                    <a:alpha val="13478"/>
                  </a:srgbClr>
                </a:gs>
                <a:gs pos="14286">
                  <a:srgbClr val="989999">
                    <a:alpha val="12459"/>
                  </a:srgbClr>
                </a:gs>
                <a:gs pos="28571">
                  <a:srgbClr val="989999">
                    <a:alpha val="9816"/>
                  </a:srgbClr>
                </a:gs>
                <a:gs pos="42857">
                  <a:srgbClr val="989999">
                    <a:alpha val="6552"/>
                  </a:srgbClr>
                </a:gs>
                <a:gs pos="57143">
                  <a:srgbClr val="989999">
                    <a:alpha val="3685"/>
                  </a:srgbClr>
                </a:gs>
                <a:gs pos="71429">
                  <a:srgbClr val="989999">
                    <a:alpha val="1742"/>
                  </a:srgbClr>
                </a:gs>
                <a:gs pos="85714">
                  <a:srgbClr val="989999">
                    <a:alpha val="693"/>
                  </a:srgbClr>
                </a:gs>
                <a:gs pos="100000">
                  <a:srgbClr val="989999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5400000">
              <a:off x="1871122" y="-8768"/>
              <a:ext cx="42219" cy="42219"/>
            </a:xfrm>
            <a:prstGeom prst="ellipse">
              <a:avLst/>
            </a:prstGeom>
            <a:gradFill>
              <a:gsLst>
                <a:gs pos="0">
                  <a:srgbClr val="545454">
                    <a:alpha val="18482"/>
                  </a:srgbClr>
                </a:gs>
                <a:gs pos="14286">
                  <a:srgbClr val="545454">
                    <a:alpha val="17123"/>
                  </a:srgbClr>
                </a:gs>
                <a:gs pos="28571">
                  <a:srgbClr val="545454">
                    <a:alpha val="13569"/>
                  </a:srgbClr>
                </a:gs>
                <a:gs pos="42857">
                  <a:srgbClr val="545454">
                    <a:alpha val="9122"/>
                  </a:srgbClr>
                </a:gs>
                <a:gs pos="57143">
                  <a:srgbClr val="545454">
                    <a:alpha val="5162"/>
                  </a:srgbClr>
                </a:gs>
                <a:gs pos="71429">
                  <a:srgbClr val="545454">
                    <a:alpha val="2450"/>
                  </a:srgbClr>
                </a:gs>
                <a:gs pos="85714">
                  <a:srgbClr val="545454">
                    <a:alpha val="976"/>
                  </a:srgbClr>
                </a:gs>
                <a:gs pos="100000">
                  <a:srgbClr val="545454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5400000">
              <a:off x="2934499" y="1295078"/>
              <a:ext cx="41369" cy="41369"/>
            </a:xfrm>
            <a:prstGeom prst="ellipse">
              <a:avLst/>
            </a:prstGeom>
            <a:gradFill>
              <a:gsLst>
                <a:gs pos="0">
                  <a:srgbClr val="4B4B4B">
                    <a:alpha val="18697"/>
                  </a:srgbClr>
                </a:gs>
                <a:gs pos="14286">
                  <a:srgbClr val="4B4B4B">
                    <a:alpha val="17324"/>
                  </a:srgbClr>
                </a:gs>
                <a:gs pos="28571">
                  <a:srgbClr val="4B4B4B">
                    <a:alpha val="13732"/>
                  </a:srgbClr>
                </a:gs>
                <a:gs pos="42857">
                  <a:srgbClr val="4B4B4B">
                    <a:alpha val="9234"/>
                  </a:srgbClr>
                </a:gs>
                <a:gs pos="57143">
                  <a:srgbClr val="4B4B4B">
                    <a:alpha val="5227"/>
                  </a:srgbClr>
                </a:gs>
                <a:gs pos="71429">
                  <a:srgbClr val="4B4B4B">
                    <a:alpha val="2482"/>
                  </a:srgbClr>
                </a:gs>
                <a:gs pos="85714">
                  <a:srgbClr val="4B4B4B">
                    <a:alpha val="989"/>
                  </a:srgbClr>
                </a:gs>
                <a:gs pos="100000">
                  <a:srgbClr val="4B4B4B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5400000">
              <a:off x="2140807" y="2093951"/>
              <a:ext cx="61895" cy="61895"/>
            </a:xfrm>
            <a:prstGeom prst="ellipse">
              <a:avLst/>
            </a:prstGeom>
            <a:gradFill>
              <a:gsLst>
                <a:gs pos="0">
                  <a:srgbClr val="BEBDBD">
                    <a:alpha val="13334"/>
                  </a:srgbClr>
                </a:gs>
                <a:gs pos="14286">
                  <a:srgbClr val="BEBDBD">
                    <a:alpha val="12325"/>
                  </a:srgbClr>
                </a:gs>
                <a:gs pos="28571">
                  <a:srgbClr val="BEBDBD">
                    <a:alpha val="9709"/>
                  </a:srgbClr>
                </a:gs>
                <a:gs pos="42857">
                  <a:srgbClr val="BEBDBD">
                    <a:alpha val="6480"/>
                  </a:srgbClr>
                </a:gs>
                <a:gs pos="57143">
                  <a:srgbClr val="BEBDBD">
                    <a:alpha val="3644"/>
                  </a:srgbClr>
                </a:gs>
                <a:gs pos="71429">
                  <a:srgbClr val="BEBDBD">
                    <a:alpha val="1723"/>
                  </a:srgbClr>
                </a:gs>
                <a:gs pos="85714">
                  <a:srgbClr val="BEBDBD">
                    <a:alpha val="685"/>
                  </a:srgbClr>
                </a:gs>
                <a:gs pos="100000">
                  <a:srgbClr val="BEBDBD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5400000">
              <a:off x="2094776" y="2033869"/>
              <a:ext cx="61835" cy="61835"/>
            </a:xfrm>
            <a:prstGeom prst="ellipse">
              <a:avLst/>
            </a:prstGeom>
            <a:gradFill>
              <a:gsLst>
                <a:gs pos="0">
                  <a:srgbClr val="A9A9A9">
                    <a:alpha val="13350"/>
                  </a:srgbClr>
                </a:gs>
                <a:gs pos="14286">
                  <a:srgbClr val="A9A9A9">
                    <a:alpha val="12340"/>
                  </a:srgbClr>
                </a:gs>
                <a:gs pos="28571">
                  <a:srgbClr val="A9A9A9">
                    <a:alpha val="9721"/>
                  </a:srgbClr>
                </a:gs>
                <a:gs pos="42857">
                  <a:srgbClr val="A9A9A9">
                    <a:alpha val="6488"/>
                  </a:srgbClr>
                </a:gs>
                <a:gs pos="57143">
                  <a:srgbClr val="A9A9A9">
                    <a:alpha val="3649"/>
                  </a:srgbClr>
                </a:gs>
                <a:gs pos="71429">
                  <a:srgbClr val="A9A9A9">
                    <a:alpha val="1725"/>
                  </a:srgbClr>
                </a:gs>
                <a:gs pos="85714">
                  <a:srgbClr val="A9A9A9">
                    <a:alpha val="686"/>
                  </a:srgbClr>
                </a:gs>
                <a:gs pos="100000">
                  <a:srgbClr val="A9A9A9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5400000">
              <a:off x="2481917" y="2194747"/>
              <a:ext cx="61810" cy="61810"/>
            </a:xfrm>
            <a:prstGeom prst="ellipse">
              <a:avLst/>
            </a:prstGeom>
            <a:gradFill>
              <a:gsLst>
                <a:gs pos="0">
                  <a:srgbClr val="C5C5C5">
                    <a:alpha val="13357"/>
                  </a:srgbClr>
                </a:gs>
                <a:gs pos="14286">
                  <a:srgbClr val="C5C5C5">
                    <a:alpha val="12347"/>
                  </a:srgbClr>
                </a:gs>
                <a:gs pos="28571">
                  <a:srgbClr val="C5C5C5">
                    <a:alpha val="9726"/>
                  </a:srgbClr>
                </a:gs>
                <a:gs pos="42857">
                  <a:srgbClr val="C5C5C5">
                    <a:alpha val="6491"/>
                  </a:srgbClr>
                </a:gs>
                <a:gs pos="57143">
                  <a:srgbClr val="C5C5C5">
                    <a:alpha val="3650"/>
                  </a:srgbClr>
                </a:gs>
                <a:gs pos="71429">
                  <a:srgbClr val="C5C5C5">
                    <a:alpha val="1726"/>
                  </a:srgbClr>
                </a:gs>
                <a:gs pos="85714">
                  <a:srgbClr val="C5C5C5">
                    <a:alpha val="686"/>
                  </a:srgbClr>
                </a:gs>
                <a:gs pos="100000">
                  <a:srgbClr val="C5C5C5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5400000">
              <a:off x="1751325" y="37501"/>
              <a:ext cx="41781" cy="41781"/>
            </a:xfrm>
            <a:prstGeom prst="ellipse">
              <a:avLst/>
            </a:prstGeom>
            <a:gradFill>
              <a:gsLst>
                <a:gs pos="0">
                  <a:srgbClr val="373737">
                    <a:alpha val="18593"/>
                  </a:srgbClr>
                </a:gs>
                <a:gs pos="14286">
                  <a:srgbClr val="373737">
                    <a:alpha val="17227"/>
                  </a:srgbClr>
                </a:gs>
                <a:gs pos="28571">
                  <a:srgbClr val="373737">
                    <a:alpha val="13653"/>
                  </a:srgbClr>
                </a:gs>
                <a:gs pos="42857">
                  <a:srgbClr val="373737">
                    <a:alpha val="9180"/>
                  </a:srgbClr>
                </a:gs>
                <a:gs pos="57143">
                  <a:srgbClr val="373737">
                    <a:alpha val="5196"/>
                  </a:srgbClr>
                </a:gs>
                <a:gs pos="71429">
                  <a:srgbClr val="373737">
                    <a:alpha val="2467"/>
                  </a:srgbClr>
                </a:gs>
                <a:gs pos="85714">
                  <a:srgbClr val="373737">
                    <a:alpha val="983"/>
                  </a:srgbClr>
                </a:gs>
                <a:gs pos="100000">
                  <a:srgbClr val="373737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5400000">
              <a:off x="2578765" y="2016470"/>
              <a:ext cx="62044" cy="62044"/>
            </a:xfrm>
            <a:prstGeom prst="ellipse">
              <a:avLst/>
            </a:prstGeom>
            <a:gradFill>
              <a:gsLst>
                <a:gs pos="0">
                  <a:srgbClr val="B9B9B9">
                    <a:alpha val="13294"/>
                  </a:srgbClr>
                </a:gs>
                <a:gs pos="14286">
                  <a:srgbClr val="B9B9B9">
                    <a:alpha val="12288"/>
                  </a:srgbClr>
                </a:gs>
                <a:gs pos="28571">
                  <a:srgbClr val="B9B9B9">
                    <a:alpha val="9679"/>
                  </a:srgbClr>
                </a:gs>
                <a:gs pos="42857">
                  <a:srgbClr val="B9B9B9">
                    <a:alpha val="6459"/>
                  </a:srgbClr>
                </a:gs>
                <a:gs pos="57143">
                  <a:srgbClr val="B9B9B9">
                    <a:alpha val="3632"/>
                  </a:srgbClr>
                </a:gs>
                <a:gs pos="71429">
                  <a:srgbClr val="B9B9B9">
                    <a:alpha val="1717"/>
                  </a:srgbClr>
                </a:gs>
                <a:gs pos="85714">
                  <a:srgbClr val="B9B9B9">
                    <a:alpha val="683"/>
                  </a:srgbClr>
                </a:gs>
                <a:gs pos="100000">
                  <a:srgbClr val="B9B9B9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5400000">
              <a:off x="1929116" y="370765"/>
              <a:ext cx="45147" cy="45147"/>
            </a:xfrm>
            <a:prstGeom prst="ellipse">
              <a:avLst/>
            </a:prstGeom>
            <a:gradFill>
              <a:gsLst>
                <a:gs pos="0">
                  <a:srgbClr val="3E3E3E">
                    <a:alpha val="17735"/>
                  </a:srgbClr>
                </a:gs>
                <a:gs pos="14286">
                  <a:srgbClr val="3E3E3E">
                    <a:alpha val="16426"/>
                  </a:srgbClr>
                </a:gs>
                <a:gs pos="28571">
                  <a:srgbClr val="3E3E3E">
                    <a:alpha val="13005"/>
                  </a:srgbClr>
                </a:gs>
                <a:gs pos="42857">
                  <a:srgbClr val="3E3E3E">
                    <a:alpha val="8733"/>
                  </a:srgbClr>
                </a:gs>
                <a:gs pos="57143">
                  <a:srgbClr val="3E3E3E">
                    <a:alpha val="4938"/>
                  </a:srgbClr>
                </a:gs>
                <a:gs pos="71429">
                  <a:srgbClr val="3E3E3E">
                    <a:alpha val="2342"/>
                  </a:srgbClr>
                </a:gs>
                <a:gs pos="85714">
                  <a:srgbClr val="3E3E3E">
                    <a:alpha val="933"/>
                  </a:srgbClr>
                </a:gs>
                <a:gs pos="100000">
                  <a:srgbClr val="3E3E3E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5400000">
              <a:off x="262043" y="756695"/>
              <a:ext cx="47996" cy="47996"/>
            </a:xfrm>
            <a:prstGeom prst="ellipse">
              <a:avLst/>
            </a:prstGeom>
            <a:gradFill>
              <a:gsLst>
                <a:gs pos="0">
                  <a:srgbClr val="505050">
                    <a:alpha val="17003"/>
                  </a:srgbClr>
                </a:gs>
                <a:gs pos="14286">
                  <a:srgbClr val="505050">
                    <a:alpha val="15742"/>
                  </a:srgbClr>
                </a:gs>
                <a:gs pos="28571">
                  <a:srgbClr val="505050">
                    <a:alpha val="12453"/>
                  </a:srgbClr>
                </a:gs>
                <a:gs pos="42857">
                  <a:srgbClr val="505050">
                    <a:alpha val="8354"/>
                  </a:srgbClr>
                </a:gs>
                <a:gs pos="57143">
                  <a:srgbClr val="505050">
                    <a:alpha val="4719"/>
                  </a:srgbClr>
                </a:gs>
                <a:gs pos="71429">
                  <a:srgbClr val="505050">
                    <a:alpha val="2237"/>
                  </a:srgbClr>
                </a:gs>
                <a:gs pos="85714">
                  <a:srgbClr val="505050">
                    <a:alpha val="891"/>
                  </a:srgbClr>
                </a:gs>
                <a:gs pos="100000">
                  <a:srgbClr val="50505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5400000">
              <a:off x="264921" y="145125"/>
              <a:ext cx="47975" cy="47975"/>
            </a:xfrm>
            <a:prstGeom prst="ellipse">
              <a:avLst/>
            </a:prstGeom>
            <a:gradFill>
              <a:gsLst>
                <a:gs pos="0">
                  <a:srgbClr val="4C4C4C">
                    <a:alpha val="17008"/>
                  </a:srgbClr>
                </a:gs>
                <a:gs pos="14286">
                  <a:srgbClr val="4C4C4C">
                    <a:alpha val="15747"/>
                  </a:srgbClr>
                </a:gs>
                <a:gs pos="28571">
                  <a:srgbClr val="4C4C4C">
                    <a:alpha val="12457"/>
                  </a:srgbClr>
                </a:gs>
                <a:gs pos="42857">
                  <a:srgbClr val="4C4C4C">
                    <a:alpha val="8357"/>
                  </a:srgbClr>
                </a:gs>
                <a:gs pos="57143">
                  <a:srgbClr val="4C4C4C">
                    <a:alpha val="4720"/>
                  </a:srgbClr>
                </a:gs>
                <a:gs pos="71429">
                  <a:srgbClr val="4C4C4C">
                    <a:alpha val="2238"/>
                  </a:srgbClr>
                </a:gs>
                <a:gs pos="85714">
                  <a:srgbClr val="4C4C4C">
                    <a:alpha val="891"/>
                  </a:srgbClr>
                </a:gs>
                <a:gs pos="100000">
                  <a:srgbClr val="4C4C4C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5400000">
              <a:off x="1736681" y="1346770"/>
              <a:ext cx="48699" cy="48699"/>
            </a:xfrm>
            <a:prstGeom prst="ellipse">
              <a:avLst/>
            </a:prstGeom>
            <a:gradFill>
              <a:gsLst>
                <a:gs pos="0">
                  <a:srgbClr val="4E4E4E">
                    <a:alpha val="16821"/>
                  </a:srgbClr>
                </a:gs>
                <a:gs pos="14286">
                  <a:srgbClr val="4E4E4E">
                    <a:alpha val="15573"/>
                  </a:srgbClr>
                </a:gs>
                <a:gs pos="28571">
                  <a:srgbClr val="4E4E4E">
                    <a:alpha val="12316"/>
                  </a:srgbClr>
                </a:gs>
                <a:gs pos="42857">
                  <a:srgbClr val="4E4E4E">
                    <a:alpha val="8260"/>
                  </a:srgbClr>
                </a:gs>
                <a:gs pos="57143">
                  <a:srgbClr val="4E4E4E">
                    <a:alpha val="4665"/>
                  </a:srgbClr>
                </a:gs>
                <a:gs pos="71429">
                  <a:srgbClr val="4E4E4E">
                    <a:alpha val="2211"/>
                  </a:srgbClr>
                </a:gs>
                <a:gs pos="85714">
                  <a:srgbClr val="4E4E4E">
                    <a:alpha val="880"/>
                  </a:srgbClr>
                </a:gs>
                <a:gs pos="100000">
                  <a:srgbClr val="4E4E4E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5400000">
              <a:off x="2955007" y="1128453"/>
              <a:ext cx="47980" cy="47980"/>
            </a:xfrm>
            <a:prstGeom prst="ellipse">
              <a:avLst/>
            </a:prstGeom>
            <a:gradFill>
              <a:gsLst>
                <a:gs pos="0">
                  <a:srgbClr val="4A4A4A">
                    <a:alpha val="17007"/>
                  </a:srgbClr>
                </a:gs>
                <a:gs pos="14286">
                  <a:srgbClr val="4A4A4A">
                    <a:alpha val="15746"/>
                  </a:srgbClr>
                </a:gs>
                <a:gs pos="28571">
                  <a:srgbClr val="4A4A4A">
                    <a:alpha val="12456"/>
                  </a:srgbClr>
                </a:gs>
                <a:gs pos="42857">
                  <a:srgbClr val="4A4A4A">
                    <a:alpha val="8356"/>
                  </a:srgbClr>
                </a:gs>
                <a:gs pos="57143">
                  <a:srgbClr val="4A4A4A">
                    <a:alpha val="4720"/>
                  </a:srgbClr>
                </a:gs>
                <a:gs pos="71429">
                  <a:srgbClr val="4A4A4A">
                    <a:alpha val="2238"/>
                  </a:srgbClr>
                </a:gs>
                <a:gs pos="85714">
                  <a:srgbClr val="4A4A4A">
                    <a:alpha val="891"/>
                  </a:srgbClr>
                </a:gs>
                <a:gs pos="100000">
                  <a:srgbClr val="4A4A4A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5400000">
              <a:off x="1062896" y="1976072"/>
              <a:ext cx="49334" cy="49334"/>
            </a:xfrm>
            <a:prstGeom prst="ellipse">
              <a:avLst/>
            </a:prstGeom>
            <a:gradFill>
              <a:gsLst>
                <a:gs pos="0">
                  <a:srgbClr val="4B4B4B">
                    <a:alpha val="16657"/>
                  </a:srgbClr>
                </a:gs>
                <a:gs pos="14286">
                  <a:srgbClr val="4B4B4B">
                    <a:alpha val="15419"/>
                  </a:srgbClr>
                </a:gs>
                <a:gs pos="28571">
                  <a:srgbClr val="4B4B4B">
                    <a:alpha val="12193"/>
                  </a:srgbClr>
                </a:gs>
                <a:gs pos="42857">
                  <a:srgbClr val="4B4B4B">
                    <a:alpha val="8175"/>
                  </a:srgbClr>
                </a:gs>
                <a:gs pos="57143">
                  <a:srgbClr val="4B4B4B">
                    <a:alpha val="4616"/>
                  </a:srgbClr>
                </a:gs>
                <a:gs pos="71429">
                  <a:srgbClr val="4B4B4B">
                    <a:alpha val="2188"/>
                  </a:srgbClr>
                </a:gs>
                <a:gs pos="85714">
                  <a:srgbClr val="4B4B4B">
                    <a:alpha val="871"/>
                  </a:srgbClr>
                </a:gs>
                <a:gs pos="100000">
                  <a:srgbClr val="4B4B4B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400000">
              <a:off x="2936971" y="2921078"/>
              <a:ext cx="50386" cy="50386"/>
            </a:xfrm>
            <a:prstGeom prst="ellipse">
              <a:avLst/>
            </a:prstGeom>
            <a:gradFill>
              <a:gsLst>
                <a:gs pos="0">
                  <a:srgbClr val="535353">
                    <a:alpha val="16383"/>
                  </a:srgbClr>
                </a:gs>
                <a:gs pos="14286">
                  <a:srgbClr val="535353">
                    <a:alpha val="15164"/>
                  </a:srgbClr>
                </a:gs>
                <a:gs pos="28571">
                  <a:srgbClr val="535353">
                    <a:alpha val="11987"/>
                  </a:srgbClr>
                </a:gs>
                <a:gs pos="42857">
                  <a:srgbClr val="535353">
                    <a:alpha val="8034"/>
                  </a:srgbClr>
                </a:gs>
                <a:gs pos="57143">
                  <a:srgbClr val="535353">
                    <a:alpha val="4535"/>
                  </a:srgbClr>
                </a:gs>
                <a:gs pos="71429">
                  <a:srgbClr val="535353">
                    <a:alpha val="2149"/>
                  </a:srgbClr>
                </a:gs>
                <a:gs pos="85714">
                  <a:srgbClr val="535353">
                    <a:alpha val="855"/>
                  </a:srgbClr>
                </a:gs>
                <a:gs pos="100000">
                  <a:srgbClr val="535353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5400000">
              <a:off x="953300" y="889564"/>
              <a:ext cx="50361" cy="50361"/>
            </a:xfrm>
            <a:prstGeom prst="ellipse">
              <a:avLst/>
            </a:prstGeom>
            <a:gradFill>
              <a:gsLst>
                <a:gs pos="0">
                  <a:srgbClr val="4B4B4B">
                    <a:alpha val="16390"/>
                  </a:srgbClr>
                </a:gs>
                <a:gs pos="14286">
                  <a:srgbClr val="4B4B4B">
                    <a:alpha val="15170"/>
                  </a:srgbClr>
                </a:gs>
                <a:gs pos="28571">
                  <a:srgbClr val="4B4B4B">
                    <a:alpha val="11992"/>
                  </a:srgbClr>
                </a:gs>
                <a:gs pos="42857">
                  <a:srgbClr val="4B4B4B">
                    <a:alpha val="8038"/>
                  </a:srgbClr>
                </a:gs>
                <a:gs pos="57143">
                  <a:srgbClr val="4B4B4B">
                    <a:alpha val="4537"/>
                  </a:srgbClr>
                </a:gs>
                <a:gs pos="71429">
                  <a:srgbClr val="4B4B4B">
                    <a:alpha val="2150"/>
                  </a:srgbClr>
                </a:gs>
                <a:gs pos="85714">
                  <a:srgbClr val="4B4B4B">
                    <a:alpha val="856"/>
                  </a:srgbClr>
                </a:gs>
                <a:gs pos="100000">
                  <a:srgbClr val="4B4B4B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5400000">
              <a:off x="2377469" y="2160589"/>
              <a:ext cx="63113" cy="63113"/>
            </a:xfrm>
            <a:prstGeom prst="ellipse">
              <a:avLst/>
            </a:prstGeom>
            <a:gradFill>
              <a:gsLst>
                <a:gs pos="0">
                  <a:srgbClr val="CACACA">
                    <a:alpha val="13005"/>
                  </a:srgbClr>
                </a:gs>
                <a:gs pos="14286">
                  <a:srgbClr val="CACACA">
                    <a:alpha val="12019"/>
                  </a:srgbClr>
                </a:gs>
                <a:gs pos="28571">
                  <a:srgbClr val="CACACA">
                    <a:alpha val="9464"/>
                  </a:srgbClr>
                </a:gs>
                <a:gs pos="42857">
                  <a:srgbClr val="CACACA">
                    <a:alpha val="6313"/>
                  </a:srgbClr>
                </a:gs>
                <a:gs pos="57143">
                  <a:srgbClr val="CACACA">
                    <a:alpha val="3549"/>
                  </a:srgbClr>
                </a:gs>
                <a:gs pos="71429">
                  <a:srgbClr val="CACACA">
                    <a:alpha val="1677"/>
                  </a:srgbClr>
                </a:gs>
                <a:gs pos="85714">
                  <a:srgbClr val="CACACA">
                    <a:alpha val="667"/>
                  </a:srgbClr>
                </a:gs>
                <a:gs pos="100000">
                  <a:srgbClr val="CACACA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5400000">
              <a:off x="2422901" y="2032072"/>
              <a:ext cx="63195" cy="63195"/>
            </a:xfrm>
            <a:prstGeom prst="ellipse">
              <a:avLst/>
            </a:prstGeom>
            <a:gradFill>
              <a:gsLst>
                <a:gs pos="0">
                  <a:srgbClr val="D0D0D0">
                    <a:alpha val="12983"/>
                  </a:srgbClr>
                </a:gs>
                <a:gs pos="14286">
                  <a:srgbClr val="D0D0D0">
                    <a:alpha val="11999"/>
                  </a:srgbClr>
                </a:gs>
                <a:gs pos="28571">
                  <a:srgbClr val="D0D0D0">
                    <a:alpha val="9448"/>
                  </a:srgbClr>
                </a:gs>
                <a:gs pos="42857">
                  <a:srgbClr val="D0D0D0">
                    <a:alpha val="6302"/>
                  </a:srgbClr>
                </a:gs>
                <a:gs pos="57143">
                  <a:srgbClr val="D0D0D0">
                    <a:alpha val="3543"/>
                  </a:srgbClr>
                </a:gs>
                <a:gs pos="71429">
                  <a:srgbClr val="D0D0D0">
                    <a:alpha val="1674"/>
                  </a:srgbClr>
                </a:gs>
                <a:gs pos="85714">
                  <a:srgbClr val="D0D0D0">
                    <a:alpha val="665"/>
                  </a:srgbClr>
                </a:gs>
                <a:gs pos="100000">
                  <a:srgbClr val="D0D0D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5400000">
              <a:off x="2623310" y="2159514"/>
              <a:ext cx="63416" cy="63416"/>
            </a:xfrm>
            <a:prstGeom prst="ellipse">
              <a:avLst/>
            </a:prstGeom>
            <a:gradFill>
              <a:gsLst>
                <a:gs pos="0">
                  <a:srgbClr val="9FA09F">
                    <a:alpha val="12923"/>
                  </a:srgbClr>
                </a:gs>
                <a:gs pos="14286">
                  <a:srgbClr val="9FA09F">
                    <a:alpha val="11943"/>
                  </a:srgbClr>
                </a:gs>
                <a:gs pos="28571">
                  <a:srgbClr val="9FA09F">
                    <a:alpha val="9403"/>
                  </a:srgbClr>
                </a:gs>
                <a:gs pos="42857">
                  <a:srgbClr val="9FA09F">
                    <a:alpha val="6272"/>
                  </a:srgbClr>
                </a:gs>
                <a:gs pos="57143">
                  <a:srgbClr val="9FA09F">
                    <a:alpha val="3525"/>
                  </a:srgbClr>
                </a:gs>
                <a:gs pos="71429">
                  <a:srgbClr val="9FA09F">
                    <a:alpha val="1666"/>
                  </a:srgbClr>
                </a:gs>
                <a:gs pos="85714">
                  <a:srgbClr val="9FA09F">
                    <a:alpha val="662"/>
                  </a:srgbClr>
                </a:gs>
                <a:gs pos="100000">
                  <a:srgbClr val="9FA09F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5400000">
              <a:off x="1269573" y="2325303"/>
              <a:ext cx="51586" cy="51586"/>
            </a:xfrm>
            <a:prstGeom prst="ellipse">
              <a:avLst/>
            </a:prstGeom>
            <a:gradFill>
              <a:gsLst>
                <a:gs pos="0">
                  <a:srgbClr val="4B4B4B">
                    <a:alpha val="16070"/>
                  </a:srgbClr>
                </a:gs>
                <a:gs pos="14286">
                  <a:srgbClr val="4B4B4B">
                    <a:alpha val="14873"/>
                  </a:srgbClr>
                </a:gs>
                <a:gs pos="28571">
                  <a:srgbClr val="4B4B4B">
                    <a:alpha val="11753"/>
                  </a:srgbClr>
                </a:gs>
                <a:gs pos="42857">
                  <a:srgbClr val="4B4B4B">
                    <a:alpha val="7873"/>
                  </a:srgbClr>
                </a:gs>
                <a:gs pos="57143">
                  <a:srgbClr val="4B4B4B">
                    <a:alpha val="4442"/>
                  </a:srgbClr>
                </a:gs>
                <a:gs pos="71429">
                  <a:srgbClr val="4B4B4B">
                    <a:alpha val="2105"/>
                  </a:srgbClr>
                </a:gs>
                <a:gs pos="85714">
                  <a:srgbClr val="4B4B4B">
                    <a:alpha val="838"/>
                  </a:srgbClr>
                </a:gs>
                <a:gs pos="100000">
                  <a:srgbClr val="4B4B4B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5400000">
              <a:off x="2189370" y="2101939"/>
              <a:ext cx="64853" cy="64853"/>
            </a:xfrm>
            <a:prstGeom prst="ellipse">
              <a:avLst/>
            </a:prstGeom>
            <a:gradFill>
              <a:gsLst>
                <a:gs pos="0">
                  <a:srgbClr val="D8D8D8">
                    <a:alpha val="12533"/>
                  </a:srgbClr>
                </a:gs>
                <a:gs pos="14286">
                  <a:srgbClr val="D8D8D8">
                    <a:alpha val="11580"/>
                  </a:srgbClr>
                </a:gs>
                <a:gs pos="28571">
                  <a:srgbClr val="D8D8D8">
                    <a:alpha val="9114"/>
                  </a:srgbClr>
                </a:gs>
                <a:gs pos="42857">
                  <a:srgbClr val="D8D8D8">
                    <a:alpha val="6076"/>
                  </a:srgbClr>
                </a:gs>
                <a:gs pos="57143">
                  <a:srgbClr val="D8D8D8">
                    <a:alpha val="3414"/>
                  </a:srgbClr>
                </a:gs>
                <a:gs pos="71429">
                  <a:srgbClr val="D8D8D8">
                    <a:alpha val="1613"/>
                  </a:srgbClr>
                </a:gs>
                <a:gs pos="85714">
                  <a:srgbClr val="D8D8D8">
                    <a:alpha val="641"/>
                  </a:srgbClr>
                </a:gs>
                <a:gs pos="100000">
                  <a:srgbClr val="D8D8D8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5400000">
              <a:off x="2780899" y="2613480"/>
              <a:ext cx="52531" cy="52531"/>
            </a:xfrm>
            <a:prstGeom prst="ellipse">
              <a:avLst/>
            </a:prstGeom>
            <a:gradFill>
              <a:gsLst>
                <a:gs pos="0">
                  <a:srgbClr val="424242">
                    <a:alpha val="15823"/>
                  </a:srgbClr>
                </a:gs>
                <a:gs pos="14286">
                  <a:srgbClr val="424242">
                    <a:alpha val="14642"/>
                  </a:srgbClr>
                </a:gs>
                <a:gs pos="28571">
                  <a:srgbClr val="424242">
                    <a:alpha val="11567"/>
                  </a:srgbClr>
                </a:gs>
                <a:gs pos="42857">
                  <a:srgbClr val="424242">
                    <a:alpha val="7746"/>
                  </a:srgbClr>
                </a:gs>
                <a:gs pos="57143">
                  <a:srgbClr val="424242">
                    <a:alpha val="4369"/>
                  </a:srgbClr>
                </a:gs>
                <a:gs pos="71429">
                  <a:srgbClr val="424242">
                    <a:alpha val="2070"/>
                  </a:srgbClr>
                </a:gs>
                <a:gs pos="85714">
                  <a:srgbClr val="424242">
                    <a:alpha val="824"/>
                  </a:srgbClr>
                </a:gs>
                <a:gs pos="100000">
                  <a:srgbClr val="424242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5400000">
              <a:off x="935317" y="2795111"/>
              <a:ext cx="52698" cy="52698"/>
            </a:xfrm>
            <a:prstGeom prst="ellipse">
              <a:avLst/>
            </a:prstGeom>
            <a:gradFill>
              <a:gsLst>
                <a:gs pos="0">
                  <a:srgbClr val="4C4C4C">
                    <a:alpha val="15780"/>
                  </a:srgbClr>
                </a:gs>
                <a:gs pos="14286">
                  <a:srgbClr val="4C4C4C">
                    <a:alpha val="14601"/>
                  </a:srgbClr>
                </a:gs>
                <a:gs pos="28571">
                  <a:srgbClr val="4C4C4C">
                    <a:alpha val="11534"/>
                  </a:srgbClr>
                </a:gs>
                <a:gs pos="42857">
                  <a:srgbClr val="4C4C4C">
                    <a:alpha val="7724"/>
                  </a:srgbClr>
                </a:gs>
                <a:gs pos="57143">
                  <a:srgbClr val="4C4C4C">
                    <a:alpha val="4357"/>
                  </a:srgbClr>
                </a:gs>
                <a:gs pos="71429">
                  <a:srgbClr val="4C4C4C">
                    <a:alpha val="2063"/>
                  </a:srgbClr>
                </a:gs>
                <a:gs pos="85714">
                  <a:srgbClr val="4C4C4C">
                    <a:alpha val="821"/>
                  </a:srgbClr>
                </a:gs>
                <a:gs pos="100000">
                  <a:srgbClr val="4C4C4C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5400000">
              <a:off x="2384322" y="716065"/>
              <a:ext cx="53144" cy="53144"/>
            </a:xfrm>
            <a:prstGeom prst="ellipse">
              <a:avLst/>
            </a:prstGeom>
            <a:gradFill>
              <a:gsLst>
                <a:gs pos="0">
                  <a:srgbClr val="414141">
                    <a:alpha val="15663"/>
                  </a:srgbClr>
                </a:gs>
                <a:gs pos="14286">
                  <a:srgbClr val="414141">
                    <a:alpha val="14493"/>
                  </a:srgbClr>
                </a:gs>
                <a:gs pos="28571">
                  <a:srgbClr val="414141">
                    <a:alpha val="11447"/>
                  </a:srgbClr>
                </a:gs>
                <a:gs pos="42857">
                  <a:srgbClr val="414141">
                    <a:alpha val="7664"/>
                  </a:srgbClr>
                </a:gs>
                <a:gs pos="57143">
                  <a:srgbClr val="414141">
                    <a:alpha val="4322"/>
                  </a:srgbClr>
                </a:gs>
                <a:gs pos="71429">
                  <a:srgbClr val="414141">
                    <a:alpha val="2047"/>
                  </a:srgbClr>
                </a:gs>
                <a:gs pos="85714">
                  <a:srgbClr val="414141">
                    <a:alpha val="814"/>
                  </a:srgbClr>
                </a:gs>
                <a:gs pos="100000">
                  <a:srgbClr val="414141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5400000">
              <a:off x="1770296" y="390741"/>
              <a:ext cx="54222" cy="54222"/>
            </a:xfrm>
            <a:prstGeom prst="ellipse">
              <a:avLst/>
            </a:prstGeom>
            <a:gradFill>
              <a:gsLst>
                <a:gs pos="0">
                  <a:srgbClr val="525152">
                    <a:alpha val="15379"/>
                  </a:srgbClr>
                </a:gs>
                <a:gs pos="14286">
                  <a:srgbClr val="525152">
                    <a:alpha val="14228"/>
                  </a:srgbClr>
                </a:gs>
                <a:gs pos="28571">
                  <a:srgbClr val="525152">
                    <a:alpha val="11234"/>
                  </a:srgbClr>
                </a:gs>
                <a:gs pos="42857">
                  <a:srgbClr val="525152">
                    <a:alpha val="7519"/>
                  </a:srgbClr>
                </a:gs>
                <a:gs pos="57143">
                  <a:srgbClr val="525152">
                    <a:alpha val="4239"/>
                  </a:srgbClr>
                </a:gs>
                <a:gs pos="71429">
                  <a:srgbClr val="525152">
                    <a:alpha val="2007"/>
                  </a:srgbClr>
                </a:gs>
                <a:gs pos="85714">
                  <a:srgbClr val="525152">
                    <a:alpha val="799"/>
                  </a:srgbClr>
                </a:gs>
                <a:gs pos="100000">
                  <a:srgbClr val="525152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5400000">
              <a:off x="600492" y="1819903"/>
              <a:ext cx="54252" cy="54252"/>
            </a:xfrm>
            <a:prstGeom prst="ellipse">
              <a:avLst/>
            </a:prstGeom>
            <a:gradFill>
              <a:gsLst>
                <a:gs pos="0">
                  <a:srgbClr val="4E4E4E">
                    <a:alpha val="15371"/>
                  </a:srgbClr>
                </a:gs>
                <a:gs pos="14286">
                  <a:srgbClr val="4E4E4E">
                    <a:alpha val="14221"/>
                  </a:srgbClr>
                </a:gs>
                <a:gs pos="28571">
                  <a:srgbClr val="4E4E4E">
                    <a:alpha val="11228"/>
                  </a:srgbClr>
                </a:gs>
                <a:gs pos="42857">
                  <a:srgbClr val="4E4E4E">
                    <a:alpha val="7515"/>
                  </a:srgbClr>
                </a:gs>
                <a:gs pos="57143">
                  <a:srgbClr val="4E4E4E">
                    <a:alpha val="4236"/>
                  </a:srgbClr>
                </a:gs>
                <a:gs pos="71429">
                  <a:srgbClr val="4E4E4E">
                    <a:alpha val="2006"/>
                  </a:srgbClr>
                </a:gs>
                <a:gs pos="85714">
                  <a:srgbClr val="4E4E4E">
                    <a:alpha val="798"/>
                  </a:srgbClr>
                </a:gs>
                <a:gs pos="100000">
                  <a:srgbClr val="4E4E4E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5400000">
              <a:off x="2947130" y="1308490"/>
              <a:ext cx="54306" cy="54306"/>
            </a:xfrm>
            <a:prstGeom prst="ellipse">
              <a:avLst/>
            </a:prstGeom>
            <a:gradFill>
              <a:gsLst>
                <a:gs pos="0">
                  <a:srgbClr val="474747">
                    <a:alpha val="15357"/>
                  </a:srgbClr>
                </a:gs>
                <a:gs pos="14286">
                  <a:srgbClr val="474747">
                    <a:alpha val="14208"/>
                  </a:srgbClr>
                </a:gs>
                <a:gs pos="28571">
                  <a:srgbClr val="474747">
                    <a:alpha val="11218"/>
                  </a:srgbClr>
                </a:gs>
                <a:gs pos="42857">
                  <a:srgbClr val="474747">
                    <a:alpha val="7508"/>
                  </a:srgbClr>
                </a:gs>
                <a:gs pos="57143">
                  <a:srgbClr val="474747">
                    <a:alpha val="4232"/>
                  </a:srgbClr>
                </a:gs>
                <a:gs pos="71429">
                  <a:srgbClr val="474747">
                    <a:alpha val="2004"/>
                  </a:srgbClr>
                </a:gs>
                <a:gs pos="85714">
                  <a:srgbClr val="474747">
                    <a:alpha val="797"/>
                  </a:srgbClr>
                </a:gs>
                <a:gs pos="100000">
                  <a:srgbClr val="474747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5400000">
              <a:off x="1772473" y="2898304"/>
              <a:ext cx="54360" cy="54360"/>
            </a:xfrm>
            <a:prstGeom prst="ellipse">
              <a:avLst/>
            </a:prstGeom>
            <a:gradFill>
              <a:gsLst>
                <a:gs pos="0">
                  <a:srgbClr val="3D3D3D">
                    <a:alpha val="15343"/>
                  </a:srgbClr>
                </a:gs>
                <a:gs pos="14286">
                  <a:srgbClr val="3D3D3D">
                    <a:alpha val="14194"/>
                  </a:srgbClr>
                </a:gs>
                <a:gs pos="28571">
                  <a:srgbClr val="3D3D3D">
                    <a:alpha val="11207"/>
                  </a:srgbClr>
                </a:gs>
                <a:gs pos="42857">
                  <a:srgbClr val="3D3D3D">
                    <a:alpha val="7500"/>
                  </a:srgbClr>
                </a:gs>
                <a:gs pos="57143">
                  <a:srgbClr val="3D3D3D">
                    <a:alpha val="4228"/>
                  </a:srgbClr>
                </a:gs>
                <a:gs pos="71429">
                  <a:srgbClr val="3D3D3D">
                    <a:alpha val="2002"/>
                  </a:srgbClr>
                </a:gs>
                <a:gs pos="85714">
                  <a:srgbClr val="3D3D3D">
                    <a:alpha val="796"/>
                  </a:srgbClr>
                </a:gs>
                <a:gs pos="100000">
                  <a:srgbClr val="3D3D3D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5400000">
              <a:off x="2547863" y="2016937"/>
              <a:ext cx="63840" cy="63840"/>
            </a:xfrm>
            <a:prstGeom prst="ellipse">
              <a:avLst/>
            </a:prstGeom>
            <a:gradFill>
              <a:gsLst>
                <a:gs pos="0">
                  <a:srgbClr val="BFBFBF">
                    <a:alpha val="12808"/>
                  </a:srgbClr>
                </a:gs>
                <a:gs pos="14286">
                  <a:srgbClr val="BFBFBF">
                    <a:alpha val="11836"/>
                  </a:srgbClr>
                </a:gs>
                <a:gs pos="28571">
                  <a:srgbClr val="BFBFBF">
                    <a:alpha val="9318"/>
                  </a:srgbClr>
                </a:gs>
                <a:gs pos="42857">
                  <a:srgbClr val="BFBFBF">
                    <a:alpha val="6214"/>
                  </a:srgbClr>
                </a:gs>
                <a:gs pos="57143">
                  <a:srgbClr val="BFBFBF">
                    <a:alpha val="3492"/>
                  </a:srgbClr>
                </a:gs>
                <a:gs pos="71429">
                  <a:srgbClr val="BFBFBF">
                    <a:alpha val="1650"/>
                  </a:srgbClr>
                </a:gs>
                <a:gs pos="85714">
                  <a:srgbClr val="BFBFBF">
                    <a:alpha val="656"/>
                  </a:srgbClr>
                </a:gs>
                <a:gs pos="100000">
                  <a:srgbClr val="BFBFBF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5400000">
              <a:off x="1181515" y="1830581"/>
              <a:ext cx="55421" cy="55421"/>
            </a:xfrm>
            <a:prstGeom prst="ellipse">
              <a:avLst/>
            </a:prstGeom>
            <a:gradFill>
              <a:gsLst>
                <a:gs pos="0">
                  <a:srgbClr val="4F4F4F">
                    <a:alpha val="15063"/>
                  </a:srgbClr>
                </a:gs>
                <a:gs pos="14286">
                  <a:srgbClr val="4F4F4F">
                    <a:alpha val="13934"/>
                  </a:srgbClr>
                </a:gs>
                <a:gs pos="28571">
                  <a:srgbClr val="4F4F4F">
                    <a:alpha val="10998"/>
                  </a:srgbClr>
                </a:gs>
                <a:gs pos="42857">
                  <a:srgbClr val="4F4F4F">
                    <a:alpha val="7357"/>
                  </a:srgbClr>
                </a:gs>
                <a:gs pos="57143">
                  <a:srgbClr val="4F4F4F">
                    <a:alpha val="4146"/>
                  </a:srgbClr>
                </a:gs>
                <a:gs pos="71429">
                  <a:srgbClr val="4F4F4F">
                    <a:alpha val="1963"/>
                  </a:srgbClr>
                </a:gs>
                <a:gs pos="85714">
                  <a:srgbClr val="4F4F4F">
                    <a:alpha val="781"/>
                  </a:srgbClr>
                </a:gs>
                <a:gs pos="100000">
                  <a:srgbClr val="4F4F4F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5400000">
              <a:off x="791752" y="2342124"/>
              <a:ext cx="54654" cy="54654"/>
            </a:xfrm>
            <a:prstGeom prst="ellipse">
              <a:avLst/>
            </a:prstGeom>
            <a:gradFill>
              <a:gsLst>
                <a:gs pos="0">
                  <a:srgbClr val="3E3F3E">
                    <a:alpha val="15265"/>
                  </a:srgbClr>
                </a:gs>
                <a:gs pos="14286">
                  <a:srgbClr val="3E3F3E">
                    <a:alpha val="14122"/>
                  </a:srgbClr>
                </a:gs>
                <a:gs pos="28571">
                  <a:srgbClr val="3E3F3E">
                    <a:alpha val="11149"/>
                  </a:srgbClr>
                </a:gs>
                <a:gs pos="42857">
                  <a:srgbClr val="3E3F3E">
                    <a:alpha val="7461"/>
                  </a:srgbClr>
                </a:gs>
                <a:gs pos="57143">
                  <a:srgbClr val="3E3F3E">
                    <a:alpha val="4205"/>
                  </a:srgbClr>
                </a:gs>
                <a:gs pos="71429">
                  <a:srgbClr val="3E3F3E">
                    <a:alpha val="1991"/>
                  </a:srgbClr>
                </a:gs>
                <a:gs pos="85714">
                  <a:srgbClr val="3E3F3E">
                    <a:alpha val="792"/>
                  </a:srgbClr>
                </a:gs>
                <a:gs pos="100000">
                  <a:srgbClr val="3E3F3E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5400000">
              <a:off x="2535870" y="89430"/>
              <a:ext cx="54597" cy="54597"/>
            </a:xfrm>
            <a:prstGeom prst="ellipse">
              <a:avLst/>
            </a:prstGeom>
            <a:gradFill>
              <a:gsLst>
                <a:gs pos="0">
                  <a:srgbClr val="4A4A4A">
                    <a:alpha val="15280"/>
                  </a:srgbClr>
                </a:gs>
                <a:gs pos="14286">
                  <a:srgbClr val="4A4A4A">
                    <a:alpha val="14136"/>
                  </a:srgbClr>
                </a:gs>
                <a:gs pos="28571">
                  <a:srgbClr val="4A4A4A">
                    <a:alpha val="11160"/>
                  </a:srgbClr>
                </a:gs>
                <a:gs pos="42857">
                  <a:srgbClr val="4A4A4A">
                    <a:alpha val="7468"/>
                  </a:srgbClr>
                </a:gs>
                <a:gs pos="57143">
                  <a:srgbClr val="4A4A4A">
                    <a:alpha val="4210"/>
                  </a:srgbClr>
                </a:gs>
                <a:gs pos="71429">
                  <a:srgbClr val="4A4A4A">
                    <a:alpha val="1993"/>
                  </a:srgbClr>
                </a:gs>
                <a:gs pos="85714">
                  <a:srgbClr val="4A4A4A">
                    <a:alpha val="793"/>
                  </a:srgbClr>
                </a:gs>
                <a:gs pos="100000">
                  <a:srgbClr val="4A4A4A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5400000">
              <a:off x="1115050" y="2962220"/>
              <a:ext cx="55131" cy="55131"/>
            </a:xfrm>
            <a:prstGeom prst="ellipse">
              <a:avLst/>
            </a:prstGeom>
            <a:gradFill>
              <a:gsLst>
                <a:gs pos="0">
                  <a:srgbClr val="3B3C3C">
                    <a:alpha val="15139"/>
                  </a:srgbClr>
                </a:gs>
                <a:gs pos="14286">
                  <a:srgbClr val="3B3C3C">
                    <a:alpha val="14005"/>
                  </a:srgbClr>
                </a:gs>
                <a:gs pos="28571">
                  <a:srgbClr val="3B3C3C">
                    <a:alpha val="11055"/>
                  </a:srgbClr>
                </a:gs>
                <a:gs pos="42857">
                  <a:srgbClr val="3B3C3C">
                    <a:alpha val="7396"/>
                  </a:srgbClr>
                </a:gs>
                <a:gs pos="57143">
                  <a:srgbClr val="3B3C3C">
                    <a:alpha val="4169"/>
                  </a:srgbClr>
                </a:gs>
                <a:gs pos="71429">
                  <a:srgbClr val="3B3C3C">
                    <a:alpha val="1973"/>
                  </a:srgbClr>
                </a:gs>
                <a:gs pos="85714">
                  <a:srgbClr val="3B3C3C">
                    <a:alpha val="785"/>
                  </a:srgbClr>
                </a:gs>
                <a:gs pos="100000">
                  <a:srgbClr val="3B3C3C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-10654669">
              <a:off x="2166929" y="2175210"/>
              <a:ext cx="359026" cy="95887"/>
            </a:xfrm>
            <a:prstGeom prst="ellipse">
              <a:avLst/>
            </a:prstGeom>
            <a:gradFill>
              <a:gsLst>
                <a:gs pos="0">
                  <a:srgbClr val="FFFFFF">
                    <a:alpha val="17224"/>
                  </a:srgbClr>
                </a:gs>
                <a:gs pos="14286">
                  <a:srgbClr val="FFFFFF">
                    <a:alpha val="15949"/>
                  </a:srgbClr>
                </a:gs>
                <a:gs pos="28571">
                  <a:srgbClr val="FFFFFF">
                    <a:alpha val="12620"/>
                  </a:srgbClr>
                </a:gs>
                <a:gs pos="42857">
                  <a:srgbClr val="FFFFFF">
                    <a:alpha val="8468"/>
                  </a:srgbClr>
                </a:gs>
                <a:gs pos="57143">
                  <a:srgbClr val="FFFFFF">
                    <a:alpha val="4785"/>
                  </a:srgbClr>
                </a:gs>
                <a:gs pos="71429">
                  <a:srgbClr val="FFFFFF">
                    <a:alpha val="2269"/>
                  </a:srgbClr>
                </a:gs>
                <a:gs pos="85714">
                  <a:srgbClr val="FFFFFF">
                    <a:alpha val="903"/>
                  </a:srgbClr>
                </a:gs>
                <a:gs pos="100000">
                  <a:srgbClr val="FFFFF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5400000">
              <a:off x="470799" y="1317342"/>
              <a:ext cx="55487" cy="55487"/>
            </a:xfrm>
            <a:prstGeom prst="ellipse">
              <a:avLst/>
            </a:prstGeom>
            <a:gradFill>
              <a:gsLst>
                <a:gs pos="0">
                  <a:srgbClr val="3C3C3C">
                    <a:alpha val="15045"/>
                  </a:srgbClr>
                </a:gs>
                <a:gs pos="14286">
                  <a:srgbClr val="3C3C3C">
                    <a:alpha val="13917"/>
                  </a:srgbClr>
                </a:gs>
                <a:gs pos="28571">
                  <a:srgbClr val="3C3C3C">
                    <a:alpha val="10985"/>
                  </a:srgbClr>
                </a:gs>
                <a:gs pos="42857">
                  <a:srgbClr val="3C3C3C">
                    <a:alpha val="7348"/>
                  </a:srgbClr>
                </a:gs>
                <a:gs pos="57143">
                  <a:srgbClr val="3C3C3C">
                    <a:alpha val="4141"/>
                  </a:srgbClr>
                </a:gs>
                <a:gs pos="71429">
                  <a:srgbClr val="3C3C3C">
                    <a:alpha val="1960"/>
                  </a:srgbClr>
                </a:gs>
                <a:gs pos="85714">
                  <a:srgbClr val="3C3C3C">
                    <a:alpha val="780"/>
                  </a:srgbClr>
                </a:gs>
                <a:gs pos="100000">
                  <a:srgbClr val="3C3C3C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5400000">
              <a:off x="1278048" y="2212282"/>
              <a:ext cx="55948" cy="55948"/>
            </a:xfrm>
            <a:prstGeom prst="ellipse">
              <a:avLst/>
            </a:prstGeom>
            <a:gradFill>
              <a:gsLst>
                <a:gs pos="0">
                  <a:srgbClr val="4C4C4C">
                    <a:alpha val="14923"/>
                  </a:srgbClr>
                </a:gs>
                <a:gs pos="14286">
                  <a:srgbClr val="4C4C4C">
                    <a:alpha val="13804"/>
                  </a:srgbClr>
                </a:gs>
                <a:gs pos="28571">
                  <a:srgbClr val="4C4C4C">
                    <a:alpha val="10893"/>
                  </a:srgbClr>
                </a:gs>
                <a:gs pos="42857">
                  <a:srgbClr val="4C4C4C">
                    <a:alpha val="7286"/>
                  </a:srgbClr>
                </a:gs>
                <a:gs pos="57143">
                  <a:srgbClr val="4C4C4C">
                    <a:alpha val="4105"/>
                  </a:srgbClr>
                </a:gs>
                <a:gs pos="71429">
                  <a:srgbClr val="4C4C4C">
                    <a:alpha val="1943"/>
                  </a:srgbClr>
                </a:gs>
                <a:gs pos="85714">
                  <a:srgbClr val="4C4C4C">
                    <a:alpha val="773"/>
                  </a:srgbClr>
                </a:gs>
                <a:gs pos="100000">
                  <a:srgbClr val="4C4C4C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5400000">
              <a:off x="1597642" y="28975"/>
              <a:ext cx="56811" cy="56811"/>
            </a:xfrm>
            <a:prstGeom prst="ellipse">
              <a:avLst/>
            </a:prstGeom>
            <a:gradFill>
              <a:gsLst>
                <a:gs pos="0">
                  <a:srgbClr val="262626">
                    <a:alpha val="14695"/>
                  </a:srgbClr>
                </a:gs>
                <a:gs pos="14286">
                  <a:srgbClr val="262626">
                    <a:alpha val="13591"/>
                  </a:srgbClr>
                </a:gs>
                <a:gs pos="28571">
                  <a:srgbClr val="262626">
                    <a:alpha val="10722"/>
                  </a:srgbClr>
                </a:gs>
                <a:gs pos="42857">
                  <a:srgbClr val="262626">
                    <a:alpha val="7169"/>
                  </a:srgbClr>
                </a:gs>
                <a:gs pos="57143">
                  <a:srgbClr val="262626">
                    <a:alpha val="4038"/>
                  </a:srgbClr>
                </a:gs>
                <a:gs pos="71429">
                  <a:srgbClr val="262626">
                    <a:alpha val="1911"/>
                  </a:srgbClr>
                </a:gs>
                <a:gs pos="85714">
                  <a:srgbClr val="262626">
                    <a:alpha val="760"/>
                  </a:srgbClr>
                </a:gs>
                <a:gs pos="100000">
                  <a:srgbClr val="262626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5400000">
              <a:off x="2215936" y="1881338"/>
              <a:ext cx="64142" cy="64142"/>
            </a:xfrm>
            <a:prstGeom prst="ellipse">
              <a:avLst/>
            </a:prstGeom>
            <a:gradFill>
              <a:gsLst>
                <a:gs pos="0">
                  <a:srgbClr val="B7B6B6">
                    <a:alpha val="12726"/>
                  </a:srgbClr>
                </a:gs>
                <a:gs pos="14286">
                  <a:srgbClr val="B7B6B6">
                    <a:alpha val="11760"/>
                  </a:srgbClr>
                </a:gs>
                <a:gs pos="28571">
                  <a:srgbClr val="B7B6B6">
                    <a:alpha val="9257"/>
                  </a:srgbClr>
                </a:gs>
                <a:gs pos="42857">
                  <a:srgbClr val="B7B6B6">
                    <a:alpha val="6173"/>
                  </a:srgbClr>
                </a:gs>
                <a:gs pos="57143">
                  <a:srgbClr val="B7B6B6">
                    <a:alpha val="3469"/>
                  </a:srgbClr>
                </a:gs>
                <a:gs pos="71429">
                  <a:srgbClr val="B7B6B6">
                    <a:alpha val="1639"/>
                  </a:srgbClr>
                </a:gs>
                <a:gs pos="85714">
                  <a:srgbClr val="B7B6B6">
                    <a:alpha val="651"/>
                  </a:srgbClr>
                </a:gs>
                <a:gs pos="100000">
                  <a:srgbClr val="B7B6B6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5400000">
              <a:off x="1793569" y="683825"/>
              <a:ext cx="56947" cy="56947"/>
            </a:xfrm>
            <a:prstGeom prst="ellipse">
              <a:avLst/>
            </a:prstGeom>
            <a:gradFill>
              <a:gsLst>
                <a:gs pos="0">
                  <a:srgbClr val="353535">
                    <a:alpha val="14658"/>
                  </a:srgbClr>
                </a:gs>
                <a:gs pos="14286">
                  <a:srgbClr val="353535">
                    <a:alpha val="13557"/>
                  </a:srgbClr>
                </a:gs>
                <a:gs pos="28571">
                  <a:srgbClr val="353535">
                    <a:alpha val="10695"/>
                  </a:srgbClr>
                </a:gs>
                <a:gs pos="42857">
                  <a:srgbClr val="353535">
                    <a:alpha val="7151"/>
                  </a:srgbClr>
                </a:gs>
                <a:gs pos="57143">
                  <a:srgbClr val="353535">
                    <a:alpha val="4028"/>
                  </a:srgbClr>
                </a:gs>
                <a:gs pos="71429">
                  <a:srgbClr val="353535">
                    <a:alpha val="1906"/>
                  </a:srgbClr>
                </a:gs>
                <a:gs pos="85714">
                  <a:srgbClr val="353535">
                    <a:alpha val="758"/>
                  </a:srgbClr>
                </a:gs>
                <a:gs pos="100000">
                  <a:srgbClr val="353535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5400000">
              <a:off x="511763" y="3331858"/>
              <a:ext cx="56172" cy="56172"/>
            </a:xfrm>
            <a:prstGeom prst="ellipse">
              <a:avLst/>
            </a:prstGeom>
            <a:gradFill>
              <a:gsLst>
                <a:gs pos="0">
                  <a:srgbClr val="4E4E4E">
                    <a:alpha val="14864"/>
                  </a:srgbClr>
                </a:gs>
                <a:gs pos="14286">
                  <a:srgbClr val="4E4E4E">
                    <a:alpha val="13749"/>
                  </a:srgbClr>
                </a:gs>
                <a:gs pos="28571">
                  <a:srgbClr val="4E4E4E">
                    <a:alpha val="10849"/>
                  </a:srgbClr>
                </a:gs>
                <a:gs pos="42857">
                  <a:srgbClr val="4E4E4E">
                    <a:alpha val="7256"/>
                  </a:srgbClr>
                </a:gs>
                <a:gs pos="57143">
                  <a:srgbClr val="4E4E4E">
                    <a:alpha val="4088"/>
                  </a:srgbClr>
                </a:gs>
                <a:gs pos="71429">
                  <a:srgbClr val="4E4E4E">
                    <a:alpha val="1935"/>
                  </a:srgbClr>
                </a:gs>
                <a:gs pos="85714">
                  <a:srgbClr val="4E4E4E">
                    <a:alpha val="770"/>
                  </a:srgbClr>
                </a:gs>
                <a:gs pos="100000">
                  <a:srgbClr val="4E4E4E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5400000">
              <a:off x="1770711" y="2914938"/>
              <a:ext cx="56223" cy="56223"/>
            </a:xfrm>
            <a:prstGeom prst="ellipse">
              <a:avLst/>
            </a:prstGeom>
            <a:gradFill>
              <a:gsLst>
                <a:gs pos="0">
                  <a:srgbClr val="3E3F3F">
                    <a:alpha val="14851"/>
                  </a:srgbClr>
                </a:gs>
                <a:gs pos="14286">
                  <a:srgbClr val="3E3F3F">
                    <a:alpha val="13736"/>
                  </a:srgbClr>
                </a:gs>
                <a:gs pos="28571">
                  <a:srgbClr val="3E3F3F">
                    <a:alpha val="10839"/>
                  </a:srgbClr>
                </a:gs>
                <a:gs pos="42857">
                  <a:srgbClr val="3E3F3F">
                    <a:alpha val="7249"/>
                  </a:srgbClr>
                </a:gs>
                <a:gs pos="57143">
                  <a:srgbClr val="3E3F3F">
                    <a:alpha val="4084"/>
                  </a:srgbClr>
                </a:gs>
                <a:gs pos="71429">
                  <a:srgbClr val="3E3F3F">
                    <a:alpha val="1933"/>
                  </a:srgbClr>
                </a:gs>
                <a:gs pos="85714">
                  <a:srgbClr val="3E3F3F">
                    <a:alpha val="769"/>
                  </a:srgbClr>
                </a:gs>
                <a:gs pos="100000">
                  <a:srgbClr val="3E3F3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5400000">
              <a:off x="2514263" y="3467061"/>
              <a:ext cx="56101" cy="56101"/>
            </a:xfrm>
            <a:prstGeom prst="ellipse">
              <a:avLst/>
            </a:prstGeom>
            <a:gradFill>
              <a:gsLst>
                <a:gs pos="0">
                  <a:srgbClr val="454545">
                    <a:alpha val="14883"/>
                  </a:srgbClr>
                </a:gs>
                <a:gs pos="14286">
                  <a:srgbClr val="454545">
                    <a:alpha val="13766"/>
                  </a:srgbClr>
                </a:gs>
                <a:gs pos="28571">
                  <a:srgbClr val="454545">
                    <a:alpha val="10863"/>
                  </a:srgbClr>
                </a:gs>
                <a:gs pos="42857">
                  <a:srgbClr val="454545">
                    <a:alpha val="7265"/>
                  </a:srgbClr>
                </a:gs>
                <a:gs pos="57143">
                  <a:srgbClr val="454545">
                    <a:alpha val="4093"/>
                  </a:srgbClr>
                </a:gs>
                <a:gs pos="71429">
                  <a:srgbClr val="454545">
                    <a:alpha val="1937"/>
                  </a:srgbClr>
                </a:gs>
                <a:gs pos="85714">
                  <a:srgbClr val="454545">
                    <a:alpha val="771"/>
                  </a:srgbClr>
                </a:gs>
                <a:gs pos="100000">
                  <a:srgbClr val="454545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5400000">
              <a:off x="2877422" y="3525042"/>
              <a:ext cx="56124" cy="56124"/>
            </a:xfrm>
            <a:prstGeom prst="ellipse">
              <a:avLst/>
            </a:prstGeom>
            <a:gradFill>
              <a:gsLst>
                <a:gs pos="0">
                  <a:srgbClr val="3E3F3E">
                    <a:alpha val="14877"/>
                  </a:srgbClr>
                </a:gs>
                <a:gs pos="14286">
                  <a:srgbClr val="3E3F3E">
                    <a:alpha val="13761"/>
                  </a:srgbClr>
                </a:gs>
                <a:gs pos="28571">
                  <a:srgbClr val="3E3F3E">
                    <a:alpha val="10859"/>
                  </a:srgbClr>
                </a:gs>
                <a:gs pos="42857">
                  <a:srgbClr val="3E3F3E">
                    <a:alpha val="7262"/>
                  </a:srgbClr>
                </a:gs>
                <a:gs pos="57143">
                  <a:srgbClr val="3E3F3E">
                    <a:alpha val="4092"/>
                  </a:srgbClr>
                </a:gs>
                <a:gs pos="71429">
                  <a:srgbClr val="3E3F3E">
                    <a:alpha val="1937"/>
                  </a:srgbClr>
                </a:gs>
                <a:gs pos="85714">
                  <a:srgbClr val="3E3F3E">
                    <a:alpha val="770"/>
                  </a:srgbClr>
                </a:gs>
                <a:gs pos="100000">
                  <a:srgbClr val="3E3F3E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5400000">
              <a:off x="1602157" y="2248224"/>
              <a:ext cx="56819" cy="56819"/>
            </a:xfrm>
            <a:prstGeom prst="ellipse">
              <a:avLst/>
            </a:prstGeom>
            <a:gradFill>
              <a:gsLst>
                <a:gs pos="0">
                  <a:srgbClr val="343434">
                    <a:alpha val="14692"/>
                  </a:srgbClr>
                </a:gs>
                <a:gs pos="14286">
                  <a:srgbClr val="343434">
                    <a:alpha val="13589"/>
                  </a:srgbClr>
                </a:gs>
                <a:gs pos="28571">
                  <a:srgbClr val="343434">
                    <a:alpha val="10721"/>
                  </a:srgbClr>
                </a:gs>
                <a:gs pos="42857">
                  <a:srgbClr val="343434">
                    <a:alpha val="7168"/>
                  </a:srgbClr>
                </a:gs>
                <a:gs pos="57143">
                  <a:srgbClr val="343434">
                    <a:alpha val="4038"/>
                  </a:srgbClr>
                </a:gs>
                <a:gs pos="71429">
                  <a:srgbClr val="343434">
                    <a:alpha val="1911"/>
                  </a:srgbClr>
                </a:gs>
                <a:gs pos="85714">
                  <a:srgbClr val="343434">
                    <a:alpha val="760"/>
                  </a:srgbClr>
                </a:gs>
                <a:gs pos="100000">
                  <a:srgbClr val="343434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5400000">
              <a:off x="2770250" y="419017"/>
              <a:ext cx="57287" cy="57287"/>
            </a:xfrm>
            <a:prstGeom prst="ellipse">
              <a:avLst/>
            </a:prstGeom>
            <a:gradFill>
              <a:gsLst>
                <a:gs pos="0">
                  <a:srgbClr val="4F4F4F">
                    <a:alpha val="14568"/>
                  </a:srgbClr>
                </a:gs>
                <a:gs pos="14286">
                  <a:srgbClr val="4F4F4F">
                    <a:alpha val="13473"/>
                  </a:srgbClr>
                </a:gs>
                <a:gs pos="28571">
                  <a:srgbClr val="4F4F4F">
                    <a:alpha val="10628"/>
                  </a:srgbClr>
                </a:gs>
                <a:gs pos="42857">
                  <a:srgbClr val="4F4F4F">
                    <a:alpha val="7105"/>
                  </a:srgbClr>
                </a:gs>
                <a:gs pos="57143">
                  <a:srgbClr val="4F4F4F">
                    <a:alpha val="4002"/>
                  </a:srgbClr>
                </a:gs>
                <a:gs pos="71429">
                  <a:srgbClr val="4F4F4F">
                    <a:alpha val="1893"/>
                  </a:srgbClr>
                </a:gs>
                <a:gs pos="85714">
                  <a:srgbClr val="4F4F4F">
                    <a:alpha val="753"/>
                  </a:srgbClr>
                </a:gs>
                <a:gs pos="100000">
                  <a:srgbClr val="4F4F4F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5400000">
              <a:off x="1744036" y="378097"/>
              <a:ext cx="57414" cy="57414"/>
            </a:xfrm>
            <a:prstGeom prst="ellipse">
              <a:avLst/>
            </a:prstGeom>
            <a:gradFill>
              <a:gsLst>
                <a:gs pos="0">
                  <a:srgbClr val="505050">
                    <a:alpha val="14534"/>
                  </a:srgbClr>
                </a:gs>
                <a:gs pos="14286">
                  <a:srgbClr val="505050">
                    <a:alpha val="13442"/>
                  </a:srgbClr>
                </a:gs>
                <a:gs pos="28571">
                  <a:srgbClr val="505050">
                    <a:alpha val="10603"/>
                  </a:srgbClr>
                </a:gs>
                <a:gs pos="42857">
                  <a:srgbClr val="505050">
                    <a:alpha val="7088"/>
                  </a:srgbClr>
                </a:gs>
                <a:gs pos="57143">
                  <a:srgbClr val="505050">
                    <a:alpha val="3992"/>
                  </a:srgbClr>
                </a:gs>
                <a:gs pos="71429">
                  <a:srgbClr val="505050">
                    <a:alpha val="1889"/>
                  </a:srgbClr>
                </a:gs>
                <a:gs pos="85714">
                  <a:srgbClr val="505050">
                    <a:alpha val="751"/>
                  </a:srgbClr>
                </a:gs>
                <a:gs pos="100000">
                  <a:srgbClr val="50505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5400000">
              <a:off x="2892623" y="-746"/>
              <a:ext cx="57584" cy="57584"/>
            </a:xfrm>
            <a:prstGeom prst="ellipse">
              <a:avLst/>
            </a:prstGeom>
            <a:gradFill>
              <a:gsLst>
                <a:gs pos="0">
                  <a:srgbClr val="3B3B3B">
                    <a:alpha val="14489"/>
                  </a:srgbClr>
                </a:gs>
                <a:gs pos="14286">
                  <a:srgbClr val="3B3B3B">
                    <a:alpha val="13400"/>
                  </a:srgbClr>
                </a:gs>
                <a:gs pos="28571">
                  <a:srgbClr val="3B3B3B">
                    <a:alpha val="10569"/>
                  </a:srgbClr>
                </a:gs>
                <a:gs pos="42857">
                  <a:srgbClr val="3B3B3B">
                    <a:alpha val="7065"/>
                  </a:srgbClr>
                </a:gs>
                <a:gs pos="57143">
                  <a:srgbClr val="3B3B3B">
                    <a:alpha val="3979"/>
                  </a:srgbClr>
                </a:gs>
                <a:gs pos="71429">
                  <a:srgbClr val="3B3B3B">
                    <a:alpha val="1882"/>
                  </a:srgbClr>
                </a:gs>
                <a:gs pos="85714">
                  <a:srgbClr val="3B3B3B">
                    <a:alpha val="749"/>
                  </a:srgbClr>
                </a:gs>
                <a:gs pos="100000">
                  <a:srgbClr val="3B3B3B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5400000">
              <a:off x="2450012" y="3343667"/>
              <a:ext cx="57241" cy="57241"/>
            </a:xfrm>
            <a:prstGeom prst="ellipse">
              <a:avLst/>
            </a:prstGeom>
            <a:gradFill>
              <a:gsLst>
                <a:gs pos="0">
                  <a:srgbClr val="4E4E4E">
                    <a:alpha val="14580"/>
                  </a:srgbClr>
                </a:gs>
                <a:gs pos="14286">
                  <a:srgbClr val="4E4E4E">
                    <a:alpha val="13484"/>
                  </a:srgbClr>
                </a:gs>
                <a:gs pos="28571">
                  <a:srgbClr val="4E4E4E">
                    <a:alpha val="10637"/>
                  </a:srgbClr>
                </a:gs>
                <a:gs pos="42857">
                  <a:srgbClr val="4E4E4E">
                    <a:alpha val="7111"/>
                  </a:srgbClr>
                </a:gs>
                <a:gs pos="57143">
                  <a:srgbClr val="4E4E4E">
                    <a:alpha val="4005"/>
                  </a:srgbClr>
                </a:gs>
                <a:gs pos="71429">
                  <a:srgbClr val="4E4E4E">
                    <a:alpha val="1895"/>
                  </a:srgbClr>
                </a:gs>
                <a:gs pos="85714">
                  <a:srgbClr val="4E4E4E">
                    <a:alpha val="754"/>
                  </a:srgbClr>
                </a:gs>
                <a:gs pos="100000">
                  <a:srgbClr val="4E4E4E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5400000">
              <a:off x="302251" y="818201"/>
              <a:ext cx="57599" cy="57599"/>
            </a:xfrm>
            <a:prstGeom prst="ellipse">
              <a:avLst/>
            </a:prstGeom>
            <a:gradFill>
              <a:gsLst>
                <a:gs pos="0">
                  <a:srgbClr val="393939">
                    <a:alpha val="14485"/>
                  </a:srgbClr>
                </a:gs>
                <a:gs pos="14286">
                  <a:srgbClr val="393939">
                    <a:alpha val="13396"/>
                  </a:srgbClr>
                </a:gs>
                <a:gs pos="28571">
                  <a:srgbClr val="393939">
                    <a:alpha val="10566"/>
                  </a:srgbClr>
                </a:gs>
                <a:gs pos="42857">
                  <a:srgbClr val="393939">
                    <a:alpha val="7063"/>
                  </a:srgbClr>
                </a:gs>
                <a:gs pos="57143">
                  <a:srgbClr val="393939">
                    <a:alpha val="3977"/>
                  </a:srgbClr>
                </a:gs>
                <a:gs pos="71429">
                  <a:srgbClr val="393939">
                    <a:alpha val="1882"/>
                  </a:srgbClr>
                </a:gs>
                <a:gs pos="85714">
                  <a:srgbClr val="393939">
                    <a:alpha val="748"/>
                  </a:srgbClr>
                </a:gs>
                <a:gs pos="100000">
                  <a:srgbClr val="393939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5400000">
              <a:off x="903452" y="67774"/>
              <a:ext cx="57447" cy="57447"/>
            </a:xfrm>
            <a:prstGeom prst="ellipse">
              <a:avLst/>
            </a:prstGeom>
            <a:gradFill>
              <a:gsLst>
                <a:gs pos="0">
                  <a:srgbClr val="494848">
                    <a:alpha val="14526"/>
                  </a:srgbClr>
                </a:gs>
                <a:gs pos="14286">
                  <a:srgbClr val="494848">
                    <a:alpha val="13434"/>
                  </a:srgbClr>
                </a:gs>
                <a:gs pos="28571">
                  <a:srgbClr val="494848">
                    <a:alpha val="10596"/>
                  </a:srgbClr>
                </a:gs>
                <a:gs pos="42857">
                  <a:srgbClr val="494848">
                    <a:alpha val="7084"/>
                  </a:srgbClr>
                </a:gs>
                <a:gs pos="57143">
                  <a:srgbClr val="494848">
                    <a:alpha val="3989"/>
                  </a:srgbClr>
                </a:gs>
                <a:gs pos="71429">
                  <a:srgbClr val="494848">
                    <a:alpha val="1888"/>
                  </a:srgbClr>
                </a:gs>
                <a:gs pos="85714">
                  <a:srgbClr val="494848">
                    <a:alpha val="751"/>
                  </a:srgbClr>
                </a:gs>
                <a:gs pos="100000">
                  <a:srgbClr val="494848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5400000">
              <a:off x="2008260" y="3254333"/>
              <a:ext cx="57571" cy="57571"/>
            </a:xfrm>
            <a:prstGeom prst="ellipse">
              <a:avLst/>
            </a:prstGeom>
            <a:gradFill>
              <a:gsLst>
                <a:gs pos="0">
                  <a:srgbClr val="404041">
                    <a:alpha val="14493"/>
                  </a:srgbClr>
                </a:gs>
                <a:gs pos="14286">
                  <a:srgbClr val="404041">
                    <a:alpha val="13403"/>
                  </a:srgbClr>
                </a:gs>
                <a:gs pos="28571">
                  <a:srgbClr val="404041">
                    <a:alpha val="10572"/>
                  </a:srgbClr>
                </a:gs>
                <a:gs pos="42857">
                  <a:srgbClr val="404041">
                    <a:alpha val="7067"/>
                  </a:srgbClr>
                </a:gs>
                <a:gs pos="57143">
                  <a:srgbClr val="404041">
                    <a:alpha val="3980"/>
                  </a:srgbClr>
                </a:gs>
                <a:gs pos="71429">
                  <a:srgbClr val="404041">
                    <a:alpha val="1883"/>
                  </a:srgbClr>
                </a:gs>
                <a:gs pos="85714">
                  <a:srgbClr val="404041">
                    <a:alpha val="749"/>
                  </a:srgbClr>
                </a:gs>
                <a:gs pos="100000">
                  <a:srgbClr val="404041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5400000">
              <a:off x="2331647" y="721764"/>
              <a:ext cx="58337" cy="58337"/>
            </a:xfrm>
            <a:prstGeom prst="ellipse">
              <a:avLst/>
            </a:prstGeom>
            <a:gradFill>
              <a:gsLst>
                <a:gs pos="0">
                  <a:srgbClr val="4E4E4E">
                    <a:alpha val="14288"/>
                  </a:srgbClr>
                </a:gs>
                <a:gs pos="14286">
                  <a:srgbClr val="4E4E4E">
                    <a:alpha val="13213"/>
                  </a:srgbClr>
                </a:gs>
                <a:gs pos="28571">
                  <a:srgbClr val="4E4E4E">
                    <a:alpha val="10419"/>
                  </a:srgbClr>
                </a:gs>
                <a:gs pos="42857">
                  <a:srgbClr val="4E4E4E">
                    <a:alpha val="6963"/>
                  </a:srgbClr>
                </a:gs>
                <a:gs pos="57143">
                  <a:srgbClr val="4E4E4E">
                    <a:alpha val="3920"/>
                  </a:srgbClr>
                </a:gs>
                <a:gs pos="71429">
                  <a:srgbClr val="4E4E4E">
                    <a:alpha val="1855"/>
                  </a:srgbClr>
                </a:gs>
                <a:gs pos="85714">
                  <a:srgbClr val="4E4E4E">
                    <a:alpha val="737"/>
                  </a:srgbClr>
                </a:gs>
                <a:gs pos="100000">
                  <a:srgbClr val="4E4E4E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400000">
              <a:off x="878283" y="2363094"/>
              <a:ext cx="58656" cy="58656"/>
            </a:xfrm>
            <a:prstGeom prst="ellipse">
              <a:avLst/>
            </a:prstGeom>
            <a:gradFill>
              <a:gsLst>
                <a:gs pos="0">
                  <a:srgbClr val="4D4D4D">
                    <a:alpha val="14203"/>
                  </a:srgbClr>
                </a:gs>
                <a:gs pos="14286">
                  <a:srgbClr val="4D4D4D">
                    <a:alpha val="13134"/>
                  </a:srgbClr>
                </a:gs>
                <a:gs pos="28571">
                  <a:srgbClr val="4D4D4D">
                    <a:alpha val="10356"/>
                  </a:srgbClr>
                </a:gs>
                <a:gs pos="42857">
                  <a:srgbClr val="4D4D4D">
                    <a:alpha val="6920"/>
                  </a:srgbClr>
                </a:gs>
                <a:gs pos="57143">
                  <a:srgbClr val="4D4D4D">
                    <a:alpha val="3895"/>
                  </a:srgbClr>
                </a:gs>
                <a:gs pos="71429">
                  <a:srgbClr val="4D4D4D">
                    <a:alpha val="1843"/>
                  </a:srgbClr>
                </a:gs>
                <a:gs pos="85714">
                  <a:srgbClr val="4D4D4D">
                    <a:alpha val="733"/>
                  </a:srgbClr>
                </a:gs>
                <a:gs pos="100000">
                  <a:srgbClr val="4D4D4D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5400000">
              <a:off x="2434767" y="992967"/>
              <a:ext cx="58671" cy="58671"/>
            </a:xfrm>
            <a:prstGeom prst="ellipse">
              <a:avLst/>
            </a:prstGeom>
            <a:gradFill>
              <a:gsLst>
                <a:gs pos="0">
                  <a:srgbClr val="3E3E3D">
                    <a:alpha val="14199"/>
                  </a:srgbClr>
                </a:gs>
                <a:gs pos="14286">
                  <a:srgbClr val="3E3E3D">
                    <a:alpha val="13130"/>
                  </a:srgbClr>
                </a:gs>
                <a:gs pos="28571">
                  <a:srgbClr val="3E3E3D">
                    <a:alpha val="10353"/>
                  </a:srgbClr>
                </a:gs>
                <a:gs pos="42857">
                  <a:srgbClr val="3E3E3D">
                    <a:alpha val="6918"/>
                  </a:srgbClr>
                </a:gs>
                <a:gs pos="57143">
                  <a:srgbClr val="3E3E3D">
                    <a:alpha val="3894"/>
                  </a:srgbClr>
                </a:gs>
                <a:gs pos="71429">
                  <a:srgbClr val="3E3E3D">
                    <a:alpha val="1842"/>
                  </a:srgbClr>
                </a:gs>
                <a:gs pos="85714">
                  <a:srgbClr val="3E3E3D">
                    <a:alpha val="733"/>
                  </a:srgbClr>
                </a:gs>
                <a:gs pos="100000">
                  <a:srgbClr val="3E3E3D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400000">
              <a:off x="1215991" y="1570469"/>
              <a:ext cx="58755" cy="58755"/>
            </a:xfrm>
            <a:prstGeom prst="ellipse">
              <a:avLst/>
            </a:prstGeom>
            <a:gradFill>
              <a:gsLst>
                <a:gs pos="0">
                  <a:srgbClr val="464646">
                    <a:alpha val="14177"/>
                  </a:srgbClr>
                </a:gs>
                <a:gs pos="14286">
                  <a:srgbClr val="464646">
                    <a:alpha val="13109"/>
                  </a:srgbClr>
                </a:gs>
                <a:gs pos="28571">
                  <a:srgbClr val="464646">
                    <a:alpha val="10336"/>
                  </a:srgbClr>
                </a:gs>
                <a:gs pos="42857">
                  <a:srgbClr val="464646">
                    <a:alpha val="6906"/>
                  </a:srgbClr>
                </a:gs>
                <a:gs pos="57143">
                  <a:srgbClr val="464646">
                    <a:alpha val="3888"/>
                  </a:srgbClr>
                </a:gs>
                <a:gs pos="71429">
                  <a:srgbClr val="464646">
                    <a:alpha val="1839"/>
                  </a:srgbClr>
                </a:gs>
                <a:gs pos="85714">
                  <a:srgbClr val="464646">
                    <a:alpha val="731"/>
                  </a:srgbClr>
                </a:gs>
                <a:gs pos="100000">
                  <a:srgbClr val="464646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5400000">
              <a:off x="159869" y="762472"/>
              <a:ext cx="59131" cy="59131"/>
            </a:xfrm>
            <a:prstGeom prst="ellipse">
              <a:avLst/>
            </a:prstGeom>
            <a:gradFill>
              <a:gsLst>
                <a:gs pos="0">
                  <a:srgbClr val="4E4E4E">
                    <a:alpha val="14077"/>
                  </a:srgbClr>
                </a:gs>
                <a:gs pos="14286">
                  <a:srgbClr val="4E4E4E">
                    <a:alpha val="13016"/>
                  </a:srgbClr>
                </a:gs>
                <a:gs pos="28571">
                  <a:srgbClr val="4E4E4E">
                    <a:alpha val="10261"/>
                  </a:srgbClr>
                </a:gs>
                <a:gs pos="42857">
                  <a:srgbClr val="4E4E4E">
                    <a:alpha val="6855"/>
                  </a:srgbClr>
                </a:gs>
                <a:gs pos="57143">
                  <a:srgbClr val="4E4E4E">
                    <a:alpha val="3859"/>
                  </a:srgbClr>
                </a:gs>
                <a:gs pos="71429">
                  <a:srgbClr val="4E4E4E">
                    <a:alpha val="1825"/>
                  </a:srgbClr>
                </a:gs>
                <a:gs pos="85714">
                  <a:srgbClr val="4E4E4E">
                    <a:alpha val="726"/>
                  </a:srgbClr>
                </a:gs>
                <a:gs pos="100000">
                  <a:srgbClr val="4E4E4E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5400000">
              <a:off x="997950" y="246214"/>
              <a:ext cx="58684" cy="58684"/>
            </a:xfrm>
            <a:prstGeom prst="ellipse">
              <a:avLst/>
            </a:prstGeom>
            <a:gradFill>
              <a:gsLst>
                <a:gs pos="0">
                  <a:srgbClr val="484848">
                    <a:alpha val="14196"/>
                  </a:srgbClr>
                </a:gs>
                <a:gs pos="14286">
                  <a:srgbClr val="484848">
                    <a:alpha val="13127"/>
                  </a:srgbClr>
                </a:gs>
                <a:gs pos="28571">
                  <a:srgbClr val="484848">
                    <a:alpha val="10350"/>
                  </a:srgbClr>
                </a:gs>
                <a:gs pos="42857">
                  <a:srgbClr val="484848">
                    <a:alpha val="6916"/>
                  </a:srgbClr>
                </a:gs>
                <a:gs pos="57143">
                  <a:srgbClr val="484848">
                    <a:alpha val="3893"/>
                  </a:srgbClr>
                </a:gs>
                <a:gs pos="71429">
                  <a:srgbClr val="484848">
                    <a:alpha val="1842"/>
                  </a:srgbClr>
                </a:gs>
                <a:gs pos="85714">
                  <a:srgbClr val="484848">
                    <a:alpha val="732"/>
                  </a:srgbClr>
                </a:gs>
                <a:gs pos="100000">
                  <a:srgbClr val="484848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5400000">
              <a:off x="805911" y="3496464"/>
              <a:ext cx="59072" cy="59072"/>
            </a:xfrm>
            <a:prstGeom prst="ellipse">
              <a:avLst/>
            </a:prstGeom>
            <a:gradFill>
              <a:gsLst>
                <a:gs pos="0">
                  <a:srgbClr val="4D4D4D">
                    <a:alpha val="14092"/>
                  </a:srgbClr>
                </a:gs>
                <a:gs pos="14286">
                  <a:srgbClr val="4D4D4D">
                    <a:alpha val="13030"/>
                  </a:srgbClr>
                </a:gs>
                <a:gs pos="28571">
                  <a:srgbClr val="4D4D4D">
                    <a:alpha val="10273"/>
                  </a:srgbClr>
                </a:gs>
                <a:gs pos="42857">
                  <a:srgbClr val="4D4D4D">
                    <a:alpha val="6863"/>
                  </a:srgbClr>
                </a:gs>
                <a:gs pos="57143">
                  <a:srgbClr val="4D4D4D">
                    <a:alpha val="3863"/>
                  </a:srgbClr>
                </a:gs>
                <a:gs pos="71429">
                  <a:srgbClr val="4D4D4D">
                    <a:alpha val="1827"/>
                  </a:srgbClr>
                </a:gs>
                <a:gs pos="85714">
                  <a:srgbClr val="4D4D4D">
                    <a:alpha val="727"/>
                  </a:srgbClr>
                </a:gs>
                <a:gs pos="100000">
                  <a:srgbClr val="4D4D4D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5400000">
              <a:off x="321976" y="2906584"/>
              <a:ext cx="58962" cy="58962"/>
            </a:xfrm>
            <a:prstGeom prst="ellipse">
              <a:avLst/>
            </a:prstGeom>
            <a:gradFill>
              <a:gsLst>
                <a:gs pos="0">
                  <a:srgbClr val="454444">
                    <a:alpha val="14122"/>
                  </a:srgbClr>
                </a:gs>
                <a:gs pos="14286">
                  <a:srgbClr val="454444">
                    <a:alpha val="13058"/>
                  </a:srgbClr>
                </a:gs>
                <a:gs pos="28571">
                  <a:srgbClr val="454444">
                    <a:alpha val="10295"/>
                  </a:srgbClr>
                </a:gs>
                <a:gs pos="42857">
                  <a:srgbClr val="454444">
                    <a:alpha val="6878"/>
                  </a:srgbClr>
                </a:gs>
                <a:gs pos="57143">
                  <a:srgbClr val="454444">
                    <a:alpha val="3872"/>
                  </a:srgbClr>
                </a:gs>
                <a:gs pos="71429">
                  <a:srgbClr val="454444">
                    <a:alpha val="1831"/>
                  </a:srgbClr>
                </a:gs>
                <a:gs pos="85714">
                  <a:srgbClr val="454444">
                    <a:alpha val="728"/>
                  </a:srgbClr>
                </a:gs>
                <a:gs pos="100000">
                  <a:srgbClr val="454444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5400000">
              <a:off x="598314" y="2675914"/>
              <a:ext cx="59354" cy="59354"/>
            </a:xfrm>
            <a:prstGeom prst="ellipse">
              <a:avLst/>
            </a:prstGeom>
            <a:gradFill>
              <a:gsLst>
                <a:gs pos="0">
                  <a:srgbClr val="4B4B4B">
                    <a:alpha val="14017"/>
                  </a:srgbClr>
                </a:gs>
                <a:gs pos="14286">
                  <a:srgbClr val="4B4B4B">
                    <a:alpha val="12960"/>
                  </a:srgbClr>
                </a:gs>
                <a:gs pos="28571">
                  <a:srgbClr val="4B4B4B">
                    <a:alpha val="10217"/>
                  </a:srgbClr>
                </a:gs>
                <a:gs pos="42857">
                  <a:srgbClr val="4B4B4B">
                    <a:alpha val="6825"/>
                  </a:srgbClr>
                </a:gs>
                <a:gs pos="57143">
                  <a:srgbClr val="4B4B4B">
                    <a:alpha val="3841"/>
                  </a:srgbClr>
                </a:gs>
                <a:gs pos="71429">
                  <a:srgbClr val="4B4B4B">
                    <a:alpha val="1817"/>
                  </a:srgbClr>
                </a:gs>
                <a:gs pos="85714">
                  <a:srgbClr val="4B4B4B">
                    <a:alpha val="722"/>
                  </a:srgbClr>
                </a:gs>
                <a:gs pos="100000">
                  <a:srgbClr val="4B4B4B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5400000">
              <a:off x="2828436" y="2818061"/>
              <a:ext cx="59752" cy="59752"/>
            </a:xfrm>
            <a:prstGeom prst="ellipse">
              <a:avLst/>
            </a:prstGeom>
            <a:gradFill>
              <a:gsLst>
                <a:gs pos="0">
                  <a:srgbClr val="4D4D4D">
                    <a:alpha val="13910"/>
                  </a:srgbClr>
                </a:gs>
                <a:gs pos="14286">
                  <a:srgbClr val="4D4D4D">
                    <a:alpha val="12861"/>
                  </a:srgbClr>
                </a:gs>
                <a:gs pos="28571">
                  <a:srgbClr val="4D4D4D">
                    <a:alpha val="10138"/>
                  </a:srgbClr>
                </a:gs>
                <a:gs pos="42857">
                  <a:srgbClr val="4D4D4D">
                    <a:alpha val="6771"/>
                  </a:srgbClr>
                </a:gs>
                <a:gs pos="57143">
                  <a:srgbClr val="4D4D4D">
                    <a:alpha val="3810"/>
                  </a:srgbClr>
                </a:gs>
                <a:gs pos="71429">
                  <a:srgbClr val="4D4D4D">
                    <a:alpha val="1802"/>
                  </a:srgbClr>
                </a:gs>
                <a:gs pos="85714">
                  <a:srgbClr val="4D4D4D">
                    <a:alpha val="717"/>
                  </a:srgbClr>
                </a:gs>
                <a:gs pos="100000">
                  <a:srgbClr val="4D4D4D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5400000">
              <a:off x="857786" y="2667465"/>
              <a:ext cx="59861" cy="59861"/>
            </a:xfrm>
            <a:prstGeom prst="ellipse">
              <a:avLst/>
            </a:prstGeom>
            <a:gradFill>
              <a:gsLst>
                <a:gs pos="0">
                  <a:srgbClr val="4F4F4F">
                    <a:alpha val="13881"/>
                  </a:srgbClr>
                </a:gs>
                <a:gs pos="14286">
                  <a:srgbClr val="4F4F4F">
                    <a:alpha val="12834"/>
                  </a:srgbClr>
                </a:gs>
                <a:gs pos="28571">
                  <a:srgbClr val="4F4F4F">
                    <a:alpha val="10116"/>
                  </a:srgbClr>
                </a:gs>
                <a:gs pos="42857">
                  <a:srgbClr val="4F4F4F">
                    <a:alpha val="6756"/>
                  </a:srgbClr>
                </a:gs>
                <a:gs pos="57143">
                  <a:srgbClr val="4F4F4F">
                    <a:alpha val="3802"/>
                  </a:srgbClr>
                </a:gs>
                <a:gs pos="71429">
                  <a:srgbClr val="4F4F4F">
                    <a:alpha val="1798"/>
                  </a:srgbClr>
                </a:gs>
                <a:gs pos="85714">
                  <a:srgbClr val="4F4F4F">
                    <a:alpha val="715"/>
                  </a:srgbClr>
                </a:gs>
                <a:gs pos="100000">
                  <a:srgbClr val="4F4F4F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5400000">
              <a:off x="2527019" y="2166708"/>
              <a:ext cx="64733" cy="64733"/>
            </a:xfrm>
            <a:prstGeom prst="ellipse">
              <a:avLst/>
            </a:prstGeom>
            <a:gradFill>
              <a:gsLst>
                <a:gs pos="0">
                  <a:srgbClr val="C4C4C4">
                    <a:alpha val="12565"/>
                  </a:srgbClr>
                </a:gs>
                <a:gs pos="14286">
                  <a:srgbClr val="C4C4C4">
                    <a:alpha val="11611"/>
                  </a:srgbClr>
                </a:gs>
                <a:gs pos="28571">
                  <a:srgbClr val="C4C4C4">
                    <a:alpha val="9138"/>
                  </a:srgbClr>
                </a:gs>
                <a:gs pos="42857">
                  <a:srgbClr val="C4C4C4">
                    <a:alpha val="6092"/>
                  </a:srgbClr>
                </a:gs>
                <a:gs pos="57143">
                  <a:srgbClr val="C4C4C4">
                    <a:alpha val="3423"/>
                  </a:srgbClr>
                </a:gs>
                <a:gs pos="71429">
                  <a:srgbClr val="C4C4C4">
                    <a:alpha val="1617"/>
                  </a:srgbClr>
                </a:gs>
                <a:gs pos="85714">
                  <a:srgbClr val="C4C4C4">
                    <a:alpha val="643"/>
                  </a:srgbClr>
                </a:gs>
                <a:gs pos="100000">
                  <a:srgbClr val="C4C4C4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5400000">
              <a:off x="1808330" y="3116658"/>
              <a:ext cx="59764" cy="59764"/>
            </a:xfrm>
            <a:prstGeom prst="ellipse">
              <a:avLst/>
            </a:prstGeom>
            <a:gradFill>
              <a:gsLst>
                <a:gs pos="0">
                  <a:srgbClr val="3E3E3E">
                    <a:alpha val="13907"/>
                  </a:srgbClr>
                </a:gs>
                <a:gs pos="14286">
                  <a:srgbClr val="3E3E3E">
                    <a:alpha val="12858"/>
                  </a:srgbClr>
                </a:gs>
                <a:gs pos="28571">
                  <a:srgbClr val="3E3E3E">
                    <a:alpha val="10135"/>
                  </a:srgbClr>
                </a:gs>
                <a:gs pos="42857">
                  <a:srgbClr val="3E3E3E">
                    <a:alpha val="6769"/>
                  </a:srgbClr>
                </a:gs>
                <a:gs pos="57143">
                  <a:srgbClr val="3E3E3E">
                    <a:alpha val="3809"/>
                  </a:srgbClr>
                </a:gs>
                <a:gs pos="71429">
                  <a:srgbClr val="3E3E3E">
                    <a:alpha val="1802"/>
                  </a:srgbClr>
                </a:gs>
                <a:gs pos="85714">
                  <a:srgbClr val="3E3E3E">
                    <a:alpha val="716"/>
                  </a:srgbClr>
                </a:gs>
                <a:gs pos="100000">
                  <a:srgbClr val="3E3E3E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5400000">
              <a:off x="436136" y="3427392"/>
              <a:ext cx="59740" cy="59740"/>
            </a:xfrm>
            <a:prstGeom prst="ellipse">
              <a:avLst/>
            </a:prstGeom>
            <a:gradFill>
              <a:gsLst>
                <a:gs pos="0">
                  <a:srgbClr val="454545">
                    <a:alpha val="13913"/>
                  </a:srgbClr>
                </a:gs>
                <a:gs pos="14286">
                  <a:srgbClr val="454545">
                    <a:alpha val="12864"/>
                  </a:srgbClr>
                </a:gs>
                <a:gs pos="28571">
                  <a:srgbClr val="454545">
                    <a:alpha val="10140"/>
                  </a:srgbClr>
                </a:gs>
                <a:gs pos="42857">
                  <a:srgbClr val="454545">
                    <a:alpha val="6773"/>
                  </a:srgbClr>
                </a:gs>
                <a:gs pos="57143">
                  <a:srgbClr val="454545">
                    <a:alpha val="3811"/>
                  </a:srgbClr>
                </a:gs>
                <a:gs pos="71429">
                  <a:srgbClr val="454545">
                    <a:alpha val="1802"/>
                  </a:srgbClr>
                </a:gs>
                <a:gs pos="85714">
                  <a:srgbClr val="454545">
                    <a:alpha val="717"/>
                  </a:srgbClr>
                </a:gs>
                <a:gs pos="100000">
                  <a:srgbClr val="454545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5400000">
              <a:off x="1262878" y="1191840"/>
              <a:ext cx="59934" cy="59934"/>
            </a:xfrm>
            <a:prstGeom prst="ellipse">
              <a:avLst/>
            </a:prstGeom>
            <a:gradFill>
              <a:gsLst>
                <a:gs pos="0">
                  <a:srgbClr val="3E3E3E">
                    <a:alpha val="13862"/>
                  </a:srgbClr>
                </a:gs>
                <a:gs pos="14286">
                  <a:srgbClr val="3E3E3E">
                    <a:alpha val="12816"/>
                  </a:srgbClr>
                </a:gs>
                <a:gs pos="28571">
                  <a:srgbClr val="3E3E3E">
                    <a:alpha val="10101"/>
                  </a:srgbClr>
                </a:gs>
                <a:gs pos="42857">
                  <a:srgbClr val="3E3E3E">
                    <a:alpha val="6746"/>
                  </a:srgbClr>
                </a:gs>
                <a:gs pos="57143">
                  <a:srgbClr val="3E3E3E">
                    <a:alpha val="3796"/>
                  </a:srgbClr>
                </a:gs>
                <a:gs pos="71429">
                  <a:srgbClr val="3E3E3E">
                    <a:alpha val="1795"/>
                  </a:srgbClr>
                </a:gs>
                <a:gs pos="85714">
                  <a:srgbClr val="3E3E3E">
                    <a:alpha val="714"/>
                  </a:srgbClr>
                </a:gs>
                <a:gs pos="100000">
                  <a:srgbClr val="3E3E3E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5400000">
              <a:off x="777597" y="2947876"/>
              <a:ext cx="60445" cy="60445"/>
            </a:xfrm>
            <a:prstGeom prst="ellipse">
              <a:avLst/>
            </a:prstGeom>
            <a:gradFill>
              <a:gsLst>
                <a:gs pos="0">
                  <a:srgbClr val="4D4D4D">
                    <a:alpha val="13724"/>
                  </a:srgbClr>
                </a:gs>
                <a:gs pos="14286">
                  <a:srgbClr val="4D4D4D">
                    <a:alpha val="12688"/>
                  </a:srgbClr>
                </a:gs>
                <a:gs pos="28571">
                  <a:srgbClr val="4D4D4D">
                    <a:alpha val="9999"/>
                  </a:srgbClr>
                </a:gs>
                <a:gs pos="42857">
                  <a:srgbClr val="4D4D4D">
                    <a:alpha val="6677"/>
                  </a:srgbClr>
                </a:gs>
                <a:gs pos="57143">
                  <a:srgbClr val="4D4D4D">
                    <a:alpha val="3757"/>
                  </a:srgbClr>
                </a:gs>
                <a:gs pos="71429">
                  <a:srgbClr val="4D4D4D">
                    <a:alpha val="1776"/>
                  </a:srgbClr>
                </a:gs>
                <a:gs pos="85714">
                  <a:srgbClr val="4D4D4D">
                    <a:alpha val="706"/>
                  </a:srgbClr>
                </a:gs>
                <a:gs pos="100000">
                  <a:srgbClr val="4D4D4D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5400000">
              <a:off x="456874" y="2981976"/>
              <a:ext cx="60509" cy="60509"/>
            </a:xfrm>
            <a:prstGeom prst="ellipse">
              <a:avLst/>
            </a:prstGeom>
            <a:gradFill>
              <a:gsLst>
                <a:gs pos="0">
                  <a:srgbClr val="3E3E3E">
                    <a:alpha val="13707"/>
                  </a:srgbClr>
                </a:gs>
                <a:gs pos="14286">
                  <a:srgbClr val="3E3E3E">
                    <a:alpha val="12672"/>
                  </a:srgbClr>
                </a:gs>
                <a:gs pos="28571">
                  <a:srgbClr val="3E3E3E">
                    <a:alpha val="9986"/>
                  </a:srgbClr>
                </a:gs>
                <a:gs pos="42857">
                  <a:srgbClr val="3E3E3E">
                    <a:alpha val="6668"/>
                  </a:srgbClr>
                </a:gs>
                <a:gs pos="57143">
                  <a:srgbClr val="3E3E3E">
                    <a:alpha val="3752"/>
                  </a:srgbClr>
                </a:gs>
                <a:gs pos="71429">
                  <a:srgbClr val="3E3E3E">
                    <a:alpha val="1774"/>
                  </a:srgbClr>
                </a:gs>
                <a:gs pos="85714">
                  <a:srgbClr val="3E3E3E">
                    <a:alpha val="705"/>
                  </a:srgbClr>
                </a:gs>
                <a:gs pos="100000">
                  <a:srgbClr val="3E3E3E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5400000">
              <a:off x="1150543" y="2301369"/>
              <a:ext cx="60432" cy="60432"/>
            </a:xfrm>
            <a:prstGeom prst="ellipse">
              <a:avLst/>
            </a:prstGeom>
            <a:gradFill>
              <a:gsLst>
                <a:gs pos="0">
                  <a:srgbClr val="3D3D3D">
                    <a:alpha val="13728"/>
                  </a:srgbClr>
                </a:gs>
                <a:gs pos="14286">
                  <a:srgbClr val="3D3D3D">
                    <a:alpha val="12691"/>
                  </a:srgbClr>
                </a:gs>
                <a:gs pos="28571">
                  <a:srgbClr val="3D3D3D">
                    <a:alpha val="10002"/>
                  </a:srgbClr>
                </a:gs>
                <a:gs pos="42857">
                  <a:srgbClr val="3D3D3D">
                    <a:alpha val="6679"/>
                  </a:srgbClr>
                </a:gs>
                <a:gs pos="57143">
                  <a:srgbClr val="3D3D3D">
                    <a:alpha val="3758"/>
                  </a:srgbClr>
                </a:gs>
                <a:gs pos="71429">
                  <a:srgbClr val="3D3D3D">
                    <a:alpha val="1777"/>
                  </a:srgbClr>
                </a:gs>
                <a:gs pos="85714">
                  <a:srgbClr val="3D3D3D">
                    <a:alpha val="706"/>
                  </a:srgbClr>
                </a:gs>
                <a:gs pos="100000">
                  <a:srgbClr val="3D3D3D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5400000">
              <a:off x="635516" y="1284133"/>
              <a:ext cx="60690" cy="60690"/>
            </a:xfrm>
            <a:prstGeom prst="ellipse">
              <a:avLst/>
            </a:prstGeom>
            <a:gradFill>
              <a:gsLst>
                <a:gs pos="0">
                  <a:srgbClr val="4C4B4C">
                    <a:alpha val="13659"/>
                  </a:srgbClr>
                </a:gs>
                <a:gs pos="14286">
                  <a:srgbClr val="4C4B4C">
                    <a:alpha val="12627"/>
                  </a:srgbClr>
                </a:gs>
                <a:gs pos="28571">
                  <a:srgbClr val="4C4B4C">
                    <a:alpha val="9950"/>
                  </a:srgbClr>
                </a:gs>
                <a:gs pos="42857">
                  <a:srgbClr val="4C4B4C">
                    <a:alpha val="6644"/>
                  </a:srgbClr>
                </a:gs>
                <a:gs pos="57143">
                  <a:srgbClr val="4C4B4C">
                    <a:alpha val="3738"/>
                  </a:srgbClr>
                </a:gs>
                <a:gs pos="71429">
                  <a:srgbClr val="4C4B4C">
                    <a:alpha val="1767"/>
                  </a:srgbClr>
                </a:gs>
                <a:gs pos="85714">
                  <a:srgbClr val="4C4B4C">
                    <a:alpha val="703"/>
                  </a:srgbClr>
                </a:gs>
                <a:gs pos="100000">
                  <a:srgbClr val="4C4B4C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5400000">
              <a:off x="2715377" y="672508"/>
              <a:ext cx="60558" cy="60558"/>
            </a:xfrm>
            <a:prstGeom prst="ellipse">
              <a:avLst/>
            </a:prstGeom>
            <a:gradFill>
              <a:gsLst>
                <a:gs pos="0">
                  <a:srgbClr val="3E3E3E">
                    <a:alpha val="13694"/>
                  </a:srgbClr>
                </a:gs>
                <a:gs pos="14286">
                  <a:srgbClr val="3E3E3E">
                    <a:alpha val="12660"/>
                  </a:srgbClr>
                </a:gs>
                <a:gs pos="28571">
                  <a:srgbClr val="3E3E3E">
                    <a:alpha val="9976"/>
                  </a:srgbClr>
                </a:gs>
                <a:gs pos="42857">
                  <a:srgbClr val="3E3E3E">
                    <a:alpha val="6661"/>
                  </a:srgbClr>
                </a:gs>
                <a:gs pos="57143">
                  <a:srgbClr val="3E3E3E">
                    <a:alpha val="3748"/>
                  </a:srgbClr>
                </a:gs>
                <a:gs pos="71429">
                  <a:srgbClr val="3E3E3E">
                    <a:alpha val="1772"/>
                  </a:srgbClr>
                </a:gs>
                <a:gs pos="85714">
                  <a:srgbClr val="3E3E3E">
                    <a:alpha val="705"/>
                  </a:srgbClr>
                </a:gs>
                <a:gs pos="100000">
                  <a:srgbClr val="3E3E3E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400000">
              <a:off x="2781404" y="629261"/>
              <a:ext cx="60447" cy="60447"/>
            </a:xfrm>
            <a:prstGeom prst="ellipse">
              <a:avLst/>
            </a:prstGeom>
            <a:gradFill>
              <a:gsLst>
                <a:gs pos="0">
                  <a:srgbClr val="414141">
                    <a:alpha val="13724"/>
                  </a:srgbClr>
                </a:gs>
                <a:gs pos="14286">
                  <a:srgbClr val="414141">
                    <a:alpha val="12688"/>
                  </a:srgbClr>
                </a:gs>
                <a:gs pos="28571">
                  <a:srgbClr val="414141">
                    <a:alpha val="9999"/>
                  </a:srgbClr>
                </a:gs>
                <a:gs pos="42857">
                  <a:srgbClr val="414141">
                    <a:alpha val="6677"/>
                  </a:srgbClr>
                </a:gs>
                <a:gs pos="57143">
                  <a:srgbClr val="414141">
                    <a:alpha val="3756"/>
                  </a:srgbClr>
                </a:gs>
                <a:gs pos="71429">
                  <a:srgbClr val="414141">
                    <a:alpha val="1776"/>
                  </a:srgbClr>
                </a:gs>
                <a:gs pos="85714">
                  <a:srgbClr val="414141">
                    <a:alpha val="706"/>
                  </a:srgbClr>
                </a:gs>
                <a:gs pos="100000">
                  <a:srgbClr val="414141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5400000">
              <a:off x="1596391" y="-10728"/>
              <a:ext cx="60873" cy="60873"/>
            </a:xfrm>
            <a:prstGeom prst="ellipse">
              <a:avLst/>
            </a:prstGeom>
            <a:gradFill>
              <a:gsLst>
                <a:gs pos="0">
                  <a:srgbClr val="444444">
                    <a:alpha val="13609"/>
                  </a:srgbClr>
                </a:gs>
                <a:gs pos="14286">
                  <a:srgbClr val="444444">
                    <a:alpha val="12581"/>
                  </a:srgbClr>
                </a:gs>
                <a:gs pos="28571">
                  <a:srgbClr val="444444">
                    <a:alpha val="9914"/>
                  </a:srgbClr>
                </a:gs>
                <a:gs pos="42857">
                  <a:srgbClr val="444444">
                    <a:alpha val="6619"/>
                  </a:srgbClr>
                </a:gs>
                <a:gs pos="57143">
                  <a:srgbClr val="444444">
                    <a:alpha val="3723"/>
                  </a:srgbClr>
                </a:gs>
                <a:gs pos="71429">
                  <a:srgbClr val="444444">
                    <a:alpha val="1760"/>
                  </a:srgbClr>
                </a:gs>
                <a:gs pos="85714">
                  <a:srgbClr val="444444">
                    <a:alpha val="700"/>
                  </a:srgbClr>
                </a:gs>
                <a:gs pos="100000">
                  <a:srgbClr val="444444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5400000">
              <a:off x="2531101" y="995220"/>
              <a:ext cx="60521" cy="60521"/>
            </a:xfrm>
            <a:prstGeom prst="ellipse">
              <a:avLst/>
            </a:prstGeom>
            <a:gradFill>
              <a:gsLst>
                <a:gs pos="0">
                  <a:srgbClr val="414140">
                    <a:alpha val="13704"/>
                  </a:srgbClr>
                </a:gs>
                <a:gs pos="14286">
                  <a:srgbClr val="414140">
                    <a:alpha val="12669"/>
                  </a:srgbClr>
                </a:gs>
                <a:gs pos="28571">
                  <a:srgbClr val="414140">
                    <a:alpha val="9984"/>
                  </a:srgbClr>
                </a:gs>
                <a:gs pos="42857">
                  <a:srgbClr val="414140">
                    <a:alpha val="6667"/>
                  </a:srgbClr>
                </a:gs>
                <a:gs pos="57143">
                  <a:srgbClr val="414140">
                    <a:alpha val="3751"/>
                  </a:srgbClr>
                </a:gs>
                <a:gs pos="71429">
                  <a:srgbClr val="414140">
                    <a:alpha val="1774"/>
                  </a:srgbClr>
                </a:gs>
                <a:gs pos="85714">
                  <a:srgbClr val="414140">
                    <a:alpha val="705"/>
                  </a:srgbClr>
                </a:gs>
                <a:gs pos="100000">
                  <a:srgbClr val="414140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5400000">
              <a:off x="2483895" y="2905456"/>
              <a:ext cx="60859" cy="60859"/>
            </a:xfrm>
            <a:prstGeom prst="ellipse">
              <a:avLst/>
            </a:prstGeom>
            <a:gradFill>
              <a:gsLst>
                <a:gs pos="0">
                  <a:srgbClr val="464545">
                    <a:alpha val="13613"/>
                  </a:srgbClr>
                </a:gs>
                <a:gs pos="14286">
                  <a:srgbClr val="464545">
                    <a:alpha val="12585"/>
                  </a:srgbClr>
                </a:gs>
                <a:gs pos="28571">
                  <a:srgbClr val="464545">
                    <a:alpha val="9916"/>
                  </a:srgbClr>
                </a:gs>
                <a:gs pos="42857">
                  <a:srgbClr val="464545">
                    <a:alpha val="6620"/>
                  </a:srgbClr>
                </a:gs>
                <a:gs pos="57143">
                  <a:srgbClr val="464545">
                    <a:alpha val="3724"/>
                  </a:srgbClr>
                </a:gs>
                <a:gs pos="71429">
                  <a:srgbClr val="464545">
                    <a:alpha val="1761"/>
                  </a:srgbClr>
                </a:gs>
                <a:gs pos="85714">
                  <a:srgbClr val="464545">
                    <a:alpha val="700"/>
                  </a:srgbClr>
                </a:gs>
                <a:gs pos="100000">
                  <a:srgbClr val="464545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5400000">
              <a:off x="1495001" y="673590"/>
              <a:ext cx="60835" cy="60835"/>
            </a:xfrm>
            <a:prstGeom prst="ellipse">
              <a:avLst/>
            </a:prstGeom>
            <a:gradFill>
              <a:gsLst>
                <a:gs pos="0">
                  <a:srgbClr val="3E3E3E">
                    <a:alpha val="13620"/>
                  </a:srgbClr>
                </a:gs>
                <a:gs pos="14286">
                  <a:srgbClr val="3E3E3E">
                    <a:alpha val="12591"/>
                  </a:srgbClr>
                </a:gs>
                <a:gs pos="28571">
                  <a:srgbClr val="3E3E3E">
                    <a:alpha val="9921"/>
                  </a:srgbClr>
                </a:gs>
                <a:gs pos="42857">
                  <a:srgbClr val="3E3E3E">
                    <a:alpha val="6624"/>
                  </a:srgbClr>
                </a:gs>
                <a:gs pos="57143">
                  <a:srgbClr val="3E3E3E">
                    <a:alpha val="3726"/>
                  </a:srgbClr>
                </a:gs>
                <a:gs pos="71429">
                  <a:srgbClr val="3E3E3E">
                    <a:alpha val="1762"/>
                  </a:srgbClr>
                </a:gs>
                <a:gs pos="85714">
                  <a:srgbClr val="3E3E3E">
                    <a:alpha val="700"/>
                  </a:srgbClr>
                </a:gs>
                <a:gs pos="100000">
                  <a:srgbClr val="3E3E3E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5400000">
              <a:off x="1132486" y="2058054"/>
              <a:ext cx="60729" cy="60729"/>
            </a:xfrm>
            <a:prstGeom prst="ellipse">
              <a:avLst/>
            </a:prstGeom>
            <a:gradFill>
              <a:gsLst>
                <a:gs pos="0">
                  <a:srgbClr val="464646">
                    <a:alpha val="13648"/>
                  </a:srgbClr>
                </a:gs>
                <a:gs pos="14286">
                  <a:srgbClr val="464646">
                    <a:alpha val="12617"/>
                  </a:srgbClr>
                </a:gs>
                <a:gs pos="28571">
                  <a:srgbClr val="464646">
                    <a:alpha val="9942"/>
                  </a:srgbClr>
                </a:gs>
                <a:gs pos="42857">
                  <a:srgbClr val="464646">
                    <a:alpha val="6638"/>
                  </a:srgbClr>
                </a:gs>
                <a:gs pos="57143">
                  <a:srgbClr val="464646">
                    <a:alpha val="3734"/>
                  </a:srgbClr>
                </a:gs>
                <a:gs pos="71429">
                  <a:srgbClr val="464646">
                    <a:alpha val="1766"/>
                  </a:srgbClr>
                </a:gs>
                <a:gs pos="85714">
                  <a:srgbClr val="464646">
                    <a:alpha val="702"/>
                  </a:srgbClr>
                </a:gs>
                <a:gs pos="100000">
                  <a:srgbClr val="464646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400000">
              <a:off x="509907" y="3301198"/>
              <a:ext cx="61071" cy="61071"/>
            </a:xfrm>
            <a:prstGeom prst="ellipse">
              <a:avLst/>
            </a:prstGeom>
            <a:gradFill>
              <a:gsLst>
                <a:gs pos="0">
                  <a:srgbClr val="4B4B4B">
                    <a:alpha val="13556"/>
                  </a:srgbClr>
                </a:gs>
                <a:gs pos="14286">
                  <a:srgbClr val="4B4B4B">
                    <a:alpha val="12532"/>
                  </a:srgbClr>
                </a:gs>
                <a:gs pos="28571">
                  <a:srgbClr val="4B4B4B">
                    <a:alpha val="9874"/>
                  </a:srgbClr>
                </a:gs>
                <a:gs pos="42857">
                  <a:srgbClr val="4B4B4B">
                    <a:alpha val="6592"/>
                  </a:srgbClr>
                </a:gs>
                <a:gs pos="57143">
                  <a:srgbClr val="4B4B4B">
                    <a:alpha val="3708"/>
                  </a:srgbClr>
                </a:gs>
                <a:gs pos="71429">
                  <a:srgbClr val="4B4B4B">
                    <a:alpha val="1753"/>
                  </a:srgbClr>
                </a:gs>
                <a:gs pos="85714">
                  <a:srgbClr val="4B4B4B">
                    <a:alpha val="697"/>
                  </a:srgbClr>
                </a:gs>
                <a:gs pos="100000">
                  <a:srgbClr val="4B4B4B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5400000">
              <a:off x="1191566" y="2529876"/>
              <a:ext cx="61027" cy="61027"/>
            </a:xfrm>
            <a:prstGeom prst="ellipse">
              <a:avLst/>
            </a:prstGeom>
            <a:gradFill>
              <a:gsLst>
                <a:gs pos="0">
                  <a:srgbClr val="414141">
                    <a:alpha val="13568"/>
                  </a:srgbClr>
                </a:gs>
                <a:gs pos="14286">
                  <a:srgbClr val="414141">
                    <a:alpha val="12542"/>
                  </a:srgbClr>
                </a:gs>
                <a:gs pos="28571">
                  <a:srgbClr val="414141">
                    <a:alpha val="9883"/>
                  </a:srgbClr>
                </a:gs>
                <a:gs pos="42857">
                  <a:srgbClr val="414141">
                    <a:alpha val="6598"/>
                  </a:srgbClr>
                </a:gs>
                <a:gs pos="57143">
                  <a:srgbClr val="414141">
                    <a:alpha val="3711"/>
                  </a:srgbClr>
                </a:gs>
                <a:gs pos="71429">
                  <a:srgbClr val="414141">
                    <a:alpha val="1755"/>
                  </a:srgbClr>
                </a:gs>
                <a:gs pos="85714">
                  <a:srgbClr val="414141">
                    <a:alpha val="698"/>
                  </a:srgbClr>
                </a:gs>
                <a:gs pos="100000">
                  <a:srgbClr val="414141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5400000">
              <a:off x="1178143" y="1556812"/>
              <a:ext cx="61469" cy="61469"/>
            </a:xfrm>
            <a:prstGeom prst="ellipse">
              <a:avLst/>
            </a:prstGeom>
            <a:gradFill>
              <a:gsLst>
                <a:gs pos="0">
                  <a:srgbClr val="474747">
                    <a:alpha val="13449"/>
                  </a:srgbClr>
                </a:gs>
                <a:gs pos="14286">
                  <a:srgbClr val="474747">
                    <a:alpha val="12432"/>
                  </a:srgbClr>
                </a:gs>
                <a:gs pos="28571">
                  <a:srgbClr val="474747">
                    <a:alpha val="9794"/>
                  </a:srgbClr>
                </a:gs>
                <a:gs pos="42857">
                  <a:srgbClr val="474747">
                    <a:alpha val="6538"/>
                  </a:srgbClr>
                </a:gs>
                <a:gs pos="57143">
                  <a:srgbClr val="474747">
                    <a:alpha val="3677"/>
                  </a:srgbClr>
                </a:gs>
                <a:gs pos="71429">
                  <a:srgbClr val="474747">
                    <a:alpha val="1738"/>
                  </a:srgbClr>
                </a:gs>
                <a:gs pos="85714">
                  <a:srgbClr val="474747">
                    <a:alpha val="691"/>
                  </a:srgbClr>
                </a:gs>
                <a:gs pos="100000">
                  <a:srgbClr val="474747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5400000">
              <a:off x="302433" y="446745"/>
              <a:ext cx="61312" cy="61312"/>
            </a:xfrm>
            <a:prstGeom prst="ellipse">
              <a:avLst/>
            </a:prstGeom>
            <a:gradFill>
              <a:gsLst>
                <a:gs pos="0">
                  <a:srgbClr val="424142">
                    <a:alpha val="13491"/>
                  </a:srgbClr>
                </a:gs>
                <a:gs pos="14286">
                  <a:srgbClr val="424142">
                    <a:alpha val="12471"/>
                  </a:srgbClr>
                </a:gs>
                <a:gs pos="28571">
                  <a:srgbClr val="424142">
                    <a:alpha val="9826"/>
                  </a:srgbClr>
                </a:gs>
                <a:gs pos="42857">
                  <a:srgbClr val="424142">
                    <a:alpha val="6559"/>
                  </a:srgbClr>
                </a:gs>
                <a:gs pos="57143">
                  <a:srgbClr val="424142">
                    <a:alpha val="3689"/>
                  </a:srgbClr>
                </a:gs>
                <a:gs pos="71429">
                  <a:srgbClr val="424142">
                    <a:alpha val="1744"/>
                  </a:srgbClr>
                </a:gs>
                <a:gs pos="85714">
                  <a:srgbClr val="424142">
                    <a:alpha val="693"/>
                  </a:srgbClr>
                </a:gs>
                <a:gs pos="100000">
                  <a:srgbClr val="424142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8266850">
              <a:off x="2439453" y="2177642"/>
              <a:ext cx="363430" cy="117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-8997011">
              <a:off x="2336455" y="1745496"/>
              <a:ext cx="363706" cy="136358"/>
            </a:xfrm>
            <a:prstGeom prst="ellipse">
              <a:avLst/>
            </a:prstGeom>
            <a:gradFill>
              <a:gsLst>
                <a:gs pos="0">
                  <a:srgbClr val="FFFFFF">
                    <a:alpha val="32495"/>
                  </a:srgbClr>
                </a:gs>
                <a:gs pos="14286">
                  <a:srgbClr val="FFFFFF">
                    <a:alpha val="30315"/>
                  </a:srgbClr>
                </a:gs>
                <a:gs pos="28571">
                  <a:srgbClr val="FFFFFF">
                    <a:alpha val="24455"/>
                  </a:srgbClr>
                </a:gs>
                <a:gs pos="42857">
                  <a:srgbClr val="FFFFFF">
                    <a:alpha val="16802"/>
                  </a:srgbClr>
                </a:gs>
                <a:gs pos="57143">
                  <a:srgbClr val="FFFFFF">
                    <a:alpha val="9690"/>
                  </a:srgbClr>
                </a:gs>
                <a:gs pos="71429">
                  <a:srgbClr val="FFFFFF">
                    <a:alpha val="4659"/>
                  </a:srgbClr>
                </a:gs>
                <a:gs pos="85714">
                  <a:srgbClr val="FFFFFF">
                    <a:alpha val="1869"/>
                  </a:srgbClr>
                </a:gs>
                <a:gs pos="100000">
                  <a:srgbClr val="FFFF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8887708">
              <a:off x="2490437" y="2297888"/>
              <a:ext cx="184419" cy="35324"/>
            </a:xfrm>
            <a:prstGeom prst="ellipse">
              <a:avLst/>
            </a:prstGeom>
            <a:gradFill>
              <a:gsLst>
                <a:gs pos="0">
                  <a:srgbClr val="D0CFCF">
                    <a:alpha val="8930"/>
                  </a:srgbClr>
                </a:gs>
                <a:gs pos="14286">
                  <a:srgbClr val="D0CFCF">
                    <a:alpha val="8239"/>
                  </a:srgbClr>
                </a:gs>
                <a:gs pos="28571">
                  <a:srgbClr val="D0CFCF">
                    <a:alpha val="6458"/>
                  </a:srgbClr>
                </a:gs>
                <a:gs pos="42857">
                  <a:srgbClr val="D0CFCF">
                    <a:alpha val="4284"/>
                  </a:srgbClr>
                </a:gs>
                <a:gs pos="57143">
                  <a:srgbClr val="D0CFCF">
                    <a:alpha val="2397"/>
                  </a:srgbClr>
                </a:gs>
                <a:gs pos="71429">
                  <a:srgbClr val="D0CFCF">
                    <a:alpha val="1129"/>
                  </a:srgbClr>
                </a:gs>
                <a:gs pos="85714">
                  <a:srgbClr val="D0CFCF">
                    <a:alpha val="448"/>
                  </a:srgbClr>
                </a:gs>
                <a:gs pos="100000">
                  <a:srgbClr val="D0CFCF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10308958">
              <a:off x="2377891" y="2239104"/>
              <a:ext cx="348569" cy="102890"/>
            </a:xfrm>
            <a:prstGeom prst="ellipse">
              <a:avLst/>
            </a:prstGeom>
            <a:gradFill>
              <a:gsLst>
                <a:gs pos="0">
                  <a:srgbClr val="FFFFFF">
                    <a:alpha val="32952"/>
                  </a:srgbClr>
                </a:gs>
                <a:gs pos="14286">
                  <a:srgbClr val="FFFFFF">
                    <a:alpha val="30749"/>
                  </a:srgbClr>
                </a:gs>
                <a:gs pos="28571">
                  <a:srgbClr val="FFFFFF">
                    <a:alpha val="24820"/>
                  </a:srgbClr>
                </a:gs>
                <a:gs pos="42857">
                  <a:srgbClr val="FFFFFF">
                    <a:alpha val="17066"/>
                  </a:srgbClr>
                </a:gs>
                <a:gs pos="57143">
                  <a:srgbClr val="FFFFFF">
                    <a:alpha val="9849"/>
                  </a:srgbClr>
                </a:gs>
                <a:gs pos="71429">
                  <a:srgbClr val="FFFFFF">
                    <a:alpha val="4738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5797106">
              <a:off x="1884189" y="2005036"/>
              <a:ext cx="358338" cy="103445"/>
            </a:xfrm>
            <a:prstGeom prst="ellipse">
              <a:avLst/>
            </a:prstGeom>
            <a:gradFill>
              <a:gsLst>
                <a:gs pos="0">
                  <a:srgbClr val="FFFFFF">
                    <a:alpha val="31744"/>
                  </a:srgbClr>
                </a:gs>
                <a:gs pos="14286">
                  <a:srgbClr val="FFFFFF">
                    <a:alpha val="29603"/>
                  </a:srgbClr>
                </a:gs>
                <a:gs pos="28571">
                  <a:srgbClr val="FFFFFF">
                    <a:alpha val="23856"/>
                  </a:srgbClr>
                </a:gs>
                <a:gs pos="42857">
                  <a:srgbClr val="FFFFFF">
                    <a:alpha val="16370"/>
                  </a:srgbClr>
                </a:gs>
                <a:gs pos="57143">
                  <a:srgbClr val="FFFFFF">
                    <a:alpha val="9431"/>
                  </a:srgbClr>
                </a:gs>
                <a:gs pos="71429">
                  <a:srgbClr val="FFFFFF">
                    <a:alpha val="4531"/>
                  </a:srgbClr>
                </a:gs>
                <a:gs pos="85714">
                  <a:srgbClr val="FFFFFF">
                    <a:alpha val="1817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7672494">
              <a:off x="2324303" y="2289239"/>
              <a:ext cx="384961" cy="112144"/>
            </a:xfrm>
            <a:prstGeom prst="ellipse">
              <a:avLst/>
            </a:prstGeom>
            <a:gradFill>
              <a:gsLst>
                <a:gs pos="0">
                  <a:srgbClr val="FFFFFF">
                    <a:alpha val="25172"/>
                  </a:srgbClr>
                </a:gs>
                <a:gs pos="14286">
                  <a:srgbClr val="FFFFFF">
                    <a:alpha val="23396"/>
                  </a:srgbClr>
                </a:gs>
                <a:gs pos="28571">
                  <a:srgbClr val="FFFFFF">
                    <a:alpha val="18693"/>
                  </a:srgbClr>
                </a:gs>
                <a:gs pos="42857">
                  <a:srgbClr val="FFFFFF">
                    <a:alpha val="12693"/>
                  </a:srgbClr>
                </a:gs>
                <a:gs pos="57143">
                  <a:srgbClr val="FFFFFF">
                    <a:alpha val="7245"/>
                  </a:srgbClr>
                </a:gs>
                <a:gs pos="71429">
                  <a:srgbClr val="FFFFFF">
                    <a:alpha val="3459"/>
                  </a:srgbClr>
                </a:gs>
                <a:gs pos="85714">
                  <a:srgbClr val="FFFFFF">
                    <a:alpha val="1383"/>
                  </a:srgbClr>
                </a:gs>
                <a:gs pos="100000">
                  <a:srgbClr val="FFFFFF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-9707145">
              <a:off x="2135123" y="2052308"/>
              <a:ext cx="346602" cy="138024"/>
            </a:xfrm>
            <a:prstGeom prst="ellipse">
              <a:avLst/>
            </a:prstGeom>
            <a:gradFill>
              <a:gsLst>
                <a:gs pos="0">
                  <a:srgbClr val="FFFFFF">
                    <a:alpha val="30636"/>
                  </a:srgbClr>
                </a:gs>
                <a:gs pos="14286">
                  <a:srgbClr val="FFFFFF">
                    <a:alpha val="28553"/>
                  </a:srgbClr>
                </a:gs>
                <a:gs pos="28571">
                  <a:srgbClr val="FFFFFF">
                    <a:alpha val="22976"/>
                  </a:srgbClr>
                </a:gs>
                <a:gs pos="42857">
                  <a:srgbClr val="FFFFFF">
                    <a:alpha val="15737"/>
                  </a:srgbClr>
                </a:gs>
                <a:gs pos="57143">
                  <a:srgbClr val="FFFFFF">
                    <a:alpha val="9052"/>
                  </a:srgbClr>
                </a:gs>
                <a:gs pos="71429">
                  <a:srgbClr val="FFFFFF">
                    <a:alpha val="4344"/>
                  </a:srgbClr>
                </a:gs>
                <a:gs pos="85714">
                  <a:srgbClr val="FFFFFF">
                    <a:alpha val="1741"/>
                  </a:srgbClr>
                </a:gs>
                <a:gs pos="100000">
                  <a:srgbClr val="FFFFFF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7675754">
              <a:off x="2455526" y="2189512"/>
              <a:ext cx="364033" cy="1102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10132926">
              <a:off x="2293626" y="2326431"/>
              <a:ext cx="347311" cy="82913"/>
            </a:xfrm>
            <a:prstGeom prst="ellipse">
              <a:avLst/>
            </a:prstGeom>
            <a:gradFill>
              <a:gsLst>
                <a:gs pos="0">
                  <a:srgbClr val="F4F4F4">
                    <a:alpha val="29655"/>
                  </a:srgbClr>
                </a:gs>
                <a:gs pos="14286">
                  <a:srgbClr val="F4F4F4">
                    <a:alpha val="27624"/>
                  </a:srgbClr>
                </a:gs>
                <a:gs pos="28571">
                  <a:srgbClr val="F4F4F4">
                    <a:alpha val="22200"/>
                  </a:srgbClr>
                </a:gs>
                <a:gs pos="42857">
                  <a:srgbClr val="F4F4F4">
                    <a:alpha val="15181"/>
                  </a:srgbClr>
                </a:gs>
                <a:gs pos="57143">
                  <a:srgbClr val="F4F4F4">
                    <a:alpha val="8720"/>
                  </a:srgbClr>
                </a:gs>
                <a:gs pos="71429">
                  <a:srgbClr val="F4F4F4">
                    <a:alpha val="4181"/>
                  </a:srgbClr>
                </a:gs>
                <a:gs pos="85714">
                  <a:srgbClr val="F4F4F4">
                    <a:alpha val="1675"/>
                  </a:srgbClr>
                </a:gs>
                <a:gs pos="100000">
                  <a:srgbClr val="F4F4F4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10721528">
              <a:off x="2300659" y="2302764"/>
              <a:ext cx="334625" cy="98085"/>
            </a:xfrm>
            <a:prstGeom prst="ellipse">
              <a:avLst/>
            </a:prstGeom>
            <a:gradFill>
              <a:gsLst>
                <a:gs pos="0">
                  <a:srgbClr val="FAFAFA">
                    <a:alpha val="26913"/>
                  </a:srgbClr>
                </a:gs>
                <a:gs pos="14286">
                  <a:srgbClr val="FAFAFA">
                    <a:alpha val="25036"/>
                  </a:srgbClr>
                </a:gs>
                <a:gs pos="28571">
                  <a:srgbClr val="FAFAFA">
                    <a:alpha val="20047"/>
                  </a:srgbClr>
                </a:gs>
                <a:gs pos="42857">
                  <a:srgbClr val="FAFAFA">
                    <a:alpha val="13649"/>
                  </a:srgbClr>
                </a:gs>
                <a:gs pos="57143">
                  <a:srgbClr val="FAFAFA">
                    <a:alpha val="7810"/>
                  </a:srgbClr>
                </a:gs>
                <a:gs pos="71429">
                  <a:srgbClr val="FAFAFA">
                    <a:alpha val="3735"/>
                  </a:srgbClr>
                </a:gs>
                <a:gs pos="85714">
                  <a:srgbClr val="FAFAFA">
                    <a:alpha val="1494"/>
                  </a:srgbClr>
                </a:gs>
                <a:gs pos="100000">
                  <a:srgbClr val="FAFAFA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5381213">
              <a:off x="2066495" y="1950465"/>
              <a:ext cx="344738" cy="108641"/>
            </a:xfrm>
            <a:prstGeom prst="ellipse">
              <a:avLst/>
            </a:prstGeom>
            <a:gradFill>
              <a:gsLst>
                <a:gs pos="0">
                  <a:srgbClr val="FFFFFF">
                    <a:alpha val="29132"/>
                  </a:srgbClr>
                </a:gs>
                <a:gs pos="14286">
                  <a:srgbClr val="FFFFFF">
                    <a:alpha val="27130"/>
                  </a:srgbClr>
                </a:gs>
                <a:gs pos="28571">
                  <a:srgbClr val="FFFFFF">
                    <a:alpha val="21788"/>
                  </a:srgbClr>
                </a:gs>
                <a:gs pos="42857">
                  <a:srgbClr val="FFFFFF">
                    <a:alpha val="14887"/>
                  </a:srgbClr>
                </a:gs>
                <a:gs pos="57143">
                  <a:srgbClr val="FFFFFF">
                    <a:alpha val="8544"/>
                  </a:srgbClr>
                </a:gs>
                <a:gs pos="71429">
                  <a:srgbClr val="FFFFFF">
                    <a:alpha val="4095"/>
                  </a:srgbClr>
                </a:gs>
                <a:gs pos="85714">
                  <a:srgbClr val="FFFFFF">
                    <a:alpha val="1640"/>
                  </a:srgbClr>
                </a:gs>
                <a:gs pos="100000">
                  <a:srgbClr val="FFFFFF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7312835">
              <a:off x="2326793" y="2248547"/>
              <a:ext cx="362814" cy="103154"/>
            </a:xfrm>
            <a:prstGeom prst="ellipse">
              <a:avLst/>
            </a:prstGeom>
            <a:gradFill>
              <a:gsLst>
                <a:gs pos="0">
                  <a:srgbClr val="FFFFFF">
                    <a:alpha val="30877"/>
                  </a:srgbClr>
                </a:gs>
                <a:gs pos="14286">
                  <a:srgbClr val="FFFFFF">
                    <a:alpha val="28782"/>
                  </a:srgbClr>
                </a:gs>
                <a:gs pos="28571">
                  <a:srgbClr val="FFFFFF">
                    <a:alpha val="23167"/>
                  </a:srgbClr>
                </a:gs>
                <a:gs pos="42857">
                  <a:srgbClr val="FFFFFF">
                    <a:alpha val="15875"/>
                  </a:srgbClr>
                </a:gs>
                <a:gs pos="57143">
                  <a:srgbClr val="FFFFFF">
                    <a:alpha val="9134"/>
                  </a:srgbClr>
                </a:gs>
                <a:gs pos="71429">
                  <a:srgbClr val="FFFFFF">
                    <a:alpha val="4385"/>
                  </a:srgbClr>
                </a:gs>
                <a:gs pos="85714">
                  <a:srgbClr val="FFFFFF">
                    <a:alpha val="1757"/>
                  </a:srgbClr>
                </a:gs>
                <a:gs pos="100000">
                  <a:srgbClr val="FFFFFF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6783038">
              <a:off x="2031412" y="2024987"/>
              <a:ext cx="340330" cy="77111"/>
            </a:xfrm>
            <a:prstGeom prst="ellipse">
              <a:avLst/>
            </a:prstGeom>
            <a:gradFill>
              <a:gsLst>
                <a:gs pos="0">
                  <a:srgbClr val="D0D0D0">
                    <a:alpha val="18059"/>
                  </a:srgbClr>
                </a:gs>
                <a:gs pos="14286">
                  <a:srgbClr val="D0D0D0">
                    <a:alpha val="16728"/>
                  </a:srgbClr>
                </a:gs>
                <a:gs pos="28571">
                  <a:srgbClr val="D0D0D0">
                    <a:alpha val="13250"/>
                  </a:srgbClr>
                </a:gs>
                <a:gs pos="42857">
                  <a:srgbClr val="D0D0D0">
                    <a:alpha val="8902"/>
                  </a:srgbClr>
                </a:gs>
                <a:gs pos="57143">
                  <a:srgbClr val="D0D0D0">
                    <a:alpha val="5035"/>
                  </a:srgbClr>
                </a:gs>
                <a:gs pos="71429">
                  <a:srgbClr val="D0D0D0">
                    <a:alpha val="2389"/>
                  </a:srgbClr>
                </a:gs>
                <a:gs pos="85714">
                  <a:srgbClr val="D0D0D0">
                    <a:alpha val="952"/>
                  </a:srgbClr>
                </a:gs>
                <a:gs pos="100000">
                  <a:srgbClr val="D0D0D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-8625186">
              <a:off x="2245503" y="1718166"/>
              <a:ext cx="397853" cy="117516"/>
            </a:xfrm>
            <a:prstGeom prst="ellipse">
              <a:avLst/>
            </a:prstGeom>
            <a:gradFill>
              <a:gsLst>
                <a:gs pos="0">
                  <a:srgbClr val="FFFFFF">
                    <a:alpha val="32959"/>
                  </a:srgbClr>
                </a:gs>
                <a:gs pos="14286">
                  <a:srgbClr val="FFFFFF">
                    <a:alpha val="30756"/>
                  </a:srgbClr>
                </a:gs>
                <a:gs pos="28571">
                  <a:srgbClr val="FFFFFF">
                    <a:alpha val="24826"/>
                  </a:srgbClr>
                </a:gs>
                <a:gs pos="42857">
                  <a:srgbClr val="FFFFFF">
                    <a:alpha val="17070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3928899">
              <a:off x="2474747" y="2037340"/>
              <a:ext cx="395965" cy="130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5"/>
                  </a:srgbClr>
                </a:gs>
                <a:gs pos="14286">
                  <a:srgbClr val="FFFFFF">
                    <a:alpha val="30761"/>
                  </a:srgbClr>
                </a:gs>
                <a:gs pos="28571">
                  <a:srgbClr val="FFFFFF">
                    <a:alpha val="24830"/>
                  </a:srgbClr>
                </a:gs>
                <a:gs pos="42857">
                  <a:srgbClr val="FFFFFF">
                    <a:alpha val="17073"/>
                  </a:srgbClr>
                </a:gs>
                <a:gs pos="57143">
                  <a:srgbClr val="FFFFFF">
                    <a:alpha val="9854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2831962">
              <a:off x="2415268" y="1806180"/>
              <a:ext cx="360946" cy="111897"/>
            </a:xfrm>
            <a:prstGeom prst="ellipse">
              <a:avLst/>
            </a:prstGeom>
            <a:gradFill>
              <a:gsLst>
                <a:gs pos="0">
                  <a:srgbClr val="FFFFFF">
                    <a:alpha val="30441"/>
                  </a:srgbClr>
                </a:gs>
                <a:gs pos="14286">
                  <a:srgbClr val="FFFFFF">
                    <a:alpha val="28368"/>
                  </a:srgbClr>
                </a:gs>
                <a:gs pos="28571">
                  <a:srgbClr val="FFFFFF">
                    <a:alpha val="22821"/>
                  </a:srgbClr>
                </a:gs>
                <a:gs pos="42857">
                  <a:srgbClr val="FFFFFF">
                    <a:alpha val="15626"/>
                  </a:srgbClr>
                </a:gs>
                <a:gs pos="57143">
                  <a:srgbClr val="FFFFFF">
                    <a:alpha val="8985"/>
                  </a:srgbClr>
                </a:gs>
                <a:gs pos="71429">
                  <a:srgbClr val="FFFFFF">
                    <a:alpha val="4311"/>
                  </a:srgbClr>
                </a:gs>
                <a:gs pos="85714">
                  <a:srgbClr val="FFFFFF">
                    <a:alpha val="1728"/>
                  </a:srgbClr>
                </a:gs>
                <a:gs pos="100000">
                  <a:srgbClr val="FFFFFF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-9391248">
              <a:off x="2435278" y="1775616"/>
              <a:ext cx="323352" cy="140331"/>
            </a:xfrm>
            <a:prstGeom prst="ellipse">
              <a:avLst/>
            </a:prstGeom>
            <a:gradFill>
              <a:gsLst>
                <a:gs pos="0">
                  <a:srgbClr val="FFFFFF">
                    <a:alpha val="30136"/>
                  </a:srgbClr>
                </a:gs>
                <a:gs pos="14286">
                  <a:srgbClr val="FFFFFF">
                    <a:alpha val="28080"/>
                  </a:srgbClr>
                </a:gs>
                <a:gs pos="28571">
                  <a:srgbClr val="FFFFFF">
                    <a:alpha val="22580"/>
                  </a:srgbClr>
                </a:gs>
                <a:gs pos="42857">
                  <a:srgbClr val="FFFFFF">
                    <a:alpha val="15454"/>
                  </a:srgbClr>
                </a:gs>
                <a:gs pos="57143">
                  <a:srgbClr val="FFFFFF">
                    <a:alpha val="8882"/>
                  </a:srgbClr>
                </a:gs>
                <a:gs pos="71429">
                  <a:srgbClr val="FFFFFF">
                    <a:alpha val="4261"/>
                  </a:srgbClr>
                </a:gs>
                <a:gs pos="85714">
                  <a:srgbClr val="FFFFFF">
                    <a:alpha val="1707"/>
                  </a:srgbClr>
                </a:gs>
                <a:gs pos="100000">
                  <a:srgbClr val="FFF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9805198">
              <a:off x="2228600" y="1806344"/>
              <a:ext cx="340779" cy="96988"/>
            </a:xfrm>
            <a:prstGeom prst="ellipse">
              <a:avLst/>
            </a:prstGeom>
            <a:gradFill>
              <a:gsLst>
                <a:gs pos="0">
                  <a:srgbClr val="FFFFFF">
                    <a:alpha val="23412"/>
                  </a:srgbClr>
                </a:gs>
                <a:gs pos="14286">
                  <a:srgbClr val="FFFFFF">
                    <a:alpha val="21742"/>
                  </a:srgbClr>
                </a:gs>
                <a:gs pos="28571">
                  <a:srgbClr val="FFFFFF">
                    <a:alpha val="17333"/>
                  </a:srgbClr>
                </a:gs>
                <a:gs pos="42857">
                  <a:srgbClr val="FFFFFF">
                    <a:alpha val="11738"/>
                  </a:srgbClr>
                </a:gs>
                <a:gs pos="57143">
                  <a:srgbClr val="FFFFFF">
                    <a:alpha val="6684"/>
                  </a:srgbClr>
                </a:gs>
                <a:gs pos="71429">
                  <a:srgbClr val="FFFFFF">
                    <a:alpha val="3187"/>
                  </a:srgbClr>
                </a:gs>
                <a:gs pos="85714">
                  <a:srgbClr val="FFFFFF">
                    <a:alpha val="1272"/>
                  </a:srgbClr>
                </a:gs>
                <a:gs pos="100000">
                  <a:srgbClr val="FFFF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3342058">
              <a:off x="2445271" y="1848318"/>
              <a:ext cx="376261" cy="746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-9009951">
              <a:off x="2477388" y="2064611"/>
              <a:ext cx="371020" cy="147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49"/>
                  </a:srgbClr>
                </a:gs>
                <a:gs pos="14286">
                  <a:srgbClr val="FFFFFF">
                    <a:alpha val="30746"/>
                  </a:srgbClr>
                </a:gs>
                <a:gs pos="28571">
                  <a:srgbClr val="FFFFFF">
                    <a:alpha val="24818"/>
                  </a:srgbClr>
                </a:gs>
                <a:gs pos="42857">
                  <a:srgbClr val="FFFFFF">
                    <a:alpha val="17064"/>
                  </a:srgbClr>
                </a:gs>
                <a:gs pos="57143">
                  <a:srgbClr val="FFFFFF">
                    <a:alpha val="9848"/>
                  </a:srgbClr>
                </a:gs>
                <a:gs pos="71429">
                  <a:srgbClr val="FFFFFF">
                    <a:alpha val="4737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5112635">
              <a:off x="2050823" y="2085216"/>
              <a:ext cx="335124" cy="68510"/>
            </a:xfrm>
            <a:prstGeom prst="ellipse">
              <a:avLst/>
            </a:prstGeom>
            <a:gradFill>
              <a:gsLst>
                <a:gs pos="0">
                  <a:srgbClr val="BDBDBE">
                    <a:alpha val="13929"/>
                  </a:srgbClr>
                </a:gs>
                <a:gs pos="14286">
                  <a:srgbClr val="BDBDBE">
                    <a:alpha val="12878"/>
                  </a:srgbClr>
                </a:gs>
                <a:gs pos="28571">
                  <a:srgbClr val="BDBDBE">
                    <a:alpha val="10151"/>
                  </a:srgbClr>
                </a:gs>
                <a:gs pos="42857">
                  <a:srgbClr val="BDBDBE">
                    <a:alpha val="6780"/>
                  </a:srgbClr>
                </a:gs>
                <a:gs pos="57143">
                  <a:srgbClr val="BDBDBE">
                    <a:alpha val="3816"/>
                  </a:srgbClr>
                </a:gs>
                <a:gs pos="71429">
                  <a:srgbClr val="BDBDBE">
                    <a:alpha val="1805"/>
                  </a:srgbClr>
                </a:gs>
                <a:gs pos="85714">
                  <a:srgbClr val="BDBDBE">
                    <a:alpha val="718"/>
                  </a:srgbClr>
                </a:gs>
                <a:gs pos="100000">
                  <a:srgbClr val="BDBDBE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2939541">
              <a:off x="2436480" y="1842945"/>
              <a:ext cx="358386" cy="136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5"/>
                  </a:srgbClr>
                </a:gs>
                <a:gs pos="14286">
                  <a:srgbClr val="FFFFFF">
                    <a:alpha val="30761"/>
                  </a:srgbClr>
                </a:gs>
                <a:gs pos="28571">
                  <a:srgbClr val="FFFFFF">
                    <a:alpha val="24831"/>
                  </a:srgbClr>
                </a:gs>
                <a:gs pos="42857">
                  <a:srgbClr val="FFFFFF">
                    <a:alpha val="17074"/>
                  </a:srgbClr>
                </a:gs>
                <a:gs pos="57143">
                  <a:srgbClr val="FFFFFF">
                    <a:alpha val="9854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7022202">
              <a:off x="2223255" y="1781443"/>
              <a:ext cx="345906" cy="173357"/>
            </a:xfrm>
            <a:prstGeom prst="ellipse">
              <a:avLst/>
            </a:prstGeom>
            <a:gradFill>
              <a:gsLst>
                <a:gs pos="0">
                  <a:srgbClr val="F0F0F0">
                    <a:alpha val="22615"/>
                  </a:srgbClr>
                </a:gs>
                <a:gs pos="14286">
                  <a:srgbClr val="F0F0F0">
                    <a:alpha val="20994"/>
                  </a:srgbClr>
                </a:gs>
                <a:gs pos="28571">
                  <a:srgbClr val="F0F0F0">
                    <a:alpha val="16720"/>
                  </a:srgbClr>
                </a:gs>
                <a:gs pos="42857">
                  <a:srgbClr val="F0F0F0">
                    <a:alpha val="11309"/>
                  </a:srgbClr>
                </a:gs>
                <a:gs pos="57143">
                  <a:srgbClr val="F0F0F0">
                    <a:alpha val="6434"/>
                  </a:srgbClr>
                </a:gs>
                <a:gs pos="71429">
                  <a:srgbClr val="F0F0F0">
                    <a:alpha val="3065"/>
                  </a:srgbClr>
                </a:gs>
                <a:gs pos="85714">
                  <a:srgbClr val="F0F0F0">
                    <a:alpha val="1223"/>
                  </a:srgbClr>
                </a:gs>
                <a:gs pos="100000">
                  <a:srgbClr val="F0F0F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9317936">
              <a:off x="2290419" y="1731584"/>
              <a:ext cx="370478" cy="995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5"/>
                  </a:srgbClr>
                </a:gs>
                <a:gs pos="14286">
                  <a:srgbClr val="FFFFFF">
                    <a:alpha val="30761"/>
                  </a:srgbClr>
                </a:gs>
                <a:gs pos="28571">
                  <a:srgbClr val="FFFFFF">
                    <a:alpha val="24831"/>
                  </a:srgbClr>
                </a:gs>
                <a:gs pos="42857">
                  <a:srgbClr val="FFFFFF">
                    <a:alpha val="17074"/>
                  </a:srgbClr>
                </a:gs>
                <a:gs pos="57143">
                  <a:srgbClr val="FFFFFF">
                    <a:alpha val="9854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8105688">
              <a:off x="1958643" y="1792626"/>
              <a:ext cx="363849" cy="915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6247952">
              <a:off x="2032087" y="1933439"/>
              <a:ext cx="334388" cy="92986"/>
            </a:xfrm>
            <a:prstGeom prst="ellipse">
              <a:avLst/>
            </a:prstGeom>
            <a:gradFill>
              <a:gsLst>
                <a:gs pos="0">
                  <a:srgbClr val="E2E2E3">
                    <a:alpha val="25449"/>
                  </a:srgbClr>
                </a:gs>
                <a:gs pos="14286">
                  <a:srgbClr val="E2E2E3">
                    <a:alpha val="23657"/>
                  </a:srgbClr>
                </a:gs>
                <a:gs pos="28571">
                  <a:srgbClr val="E2E2E3">
                    <a:alpha val="18908"/>
                  </a:srgbClr>
                </a:gs>
                <a:gs pos="42857">
                  <a:srgbClr val="E2E2E3">
                    <a:alpha val="12844"/>
                  </a:srgbClr>
                </a:gs>
                <a:gs pos="57143">
                  <a:srgbClr val="E2E2E3">
                    <a:alpha val="7335"/>
                  </a:srgbClr>
                </a:gs>
                <a:gs pos="71429">
                  <a:srgbClr val="E2E2E3">
                    <a:alpha val="3503"/>
                  </a:srgbClr>
                </a:gs>
                <a:gs pos="85714">
                  <a:srgbClr val="E2E2E3">
                    <a:alpha val="1400"/>
                  </a:srgbClr>
                </a:gs>
                <a:gs pos="100000">
                  <a:srgbClr val="E2E2E3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9431506">
              <a:off x="2048180" y="1868184"/>
              <a:ext cx="341698" cy="212850"/>
            </a:xfrm>
            <a:prstGeom prst="ellipse">
              <a:avLst/>
            </a:prstGeom>
            <a:gradFill>
              <a:gsLst>
                <a:gs pos="0">
                  <a:srgbClr val="EAEAEA">
                    <a:alpha val="27339"/>
                  </a:srgbClr>
                </a:gs>
                <a:gs pos="14286">
                  <a:srgbClr val="EAEAEA">
                    <a:alpha val="25438"/>
                  </a:srgbClr>
                </a:gs>
                <a:gs pos="28571">
                  <a:srgbClr val="EAEAEA">
                    <a:alpha val="20381"/>
                  </a:srgbClr>
                </a:gs>
                <a:gs pos="42857">
                  <a:srgbClr val="EAEAEA">
                    <a:alpha val="13886"/>
                  </a:srgbClr>
                </a:gs>
                <a:gs pos="57143">
                  <a:srgbClr val="EAEAEA">
                    <a:alpha val="7950"/>
                  </a:srgbClr>
                </a:gs>
                <a:gs pos="71429">
                  <a:srgbClr val="EAEAEA">
                    <a:alpha val="3803"/>
                  </a:srgbClr>
                </a:gs>
                <a:gs pos="85714">
                  <a:srgbClr val="EAEAEA">
                    <a:alpha val="1522"/>
                  </a:srgbClr>
                </a:gs>
                <a:gs pos="100000">
                  <a:srgbClr val="EAEAEA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8314812">
              <a:off x="2457891" y="1931927"/>
              <a:ext cx="412716" cy="106206"/>
            </a:xfrm>
            <a:prstGeom prst="ellipse">
              <a:avLst/>
            </a:prstGeom>
            <a:gradFill>
              <a:gsLst>
                <a:gs pos="0">
                  <a:srgbClr val="FFFFFF">
                    <a:alpha val="27031"/>
                  </a:srgbClr>
                </a:gs>
                <a:gs pos="14286">
                  <a:srgbClr val="FFFFFF">
                    <a:alpha val="25147"/>
                  </a:srgbClr>
                </a:gs>
                <a:gs pos="28571">
                  <a:srgbClr val="FFFFFF">
                    <a:alpha val="20140"/>
                  </a:srgbClr>
                </a:gs>
                <a:gs pos="42857">
                  <a:srgbClr val="FFFFFF">
                    <a:alpha val="13715"/>
                  </a:srgbClr>
                </a:gs>
                <a:gs pos="57143">
                  <a:srgbClr val="FFFFFF">
                    <a:alpha val="7849"/>
                  </a:srgbClr>
                </a:gs>
                <a:gs pos="71429">
                  <a:srgbClr val="FFFFFF">
                    <a:alpha val="3754"/>
                  </a:srgbClr>
                </a:gs>
                <a:gs pos="85714">
                  <a:srgbClr val="FFFFFF">
                    <a:alpha val="1502"/>
                  </a:srgbClr>
                </a:gs>
                <a:gs pos="100000">
                  <a:srgbClr val="FFFFFF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10123964">
              <a:off x="2411992" y="1895903"/>
              <a:ext cx="371432" cy="120881"/>
            </a:xfrm>
            <a:prstGeom prst="ellipse">
              <a:avLst/>
            </a:prstGeom>
            <a:gradFill>
              <a:gsLst>
                <a:gs pos="0">
                  <a:srgbClr val="FFFFFF">
                    <a:alpha val="32959"/>
                  </a:srgbClr>
                </a:gs>
                <a:gs pos="14286">
                  <a:srgbClr val="FFFFFF">
                    <a:alpha val="30755"/>
                  </a:srgbClr>
                </a:gs>
                <a:gs pos="28571">
                  <a:srgbClr val="FFFFFF">
                    <a:alpha val="24826"/>
                  </a:srgbClr>
                </a:gs>
                <a:gs pos="42857">
                  <a:srgbClr val="FFFFFF">
                    <a:alpha val="17070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3936810">
              <a:off x="2351619" y="1806324"/>
              <a:ext cx="384409" cy="110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42"/>
                  </a:srgbClr>
                </a:gs>
                <a:gs pos="14286">
                  <a:srgbClr val="FFFFFF">
                    <a:alpha val="30739"/>
                  </a:srgbClr>
                </a:gs>
                <a:gs pos="28571">
                  <a:srgbClr val="FFFFFF">
                    <a:alpha val="24812"/>
                  </a:srgbClr>
                </a:gs>
                <a:gs pos="42857">
                  <a:srgbClr val="FFFFFF">
                    <a:alpha val="17060"/>
                  </a:srgbClr>
                </a:gs>
                <a:gs pos="57143">
                  <a:srgbClr val="FFFFFF">
                    <a:alpha val="9846"/>
                  </a:srgbClr>
                </a:gs>
                <a:gs pos="71429">
                  <a:srgbClr val="FFFFFF">
                    <a:alpha val="4736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-8901296">
              <a:off x="2312722" y="1749114"/>
              <a:ext cx="436900" cy="783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3543732">
              <a:off x="1991713" y="2216318"/>
              <a:ext cx="322525" cy="122300"/>
            </a:xfrm>
            <a:prstGeom prst="ellipse">
              <a:avLst/>
            </a:prstGeom>
            <a:gradFill>
              <a:gsLst>
                <a:gs pos="0">
                  <a:srgbClr val="DFDFDF">
                    <a:alpha val="32590"/>
                  </a:srgbClr>
                </a:gs>
                <a:gs pos="14286">
                  <a:srgbClr val="DFDFDF">
                    <a:alpha val="30405"/>
                  </a:srgbClr>
                </a:gs>
                <a:gs pos="28571">
                  <a:srgbClr val="DFDFDF">
                    <a:alpha val="24531"/>
                  </a:srgbClr>
                </a:gs>
                <a:gs pos="42857">
                  <a:srgbClr val="DFDFDF">
                    <a:alpha val="16857"/>
                  </a:srgbClr>
                </a:gs>
                <a:gs pos="57143">
                  <a:srgbClr val="DFDFDF">
                    <a:alpha val="9723"/>
                  </a:srgbClr>
                </a:gs>
                <a:gs pos="71429">
                  <a:srgbClr val="DFDFDF">
                    <a:alpha val="4675"/>
                  </a:srgbClr>
                </a:gs>
                <a:gs pos="85714">
                  <a:srgbClr val="DFDFDF">
                    <a:alpha val="1876"/>
                  </a:srgbClr>
                </a:gs>
                <a:gs pos="100000">
                  <a:srgbClr val="DFDFD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5854420">
              <a:off x="2343841" y="2258007"/>
              <a:ext cx="449117" cy="120513"/>
            </a:xfrm>
            <a:prstGeom prst="ellipse">
              <a:avLst/>
            </a:prstGeom>
            <a:gradFill>
              <a:gsLst>
                <a:gs pos="0">
                  <a:srgbClr val="FFFFFF">
                    <a:alpha val="29100"/>
                  </a:srgbClr>
                </a:gs>
                <a:gs pos="14286">
                  <a:srgbClr val="FFFFFF">
                    <a:alpha val="27100"/>
                  </a:srgbClr>
                </a:gs>
                <a:gs pos="28571">
                  <a:srgbClr val="FFFFFF">
                    <a:alpha val="21763"/>
                  </a:srgbClr>
                </a:gs>
                <a:gs pos="42857">
                  <a:srgbClr val="FFFFFF">
                    <a:alpha val="14869"/>
                  </a:srgbClr>
                </a:gs>
                <a:gs pos="57143">
                  <a:srgbClr val="FFFFFF">
                    <a:alpha val="8534"/>
                  </a:srgbClr>
                </a:gs>
                <a:gs pos="71429">
                  <a:srgbClr val="FFFFFF">
                    <a:alpha val="4089"/>
                  </a:srgbClr>
                </a:gs>
                <a:gs pos="85714">
                  <a:srgbClr val="FFFFFF">
                    <a:alpha val="1638"/>
                  </a:srgbClr>
                </a:gs>
                <a:gs pos="100000">
                  <a:srgbClr val="FFFFFF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5663332">
              <a:off x="2222542" y="1837581"/>
              <a:ext cx="331802" cy="89466"/>
            </a:xfrm>
            <a:prstGeom prst="ellipse">
              <a:avLst/>
            </a:prstGeom>
            <a:gradFill>
              <a:gsLst>
                <a:gs pos="0">
                  <a:srgbClr val="E2E1E1">
                    <a:alpha val="21898"/>
                  </a:srgbClr>
                </a:gs>
                <a:gs pos="14286">
                  <a:srgbClr val="E2E1E1">
                    <a:alpha val="20321"/>
                  </a:srgbClr>
                </a:gs>
                <a:gs pos="28571">
                  <a:srgbClr val="E2E1E1">
                    <a:alpha val="16170"/>
                  </a:srgbClr>
                </a:gs>
                <a:gs pos="42857">
                  <a:srgbClr val="E2E1E1">
                    <a:alpha val="10925"/>
                  </a:srgbClr>
                </a:gs>
                <a:gs pos="57143">
                  <a:srgbClr val="E2E1E1">
                    <a:alpha val="6209"/>
                  </a:srgbClr>
                </a:gs>
                <a:gs pos="71429">
                  <a:srgbClr val="E2E1E1">
                    <a:alpha val="2956"/>
                  </a:srgbClr>
                </a:gs>
                <a:gs pos="85714">
                  <a:srgbClr val="E2E1E1">
                    <a:alpha val="1180"/>
                  </a:srgbClr>
                </a:gs>
                <a:gs pos="100000">
                  <a:srgbClr val="E2E1E1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2705493">
              <a:off x="1859781" y="2084897"/>
              <a:ext cx="384057" cy="117979"/>
            </a:xfrm>
            <a:prstGeom prst="ellipse">
              <a:avLst/>
            </a:prstGeom>
            <a:gradFill>
              <a:gsLst>
                <a:gs pos="0">
                  <a:srgbClr val="F9FAFA">
                    <a:alpha val="25171"/>
                  </a:srgbClr>
                </a:gs>
                <a:gs pos="14286">
                  <a:srgbClr val="F9FAFA">
                    <a:alpha val="23395"/>
                  </a:srgbClr>
                </a:gs>
                <a:gs pos="28571">
                  <a:srgbClr val="F9FAFA">
                    <a:alpha val="18692"/>
                  </a:srgbClr>
                </a:gs>
                <a:gs pos="42857">
                  <a:srgbClr val="F9FAFA">
                    <a:alpha val="12692"/>
                  </a:srgbClr>
                </a:gs>
                <a:gs pos="57143">
                  <a:srgbClr val="F9FAFA">
                    <a:alpha val="7245"/>
                  </a:srgbClr>
                </a:gs>
                <a:gs pos="71429">
                  <a:srgbClr val="F9FAFA">
                    <a:alpha val="3459"/>
                  </a:srgbClr>
                </a:gs>
                <a:gs pos="85714">
                  <a:srgbClr val="F9FAFA">
                    <a:alpha val="1382"/>
                  </a:srgbClr>
                </a:gs>
                <a:gs pos="100000">
                  <a:srgbClr val="F9FAFA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8253972">
              <a:off x="2346895" y="2264158"/>
              <a:ext cx="348994" cy="104919"/>
            </a:xfrm>
            <a:prstGeom prst="ellipse">
              <a:avLst/>
            </a:prstGeom>
            <a:gradFill>
              <a:gsLst>
                <a:gs pos="0">
                  <a:srgbClr val="FFFFFF">
                    <a:alpha val="26216"/>
                  </a:srgbClr>
                </a:gs>
                <a:gs pos="14286">
                  <a:srgbClr val="FFFFFF">
                    <a:alpha val="24379"/>
                  </a:srgbClr>
                </a:gs>
                <a:gs pos="28571">
                  <a:srgbClr val="FFFFFF">
                    <a:alpha val="19504"/>
                  </a:srgbClr>
                </a:gs>
                <a:gs pos="42857">
                  <a:srgbClr val="FFFFFF">
                    <a:alpha val="13265"/>
                  </a:srgbClr>
                </a:gs>
                <a:gs pos="57143">
                  <a:srgbClr val="FFFFFF">
                    <a:alpha val="7583"/>
                  </a:srgbClr>
                </a:gs>
                <a:gs pos="71429">
                  <a:srgbClr val="FFFFFF">
                    <a:alpha val="3624"/>
                  </a:srgbClr>
                </a:gs>
                <a:gs pos="85714">
                  <a:srgbClr val="FFFFFF">
                    <a:alpha val="1449"/>
                  </a:srgbClr>
                </a:gs>
                <a:gs pos="100000">
                  <a:srgbClr val="FFFFFF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4801413">
              <a:off x="1892118" y="2077593"/>
              <a:ext cx="342888" cy="106115"/>
            </a:xfrm>
            <a:prstGeom prst="ellipse">
              <a:avLst/>
            </a:prstGeom>
            <a:gradFill>
              <a:gsLst>
                <a:gs pos="0">
                  <a:srgbClr val="F6F6F6">
                    <a:alpha val="26313"/>
                  </a:srgbClr>
                </a:gs>
                <a:gs pos="14286">
                  <a:srgbClr val="F6F6F6">
                    <a:alpha val="24471"/>
                  </a:srgbClr>
                </a:gs>
                <a:gs pos="28571">
                  <a:srgbClr val="F6F6F6">
                    <a:alpha val="19580"/>
                  </a:srgbClr>
                </a:gs>
                <a:gs pos="42857">
                  <a:srgbClr val="F6F6F6">
                    <a:alpha val="13319"/>
                  </a:srgbClr>
                </a:gs>
                <a:gs pos="57143">
                  <a:srgbClr val="F6F6F6">
                    <a:alpha val="7614"/>
                  </a:srgbClr>
                </a:gs>
                <a:gs pos="71429">
                  <a:srgbClr val="F6F6F6">
                    <a:alpha val="3639"/>
                  </a:srgbClr>
                </a:gs>
                <a:gs pos="85714">
                  <a:srgbClr val="F6F6F6">
                    <a:alpha val="1455"/>
                  </a:srgbClr>
                </a:gs>
                <a:gs pos="100000">
                  <a:srgbClr val="F6F6F6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7570052">
              <a:off x="1903585" y="1851430"/>
              <a:ext cx="375788" cy="1043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-10134042">
              <a:off x="2280235" y="2248670"/>
              <a:ext cx="322518" cy="119178"/>
            </a:xfrm>
            <a:prstGeom prst="ellipse">
              <a:avLst/>
            </a:prstGeom>
            <a:gradFill>
              <a:gsLst>
                <a:gs pos="0">
                  <a:srgbClr val="EDEDED">
                    <a:alpha val="25986"/>
                  </a:srgbClr>
                </a:gs>
                <a:gs pos="14286">
                  <a:srgbClr val="EDEDED">
                    <a:alpha val="24163"/>
                  </a:srgbClr>
                </a:gs>
                <a:gs pos="28571">
                  <a:srgbClr val="EDEDED">
                    <a:alpha val="19326"/>
                  </a:srgbClr>
                </a:gs>
                <a:gs pos="42857">
                  <a:srgbClr val="EDEDED">
                    <a:alpha val="13139"/>
                  </a:srgbClr>
                </a:gs>
                <a:gs pos="57143">
                  <a:srgbClr val="EDEDED">
                    <a:alpha val="7508"/>
                  </a:srgbClr>
                </a:gs>
                <a:gs pos="71429">
                  <a:srgbClr val="EDEDED">
                    <a:alpha val="3588"/>
                  </a:srgbClr>
                </a:gs>
                <a:gs pos="85714">
                  <a:srgbClr val="EDEDED">
                    <a:alpha val="1434"/>
                  </a:srgbClr>
                </a:gs>
                <a:gs pos="100000">
                  <a:srgbClr val="EDEDED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-9795981">
              <a:off x="2406329" y="1898718"/>
              <a:ext cx="339054" cy="140318"/>
            </a:xfrm>
            <a:prstGeom prst="ellipse">
              <a:avLst/>
            </a:prstGeom>
            <a:gradFill>
              <a:gsLst>
                <a:gs pos="0">
                  <a:srgbClr val="FFFFFF">
                    <a:alpha val="24675"/>
                  </a:srgbClr>
                </a:gs>
                <a:gs pos="14286">
                  <a:srgbClr val="FFFFFF">
                    <a:alpha val="22929"/>
                  </a:srgbClr>
                </a:gs>
                <a:gs pos="28571">
                  <a:srgbClr val="FFFFFF">
                    <a:alpha val="18308"/>
                  </a:srgbClr>
                </a:gs>
                <a:gs pos="42857">
                  <a:srgbClr val="FFFFFF">
                    <a:alpha val="12422"/>
                  </a:srgbClr>
                </a:gs>
                <a:gs pos="57143">
                  <a:srgbClr val="FFFFFF">
                    <a:alpha val="7086"/>
                  </a:srgbClr>
                </a:gs>
                <a:gs pos="71429">
                  <a:srgbClr val="FFFFFF">
                    <a:alpha val="3382"/>
                  </a:srgbClr>
                </a:gs>
                <a:gs pos="85714">
                  <a:srgbClr val="FFFFFF">
                    <a:alpha val="1351"/>
                  </a:srgbClr>
                </a:gs>
                <a:gs pos="100000">
                  <a:srgbClr val="FFFFFF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8362619">
              <a:off x="2012912" y="1763116"/>
              <a:ext cx="370749" cy="109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0"/>
                  </a:srgbClr>
                </a:gs>
                <a:gs pos="14286">
                  <a:srgbClr val="FFFFFF">
                    <a:alpha val="30756"/>
                  </a:srgbClr>
                </a:gs>
                <a:gs pos="28571">
                  <a:srgbClr val="FFFFFF">
                    <a:alpha val="24826"/>
                  </a:srgbClr>
                </a:gs>
                <a:gs pos="42857">
                  <a:srgbClr val="FFFFFF">
                    <a:alpha val="17070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8601317">
              <a:off x="2377925" y="2279651"/>
              <a:ext cx="364489" cy="91099"/>
            </a:xfrm>
            <a:prstGeom prst="ellipse">
              <a:avLst/>
            </a:prstGeom>
            <a:gradFill>
              <a:gsLst>
                <a:gs pos="0">
                  <a:srgbClr val="FFFFFF">
                    <a:alpha val="31756"/>
                  </a:srgbClr>
                </a:gs>
                <a:gs pos="14286">
                  <a:srgbClr val="FFFFFF">
                    <a:alpha val="29614"/>
                  </a:srgbClr>
                </a:gs>
                <a:gs pos="28571">
                  <a:srgbClr val="FFFFFF">
                    <a:alpha val="23866"/>
                  </a:srgbClr>
                </a:gs>
                <a:gs pos="42857">
                  <a:srgbClr val="FFFFFF">
                    <a:alpha val="16377"/>
                  </a:srgbClr>
                </a:gs>
                <a:gs pos="57143">
                  <a:srgbClr val="FFFFFF">
                    <a:alpha val="9435"/>
                  </a:srgbClr>
                </a:gs>
                <a:gs pos="71429">
                  <a:srgbClr val="FFFFFF">
                    <a:alpha val="4533"/>
                  </a:srgbClr>
                </a:gs>
                <a:gs pos="85714">
                  <a:srgbClr val="FFFFFF">
                    <a:alpha val="1818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9476266">
              <a:off x="2107512" y="2121600"/>
              <a:ext cx="370518" cy="64048"/>
            </a:xfrm>
            <a:prstGeom prst="ellipse">
              <a:avLst/>
            </a:prstGeom>
            <a:gradFill>
              <a:gsLst>
                <a:gs pos="0">
                  <a:srgbClr val="B9B9B9">
                    <a:alpha val="20995"/>
                  </a:srgbClr>
                </a:gs>
                <a:gs pos="14286">
                  <a:srgbClr val="B9B9B9">
                    <a:alpha val="19475"/>
                  </a:srgbClr>
                </a:gs>
                <a:gs pos="28571">
                  <a:srgbClr val="B9B9B9">
                    <a:alpha val="15480"/>
                  </a:srgbClr>
                </a:gs>
                <a:gs pos="42857">
                  <a:srgbClr val="B9B9B9">
                    <a:alpha val="10445"/>
                  </a:srgbClr>
                </a:gs>
                <a:gs pos="57143">
                  <a:srgbClr val="B9B9B9">
                    <a:alpha val="5929"/>
                  </a:srgbClr>
                </a:gs>
                <a:gs pos="71429">
                  <a:srgbClr val="B9B9B9">
                    <a:alpha val="2821"/>
                  </a:srgbClr>
                </a:gs>
                <a:gs pos="85714">
                  <a:srgbClr val="B9B9B9">
                    <a:alpha val="1125"/>
                  </a:srgbClr>
                </a:gs>
                <a:gs pos="100000">
                  <a:srgbClr val="B9B9B9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5385226">
              <a:off x="2017706" y="2083461"/>
              <a:ext cx="355081" cy="64575"/>
            </a:xfrm>
            <a:prstGeom prst="ellipse">
              <a:avLst/>
            </a:prstGeom>
            <a:gradFill>
              <a:gsLst>
                <a:gs pos="0">
                  <a:srgbClr val="C6C6C6">
                    <a:alpha val="9264"/>
                  </a:srgbClr>
                </a:gs>
                <a:gs pos="14286">
                  <a:srgbClr val="C6C6C6">
                    <a:alpha val="8548"/>
                  </a:srgbClr>
                </a:gs>
                <a:gs pos="28571">
                  <a:srgbClr val="C6C6C6">
                    <a:alpha val="6703"/>
                  </a:srgbClr>
                </a:gs>
                <a:gs pos="42857">
                  <a:srgbClr val="C6C6C6">
                    <a:alpha val="4449"/>
                  </a:srgbClr>
                </a:gs>
                <a:gs pos="57143">
                  <a:srgbClr val="C6C6C6">
                    <a:alpha val="2490"/>
                  </a:srgbClr>
                </a:gs>
                <a:gs pos="71429">
                  <a:srgbClr val="C6C6C6">
                    <a:alpha val="1173"/>
                  </a:srgbClr>
                </a:gs>
                <a:gs pos="85714">
                  <a:srgbClr val="C6C6C6">
                    <a:alpha val="466"/>
                  </a:srgbClr>
                </a:gs>
                <a:gs pos="100000">
                  <a:srgbClr val="C6C6C6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3572084">
              <a:off x="2487692" y="1856309"/>
              <a:ext cx="322422" cy="60427"/>
            </a:xfrm>
            <a:prstGeom prst="ellipse">
              <a:avLst/>
            </a:prstGeom>
            <a:gradFill>
              <a:gsLst>
                <a:gs pos="0">
                  <a:srgbClr val="FFFFFF">
                    <a:alpha val="30912"/>
                  </a:srgbClr>
                </a:gs>
                <a:gs pos="14286">
                  <a:srgbClr val="FFFFFF">
                    <a:alpha val="28815"/>
                  </a:srgbClr>
                </a:gs>
                <a:gs pos="28571">
                  <a:srgbClr val="FFFFFF">
                    <a:alpha val="23195"/>
                  </a:srgbClr>
                </a:gs>
                <a:gs pos="42857">
                  <a:srgbClr val="FFFFFF">
                    <a:alpha val="15894"/>
                  </a:srgbClr>
                </a:gs>
                <a:gs pos="57143">
                  <a:srgbClr val="FFFFFF">
                    <a:alpha val="9146"/>
                  </a:srgbClr>
                </a:gs>
                <a:gs pos="71429">
                  <a:srgbClr val="FFFFFF">
                    <a:alpha val="4390"/>
                  </a:srgbClr>
                </a:gs>
                <a:gs pos="85714">
                  <a:srgbClr val="FFFFFF">
                    <a:alpha val="1760"/>
                  </a:srgbClr>
                </a:gs>
                <a:gs pos="100000">
                  <a:srgbClr val="FFFFFF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10388840">
              <a:off x="2136570" y="1725244"/>
              <a:ext cx="353357" cy="95231"/>
            </a:xfrm>
            <a:prstGeom prst="ellipse">
              <a:avLst/>
            </a:prstGeom>
            <a:gradFill>
              <a:gsLst>
                <a:gs pos="0">
                  <a:srgbClr val="E5E6E5">
                    <a:alpha val="32708"/>
                  </a:srgbClr>
                </a:gs>
                <a:gs pos="14286">
                  <a:srgbClr val="E5E6E5">
                    <a:alpha val="30517"/>
                  </a:srgbClr>
                </a:gs>
                <a:gs pos="28571">
                  <a:srgbClr val="E5E6E5">
                    <a:alpha val="24625"/>
                  </a:srgbClr>
                </a:gs>
                <a:gs pos="42857">
                  <a:srgbClr val="E5E6E5">
                    <a:alpha val="16925"/>
                  </a:srgbClr>
                </a:gs>
                <a:gs pos="57143">
                  <a:srgbClr val="E5E6E5">
                    <a:alpha val="9764"/>
                  </a:srgbClr>
                </a:gs>
                <a:gs pos="71429">
                  <a:srgbClr val="E5E6E5">
                    <a:alpha val="4696"/>
                  </a:srgbClr>
                </a:gs>
                <a:gs pos="85714">
                  <a:srgbClr val="E5E6E5">
                    <a:alpha val="1884"/>
                  </a:srgbClr>
                </a:gs>
                <a:gs pos="100000">
                  <a:srgbClr val="E5E6E5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3612475">
              <a:off x="1898074" y="2138987"/>
              <a:ext cx="349250" cy="88958"/>
            </a:xfrm>
            <a:prstGeom prst="ellipse">
              <a:avLst/>
            </a:prstGeom>
            <a:gradFill>
              <a:gsLst>
                <a:gs pos="0">
                  <a:srgbClr val="FFFFFF">
                    <a:alpha val="24322"/>
                  </a:srgbClr>
                </a:gs>
                <a:gs pos="14286">
                  <a:srgbClr val="FFFFFF">
                    <a:alpha val="22597"/>
                  </a:srgbClr>
                </a:gs>
                <a:gs pos="28571">
                  <a:srgbClr val="FFFFFF">
                    <a:alpha val="18035"/>
                  </a:srgbClr>
                </a:gs>
                <a:gs pos="42857">
                  <a:srgbClr val="FFFFFF">
                    <a:alpha val="12230"/>
                  </a:srgbClr>
                </a:gs>
                <a:gs pos="57143">
                  <a:srgbClr val="FFFFFF">
                    <a:alpha val="6973"/>
                  </a:srgbClr>
                </a:gs>
                <a:gs pos="71429">
                  <a:srgbClr val="FFFFFF">
                    <a:alpha val="3327"/>
                  </a:srgbClr>
                </a:gs>
                <a:gs pos="85714">
                  <a:srgbClr val="FFFFFF">
                    <a:alpha val="1329"/>
                  </a:srgbClr>
                </a:gs>
                <a:gs pos="100000">
                  <a:srgbClr val="FFFFFF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3950751">
              <a:off x="2490901" y="2112610"/>
              <a:ext cx="363601" cy="127067"/>
            </a:xfrm>
            <a:prstGeom prst="ellipse">
              <a:avLst/>
            </a:prstGeom>
            <a:gradFill>
              <a:gsLst>
                <a:gs pos="0">
                  <a:srgbClr val="DCDBDB">
                    <a:alpha val="31461"/>
                  </a:srgbClr>
                </a:gs>
                <a:gs pos="14286">
                  <a:srgbClr val="DCDBDB">
                    <a:alpha val="29335"/>
                  </a:srgbClr>
                </a:gs>
                <a:gs pos="28571">
                  <a:srgbClr val="DCDBDB">
                    <a:alpha val="23631"/>
                  </a:srgbClr>
                </a:gs>
                <a:gs pos="42857">
                  <a:srgbClr val="DCDBDB">
                    <a:alpha val="16208"/>
                  </a:srgbClr>
                </a:gs>
                <a:gs pos="57143">
                  <a:srgbClr val="DCDBDB">
                    <a:alpha val="9334"/>
                  </a:srgbClr>
                </a:gs>
                <a:gs pos="71429">
                  <a:srgbClr val="DCDBDB">
                    <a:alpha val="4483"/>
                  </a:srgbClr>
                </a:gs>
                <a:gs pos="85714">
                  <a:srgbClr val="DCDBDB">
                    <a:alpha val="1797"/>
                  </a:srgbClr>
                </a:gs>
                <a:gs pos="100000">
                  <a:srgbClr val="DCDBDB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-9839230">
              <a:off x="2114981" y="2021711"/>
              <a:ext cx="347627" cy="72224"/>
            </a:xfrm>
            <a:prstGeom prst="ellipse">
              <a:avLst/>
            </a:prstGeom>
            <a:gradFill>
              <a:gsLst>
                <a:gs pos="0">
                  <a:srgbClr val="D6D7D6">
                    <a:alpha val="24781"/>
                  </a:srgbClr>
                </a:gs>
                <a:gs pos="14286">
                  <a:srgbClr val="D6D7D6">
                    <a:alpha val="23028"/>
                  </a:srgbClr>
                </a:gs>
                <a:gs pos="28571">
                  <a:srgbClr val="D6D7D6">
                    <a:alpha val="18390"/>
                  </a:srgbClr>
                </a:gs>
                <a:gs pos="42857">
                  <a:srgbClr val="D6D7D6">
                    <a:alpha val="12479"/>
                  </a:srgbClr>
                </a:gs>
                <a:gs pos="57143">
                  <a:srgbClr val="D6D7D6">
                    <a:alpha val="7120"/>
                  </a:srgbClr>
                </a:gs>
                <a:gs pos="71429">
                  <a:srgbClr val="D6D7D6">
                    <a:alpha val="3398"/>
                  </a:srgbClr>
                </a:gs>
                <a:gs pos="85714">
                  <a:srgbClr val="D6D7D6">
                    <a:alpha val="1358"/>
                  </a:srgbClr>
                </a:gs>
                <a:gs pos="100000">
                  <a:srgbClr val="D6D7D6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4190165">
              <a:off x="1928288" y="2149119"/>
              <a:ext cx="355698" cy="103892"/>
            </a:xfrm>
            <a:prstGeom prst="ellipse">
              <a:avLst/>
            </a:prstGeom>
            <a:gradFill>
              <a:gsLst>
                <a:gs pos="0">
                  <a:srgbClr val="E6E6E6">
                    <a:alpha val="28790"/>
                  </a:srgbClr>
                </a:gs>
                <a:gs pos="14286">
                  <a:srgbClr val="E6E6E6">
                    <a:alpha val="26807"/>
                  </a:srgbClr>
                </a:gs>
                <a:gs pos="28571">
                  <a:srgbClr val="E6E6E6">
                    <a:alpha val="21518"/>
                  </a:srgbClr>
                </a:gs>
                <a:gs pos="42857">
                  <a:srgbClr val="E6E6E6">
                    <a:alpha val="14695"/>
                  </a:srgbClr>
                </a:gs>
                <a:gs pos="57143">
                  <a:srgbClr val="E6E6E6">
                    <a:alpha val="8430"/>
                  </a:srgbClr>
                </a:gs>
                <a:gs pos="71429">
                  <a:srgbClr val="E6E6E6">
                    <a:alpha val="4038"/>
                  </a:srgbClr>
                </a:gs>
                <a:gs pos="85714">
                  <a:srgbClr val="E6E6E6">
                    <a:alpha val="1617"/>
                  </a:srgbClr>
                </a:gs>
                <a:gs pos="100000">
                  <a:srgbClr val="E6E6E6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9893511">
              <a:off x="2396027" y="2342644"/>
              <a:ext cx="237861" cy="53677"/>
            </a:xfrm>
            <a:prstGeom prst="ellipse">
              <a:avLst/>
            </a:prstGeom>
            <a:gradFill>
              <a:gsLst>
                <a:gs pos="0">
                  <a:srgbClr val="E9E8E8">
                    <a:alpha val="32943"/>
                  </a:srgbClr>
                </a:gs>
                <a:gs pos="14286">
                  <a:srgbClr val="E9E8E8">
                    <a:alpha val="30740"/>
                  </a:srgbClr>
                </a:gs>
                <a:gs pos="28571">
                  <a:srgbClr val="E9E8E8">
                    <a:alpha val="24813"/>
                  </a:srgbClr>
                </a:gs>
                <a:gs pos="42857">
                  <a:srgbClr val="E9E8E8">
                    <a:alpha val="17061"/>
                  </a:srgbClr>
                </a:gs>
                <a:gs pos="57143">
                  <a:srgbClr val="E9E8E8">
                    <a:alpha val="9846"/>
                  </a:srgbClr>
                </a:gs>
                <a:gs pos="71429">
                  <a:srgbClr val="E9E8E8">
                    <a:alpha val="4736"/>
                  </a:srgbClr>
                </a:gs>
                <a:gs pos="85714">
                  <a:srgbClr val="E9E8E8">
                    <a:alpha val="1900"/>
                  </a:srgbClr>
                </a:gs>
                <a:gs pos="100000">
                  <a:srgbClr val="E9E8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-8723403">
              <a:off x="2155447" y="2016305"/>
              <a:ext cx="360029" cy="116464"/>
            </a:xfrm>
            <a:prstGeom prst="ellipse">
              <a:avLst/>
            </a:prstGeom>
            <a:gradFill>
              <a:gsLst>
                <a:gs pos="0">
                  <a:srgbClr val="FFFFFF">
                    <a:alpha val="30680"/>
                  </a:srgbClr>
                </a:gs>
                <a:gs pos="14286">
                  <a:srgbClr val="FFFFFF">
                    <a:alpha val="28594"/>
                  </a:srgbClr>
                </a:gs>
                <a:gs pos="28571">
                  <a:srgbClr val="FFFFFF">
                    <a:alpha val="23011"/>
                  </a:srgbClr>
                </a:gs>
                <a:gs pos="42857">
                  <a:srgbClr val="FFFFFF">
                    <a:alpha val="15762"/>
                  </a:srgbClr>
                </a:gs>
                <a:gs pos="57143">
                  <a:srgbClr val="FFFFFF">
                    <a:alpha val="9067"/>
                  </a:srgbClr>
                </a:gs>
                <a:gs pos="71429">
                  <a:srgbClr val="FFFFFF">
                    <a:alpha val="4351"/>
                  </a:srgbClr>
                </a:gs>
                <a:gs pos="85714">
                  <a:srgbClr val="FFFFFF">
                    <a:alpha val="1744"/>
                  </a:srgbClr>
                </a:gs>
                <a:gs pos="100000">
                  <a:srgbClr val="FFFFFF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9835221">
              <a:off x="2227674" y="1786567"/>
              <a:ext cx="350119" cy="88088"/>
            </a:xfrm>
            <a:prstGeom prst="ellipse">
              <a:avLst/>
            </a:prstGeom>
            <a:gradFill>
              <a:gsLst>
                <a:gs pos="0">
                  <a:srgbClr val="FEFEFE">
                    <a:alpha val="24310"/>
                  </a:srgbClr>
                </a:gs>
                <a:gs pos="14286">
                  <a:srgbClr val="FEFEFE">
                    <a:alpha val="22585"/>
                  </a:srgbClr>
                </a:gs>
                <a:gs pos="28571">
                  <a:srgbClr val="FEFEFE">
                    <a:alpha val="18026"/>
                  </a:srgbClr>
                </a:gs>
                <a:gs pos="42857">
                  <a:srgbClr val="FEFEFE">
                    <a:alpha val="12223"/>
                  </a:srgbClr>
                </a:gs>
                <a:gs pos="57143">
                  <a:srgbClr val="FEFEFE">
                    <a:alpha val="6969"/>
                  </a:srgbClr>
                </a:gs>
                <a:gs pos="71429">
                  <a:srgbClr val="FEFEFE">
                    <a:alpha val="3325"/>
                  </a:srgbClr>
                </a:gs>
                <a:gs pos="85714">
                  <a:srgbClr val="FEFEFE">
                    <a:alpha val="1328"/>
                  </a:srgbClr>
                </a:gs>
                <a:gs pos="100000">
                  <a:srgbClr val="FEFEFE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4138281">
              <a:off x="2481436" y="2039342"/>
              <a:ext cx="406073" cy="1301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5"/>
                  </a:srgbClr>
                </a:gs>
                <a:gs pos="14286">
                  <a:srgbClr val="FFFFFF">
                    <a:alpha val="30760"/>
                  </a:srgbClr>
                </a:gs>
                <a:gs pos="28571">
                  <a:srgbClr val="FFFFFF">
                    <a:alpha val="24830"/>
                  </a:srgbClr>
                </a:gs>
                <a:gs pos="42857">
                  <a:srgbClr val="FFFFFF">
                    <a:alpha val="17073"/>
                  </a:srgbClr>
                </a:gs>
                <a:gs pos="57143">
                  <a:srgbClr val="FFFFFF">
                    <a:alpha val="9854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10516840">
              <a:off x="2040812" y="1928104"/>
              <a:ext cx="361708" cy="92189"/>
            </a:xfrm>
            <a:prstGeom prst="ellipse">
              <a:avLst/>
            </a:prstGeom>
            <a:gradFill>
              <a:gsLst>
                <a:gs pos="0">
                  <a:srgbClr val="CCCCCC">
                    <a:alpha val="17794"/>
                  </a:srgbClr>
                </a:gs>
                <a:gs pos="14286">
                  <a:srgbClr val="CCCCCC">
                    <a:alpha val="16481"/>
                  </a:srgbClr>
                </a:gs>
                <a:gs pos="28571">
                  <a:srgbClr val="CCCCCC">
                    <a:alpha val="13050"/>
                  </a:srgbClr>
                </a:gs>
                <a:gs pos="42857">
                  <a:srgbClr val="CCCCCC">
                    <a:alpha val="8764"/>
                  </a:srgbClr>
                </a:gs>
                <a:gs pos="57143">
                  <a:srgbClr val="CCCCCC">
                    <a:alpha val="4955"/>
                  </a:srgbClr>
                </a:gs>
                <a:gs pos="71429">
                  <a:srgbClr val="CCCCCC">
                    <a:alpha val="2351"/>
                  </a:srgbClr>
                </a:gs>
                <a:gs pos="85714">
                  <a:srgbClr val="CCCCCC">
                    <a:alpha val="936"/>
                  </a:srgbClr>
                </a:gs>
                <a:gs pos="100000">
                  <a:srgbClr val="CCCCCC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8199792">
              <a:off x="2057668" y="1842924"/>
              <a:ext cx="338711" cy="165159"/>
            </a:xfrm>
            <a:prstGeom prst="ellipse">
              <a:avLst/>
            </a:prstGeom>
            <a:gradFill>
              <a:gsLst>
                <a:gs pos="0">
                  <a:srgbClr val="F8F8F8">
                    <a:alpha val="32937"/>
                  </a:srgbClr>
                </a:gs>
                <a:gs pos="14286">
                  <a:srgbClr val="F8F8F8">
                    <a:alpha val="30734"/>
                  </a:srgbClr>
                </a:gs>
                <a:gs pos="28571">
                  <a:srgbClr val="F8F8F8">
                    <a:alpha val="24808"/>
                  </a:srgbClr>
                </a:gs>
                <a:gs pos="42857">
                  <a:srgbClr val="F8F8F8">
                    <a:alpha val="17057"/>
                  </a:srgbClr>
                </a:gs>
                <a:gs pos="57143">
                  <a:srgbClr val="F8F8F8">
                    <a:alpha val="9844"/>
                  </a:srgbClr>
                </a:gs>
                <a:gs pos="71429">
                  <a:srgbClr val="F8F8F8">
                    <a:alpha val="4735"/>
                  </a:srgbClr>
                </a:gs>
                <a:gs pos="85714">
                  <a:srgbClr val="F8F8F8">
                    <a:alpha val="1900"/>
                  </a:srgbClr>
                </a:gs>
                <a:gs pos="100000">
                  <a:srgbClr val="F8F8F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-8573129">
              <a:off x="2403681" y="1883905"/>
              <a:ext cx="355640" cy="107614"/>
            </a:xfrm>
            <a:prstGeom prst="ellipse">
              <a:avLst/>
            </a:prstGeom>
            <a:gradFill>
              <a:gsLst>
                <a:gs pos="0">
                  <a:srgbClr val="FFFFFF">
                    <a:alpha val="32113"/>
                  </a:srgbClr>
                </a:gs>
                <a:gs pos="14286">
                  <a:srgbClr val="FFFFFF">
                    <a:alpha val="29953"/>
                  </a:srgbClr>
                </a:gs>
                <a:gs pos="28571">
                  <a:srgbClr val="FFFFFF">
                    <a:alpha val="24150"/>
                  </a:srgbClr>
                </a:gs>
                <a:gs pos="42857">
                  <a:srgbClr val="FFFFFF">
                    <a:alpha val="16582"/>
                  </a:srgbClr>
                </a:gs>
                <a:gs pos="57143">
                  <a:srgbClr val="FFFFFF">
                    <a:alpha val="9558"/>
                  </a:srgbClr>
                </a:gs>
                <a:gs pos="71429">
                  <a:srgbClr val="FFFFFF">
                    <a:alpha val="4594"/>
                  </a:srgbClr>
                </a:gs>
                <a:gs pos="85714">
                  <a:srgbClr val="FFFFFF">
                    <a:alpha val="1842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-10505505">
              <a:off x="2210837" y="2323973"/>
              <a:ext cx="357829" cy="108513"/>
            </a:xfrm>
            <a:prstGeom prst="ellipse">
              <a:avLst/>
            </a:prstGeom>
            <a:gradFill>
              <a:gsLst>
                <a:gs pos="0">
                  <a:srgbClr val="FFFFFF">
                    <a:alpha val="32933"/>
                  </a:srgbClr>
                </a:gs>
                <a:gs pos="14286">
                  <a:srgbClr val="FFFFFF">
                    <a:alpha val="30730"/>
                  </a:srgbClr>
                </a:gs>
                <a:gs pos="28571">
                  <a:srgbClr val="FFFFFF">
                    <a:alpha val="24805"/>
                  </a:srgbClr>
                </a:gs>
                <a:gs pos="42857">
                  <a:srgbClr val="FFFFFF">
                    <a:alpha val="17055"/>
                  </a:srgbClr>
                </a:gs>
                <a:gs pos="57143">
                  <a:srgbClr val="FFFFFF">
                    <a:alpha val="9843"/>
                  </a:srgbClr>
                </a:gs>
                <a:gs pos="71429">
                  <a:srgbClr val="FFFFFF">
                    <a:alpha val="4734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8429463">
              <a:off x="2001579" y="2033192"/>
              <a:ext cx="322327" cy="103860"/>
            </a:xfrm>
            <a:prstGeom prst="ellipse">
              <a:avLst/>
            </a:prstGeom>
            <a:gradFill>
              <a:gsLst>
                <a:gs pos="0">
                  <a:srgbClr val="DCDCDC">
                    <a:alpha val="28866"/>
                  </a:srgbClr>
                </a:gs>
                <a:gs pos="14286">
                  <a:srgbClr val="DCDCDC">
                    <a:alpha val="26879"/>
                  </a:srgbClr>
                </a:gs>
                <a:gs pos="28571">
                  <a:srgbClr val="DCDCDC">
                    <a:alpha val="21578"/>
                  </a:srgbClr>
                </a:gs>
                <a:gs pos="42857">
                  <a:srgbClr val="DCDCDC">
                    <a:alpha val="14737"/>
                  </a:srgbClr>
                </a:gs>
                <a:gs pos="57143">
                  <a:srgbClr val="DCDCDC">
                    <a:alpha val="8455"/>
                  </a:srgbClr>
                </a:gs>
                <a:gs pos="71429">
                  <a:srgbClr val="DCDCDC">
                    <a:alpha val="4051"/>
                  </a:srgbClr>
                </a:gs>
                <a:gs pos="85714">
                  <a:srgbClr val="DCDCDC">
                    <a:alpha val="1622"/>
                  </a:srgbClr>
                </a:gs>
                <a:gs pos="100000">
                  <a:srgbClr val="DCDCDC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-9462126">
              <a:off x="2136616" y="1997723"/>
              <a:ext cx="342247" cy="86156"/>
            </a:xfrm>
            <a:prstGeom prst="ellipse">
              <a:avLst/>
            </a:prstGeom>
            <a:gradFill>
              <a:gsLst>
                <a:gs pos="0">
                  <a:srgbClr val="DCDCDC">
                    <a:alpha val="21867"/>
                  </a:srgbClr>
                </a:gs>
                <a:gs pos="14286">
                  <a:srgbClr val="DCDCDC">
                    <a:alpha val="20292"/>
                  </a:srgbClr>
                </a:gs>
                <a:gs pos="28571">
                  <a:srgbClr val="DCDCDC">
                    <a:alpha val="16146"/>
                  </a:srgbClr>
                </a:gs>
                <a:gs pos="42857">
                  <a:srgbClr val="DCDCDC">
                    <a:alpha val="10908"/>
                  </a:srgbClr>
                </a:gs>
                <a:gs pos="57143">
                  <a:srgbClr val="DCDCDC">
                    <a:alpha val="6200"/>
                  </a:srgbClr>
                </a:gs>
                <a:gs pos="71429">
                  <a:srgbClr val="DCDCDC">
                    <a:alpha val="2951"/>
                  </a:srgbClr>
                </a:gs>
                <a:gs pos="85714">
                  <a:srgbClr val="DCDCDC">
                    <a:alpha val="1178"/>
                  </a:srgbClr>
                </a:gs>
                <a:gs pos="100000">
                  <a:srgbClr val="DCDCDC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10149305">
              <a:off x="2142198" y="1711073"/>
              <a:ext cx="367527" cy="90167"/>
            </a:xfrm>
            <a:prstGeom prst="ellipse">
              <a:avLst/>
            </a:prstGeom>
            <a:gradFill>
              <a:gsLst>
                <a:gs pos="0">
                  <a:srgbClr val="F9F9F9">
                    <a:alpha val="31186"/>
                  </a:srgbClr>
                </a:gs>
                <a:gs pos="14286">
                  <a:srgbClr val="F9F9F9">
                    <a:alpha val="29074"/>
                  </a:srgbClr>
                </a:gs>
                <a:gs pos="28571">
                  <a:srgbClr val="F9F9F9">
                    <a:alpha val="23412"/>
                  </a:srgbClr>
                </a:gs>
                <a:gs pos="42857">
                  <a:srgbClr val="F9F9F9">
                    <a:alpha val="16050"/>
                  </a:srgbClr>
                </a:gs>
                <a:gs pos="57143">
                  <a:srgbClr val="F9F9F9">
                    <a:alpha val="9239"/>
                  </a:srgbClr>
                </a:gs>
                <a:gs pos="71429">
                  <a:srgbClr val="F9F9F9">
                    <a:alpha val="4436"/>
                  </a:srgbClr>
                </a:gs>
                <a:gs pos="85714">
                  <a:srgbClr val="F9F9F9">
                    <a:alpha val="1778"/>
                  </a:srgbClr>
                </a:gs>
                <a:gs pos="100000">
                  <a:srgbClr val="F9F9F9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-10114433">
              <a:off x="2134432" y="2245144"/>
              <a:ext cx="347824" cy="74876"/>
            </a:xfrm>
            <a:prstGeom prst="ellipse">
              <a:avLst/>
            </a:prstGeom>
            <a:gradFill>
              <a:gsLst>
                <a:gs pos="0">
                  <a:srgbClr val="989897">
                    <a:alpha val="12654"/>
                  </a:srgbClr>
                </a:gs>
                <a:gs pos="14286">
                  <a:srgbClr val="989897">
                    <a:alpha val="11693"/>
                  </a:srgbClr>
                </a:gs>
                <a:gs pos="28571">
                  <a:srgbClr val="989897">
                    <a:alpha val="9203"/>
                  </a:srgbClr>
                </a:gs>
                <a:gs pos="42857">
                  <a:srgbClr val="989897">
                    <a:alpha val="6136"/>
                  </a:srgbClr>
                </a:gs>
                <a:gs pos="57143">
                  <a:srgbClr val="989897">
                    <a:alpha val="3448"/>
                  </a:srgbClr>
                </a:gs>
                <a:gs pos="71429">
                  <a:srgbClr val="989897">
                    <a:alpha val="1629"/>
                  </a:srgbClr>
                </a:gs>
                <a:gs pos="85714">
                  <a:srgbClr val="989897">
                    <a:alpha val="647"/>
                  </a:srgbClr>
                </a:gs>
                <a:gs pos="100000">
                  <a:srgbClr val="989897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6227506">
              <a:off x="2456216" y="2045103"/>
              <a:ext cx="353010" cy="152950"/>
            </a:xfrm>
            <a:prstGeom prst="ellipse">
              <a:avLst/>
            </a:prstGeom>
            <a:gradFill>
              <a:gsLst>
                <a:gs pos="0">
                  <a:srgbClr val="FFFFFF">
                    <a:alpha val="25450"/>
                  </a:srgbClr>
                </a:gs>
                <a:gs pos="14286">
                  <a:srgbClr val="FFFFFF">
                    <a:alpha val="23658"/>
                  </a:srgbClr>
                </a:gs>
                <a:gs pos="28571">
                  <a:srgbClr val="FFFFFF">
                    <a:alpha val="18909"/>
                  </a:srgbClr>
                </a:gs>
                <a:gs pos="42857">
                  <a:srgbClr val="FFFFFF">
                    <a:alpha val="12845"/>
                  </a:srgbClr>
                </a:gs>
                <a:gs pos="57143">
                  <a:srgbClr val="FFFFFF">
                    <a:alpha val="7335"/>
                  </a:srgbClr>
                </a:gs>
                <a:gs pos="71429">
                  <a:srgbClr val="FFFFFF">
                    <a:alpha val="3503"/>
                  </a:srgbClr>
                </a:gs>
                <a:gs pos="85714">
                  <a:srgbClr val="FFFFFF">
                    <a:alpha val="1400"/>
                  </a:srgbClr>
                </a:gs>
                <a:gs pos="100000">
                  <a:srgbClr val="FFFFFF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-9412337">
              <a:off x="2135305" y="2246674"/>
              <a:ext cx="341623" cy="98104"/>
            </a:xfrm>
            <a:prstGeom prst="ellipse">
              <a:avLst/>
            </a:prstGeom>
            <a:gradFill>
              <a:gsLst>
                <a:gs pos="0">
                  <a:srgbClr val="D8D7D7">
                    <a:alpha val="24266"/>
                  </a:srgbClr>
                </a:gs>
                <a:gs pos="14286">
                  <a:srgbClr val="D8D7D7">
                    <a:alpha val="22544"/>
                  </a:srgbClr>
                </a:gs>
                <a:gs pos="28571">
                  <a:srgbClr val="D8D7D7">
                    <a:alpha val="17992"/>
                  </a:srgbClr>
                </a:gs>
                <a:gs pos="42857">
                  <a:srgbClr val="D8D7D7">
                    <a:alpha val="12200"/>
                  </a:srgbClr>
                </a:gs>
                <a:gs pos="57143">
                  <a:srgbClr val="D8D7D7">
                    <a:alpha val="6955"/>
                  </a:srgbClr>
                </a:gs>
                <a:gs pos="71429">
                  <a:srgbClr val="D8D7D7">
                    <a:alpha val="3318"/>
                  </a:srgbClr>
                </a:gs>
                <a:gs pos="85714">
                  <a:srgbClr val="D8D7D7">
                    <a:alpha val="1326"/>
                  </a:srgbClr>
                </a:gs>
                <a:gs pos="100000">
                  <a:srgbClr val="D8D7D7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5843121">
              <a:off x="2039113" y="1979964"/>
              <a:ext cx="327001" cy="77021"/>
            </a:xfrm>
            <a:prstGeom prst="ellipse">
              <a:avLst/>
            </a:prstGeom>
            <a:gradFill>
              <a:gsLst>
                <a:gs pos="0">
                  <a:srgbClr val="D4D5D5">
                    <a:alpha val="20750"/>
                  </a:srgbClr>
                </a:gs>
                <a:gs pos="14286">
                  <a:srgbClr val="D4D5D5">
                    <a:alpha val="19245"/>
                  </a:srgbClr>
                </a:gs>
                <a:gs pos="28571">
                  <a:srgbClr val="D4D5D5">
                    <a:alpha val="15292"/>
                  </a:srgbClr>
                </a:gs>
                <a:gs pos="42857">
                  <a:srgbClr val="D4D5D5">
                    <a:alpha val="10314"/>
                  </a:srgbClr>
                </a:gs>
                <a:gs pos="57143">
                  <a:srgbClr val="D4D5D5">
                    <a:alpha val="5854"/>
                  </a:srgbClr>
                </a:gs>
                <a:gs pos="71429">
                  <a:srgbClr val="D4D5D5">
                    <a:alpha val="2784"/>
                  </a:srgbClr>
                </a:gs>
                <a:gs pos="85714">
                  <a:srgbClr val="D4D5D5">
                    <a:alpha val="1110"/>
                  </a:srgbClr>
                </a:gs>
                <a:gs pos="100000">
                  <a:srgbClr val="D4D5D5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10233674">
              <a:off x="1989860" y="2030818"/>
              <a:ext cx="339516" cy="86192"/>
            </a:xfrm>
            <a:prstGeom prst="ellipse">
              <a:avLst/>
            </a:prstGeom>
            <a:gradFill>
              <a:gsLst>
                <a:gs pos="0">
                  <a:srgbClr val="F2F2F2">
                    <a:alpha val="25114"/>
                  </a:srgbClr>
                </a:gs>
                <a:gs pos="14286">
                  <a:srgbClr val="F2F2F2">
                    <a:alpha val="23341"/>
                  </a:srgbClr>
                </a:gs>
                <a:gs pos="28571">
                  <a:srgbClr val="F2F2F2">
                    <a:alpha val="18648"/>
                  </a:srgbClr>
                </a:gs>
                <a:gs pos="42857">
                  <a:srgbClr val="F2F2F2">
                    <a:alpha val="12661"/>
                  </a:srgbClr>
                </a:gs>
                <a:gs pos="57143">
                  <a:srgbClr val="F2F2F2">
                    <a:alpha val="7227"/>
                  </a:srgbClr>
                </a:gs>
                <a:gs pos="71429">
                  <a:srgbClr val="F2F2F2">
                    <a:alpha val="3450"/>
                  </a:srgbClr>
                </a:gs>
                <a:gs pos="85714">
                  <a:srgbClr val="F2F2F2">
                    <a:alpha val="1379"/>
                  </a:srgbClr>
                </a:gs>
                <a:gs pos="100000">
                  <a:srgbClr val="F2F2F2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10468258">
              <a:off x="2092590" y="1718944"/>
              <a:ext cx="403695" cy="76450"/>
            </a:xfrm>
            <a:prstGeom prst="ellipse">
              <a:avLst/>
            </a:prstGeom>
            <a:gradFill>
              <a:gsLst>
                <a:gs pos="0">
                  <a:srgbClr val="F4F4F3">
                    <a:alpha val="32867"/>
                  </a:srgbClr>
                </a:gs>
                <a:gs pos="14286">
                  <a:srgbClr val="F4F4F3">
                    <a:alpha val="30668"/>
                  </a:srgbClr>
                </a:gs>
                <a:gs pos="28571">
                  <a:srgbClr val="F4F4F3">
                    <a:alpha val="24752"/>
                  </a:srgbClr>
                </a:gs>
                <a:gs pos="42857">
                  <a:srgbClr val="F4F4F3">
                    <a:alpha val="17017"/>
                  </a:srgbClr>
                </a:gs>
                <a:gs pos="57143">
                  <a:srgbClr val="F4F4F3">
                    <a:alpha val="9820"/>
                  </a:srgbClr>
                </a:gs>
                <a:gs pos="71429">
                  <a:srgbClr val="F4F4F3">
                    <a:alpha val="4723"/>
                  </a:srgbClr>
                </a:gs>
                <a:gs pos="85714">
                  <a:srgbClr val="F4F4F3">
                    <a:alpha val="1895"/>
                  </a:srgbClr>
                </a:gs>
                <a:gs pos="100000">
                  <a:srgbClr val="F4F4F3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-8435446">
              <a:off x="2153451" y="1987991"/>
              <a:ext cx="343577" cy="109978"/>
            </a:xfrm>
            <a:prstGeom prst="ellipse">
              <a:avLst/>
            </a:prstGeom>
            <a:gradFill>
              <a:gsLst>
                <a:gs pos="0">
                  <a:srgbClr val="FFFFFF">
                    <a:alpha val="27730"/>
                  </a:srgbClr>
                </a:gs>
                <a:gs pos="14286">
                  <a:srgbClr val="FFFFFF">
                    <a:alpha val="25806"/>
                  </a:srgbClr>
                </a:gs>
                <a:gs pos="28571">
                  <a:srgbClr val="FFFFFF">
                    <a:alpha val="20687"/>
                  </a:srgbClr>
                </a:gs>
                <a:gs pos="42857">
                  <a:srgbClr val="FFFFFF">
                    <a:alpha val="14103"/>
                  </a:srgbClr>
                </a:gs>
                <a:gs pos="57143">
                  <a:srgbClr val="FFFFFF">
                    <a:alpha val="8078"/>
                  </a:srgbClr>
                </a:gs>
                <a:gs pos="71429">
                  <a:srgbClr val="FFFFFF">
                    <a:alpha val="3866"/>
                  </a:srgbClr>
                </a:gs>
                <a:gs pos="85714">
                  <a:srgbClr val="FFFFFF">
                    <a:alpha val="1547"/>
                  </a:srgbClr>
                </a:gs>
                <a:gs pos="100000">
                  <a:srgbClr val="FFFFFF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-8375426">
              <a:off x="2180726" y="2251717"/>
              <a:ext cx="130690" cy="20026"/>
            </a:xfrm>
            <a:prstGeom prst="ellipse">
              <a:avLst/>
            </a:prstGeom>
            <a:gradFill>
              <a:gsLst>
                <a:gs pos="0">
                  <a:srgbClr val="C8C7C7">
                    <a:alpha val="9096"/>
                  </a:srgbClr>
                </a:gs>
                <a:gs pos="14286">
                  <a:srgbClr val="C8C7C7">
                    <a:alpha val="8392"/>
                  </a:srgbClr>
                </a:gs>
                <a:gs pos="28571">
                  <a:srgbClr val="C8C7C7">
                    <a:alpha val="6579"/>
                  </a:srgbClr>
                </a:gs>
                <a:gs pos="42857">
                  <a:srgbClr val="C8C7C7">
                    <a:alpha val="4366"/>
                  </a:srgbClr>
                </a:gs>
                <a:gs pos="57143">
                  <a:srgbClr val="C8C7C7">
                    <a:alpha val="2443"/>
                  </a:srgbClr>
                </a:gs>
                <a:gs pos="71429">
                  <a:srgbClr val="C8C7C7">
                    <a:alpha val="1151"/>
                  </a:srgbClr>
                </a:gs>
                <a:gs pos="85714">
                  <a:srgbClr val="C8C7C7">
                    <a:alpha val="457"/>
                  </a:srgbClr>
                </a:gs>
                <a:gs pos="100000">
                  <a:srgbClr val="C8C7C7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3609626">
              <a:off x="2277614" y="1759397"/>
              <a:ext cx="359012" cy="135410"/>
            </a:xfrm>
            <a:prstGeom prst="ellipse">
              <a:avLst/>
            </a:prstGeom>
            <a:gradFill>
              <a:gsLst>
                <a:gs pos="0">
                  <a:srgbClr val="FFFFFF">
                    <a:alpha val="27621"/>
                  </a:srgbClr>
                </a:gs>
                <a:gs pos="14286">
                  <a:srgbClr val="FFFFFF">
                    <a:alpha val="25704"/>
                  </a:srgbClr>
                </a:gs>
                <a:gs pos="28571">
                  <a:srgbClr val="FFFFFF">
                    <a:alpha val="20602"/>
                  </a:srgbClr>
                </a:gs>
                <a:gs pos="42857">
                  <a:srgbClr val="FFFFFF">
                    <a:alpha val="14042"/>
                  </a:srgbClr>
                </a:gs>
                <a:gs pos="57143">
                  <a:srgbClr val="FFFFFF">
                    <a:alpha val="8043"/>
                  </a:srgbClr>
                </a:gs>
                <a:gs pos="71429">
                  <a:srgbClr val="FFFFFF">
                    <a:alpha val="3849"/>
                  </a:srgbClr>
                </a:gs>
                <a:gs pos="85714">
                  <a:srgbClr val="FFFFFF">
                    <a:alpha val="1540"/>
                  </a:srgbClr>
                </a:gs>
                <a:gs pos="100000">
                  <a:srgbClr val="FFFFFF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10402083">
              <a:off x="2228900" y="1717511"/>
              <a:ext cx="366585" cy="1261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3"/>
                  </a:srgbClr>
                </a:gs>
                <a:gs pos="14286">
                  <a:srgbClr val="FFFFFF">
                    <a:alpha val="30759"/>
                  </a:srgbClr>
                </a:gs>
                <a:gs pos="28571">
                  <a:srgbClr val="FFFFFF">
                    <a:alpha val="24829"/>
                  </a:srgbClr>
                </a:gs>
                <a:gs pos="42857">
                  <a:srgbClr val="FFFFFF">
                    <a:alpha val="17073"/>
                  </a:srgbClr>
                </a:gs>
                <a:gs pos="57143">
                  <a:srgbClr val="FFFFFF">
                    <a:alpha val="9853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6861102">
              <a:off x="2464931" y="2126482"/>
              <a:ext cx="388768" cy="101744"/>
            </a:xfrm>
            <a:prstGeom prst="ellipse">
              <a:avLst/>
            </a:prstGeom>
            <a:gradFill>
              <a:gsLst>
                <a:gs pos="0">
                  <a:srgbClr val="BDBDBD">
                    <a:alpha val="16551"/>
                  </a:srgbClr>
                </a:gs>
                <a:gs pos="14286">
                  <a:srgbClr val="BDBDBD">
                    <a:alpha val="15321"/>
                  </a:srgbClr>
                </a:gs>
                <a:gs pos="28571">
                  <a:srgbClr val="BDBDBD">
                    <a:alpha val="12113"/>
                  </a:srgbClr>
                </a:gs>
                <a:gs pos="42857">
                  <a:srgbClr val="BDBDBD">
                    <a:alpha val="8121"/>
                  </a:srgbClr>
                </a:gs>
                <a:gs pos="57143">
                  <a:srgbClr val="BDBDBD">
                    <a:alpha val="4585"/>
                  </a:srgbClr>
                </a:gs>
                <a:gs pos="71429">
                  <a:srgbClr val="BDBDBD">
                    <a:alpha val="2173"/>
                  </a:srgbClr>
                </a:gs>
                <a:gs pos="85714">
                  <a:srgbClr val="BDBDBD">
                    <a:alpha val="865"/>
                  </a:srgbClr>
                </a:gs>
                <a:gs pos="100000">
                  <a:srgbClr val="BDBDBD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9223276">
              <a:off x="2047823" y="1762164"/>
              <a:ext cx="358697" cy="104656"/>
            </a:xfrm>
            <a:prstGeom prst="ellipse">
              <a:avLst/>
            </a:prstGeom>
            <a:gradFill>
              <a:gsLst>
                <a:gs pos="0">
                  <a:srgbClr val="FFFFFF">
                    <a:alpha val="32959"/>
                  </a:srgbClr>
                </a:gs>
                <a:gs pos="14286">
                  <a:srgbClr val="FFFFFF">
                    <a:alpha val="30755"/>
                  </a:srgbClr>
                </a:gs>
                <a:gs pos="28571">
                  <a:srgbClr val="FFFFFF">
                    <a:alpha val="24826"/>
                  </a:srgbClr>
                </a:gs>
                <a:gs pos="42857">
                  <a:srgbClr val="FFFFFF">
                    <a:alpha val="17070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8801654">
              <a:off x="2173595" y="1797309"/>
              <a:ext cx="347483" cy="116527"/>
            </a:xfrm>
            <a:prstGeom prst="ellipse">
              <a:avLst/>
            </a:prstGeom>
            <a:gradFill>
              <a:gsLst>
                <a:gs pos="0">
                  <a:srgbClr val="DFDEDF">
                    <a:alpha val="22999"/>
                  </a:srgbClr>
                </a:gs>
                <a:gs pos="14286">
                  <a:srgbClr val="DFDEDF">
                    <a:alpha val="21354"/>
                  </a:srgbClr>
                </a:gs>
                <a:gs pos="28571">
                  <a:srgbClr val="DFDEDF">
                    <a:alpha val="17015"/>
                  </a:srgbClr>
                </a:gs>
                <a:gs pos="42857">
                  <a:srgbClr val="DFDEDF">
                    <a:alpha val="11515"/>
                  </a:srgbClr>
                </a:gs>
                <a:gs pos="57143">
                  <a:srgbClr val="DFDEDF">
                    <a:alpha val="6554"/>
                  </a:srgbClr>
                </a:gs>
                <a:gs pos="71429">
                  <a:srgbClr val="DFDEDF">
                    <a:alpha val="3123"/>
                  </a:srgbClr>
                </a:gs>
                <a:gs pos="85714">
                  <a:srgbClr val="DFDEDF">
                    <a:alpha val="1247"/>
                  </a:srgbClr>
                </a:gs>
                <a:gs pos="100000">
                  <a:srgbClr val="DFDEDF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3748646">
              <a:off x="2190641" y="2105465"/>
              <a:ext cx="343483" cy="110514"/>
            </a:xfrm>
            <a:prstGeom prst="ellipse">
              <a:avLst/>
            </a:prstGeom>
            <a:gradFill>
              <a:gsLst>
                <a:gs pos="0">
                  <a:srgbClr val="DADADA">
                    <a:alpha val="21396"/>
                  </a:srgbClr>
                </a:gs>
                <a:gs pos="14286">
                  <a:srgbClr val="DADADA">
                    <a:alpha val="19850"/>
                  </a:srgbClr>
                </a:gs>
                <a:gs pos="28571">
                  <a:srgbClr val="DADADA">
                    <a:alpha val="15786"/>
                  </a:srgbClr>
                </a:gs>
                <a:gs pos="42857">
                  <a:srgbClr val="DADADA">
                    <a:alpha val="10657"/>
                  </a:srgbClr>
                </a:gs>
                <a:gs pos="57143">
                  <a:srgbClr val="DADADA">
                    <a:alpha val="6053"/>
                  </a:srgbClr>
                </a:gs>
                <a:gs pos="71429">
                  <a:srgbClr val="DADADA">
                    <a:alpha val="2881"/>
                  </a:srgbClr>
                </a:gs>
                <a:gs pos="85714">
                  <a:srgbClr val="DADADA">
                    <a:alpha val="1149"/>
                  </a:srgbClr>
                </a:gs>
                <a:gs pos="100000">
                  <a:srgbClr val="DADADA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9120825">
              <a:off x="2203201" y="2170811"/>
              <a:ext cx="394248" cy="100092"/>
            </a:xfrm>
            <a:prstGeom prst="ellipse">
              <a:avLst/>
            </a:prstGeom>
            <a:gradFill>
              <a:gsLst>
                <a:gs pos="0">
                  <a:srgbClr val="F6F6F5">
                    <a:alpha val="24943"/>
                  </a:srgbClr>
                </a:gs>
                <a:gs pos="14286">
                  <a:srgbClr val="F6F6F5">
                    <a:alpha val="23180"/>
                  </a:srgbClr>
                </a:gs>
                <a:gs pos="28571">
                  <a:srgbClr val="F6F6F5">
                    <a:alpha val="18515"/>
                  </a:srgbClr>
                </a:gs>
                <a:gs pos="42857">
                  <a:srgbClr val="F6F6F5">
                    <a:alpha val="12568"/>
                  </a:srgbClr>
                </a:gs>
                <a:gs pos="57143">
                  <a:srgbClr val="F6F6F5">
                    <a:alpha val="7172"/>
                  </a:srgbClr>
                </a:gs>
                <a:gs pos="71429">
                  <a:srgbClr val="F6F6F5">
                    <a:alpha val="3424"/>
                  </a:srgbClr>
                </a:gs>
                <a:gs pos="85714">
                  <a:srgbClr val="F6F6F5">
                    <a:alpha val="1368"/>
                  </a:srgbClr>
                </a:gs>
                <a:gs pos="100000">
                  <a:srgbClr val="F6F6F5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5262213">
              <a:off x="1980215" y="1884706"/>
              <a:ext cx="351098" cy="108139"/>
            </a:xfrm>
            <a:prstGeom prst="ellipse">
              <a:avLst/>
            </a:prstGeom>
            <a:gradFill>
              <a:gsLst>
                <a:gs pos="0">
                  <a:srgbClr val="BEBDBE">
                    <a:alpha val="18912"/>
                  </a:srgbClr>
                </a:gs>
                <a:gs pos="14286">
                  <a:srgbClr val="BEBDBE">
                    <a:alpha val="17525"/>
                  </a:srgbClr>
                </a:gs>
                <a:gs pos="28571">
                  <a:srgbClr val="BEBDBE">
                    <a:alpha val="13895"/>
                  </a:srgbClr>
                </a:gs>
                <a:gs pos="42857">
                  <a:srgbClr val="BEBDBE">
                    <a:alpha val="9347"/>
                  </a:srgbClr>
                </a:gs>
                <a:gs pos="57143">
                  <a:srgbClr val="BEBDBE">
                    <a:alpha val="5292"/>
                  </a:srgbClr>
                </a:gs>
                <a:gs pos="71429">
                  <a:srgbClr val="BEBDBE">
                    <a:alpha val="2513"/>
                  </a:srgbClr>
                </a:gs>
                <a:gs pos="85714">
                  <a:srgbClr val="BEBDBE">
                    <a:alpha val="1001"/>
                  </a:srgbClr>
                </a:gs>
                <a:gs pos="100000">
                  <a:srgbClr val="BEBDBE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9720699">
              <a:off x="2112802" y="1717240"/>
              <a:ext cx="332571" cy="60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8221994">
              <a:off x="2119052" y="2334102"/>
              <a:ext cx="353568" cy="127396"/>
            </a:xfrm>
            <a:prstGeom prst="ellipse">
              <a:avLst/>
            </a:prstGeom>
            <a:gradFill>
              <a:gsLst>
                <a:gs pos="0">
                  <a:srgbClr val="FFFFFF">
                    <a:alpha val="28385"/>
                  </a:srgbClr>
                </a:gs>
                <a:gs pos="14286">
                  <a:srgbClr val="FFFFFF">
                    <a:alpha val="26425"/>
                  </a:srgbClr>
                </a:gs>
                <a:gs pos="28571">
                  <a:srgbClr val="FFFFFF">
                    <a:alpha val="21200"/>
                  </a:srgbClr>
                </a:gs>
                <a:gs pos="42857">
                  <a:srgbClr val="FFFFFF">
                    <a:alpha val="14468"/>
                  </a:srgbClr>
                </a:gs>
                <a:gs pos="57143">
                  <a:srgbClr val="FFFFFF">
                    <a:alpha val="8295"/>
                  </a:srgbClr>
                </a:gs>
                <a:gs pos="71429">
                  <a:srgbClr val="FFFFFF">
                    <a:alpha val="3972"/>
                  </a:srgbClr>
                </a:gs>
                <a:gs pos="85714">
                  <a:srgbClr val="FFFFFF">
                    <a:alpha val="1590"/>
                  </a:srgbClr>
                </a:gs>
                <a:gs pos="100000">
                  <a:srgbClr val="FFFFFF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-9267245">
              <a:off x="2123129" y="2241775"/>
              <a:ext cx="333743" cy="82928"/>
            </a:xfrm>
            <a:prstGeom prst="ellipse">
              <a:avLst/>
            </a:prstGeom>
            <a:gradFill>
              <a:gsLst>
                <a:gs pos="0">
                  <a:srgbClr val="A1A1A0">
                    <a:alpha val="10749"/>
                  </a:srgbClr>
                </a:gs>
                <a:gs pos="14286">
                  <a:srgbClr val="A1A1A0">
                    <a:alpha val="9924"/>
                  </a:srgbClr>
                </a:gs>
                <a:gs pos="28571">
                  <a:srgbClr val="A1A1A0">
                    <a:alpha val="7795"/>
                  </a:srgbClr>
                </a:gs>
                <a:gs pos="42857">
                  <a:srgbClr val="A1A1A0">
                    <a:alpha val="5184"/>
                  </a:srgbClr>
                </a:gs>
                <a:gs pos="57143">
                  <a:srgbClr val="A1A1A0">
                    <a:alpha val="2906"/>
                  </a:srgbClr>
                </a:gs>
                <a:gs pos="71429">
                  <a:srgbClr val="A1A1A0">
                    <a:alpha val="1371"/>
                  </a:srgbClr>
                </a:gs>
                <a:gs pos="85714">
                  <a:srgbClr val="A1A1A0">
                    <a:alpha val="544"/>
                  </a:srgbClr>
                </a:gs>
                <a:gs pos="100000">
                  <a:srgbClr val="A1A1A0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10254371">
              <a:off x="2148899" y="2326400"/>
              <a:ext cx="350925" cy="128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47"/>
                  </a:srgbClr>
                </a:gs>
                <a:gs pos="14286">
                  <a:srgbClr val="FFFFFF">
                    <a:alpha val="30744"/>
                  </a:srgbClr>
                </a:gs>
                <a:gs pos="28571">
                  <a:srgbClr val="FFFFFF">
                    <a:alpha val="24817"/>
                  </a:srgbClr>
                </a:gs>
                <a:gs pos="42857">
                  <a:srgbClr val="FFFFFF">
                    <a:alpha val="17063"/>
                  </a:srgbClr>
                </a:gs>
                <a:gs pos="57143">
                  <a:srgbClr val="FFFFFF">
                    <a:alpha val="9848"/>
                  </a:srgbClr>
                </a:gs>
                <a:gs pos="71429">
                  <a:srgbClr val="FFFFFF">
                    <a:alpha val="4737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3450328">
              <a:off x="2247083" y="1843878"/>
              <a:ext cx="341070" cy="155940"/>
            </a:xfrm>
            <a:prstGeom prst="ellipse">
              <a:avLst/>
            </a:prstGeom>
            <a:gradFill>
              <a:gsLst>
                <a:gs pos="0">
                  <a:srgbClr val="D6D6D6">
                    <a:alpha val="16642"/>
                  </a:srgbClr>
                </a:gs>
                <a:gs pos="14286">
                  <a:srgbClr val="D6D6D6">
                    <a:alpha val="15406"/>
                  </a:srgbClr>
                </a:gs>
                <a:gs pos="28571">
                  <a:srgbClr val="D6D6D6">
                    <a:alpha val="12182"/>
                  </a:srgbClr>
                </a:gs>
                <a:gs pos="42857">
                  <a:srgbClr val="D6D6D6">
                    <a:alpha val="8168"/>
                  </a:srgbClr>
                </a:gs>
                <a:gs pos="57143">
                  <a:srgbClr val="D6D6D6">
                    <a:alpha val="4612"/>
                  </a:srgbClr>
                </a:gs>
                <a:gs pos="71429">
                  <a:srgbClr val="D6D6D6">
                    <a:alpha val="2186"/>
                  </a:srgbClr>
                </a:gs>
                <a:gs pos="85714">
                  <a:srgbClr val="D6D6D6">
                    <a:alpha val="870"/>
                  </a:srgbClr>
                </a:gs>
                <a:gs pos="100000">
                  <a:srgbClr val="D6D6D6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10617438">
              <a:off x="2240801" y="2231087"/>
              <a:ext cx="331346" cy="184069"/>
            </a:xfrm>
            <a:prstGeom prst="ellipse">
              <a:avLst/>
            </a:prstGeom>
            <a:gradFill>
              <a:gsLst>
                <a:gs pos="0">
                  <a:srgbClr val="EAE9EA">
                    <a:alpha val="29131"/>
                  </a:srgbClr>
                </a:gs>
                <a:gs pos="14286">
                  <a:srgbClr val="EAE9EA">
                    <a:alpha val="27129"/>
                  </a:srgbClr>
                </a:gs>
                <a:gs pos="28571">
                  <a:srgbClr val="EAE9EA">
                    <a:alpha val="21787"/>
                  </a:srgbClr>
                </a:gs>
                <a:gs pos="42857">
                  <a:srgbClr val="EAE9EA">
                    <a:alpha val="14886"/>
                  </a:srgbClr>
                </a:gs>
                <a:gs pos="57143">
                  <a:srgbClr val="EAE9EA">
                    <a:alpha val="8544"/>
                  </a:srgbClr>
                </a:gs>
                <a:gs pos="71429">
                  <a:srgbClr val="EAE9EA">
                    <a:alpha val="4094"/>
                  </a:srgbClr>
                </a:gs>
                <a:gs pos="85714">
                  <a:srgbClr val="EAE9EA">
                    <a:alpha val="1640"/>
                  </a:srgbClr>
                </a:gs>
                <a:gs pos="100000">
                  <a:srgbClr val="EAE9EA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6247012">
              <a:off x="2255690" y="1835081"/>
              <a:ext cx="347667" cy="117984"/>
            </a:xfrm>
            <a:prstGeom prst="ellipse">
              <a:avLst/>
            </a:prstGeom>
            <a:gradFill>
              <a:gsLst>
                <a:gs pos="0">
                  <a:srgbClr val="D1D1D1">
                    <a:alpha val="19620"/>
                  </a:srgbClr>
                </a:gs>
                <a:gs pos="14286">
                  <a:srgbClr val="D1D1D1">
                    <a:alpha val="18188"/>
                  </a:srgbClr>
                </a:gs>
                <a:gs pos="28571">
                  <a:srgbClr val="D1D1D1">
                    <a:alpha val="14432"/>
                  </a:srgbClr>
                </a:gs>
                <a:gs pos="42857">
                  <a:srgbClr val="D1D1D1">
                    <a:alpha val="9718"/>
                  </a:srgbClr>
                </a:gs>
                <a:gs pos="57143">
                  <a:srgbClr val="D1D1D1">
                    <a:alpha val="5507"/>
                  </a:srgbClr>
                </a:gs>
                <a:gs pos="71429">
                  <a:srgbClr val="D1D1D1">
                    <a:alpha val="2617"/>
                  </a:srgbClr>
                </a:gs>
                <a:gs pos="85714">
                  <a:srgbClr val="D1D1D1">
                    <a:alpha val="1043"/>
                  </a:srgbClr>
                </a:gs>
                <a:gs pos="100000">
                  <a:srgbClr val="D1D1D1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-8957196">
              <a:off x="2046457" y="2205670"/>
              <a:ext cx="333158" cy="89083"/>
            </a:xfrm>
            <a:prstGeom prst="ellipse">
              <a:avLst/>
            </a:prstGeom>
            <a:gradFill>
              <a:gsLst>
                <a:gs pos="0">
                  <a:srgbClr val="C8C8C8">
                    <a:alpha val="19884"/>
                  </a:srgbClr>
                </a:gs>
                <a:gs pos="14286">
                  <a:srgbClr val="C8C8C8">
                    <a:alpha val="18434"/>
                  </a:srgbClr>
                </a:gs>
                <a:gs pos="28571">
                  <a:srgbClr val="C8C8C8">
                    <a:alpha val="14633"/>
                  </a:srgbClr>
                </a:gs>
                <a:gs pos="42857">
                  <a:srgbClr val="C8C8C8">
                    <a:alpha val="9857"/>
                  </a:srgbClr>
                </a:gs>
                <a:gs pos="57143">
                  <a:srgbClr val="C8C8C8">
                    <a:alpha val="5588"/>
                  </a:srgbClr>
                </a:gs>
                <a:gs pos="71429">
                  <a:srgbClr val="C8C8C8">
                    <a:alpha val="2656"/>
                  </a:srgbClr>
                </a:gs>
                <a:gs pos="85714">
                  <a:srgbClr val="C8C8C8">
                    <a:alpha val="1059"/>
                  </a:srgbClr>
                </a:gs>
                <a:gs pos="100000">
                  <a:srgbClr val="C8C8C8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3142578">
              <a:off x="2053723" y="2276926"/>
              <a:ext cx="350042" cy="129106"/>
            </a:xfrm>
            <a:prstGeom prst="ellipse">
              <a:avLst/>
            </a:prstGeom>
            <a:gradFill>
              <a:gsLst>
                <a:gs pos="0">
                  <a:srgbClr val="EDEEED">
                    <a:alpha val="24346"/>
                  </a:srgbClr>
                </a:gs>
                <a:gs pos="14286">
                  <a:srgbClr val="EDEEED">
                    <a:alpha val="22620"/>
                  </a:srgbClr>
                </a:gs>
                <a:gs pos="28571">
                  <a:srgbClr val="EDEEED">
                    <a:alpha val="18054"/>
                  </a:srgbClr>
                </a:gs>
                <a:gs pos="42857">
                  <a:srgbClr val="EDEEED">
                    <a:alpha val="12243"/>
                  </a:srgbClr>
                </a:gs>
                <a:gs pos="57143">
                  <a:srgbClr val="EDEEED">
                    <a:alpha val="6981"/>
                  </a:srgbClr>
                </a:gs>
                <a:gs pos="71429">
                  <a:srgbClr val="EDEEED">
                    <a:alpha val="3331"/>
                  </a:srgbClr>
                </a:gs>
                <a:gs pos="85714">
                  <a:srgbClr val="EDEEED">
                    <a:alpha val="1331"/>
                  </a:srgbClr>
                </a:gs>
                <a:gs pos="100000">
                  <a:srgbClr val="EDEEED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4211304">
              <a:off x="1882608" y="2168497"/>
              <a:ext cx="366716" cy="87052"/>
            </a:xfrm>
            <a:prstGeom prst="ellipse">
              <a:avLst/>
            </a:prstGeom>
            <a:gradFill>
              <a:gsLst>
                <a:gs pos="0">
                  <a:srgbClr val="EAEAEA">
                    <a:alpha val="12340"/>
                  </a:srgbClr>
                </a:gs>
                <a:gs pos="14286">
                  <a:srgbClr val="EAEAEA">
                    <a:alpha val="11402"/>
                  </a:srgbClr>
                </a:gs>
                <a:gs pos="28571">
                  <a:srgbClr val="EAEAEA">
                    <a:alpha val="8971"/>
                  </a:srgbClr>
                </a:gs>
                <a:gs pos="42857">
                  <a:srgbClr val="EAEAEA">
                    <a:alpha val="5979"/>
                  </a:srgbClr>
                </a:gs>
                <a:gs pos="57143">
                  <a:srgbClr val="EAEAEA">
                    <a:alpha val="3359"/>
                  </a:srgbClr>
                </a:gs>
                <a:gs pos="71429">
                  <a:srgbClr val="EAEAEA">
                    <a:alpha val="1586"/>
                  </a:srgbClr>
                </a:gs>
                <a:gs pos="85714">
                  <a:srgbClr val="EAEAEA">
                    <a:alpha val="630"/>
                  </a:srgbClr>
                </a:gs>
                <a:gs pos="100000">
                  <a:srgbClr val="EAEAEA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4250644">
              <a:off x="1855335" y="2177965"/>
              <a:ext cx="441941" cy="81123"/>
            </a:xfrm>
            <a:prstGeom prst="ellipse">
              <a:avLst/>
            </a:prstGeom>
            <a:gradFill>
              <a:gsLst>
                <a:gs pos="0">
                  <a:srgbClr val="DDDDDD">
                    <a:alpha val="18933"/>
                  </a:srgbClr>
                </a:gs>
                <a:gs pos="14286">
                  <a:srgbClr val="DDDDDD">
                    <a:alpha val="17545"/>
                  </a:srgbClr>
                </a:gs>
                <a:gs pos="28571">
                  <a:srgbClr val="DDDDDD">
                    <a:alpha val="13911"/>
                  </a:srgbClr>
                </a:gs>
                <a:gs pos="42857">
                  <a:srgbClr val="DDDDDD">
                    <a:alpha val="9358"/>
                  </a:srgbClr>
                </a:gs>
                <a:gs pos="57143">
                  <a:srgbClr val="DDDDDD">
                    <a:alpha val="5299"/>
                  </a:srgbClr>
                </a:gs>
                <a:gs pos="71429">
                  <a:srgbClr val="DDDDDD">
                    <a:alpha val="2516"/>
                  </a:srgbClr>
                </a:gs>
                <a:gs pos="85714">
                  <a:srgbClr val="DDDDDD">
                    <a:alpha val="1003"/>
                  </a:srgbClr>
                </a:gs>
                <a:gs pos="100000">
                  <a:srgbClr val="DDDDDD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7864707">
              <a:off x="1976643" y="1923199"/>
              <a:ext cx="338363" cy="100513"/>
            </a:xfrm>
            <a:prstGeom prst="ellipse">
              <a:avLst/>
            </a:prstGeom>
            <a:gradFill>
              <a:gsLst>
                <a:gs pos="0">
                  <a:srgbClr val="DBDADA">
                    <a:alpha val="27398"/>
                  </a:srgbClr>
                </a:gs>
                <a:gs pos="14286">
                  <a:srgbClr val="DBDADA">
                    <a:alpha val="25493"/>
                  </a:srgbClr>
                </a:gs>
                <a:gs pos="28571">
                  <a:srgbClr val="DBDADA">
                    <a:alpha val="20426"/>
                  </a:srgbClr>
                </a:gs>
                <a:gs pos="42857">
                  <a:srgbClr val="DBDADA">
                    <a:alpha val="13918"/>
                  </a:srgbClr>
                </a:gs>
                <a:gs pos="57143">
                  <a:srgbClr val="DBDADA">
                    <a:alpha val="7969"/>
                  </a:srgbClr>
                </a:gs>
                <a:gs pos="71429">
                  <a:srgbClr val="DBDADA">
                    <a:alpha val="3813"/>
                  </a:srgbClr>
                </a:gs>
                <a:gs pos="85714">
                  <a:srgbClr val="DBDADA">
                    <a:alpha val="1525"/>
                  </a:srgbClr>
                </a:gs>
                <a:gs pos="100000">
                  <a:srgbClr val="DBDADA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10168369">
              <a:off x="2042145" y="2223870"/>
              <a:ext cx="338255" cy="80406"/>
            </a:xfrm>
            <a:prstGeom prst="ellipse">
              <a:avLst/>
            </a:prstGeom>
            <a:gradFill>
              <a:gsLst>
                <a:gs pos="0">
                  <a:srgbClr val="B3B3B3">
                    <a:alpha val="18702"/>
                  </a:srgbClr>
                </a:gs>
                <a:gs pos="14286">
                  <a:srgbClr val="B3B3B3">
                    <a:alpha val="17329"/>
                  </a:srgbClr>
                </a:gs>
                <a:gs pos="28571">
                  <a:srgbClr val="B3B3B3">
                    <a:alpha val="13736"/>
                  </a:srgbClr>
                </a:gs>
                <a:gs pos="42857">
                  <a:srgbClr val="B3B3B3">
                    <a:alpha val="9237"/>
                  </a:srgbClr>
                </a:gs>
                <a:gs pos="57143">
                  <a:srgbClr val="B3B3B3">
                    <a:alpha val="5229"/>
                  </a:srgbClr>
                </a:gs>
                <a:gs pos="71429">
                  <a:srgbClr val="B3B3B3">
                    <a:alpha val="2483"/>
                  </a:srgbClr>
                </a:gs>
                <a:gs pos="85714">
                  <a:srgbClr val="B3B3B3">
                    <a:alpha val="989"/>
                  </a:srgbClr>
                </a:gs>
                <a:gs pos="100000">
                  <a:srgbClr val="B3B3B3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-10390795">
              <a:off x="2434113" y="2332928"/>
              <a:ext cx="424675" cy="1440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6914195">
              <a:off x="2276924" y="1774106"/>
              <a:ext cx="456157" cy="129156"/>
            </a:xfrm>
            <a:prstGeom prst="ellipse">
              <a:avLst/>
            </a:prstGeom>
            <a:gradFill>
              <a:gsLst>
                <a:gs pos="0">
                  <a:srgbClr val="FFFFFF">
                    <a:alpha val="32236"/>
                  </a:srgbClr>
                </a:gs>
                <a:gs pos="14286">
                  <a:srgbClr val="FFFFFF">
                    <a:alpha val="30069"/>
                  </a:srgbClr>
                </a:gs>
                <a:gs pos="28571">
                  <a:srgbClr val="FFFFFF">
                    <a:alpha val="24248"/>
                  </a:srgbClr>
                </a:gs>
                <a:gs pos="42857">
                  <a:srgbClr val="FFFFFF">
                    <a:alpha val="16653"/>
                  </a:srgbClr>
                </a:gs>
                <a:gs pos="57143">
                  <a:srgbClr val="FFFFFF">
                    <a:alpha val="9601"/>
                  </a:srgbClr>
                </a:gs>
                <a:gs pos="71429">
                  <a:srgbClr val="FFFFFF">
                    <a:alpha val="4615"/>
                  </a:srgbClr>
                </a:gs>
                <a:gs pos="85714">
                  <a:srgbClr val="FFFFFF">
                    <a:alpha val="1851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9387840">
              <a:off x="2155550" y="1899219"/>
              <a:ext cx="319213" cy="110213"/>
            </a:xfrm>
            <a:prstGeom prst="ellipse">
              <a:avLst/>
            </a:prstGeom>
            <a:gradFill>
              <a:gsLst>
                <a:gs pos="0">
                  <a:srgbClr val="F7F6F7">
                    <a:alpha val="30119"/>
                  </a:srgbClr>
                </a:gs>
                <a:gs pos="14286">
                  <a:srgbClr val="F7F6F7">
                    <a:alpha val="28064"/>
                  </a:srgbClr>
                </a:gs>
                <a:gs pos="28571">
                  <a:srgbClr val="F7F6F7">
                    <a:alpha val="22567"/>
                  </a:srgbClr>
                </a:gs>
                <a:gs pos="42857">
                  <a:srgbClr val="F7F6F7">
                    <a:alpha val="15444"/>
                  </a:srgbClr>
                </a:gs>
                <a:gs pos="57143">
                  <a:srgbClr val="F7F6F7">
                    <a:alpha val="8876"/>
                  </a:srgbClr>
                </a:gs>
                <a:gs pos="71429">
                  <a:srgbClr val="F7F6F7">
                    <a:alpha val="4258"/>
                  </a:srgbClr>
                </a:gs>
                <a:gs pos="85714">
                  <a:srgbClr val="F7F6F7">
                    <a:alpha val="1706"/>
                  </a:srgbClr>
                </a:gs>
                <a:gs pos="100000">
                  <a:srgbClr val="F7F6F7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7665294">
              <a:off x="2379650" y="1899561"/>
              <a:ext cx="337143" cy="140772"/>
            </a:xfrm>
            <a:prstGeom prst="ellipse">
              <a:avLst/>
            </a:prstGeom>
            <a:gradFill>
              <a:gsLst>
                <a:gs pos="0">
                  <a:srgbClr val="FFFFFF">
                    <a:alpha val="27868"/>
                  </a:srgbClr>
                </a:gs>
                <a:gs pos="14286">
                  <a:srgbClr val="FFFFFF">
                    <a:alpha val="25936"/>
                  </a:srgbClr>
                </a:gs>
                <a:gs pos="28571">
                  <a:srgbClr val="FFFFFF">
                    <a:alpha val="20795"/>
                  </a:srgbClr>
                </a:gs>
                <a:gs pos="42857">
                  <a:srgbClr val="FFFFFF">
                    <a:alpha val="14179"/>
                  </a:srgbClr>
                </a:gs>
                <a:gs pos="57143">
                  <a:srgbClr val="FFFFFF">
                    <a:alpha val="8124"/>
                  </a:srgbClr>
                </a:gs>
                <a:gs pos="71429">
                  <a:srgbClr val="FFFFFF">
                    <a:alpha val="3888"/>
                  </a:srgbClr>
                </a:gs>
                <a:gs pos="85714">
                  <a:srgbClr val="FFFFFF">
                    <a:alpha val="1556"/>
                  </a:srgbClr>
                </a:gs>
                <a:gs pos="100000">
                  <a:srgbClr val="FFFFFF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4505053">
              <a:off x="2045137" y="2152864"/>
              <a:ext cx="315314" cy="100297"/>
            </a:xfrm>
            <a:prstGeom prst="ellipse">
              <a:avLst/>
            </a:prstGeom>
            <a:gradFill>
              <a:gsLst>
                <a:gs pos="0">
                  <a:srgbClr val="D8D8D8">
                    <a:alpha val="29796"/>
                  </a:srgbClr>
                </a:gs>
                <a:gs pos="14286">
                  <a:srgbClr val="D8D8D8">
                    <a:alpha val="27759"/>
                  </a:srgbClr>
                </a:gs>
                <a:gs pos="28571">
                  <a:srgbClr val="D8D8D8">
                    <a:alpha val="22312"/>
                  </a:srgbClr>
                </a:gs>
                <a:gs pos="42857">
                  <a:srgbClr val="D8D8D8">
                    <a:alpha val="15261"/>
                  </a:srgbClr>
                </a:gs>
                <a:gs pos="57143">
                  <a:srgbClr val="D8D8D8">
                    <a:alpha val="8767"/>
                  </a:srgbClr>
                </a:gs>
                <a:gs pos="71429">
                  <a:srgbClr val="D8D8D8">
                    <a:alpha val="4204"/>
                  </a:srgbClr>
                </a:gs>
                <a:gs pos="85714">
                  <a:srgbClr val="D8D8D8">
                    <a:alpha val="1684"/>
                  </a:srgbClr>
                </a:gs>
                <a:gs pos="100000">
                  <a:srgbClr val="D8D8D8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8627151">
              <a:off x="1954419" y="1865234"/>
              <a:ext cx="357843" cy="134710"/>
            </a:xfrm>
            <a:prstGeom prst="ellipse">
              <a:avLst/>
            </a:prstGeom>
            <a:gradFill>
              <a:gsLst>
                <a:gs pos="0">
                  <a:srgbClr val="D9D9D9">
                    <a:alpha val="25372"/>
                  </a:srgbClr>
                </a:gs>
                <a:gs pos="14286">
                  <a:srgbClr val="D9D9D9">
                    <a:alpha val="23584"/>
                  </a:srgbClr>
                </a:gs>
                <a:gs pos="28571">
                  <a:srgbClr val="D9D9D9">
                    <a:alpha val="18848"/>
                  </a:srgbClr>
                </a:gs>
                <a:gs pos="42857">
                  <a:srgbClr val="D9D9D9">
                    <a:alpha val="12802"/>
                  </a:srgbClr>
                </a:gs>
                <a:gs pos="57143">
                  <a:srgbClr val="D9D9D9">
                    <a:alpha val="7310"/>
                  </a:srgbClr>
                </a:gs>
                <a:gs pos="71429">
                  <a:srgbClr val="D9D9D9">
                    <a:alpha val="3491"/>
                  </a:srgbClr>
                </a:gs>
                <a:gs pos="85714">
                  <a:srgbClr val="D9D9D9">
                    <a:alpha val="1395"/>
                  </a:srgbClr>
                </a:gs>
                <a:gs pos="100000">
                  <a:srgbClr val="D9D9D9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6106138">
              <a:off x="2257840" y="1808881"/>
              <a:ext cx="332224" cy="172118"/>
            </a:xfrm>
            <a:prstGeom prst="ellipse">
              <a:avLst/>
            </a:prstGeom>
            <a:gradFill>
              <a:gsLst>
                <a:gs pos="0">
                  <a:srgbClr val="E1E1E0">
                    <a:alpha val="18680"/>
                  </a:srgbClr>
                </a:gs>
                <a:gs pos="14286">
                  <a:srgbClr val="E1E1E0">
                    <a:alpha val="17308"/>
                  </a:srgbClr>
                </a:gs>
                <a:gs pos="28571">
                  <a:srgbClr val="E1E1E0">
                    <a:alpha val="13719"/>
                  </a:srgbClr>
                </a:gs>
                <a:gs pos="42857">
                  <a:srgbClr val="E1E1E0">
                    <a:alpha val="9225"/>
                  </a:srgbClr>
                </a:gs>
                <a:gs pos="57143">
                  <a:srgbClr val="E1E1E0">
                    <a:alpha val="5222"/>
                  </a:srgbClr>
                </a:gs>
                <a:gs pos="71429">
                  <a:srgbClr val="E1E1E0">
                    <a:alpha val="2479"/>
                  </a:srgbClr>
                </a:gs>
                <a:gs pos="85714">
                  <a:srgbClr val="E1E1E0">
                    <a:alpha val="988"/>
                  </a:srgbClr>
                </a:gs>
                <a:gs pos="100000">
                  <a:srgbClr val="E1E1E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2976463">
              <a:off x="2005270" y="2268456"/>
              <a:ext cx="363027" cy="110522"/>
            </a:xfrm>
            <a:prstGeom prst="ellipse">
              <a:avLst/>
            </a:prstGeom>
            <a:gradFill>
              <a:gsLst>
                <a:gs pos="0">
                  <a:srgbClr val="D2D2D1">
                    <a:alpha val="28080"/>
                  </a:srgbClr>
                </a:gs>
                <a:gs pos="14286">
                  <a:srgbClr val="D2D2D1">
                    <a:alpha val="26137"/>
                  </a:srgbClr>
                </a:gs>
                <a:gs pos="28571">
                  <a:srgbClr val="D2D2D1">
                    <a:alpha val="20961"/>
                  </a:srgbClr>
                </a:gs>
                <a:gs pos="42857">
                  <a:srgbClr val="D2D2D1">
                    <a:alpha val="14298"/>
                  </a:srgbClr>
                </a:gs>
                <a:gs pos="57143">
                  <a:srgbClr val="D2D2D1">
                    <a:alpha val="8194"/>
                  </a:srgbClr>
                </a:gs>
                <a:gs pos="71429">
                  <a:srgbClr val="D2D2D1">
                    <a:alpha val="3923"/>
                  </a:srgbClr>
                </a:gs>
                <a:gs pos="85714">
                  <a:srgbClr val="D2D2D1">
                    <a:alpha val="1570"/>
                  </a:srgbClr>
                </a:gs>
                <a:gs pos="100000">
                  <a:srgbClr val="D2D2D1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9178500">
              <a:off x="2128115" y="1745056"/>
              <a:ext cx="354460" cy="98473"/>
            </a:xfrm>
            <a:prstGeom prst="ellipse">
              <a:avLst/>
            </a:prstGeom>
            <a:gradFill>
              <a:gsLst>
                <a:gs pos="0">
                  <a:srgbClr val="E5E5E5">
                    <a:alpha val="31710"/>
                  </a:srgbClr>
                </a:gs>
                <a:gs pos="14286">
                  <a:srgbClr val="E5E5E5">
                    <a:alpha val="29571"/>
                  </a:srgbClr>
                </a:gs>
                <a:gs pos="28571">
                  <a:srgbClr val="E5E5E5">
                    <a:alpha val="23829"/>
                  </a:srgbClr>
                </a:gs>
                <a:gs pos="42857">
                  <a:srgbClr val="E5E5E5">
                    <a:alpha val="16351"/>
                  </a:srgbClr>
                </a:gs>
                <a:gs pos="57143">
                  <a:srgbClr val="E5E5E5">
                    <a:alpha val="9419"/>
                  </a:srgbClr>
                </a:gs>
                <a:gs pos="71429">
                  <a:srgbClr val="E5E5E5">
                    <a:alpha val="4525"/>
                  </a:srgbClr>
                </a:gs>
                <a:gs pos="85714">
                  <a:srgbClr val="E5E5E5">
                    <a:alpha val="1814"/>
                  </a:srgbClr>
                </a:gs>
                <a:gs pos="100000">
                  <a:srgbClr val="E5E5E5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676700">
              <a:off x="2011719" y="1977953"/>
              <a:ext cx="346772" cy="100241"/>
            </a:xfrm>
            <a:prstGeom prst="ellipse">
              <a:avLst/>
            </a:prstGeom>
            <a:gradFill>
              <a:gsLst>
                <a:gs pos="0">
                  <a:srgbClr val="868787">
                    <a:alpha val="23403"/>
                  </a:srgbClr>
                </a:gs>
                <a:gs pos="14286">
                  <a:srgbClr val="868787">
                    <a:alpha val="21733"/>
                  </a:srgbClr>
                </a:gs>
                <a:gs pos="28571">
                  <a:srgbClr val="868787">
                    <a:alpha val="17326"/>
                  </a:srgbClr>
                </a:gs>
                <a:gs pos="42857">
                  <a:srgbClr val="868787">
                    <a:alpha val="11733"/>
                  </a:srgbClr>
                </a:gs>
                <a:gs pos="57143">
                  <a:srgbClr val="868787">
                    <a:alpha val="6681"/>
                  </a:srgbClr>
                </a:gs>
                <a:gs pos="71429">
                  <a:srgbClr val="868787">
                    <a:alpha val="3185"/>
                  </a:srgbClr>
                </a:gs>
                <a:gs pos="85714">
                  <a:srgbClr val="868787">
                    <a:alpha val="1272"/>
                  </a:srgbClr>
                </a:gs>
                <a:gs pos="100000">
                  <a:srgbClr val="868787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8112031">
              <a:off x="1863063" y="1639700"/>
              <a:ext cx="525130" cy="1975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-10426502">
              <a:off x="2435383" y="1643618"/>
              <a:ext cx="374450" cy="1847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5638582">
              <a:off x="1936973" y="1898367"/>
              <a:ext cx="349964" cy="127990"/>
            </a:xfrm>
            <a:prstGeom prst="ellipse">
              <a:avLst/>
            </a:prstGeom>
            <a:gradFill>
              <a:gsLst>
                <a:gs pos="0">
                  <a:srgbClr val="EFEFEF">
                    <a:alpha val="32944"/>
                  </a:srgbClr>
                </a:gs>
                <a:gs pos="14286">
                  <a:srgbClr val="EFEFEF">
                    <a:alpha val="30741"/>
                  </a:srgbClr>
                </a:gs>
                <a:gs pos="28571">
                  <a:srgbClr val="EFEFEF">
                    <a:alpha val="24814"/>
                  </a:srgbClr>
                </a:gs>
                <a:gs pos="42857">
                  <a:srgbClr val="EFEFEF">
                    <a:alpha val="17061"/>
                  </a:srgbClr>
                </a:gs>
                <a:gs pos="57143">
                  <a:srgbClr val="EFEFEF">
                    <a:alpha val="9846"/>
                  </a:srgbClr>
                </a:gs>
                <a:gs pos="71429">
                  <a:srgbClr val="EFEFEF">
                    <a:alpha val="4736"/>
                  </a:srgbClr>
                </a:gs>
                <a:gs pos="85714">
                  <a:srgbClr val="EFEFEF">
                    <a:alpha val="1900"/>
                  </a:srgbClr>
                </a:gs>
                <a:gs pos="100000">
                  <a:srgbClr val="EFEFE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3890963">
              <a:off x="2535097" y="1997446"/>
              <a:ext cx="330533" cy="73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51"/>
                  </a:srgbClr>
                </a:gs>
                <a:gs pos="14286">
                  <a:srgbClr val="FFFFFF">
                    <a:alpha val="30747"/>
                  </a:srgbClr>
                </a:gs>
                <a:gs pos="28571">
                  <a:srgbClr val="FFFFFF">
                    <a:alpha val="24819"/>
                  </a:srgbClr>
                </a:gs>
                <a:gs pos="42857">
                  <a:srgbClr val="FFFFFF">
                    <a:alpha val="17065"/>
                  </a:srgbClr>
                </a:gs>
                <a:gs pos="57143">
                  <a:srgbClr val="FFFFFF">
                    <a:alpha val="9849"/>
                  </a:srgbClr>
                </a:gs>
                <a:gs pos="71429">
                  <a:srgbClr val="FFFFFF">
                    <a:alpha val="4737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4269393">
              <a:off x="2047831" y="2182646"/>
              <a:ext cx="344878" cy="88037"/>
            </a:xfrm>
            <a:prstGeom prst="ellipse">
              <a:avLst/>
            </a:prstGeom>
            <a:gradFill>
              <a:gsLst>
                <a:gs pos="0">
                  <a:srgbClr val="C8C8C8">
                    <a:alpha val="25620"/>
                  </a:srgbClr>
                </a:gs>
                <a:gs pos="14286">
                  <a:srgbClr val="C8C8C8">
                    <a:alpha val="23818"/>
                  </a:srgbClr>
                </a:gs>
                <a:gs pos="28571">
                  <a:srgbClr val="C8C8C8">
                    <a:alpha val="19041"/>
                  </a:srgbClr>
                </a:gs>
                <a:gs pos="42857">
                  <a:srgbClr val="C8C8C8">
                    <a:alpha val="12938"/>
                  </a:srgbClr>
                </a:gs>
                <a:gs pos="57143">
                  <a:srgbClr val="C8C8C8">
                    <a:alpha val="7390"/>
                  </a:srgbClr>
                </a:gs>
                <a:gs pos="71429">
                  <a:srgbClr val="C8C8C8">
                    <a:alpha val="3530"/>
                  </a:srgbClr>
                </a:gs>
                <a:gs pos="85714">
                  <a:srgbClr val="C8C8C8">
                    <a:alpha val="1411"/>
                  </a:srgbClr>
                </a:gs>
                <a:gs pos="100000">
                  <a:srgbClr val="C8C8C8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9008408">
              <a:off x="1944860" y="1991343"/>
              <a:ext cx="328423" cy="122312"/>
            </a:xfrm>
            <a:prstGeom prst="ellipse">
              <a:avLst/>
            </a:prstGeom>
            <a:gradFill>
              <a:gsLst>
                <a:gs pos="0">
                  <a:srgbClr val="F4F4F4">
                    <a:alpha val="32023"/>
                  </a:srgbClr>
                </a:gs>
                <a:gs pos="14286">
                  <a:srgbClr val="F4F4F4">
                    <a:alpha val="29867"/>
                  </a:srgbClr>
                </a:gs>
                <a:gs pos="28571">
                  <a:srgbClr val="F4F4F4">
                    <a:alpha val="24078"/>
                  </a:srgbClr>
                </a:gs>
                <a:gs pos="42857">
                  <a:srgbClr val="F4F4F4">
                    <a:alpha val="16530"/>
                  </a:srgbClr>
                </a:gs>
                <a:gs pos="57143">
                  <a:srgbClr val="F4F4F4">
                    <a:alpha val="9527"/>
                  </a:srgbClr>
                </a:gs>
                <a:gs pos="71429">
                  <a:srgbClr val="F4F4F4">
                    <a:alpha val="4578"/>
                  </a:srgbClr>
                </a:gs>
                <a:gs pos="85714">
                  <a:srgbClr val="F4F4F4">
                    <a:alpha val="1836"/>
                  </a:srgbClr>
                </a:gs>
                <a:gs pos="100000">
                  <a:srgbClr val="F4F4F4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3992628">
              <a:off x="1923756" y="1984740"/>
              <a:ext cx="342106" cy="276881"/>
            </a:xfrm>
            <a:prstGeom prst="ellipse">
              <a:avLst/>
            </a:prstGeom>
            <a:gradFill>
              <a:gsLst>
                <a:gs pos="0">
                  <a:srgbClr val="ECECEC">
                    <a:alpha val="22083"/>
                  </a:srgbClr>
                </a:gs>
                <a:gs pos="14286">
                  <a:srgbClr val="ECECEC">
                    <a:alpha val="20495"/>
                  </a:srgbClr>
                </a:gs>
                <a:gs pos="28571">
                  <a:srgbClr val="ECECEC">
                    <a:alpha val="16312"/>
                  </a:srgbClr>
                </a:gs>
                <a:gs pos="42857">
                  <a:srgbClr val="ECECEC">
                    <a:alpha val="11024"/>
                  </a:srgbClr>
                </a:gs>
                <a:gs pos="57143">
                  <a:srgbClr val="ECECEC">
                    <a:alpha val="6267"/>
                  </a:srgbClr>
                </a:gs>
                <a:gs pos="71429">
                  <a:srgbClr val="ECECEC">
                    <a:alpha val="2984"/>
                  </a:srgbClr>
                </a:gs>
                <a:gs pos="85714">
                  <a:srgbClr val="ECECEC">
                    <a:alpha val="1191"/>
                  </a:srgbClr>
                </a:gs>
                <a:gs pos="100000">
                  <a:srgbClr val="ECECEC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6800227">
              <a:off x="1868031" y="1960066"/>
              <a:ext cx="352873" cy="106132"/>
            </a:xfrm>
            <a:prstGeom prst="ellipse">
              <a:avLst/>
            </a:prstGeom>
            <a:gradFill>
              <a:gsLst>
                <a:gs pos="0">
                  <a:srgbClr val="FFFFFF">
                    <a:alpha val="32569"/>
                  </a:srgbClr>
                </a:gs>
                <a:gs pos="14286">
                  <a:srgbClr val="FFFFFF">
                    <a:alpha val="30385"/>
                  </a:srgbClr>
                </a:gs>
                <a:gs pos="28571">
                  <a:srgbClr val="FFFFFF">
                    <a:alpha val="24514"/>
                  </a:srgbClr>
                </a:gs>
                <a:gs pos="42857">
                  <a:srgbClr val="FFFFFF">
                    <a:alpha val="16845"/>
                  </a:srgbClr>
                </a:gs>
                <a:gs pos="57143">
                  <a:srgbClr val="FFFFFF">
                    <a:alpha val="9716"/>
                  </a:srgbClr>
                </a:gs>
                <a:gs pos="71429">
                  <a:srgbClr val="FFFFFF">
                    <a:alpha val="4672"/>
                  </a:srgbClr>
                </a:gs>
                <a:gs pos="85714">
                  <a:srgbClr val="FFFFFF">
                    <a:alpha val="1874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8950587">
              <a:off x="2211951" y="2160431"/>
              <a:ext cx="378784" cy="93449"/>
            </a:xfrm>
            <a:prstGeom prst="ellipse">
              <a:avLst/>
            </a:prstGeom>
            <a:gradFill>
              <a:gsLst>
                <a:gs pos="0">
                  <a:srgbClr val="CFCFCF">
                    <a:alpha val="13155"/>
                  </a:srgbClr>
                </a:gs>
                <a:gs pos="14286">
                  <a:srgbClr val="CFCFCF">
                    <a:alpha val="12158"/>
                  </a:srgbClr>
                </a:gs>
                <a:gs pos="28571">
                  <a:srgbClr val="CFCFCF">
                    <a:alpha val="9575"/>
                  </a:srgbClr>
                </a:gs>
                <a:gs pos="42857">
                  <a:srgbClr val="CFCFCF">
                    <a:alpha val="6389"/>
                  </a:srgbClr>
                </a:gs>
                <a:gs pos="57143">
                  <a:srgbClr val="CFCFCF">
                    <a:alpha val="3592"/>
                  </a:srgbClr>
                </a:gs>
                <a:gs pos="71429">
                  <a:srgbClr val="CFCFCF">
                    <a:alpha val="1698"/>
                  </a:srgbClr>
                </a:gs>
                <a:gs pos="85714">
                  <a:srgbClr val="CFCFCF">
                    <a:alpha val="675"/>
                  </a:srgbClr>
                </a:gs>
                <a:gs pos="100000">
                  <a:srgbClr val="CFCFC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8762601">
              <a:off x="2017383" y="2198583"/>
              <a:ext cx="334999" cy="104757"/>
            </a:xfrm>
            <a:prstGeom prst="ellipse">
              <a:avLst/>
            </a:prstGeom>
            <a:gradFill>
              <a:gsLst>
                <a:gs pos="0">
                  <a:srgbClr val="DFE0DF">
                    <a:alpha val="26449"/>
                  </a:srgbClr>
                </a:gs>
                <a:gs pos="14286">
                  <a:srgbClr val="DFE0DF">
                    <a:alpha val="24599"/>
                  </a:srgbClr>
                </a:gs>
                <a:gs pos="28571">
                  <a:srgbClr val="DFE0DF">
                    <a:alpha val="19686"/>
                  </a:srgbClr>
                </a:gs>
                <a:gs pos="42857">
                  <a:srgbClr val="DFE0DF">
                    <a:alpha val="13393"/>
                  </a:srgbClr>
                </a:gs>
                <a:gs pos="57143">
                  <a:srgbClr val="DFE0DF">
                    <a:alpha val="7659"/>
                  </a:srgbClr>
                </a:gs>
                <a:gs pos="71429">
                  <a:srgbClr val="DFE0DF">
                    <a:alpha val="3661"/>
                  </a:srgbClr>
                </a:gs>
                <a:gs pos="85714">
                  <a:srgbClr val="DFE0DF">
                    <a:alpha val="1464"/>
                  </a:srgbClr>
                </a:gs>
                <a:gs pos="100000">
                  <a:srgbClr val="DFE0DF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8078368">
              <a:off x="2168425" y="1776914"/>
              <a:ext cx="356508" cy="107491"/>
            </a:xfrm>
            <a:prstGeom prst="ellipse">
              <a:avLst/>
            </a:prstGeom>
            <a:gradFill>
              <a:gsLst>
                <a:gs pos="0">
                  <a:srgbClr val="DEDEDE">
                    <a:alpha val="28682"/>
                  </a:srgbClr>
                </a:gs>
                <a:gs pos="14286">
                  <a:srgbClr val="DEDEDE">
                    <a:alpha val="26705"/>
                  </a:srgbClr>
                </a:gs>
                <a:gs pos="28571">
                  <a:srgbClr val="DEDEDE">
                    <a:alpha val="21433"/>
                  </a:srgbClr>
                </a:gs>
                <a:gs pos="42857">
                  <a:srgbClr val="DEDEDE">
                    <a:alpha val="14634"/>
                  </a:srgbClr>
                </a:gs>
                <a:gs pos="57143">
                  <a:srgbClr val="DEDEDE">
                    <a:alpha val="8394"/>
                  </a:srgbClr>
                </a:gs>
                <a:gs pos="71429">
                  <a:srgbClr val="DEDEDE">
                    <a:alpha val="4021"/>
                  </a:srgbClr>
                </a:gs>
                <a:gs pos="85714">
                  <a:srgbClr val="DEDEDE">
                    <a:alpha val="1610"/>
                  </a:srgbClr>
                </a:gs>
                <a:gs pos="100000">
                  <a:srgbClr val="DEDEDE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4332894">
              <a:off x="1998382" y="2119286"/>
              <a:ext cx="345689" cy="104208"/>
            </a:xfrm>
            <a:prstGeom prst="ellipse">
              <a:avLst/>
            </a:prstGeom>
            <a:gradFill>
              <a:gsLst>
                <a:gs pos="0">
                  <a:srgbClr val="E4E3E4">
                    <a:alpha val="27607"/>
                  </a:srgbClr>
                </a:gs>
                <a:gs pos="14286">
                  <a:srgbClr val="E4E3E4">
                    <a:alpha val="25691"/>
                  </a:srgbClr>
                </a:gs>
                <a:gs pos="28571">
                  <a:srgbClr val="E4E3E4">
                    <a:alpha val="20590"/>
                  </a:srgbClr>
                </a:gs>
                <a:gs pos="42857">
                  <a:srgbClr val="E4E3E4">
                    <a:alpha val="14034"/>
                  </a:srgbClr>
                </a:gs>
                <a:gs pos="57143">
                  <a:srgbClr val="E4E3E4">
                    <a:alpha val="8038"/>
                  </a:srgbClr>
                </a:gs>
                <a:gs pos="71429">
                  <a:srgbClr val="E4E3E4">
                    <a:alpha val="3846"/>
                  </a:srgbClr>
                </a:gs>
                <a:gs pos="85714">
                  <a:srgbClr val="E4E3E4">
                    <a:alpha val="1539"/>
                  </a:srgbClr>
                </a:gs>
                <a:gs pos="100000">
                  <a:srgbClr val="E4E3E4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10308137">
              <a:off x="2207366" y="2040171"/>
              <a:ext cx="373244" cy="168172"/>
            </a:xfrm>
            <a:prstGeom prst="ellipse">
              <a:avLst/>
            </a:prstGeom>
            <a:gradFill>
              <a:gsLst>
                <a:gs pos="0">
                  <a:srgbClr val="FFFFFF">
                    <a:alpha val="32172"/>
                  </a:srgbClr>
                </a:gs>
                <a:gs pos="14286">
                  <a:srgbClr val="FFFFFF">
                    <a:alpha val="30009"/>
                  </a:srgbClr>
                </a:gs>
                <a:gs pos="28571">
                  <a:srgbClr val="FFFFFF">
                    <a:alpha val="24197"/>
                  </a:srgbClr>
                </a:gs>
                <a:gs pos="42857">
                  <a:srgbClr val="FFFFFF">
                    <a:alpha val="16616"/>
                  </a:srgbClr>
                </a:gs>
                <a:gs pos="57143">
                  <a:srgbClr val="FFFFFF">
                    <a:alpha val="9578"/>
                  </a:srgbClr>
                </a:gs>
                <a:gs pos="71429">
                  <a:srgbClr val="FFFFFF">
                    <a:alpha val="4604"/>
                  </a:srgbClr>
                </a:gs>
                <a:gs pos="85714">
                  <a:srgbClr val="FFFFFF">
                    <a:alpha val="1846"/>
                  </a:srgbClr>
                </a:gs>
                <a:gs pos="100000">
                  <a:srgbClr val="FF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5685470">
              <a:off x="2535062" y="1994049"/>
              <a:ext cx="517802" cy="865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9896488">
              <a:off x="2196485" y="2107246"/>
              <a:ext cx="383766" cy="123773"/>
            </a:xfrm>
            <a:prstGeom prst="ellipse">
              <a:avLst/>
            </a:prstGeom>
            <a:gradFill>
              <a:gsLst>
                <a:gs pos="0">
                  <a:srgbClr val="FFFFFF">
                    <a:alpha val="19539"/>
                  </a:srgbClr>
                </a:gs>
                <a:gs pos="14286">
                  <a:srgbClr val="FFFFFF">
                    <a:alpha val="18112"/>
                  </a:srgbClr>
                </a:gs>
                <a:gs pos="28571">
                  <a:srgbClr val="FFFFFF">
                    <a:alpha val="14371"/>
                  </a:srgbClr>
                </a:gs>
                <a:gs pos="42857">
                  <a:srgbClr val="FFFFFF">
                    <a:alpha val="9676"/>
                  </a:srgbClr>
                </a:gs>
                <a:gs pos="57143">
                  <a:srgbClr val="FFFFFF">
                    <a:alpha val="5483"/>
                  </a:srgbClr>
                </a:gs>
                <a:gs pos="71429">
                  <a:srgbClr val="FFFFFF">
                    <a:alpha val="2605"/>
                  </a:srgbClr>
                </a:gs>
                <a:gs pos="85714">
                  <a:srgbClr val="FFFFFF">
                    <a:alpha val="1038"/>
                  </a:srgbClr>
                </a:gs>
                <a:gs pos="100000">
                  <a:srgbClr val="FFFFFF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9644568">
              <a:off x="2274008" y="1859362"/>
              <a:ext cx="343293" cy="118951"/>
            </a:xfrm>
            <a:prstGeom prst="ellipse">
              <a:avLst/>
            </a:prstGeom>
            <a:gradFill>
              <a:gsLst>
                <a:gs pos="0">
                  <a:srgbClr val="E2E1E1">
                    <a:alpha val="21008"/>
                  </a:srgbClr>
                </a:gs>
                <a:gs pos="14286">
                  <a:srgbClr val="E2E1E1">
                    <a:alpha val="19487"/>
                  </a:srgbClr>
                </a:gs>
                <a:gs pos="28571">
                  <a:srgbClr val="E2E1E1">
                    <a:alpha val="15489"/>
                  </a:srgbClr>
                </a:gs>
                <a:gs pos="42857">
                  <a:srgbClr val="E2E1E1">
                    <a:alpha val="10451"/>
                  </a:srgbClr>
                </a:gs>
                <a:gs pos="57143">
                  <a:srgbClr val="E2E1E1">
                    <a:alpha val="5933"/>
                  </a:srgbClr>
                </a:gs>
                <a:gs pos="71429">
                  <a:srgbClr val="E2E1E1">
                    <a:alpha val="2823"/>
                  </a:srgbClr>
                </a:gs>
                <a:gs pos="85714">
                  <a:srgbClr val="E2E1E1">
                    <a:alpha val="1126"/>
                  </a:srgbClr>
                </a:gs>
                <a:gs pos="100000">
                  <a:srgbClr val="E2E1E1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7963725">
              <a:off x="2497957" y="2213947"/>
              <a:ext cx="335589" cy="43324"/>
            </a:xfrm>
            <a:prstGeom prst="ellipse">
              <a:avLst/>
            </a:prstGeom>
            <a:gradFill>
              <a:gsLst>
                <a:gs pos="0">
                  <a:srgbClr val="D7D7D7">
                    <a:alpha val="26698"/>
                  </a:srgbClr>
                </a:gs>
                <a:gs pos="14286">
                  <a:srgbClr val="D7D7D7">
                    <a:alpha val="24834"/>
                  </a:srgbClr>
                </a:gs>
                <a:gs pos="28571">
                  <a:srgbClr val="D7D7D7">
                    <a:alpha val="19880"/>
                  </a:srgbClr>
                </a:gs>
                <a:gs pos="42857">
                  <a:srgbClr val="D7D7D7">
                    <a:alpha val="13531"/>
                  </a:srgbClr>
                </a:gs>
                <a:gs pos="57143">
                  <a:srgbClr val="D7D7D7">
                    <a:alpha val="7740"/>
                  </a:srgbClr>
                </a:gs>
                <a:gs pos="71429">
                  <a:srgbClr val="D7D7D7">
                    <a:alpha val="3701"/>
                  </a:srgbClr>
                </a:gs>
                <a:gs pos="85714">
                  <a:srgbClr val="D7D7D7">
                    <a:alpha val="1480"/>
                  </a:srgbClr>
                </a:gs>
                <a:gs pos="100000">
                  <a:srgbClr val="D7D7D7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10191978">
              <a:off x="2066228" y="1803548"/>
              <a:ext cx="362586" cy="114239"/>
            </a:xfrm>
            <a:prstGeom prst="ellipse">
              <a:avLst/>
            </a:prstGeom>
            <a:gradFill>
              <a:gsLst>
                <a:gs pos="0">
                  <a:srgbClr val="F3F3F3">
                    <a:alpha val="31191"/>
                  </a:srgbClr>
                </a:gs>
                <a:gs pos="14286">
                  <a:srgbClr val="F3F3F3">
                    <a:alpha val="29079"/>
                  </a:srgbClr>
                </a:gs>
                <a:gs pos="28571">
                  <a:srgbClr val="F3F3F3">
                    <a:alpha val="23416"/>
                  </a:srgbClr>
                </a:gs>
                <a:gs pos="42857">
                  <a:srgbClr val="F3F3F3">
                    <a:alpha val="16054"/>
                  </a:srgbClr>
                </a:gs>
                <a:gs pos="57143">
                  <a:srgbClr val="F3F3F3">
                    <a:alpha val="9241"/>
                  </a:srgbClr>
                </a:gs>
                <a:gs pos="71429">
                  <a:srgbClr val="F3F3F3">
                    <a:alpha val="4437"/>
                  </a:srgbClr>
                </a:gs>
                <a:gs pos="85714">
                  <a:srgbClr val="F3F3F3">
                    <a:alpha val="1779"/>
                  </a:srgbClr>
                </a:gs>
                <a:gs pos="100000">
                  <a:srgbClr val="F3F3F3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8895002">
              <a:off x="1979039" y="2023336"/>
              <a:ext cx="348347" cy="98556"/>
            </a:xfrm>
            <a:prstGeom prst="ellipse">
              <a:avLst/>
            </a:prstGeom>
            <a:gradFill>
              <a:gsLst>
                <a:gs pos="0">
                  <a:srgbClr val="B5B4B4">
                    <a:alpha val="21210"/>
                  </a:srgbClr>
                </a:gs>
                <a:gs pos="14286">
                  <a:srgbClr val="B5B4B4">
                    <a:alpha val="19676"/>
                  </a:srgbClr>
                </a:gs>
                <a:gs pos="28571">
                  <a:srgbClr val="B5B4B4">
                    <a:alpha val="15644"/>
                  </a:srgbClr>
                </a:gs>
                <a:gs pos="42857">
                  <a:srgbClr val="B5B4B4">
                    <a:alpha val="10559"/>
                  </a:srgbClr>
                </a:gs>
                <a:gs pos="57143">
                  <a:srgbClr val="B5B4B4">
                    <a:alpha val="5996"/>
                  </a:srgbClr>
                </a:gs>
                <a:gs pos="71429">
                  <a:srgbClr val="B5B4B4">
                    <a:alpha val="2853"/>
                  </a:srgbClr>
                </a:gs>
                <a:gs pos="85714">
                  <a:srgbClr val="B5B4B4">
                    <a:alpha val="1138"/>
                  </a:srgbClr>
                </a:gs>
                <a:gs pos="100000">
                  <a:srgbClr val="B5B4B4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7727215">
              <a:off x="2413298" y="1957416"/>
              <a:ext cx="381335" cy="117584"/>
            </a:xfrm>
            <a:prstGeom prst="ellipse">
              <a:avLst/>
            </a:prstGeom>
            <a:gradFill>
              <a:gsLst>
                <a:gs pos="0">
                  <a:srgbClr val="FFFFFF">
                    <a:alpha val="26072"/>
                  </a:srgbClr>
                </a:gs>
                <a:gs pos="14286">
                  <a:srgbClr val="FFFFFF">
                    <a:alpha val="24244"/>
                  </a:srgbClr>
                </a:gs>
                <a:gs pos="28571">
                  <a:srgbClr val="FFFFFF">
                    <a:alpha val="19393"/>
                  </a:srgbClr>
                </a:gs>
                <a:gs pos="42857">
                  <a:srgbClr val="FFFFFF">
                    <a:alpha val="13186"/>
                  </a:srgbClr>
                </a:gs>
                <a:gs pos="57143">
                  <a:srgbClr val="FFFFFF">
                    <a:alpha val="7536"/>
                  </a:srgbClr>
                </a:gs>
                <a:gs pos="71429">
                  <a:srgbClr val="FFFFFF">
                    <a:alpha val="3601"/>
                  </a:srgbClr>
                </a:gs>
                <a:gs pos="85714">
                  <a:srgbClr val="FFFFFF">
                    <a:alpha val="1440"/>
                  </a:srgbClr>
                </a:gs>
                <a:gs pos="100000">
                  <a:srgbClr val="FFFFFF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-9699778">
              <a:off x="2042888" y="2249440"/>
              <a:ext cx="355987" cy="83398"/>
            </a:xfrm>
            <a:prstGeom prst="ellipse">
              <a:avLst/>
            </a:prstGeom>
            <a:gradFill>
              <a:gsLst>
                <a:gs pos="0">
                  <a:srgbClr val="C9C9C9">
                    <a:alpha val="26949"/>
                  </a:srgbClr>
                </a:gs>
                <a:gs pos="14286">
                  <a:srgbClr val="C9C9C9">
                    <a:alpha val="25070"/>
                  </a:srgbClr>
                </a:gs>
                <a:gs pos="28571">
                  <a:srgbClr val="C9C9C9">
                    <a:alpha val="20076"/>
                  </a:srgbClr>
                </a:gs>
                <a:gs pos="42857">
                  <a:srgbClr val="C9C9C9">
                    <a:alpha val="13670"/>
                  </a:srgbClr>
                </a:gs>
                <a:gs pos="57143">
                  <a:srgbClr val="C9C9C9">
                    <a:alpha val="7822"/>
                  </a:srgbClr>
                </a:gs>
                <a:gs pos="71429">
                  <a:srgbClr val="C9C9C9">
                    <a:alpha val="3741"/>
                  </a:srgbClr>
                </a:gs>
                <a:gs pos="85714">
                  <a:srgbClr val="C9C9C9">
                    <a:alpha val="1496"/>
                  </a:srgbClr>
                </a:gs>
                <a:gs pos="100000">
                  <a:srgbClr val="C9C9C9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7790806">
              <a:off x="2367587" y="2372298"/>
              <a:ext cx="519058" cy="67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8432814">
              <a:off x="1955349" y="2015504"/>
              <a:ext cx="363653" cy="83952"/>
            </a:xfrm>
            <a:prstGeom prst="ellipse">
              <a:avLst/>
            </a:prstGeom>
            <a:gradFill>
              <a:gsLst>
                <a:gs pos="0">
                  <a:srgbClr val="BBBABA">
                    <a:alpha val="26416"/>
                  </a:srgbClr>
                </a:gs>
                <a:gs pos="14286">
                  <a:srgbClr val="BBBABA">
                    <a:alpha val="24567"/>
                  </a:srgbClr>
                </a:gs>
                <a:gs pos="28571">
                  <a:srgbClr val="BBBABA">
                    <a:alpha val="19660"/>
                  </a:srgbClr>
                </a:gs>
                <a:gs pos="42857">
                  <a:srgbClr val="BBBABA">
                    <a:alpha val="13375"/>
                  </a:srgbClr>
                </a:gs>
                <a:gs pos="57143">
                  <a:srgbClr val="BBBABA">
                    <a:alpha val="7648"/>
                  </a:srgbClr>
                </a:gs>
                <a:gs pos="71429">
                  <a:srgbClr val="BBBABA">
                    <a:alpha val="3656"/>
                  </a:srgbClr>
                </a:gs>
                <a:gs pos="85714">
                  <a:srgbClr val="BBBABA">
                    <a:alpha val="1462"/>
                  </a:srgbClr>
                </a:gs>
                <a:gs pos="100000">
                  <a:srgbClr val="BBBABA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8949007">
              <a:off x="2126978" y="1769174"/>
              <a:ext cx="342997" cy="106954"/>
            </a:xfrm>
            <a:prstGeom prst="ellipse">
              <a:avLst/>
            </a:prstGeom>
            <a:gradFill>
              <a:gsLst>
                <a:gs pos="0">
                  <a:srgbClr val="DADADA">
                    <a:alpha val="28357"/>
                  </a:srgbClr>
                </a:gs>
                <a:gs pos="14286">
                  <a:srgbClr val="DADADA">
                    <a:alpha val="26399"/>
                  </a:srgbClr>
                </a:gs>
                <a:gs pos="28571">
                  <a:srgbClr val="DADADA">
                    <a:alpha val="21179"/>
                  </a:srgbClr>
                </a:gs>
                <a:gs pos="42857">
                  <a:srgbClr val="DADADA">
                    <a:alpha val="14453"/>
                  </a:srgbClr>
                </a:gs>
                <a:gs pos="57143">
                  <a:srgbClr val="DADADA">
                    <a:alpha val="8286"/>
                  </a:srgbClr>
                </a:gs>
                <a:gs pos="71429">
                  <a:srgbClr val="DADADA">
                    <a:alpha val="3968"/>
                  </a:srgbClr>
                </a:gs>
                <a:gs pos="85714">
                  <a:srgbClr val="DADADA">
                    <a:alpha val="1588"/>
                  </a:srgbClr>
                </a:gs>
                <a:gs pos="100000">
                  <a:srgbClr val="DADADA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4450533">
              <a:off x="2404735" y="2110008"/>
              <a:ext cx="411339" cy="125787"/>
            </a:xfrm>
            <a:prstGeom prst="ellipse">
              <a:avLst/>
            </a:prstGeom>
            <a:gradFill>
              <a:gsLst>
                <a:gs pos="0">
                  <a:srgbClr val="FFFFFF">
                    <a:alpha val="25185"/>
                  </a:srgbClr>
                </a:gs>
                <a:gs pos="14286">
                  <a:srgbClr val="FFFFFF">
                    <a:alpha val="23408"/>
                  </a:srgbClr>
                </a:gs>
                <a:gs pos="28571">
                  <a:srgbClr val="FFFFFF">
                    <a:alpha val="18703"/>
                  </a:srgbClr>
                </a:gs>
                <a:gs pos="42857">
                  <a:srgbClr val="FFFFFF">
                    <a:alpha val="12700"/>
                  </a:srgbClr>
                </a:gs>
                <a:gs pos="57143">
                  <a:srgbClr val="FFFFFF">
                    <a:alpha val="7249"/>
                  </a:srgbClr>
                </a:gs>
                <a:gs pos="71429">
                  <a:srgbClr val="FFFFFF">
                    <a:alpha val="3461"/>
                  </a:srgbClr>
                </a:gs>
                <a:gs pos="85714">
                  <a:srgbClr val="FFFFFF">
                    <a:alpha val="1383"/>
                  </a:srgbClr>
                </a:gs>
                <a:gs pos="100000">
                  <a:srgbClr val="FFFFFF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-10517899">
              <a:off x="2256665" y="1591835"/>
              <a:ext cx="564740" cy="1607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10230076">
              <a:off x="1821346" y="1664756"/>
              <a:ext cx="528523" cy="1785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2761835">
              <a:off x="2386221" y="1753183"/>
              <a:ext cx="620596" cy="118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8642748">
              <a:off x="2305594" y="2168970"/>
              <a:ext cx="358260" cy="192746"/>
            </a:xfrm>
            <a:prstGeom prst="ellipse">
              <a:avLst/>
            </a:prstGeom>
            <a:gradFill>
              <a:gsLst>
                <a:gs pos="0">
                  <a:srgbClr val="F3F3F3">
                    <a:alpha val="26668"/>
                  </a:srgbClr>
                </a:gs>
                <a:gs pos="14286">
                  <a:srgbClr val="F3F3F3">
                    <a:alpha val="24805"/>
                  </a:srgbClr>
                </a:gs>
                <a:gs pos="28571">
                  <a:srgbClr val="F3F3F3">
                    <a:alpha val="19856"/>
                  </a:srgbClr>
                </a:gs>
                <a:gs pos="42857">
                  <a:srgbClr val="F3F3F3">
                    <a:alpha val="13514"/>
                  </a:srgbClr>
                </a:gs>
                <a:gs pos="57143">
                  <a:srgbClr val="F3F3F3">
                    <a:alpha val="7730"/>
                  </a:srgbClr>
                </a:gs>
                <a:gs pos="71429">
                  <a:srgbClr val="F3F3F3">
                    <a:alpha val="3696"/>
                  </a:srgbClr>
                </a:gs>
                <a:gs pos="85714">
                  <a:srgbClr val="F3F3F3">
                    <a:alpha val="1478"/>
                  </a:srgbClr>
                </a:gs>
                <a:gs pos="100000">
                  <a:srgbClr val="F3F3F3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9702160">
              <a:off x="2227106" y="2120630"/>
              <a:ext cx="392407" cy="111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2"/>
                  </a:srgbClr>
                </a:gs>
                <a:gs pos="14286">
                  <a:srgbClr val="FFFFFF">
                    <a:alpha val="30758"/>
                  </a:srgbClr>
                </a:gs>
                <a:gs pos="28571">
                  <a:srgbClr val="FFFFFF">
                    <a:alpha val="24828"/>
                  </a:srgbClr>
                </a:gs>
                <a:gs pos="42857">
                  <a:srgbClr val="FFFFFF">
                    <a:alpha val="17072"/>
                  </a:srgbClr>
                </a:gs>
                <a:gs pos="57143">
                  <a:srgbClr val="FFFFFF">
                    <a:alpha val="9853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-10285923">
              <a:off x="2129338" y="2282431"/>
              <a:ext cx="332515" cy="114366"/>
            </a:xfrm>
            <a:prstGeom prst="ellipse">
              <a:avLst/>
            </a:prstGeom>
            <a:gradFill>
              <a:gsLst>
                <a:gs pos="0">
                  <a:srgbClr val="F7F7F7">
                    <a:alpha val="28981"/>
                  </a:srgbClr>
                </a:gs>
                <a:gs pos="14286">
                  <a:srgbClr val="F7F7F7">
                    <a:alpha val="26987"/>
                  </a:srgbClr>
                </a:gs>
                <a:gs pos="28571">
                  <a:srgbClr val="F7F7F7">
                    <a:alpha val="21669"/>
                  </a:srgbClr>
                </a:gs>
                <a:gs pos="42857">
                  <a:srgbClr val="F7F7F7">
                    <a:alpha val="14802"/>
                  </a:srgbClr>
                </a:gs>
                <a:gs pos="57143">
                  <a:srgbClr val="F7F7F7">
                    <a:alpha val="8494"/>
                  </a:srgbClr>
                </a:gs>
                <a:gs pos="71429">
                  <a:srgbClr val="F7F7F7">
                    <a:alpha val="4070"/>
                  </a:srgbClr>
                </a:gs>
                <a:gs pos="85714">
                  <a:srgbClr val="F7F7F7">
                    <a:alpha val="1630"/>
                  </a:srgbClr>
                </a:gs>
                <a:gs pos="100000">
                  <a:srgbClr val="F7F7F7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6371581">
              <a:off x="2520391" y="2170553"/>
              <a:ext cx="311133" cy="105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10331756">
              <a:off x="1763546" y="1677706"/>
              <a:ext cx="593513" cy="134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8164485">
              <a:off x="2071865" y="2416154"/>
              <a:ext cx="341733" cy="113022"/>
            </a:xfrm>
            <a:prstGeom prst="ellipse">
              <a:avLst/>
            </a:prstGeom>
            <a:gradFill>
              <a:gsLst>
                <a:gs pos="0">
                  <a:srgbClr val="000000">
                    <a:alpha val="30948"/>
                  </a:srgbClr>
                </a:gs>
                <a:gs pos="14286">
                  <a:srgbClr val="000000">
                    <a:alpha val="28848"/>
                  </a:srgbClr>
                </a:gs>
                <a:gs pos="28571">
                  <a:srgbClr val="000000">
                    <a:alpha val="23223"/>
                  </a:srgbClr>
                </a:gs>
                <a:gs pos="42857">
                  <a:srgbClr val="000000">
                    <a:alpha val="15915"/>
                  </a:srgbClr>
                </a:gs>
                <a:gs pos="57143">
                  <a:srgbClr val="000000">
                    <a:alpha val="9158"/>
                  </a:srgbClr>
                </a:gs>
                <a:gs pos="71429">
                  <a:srgbClr val="000000">
                    <a:alpha val="4396"/>
                  </a:srgbClr>
                </a:gs>
                <a:gs pos="85714">
                  <a:srgbClr val="000000">
                    <a:alpha val="1762"/>
                  </a:srgbClr>
                </a:gs>
                <a:gs pos="100000">
                  <a:srgbClr val="00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4870095">
              <a:off x="2598005" y="1869815"/>
              <a:ext cx="371204" cy="233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9955941">
              <a:off x="2115312" y="1771467"/>
              <a:ext cx="345556" cy="101127"/>
            </a:xfrm>
            <a:prstGeom prst="ellipse">
              <a:avLst/>
            </a:prstGeom>
            <a:gradFill>
              <a:gsLst>
                <a:gs pos="0">
                  <a:srgbClr val="CCCCCC">
                    <a:alpha val="30573"/>
                  </a:srgbClr>
                </a:gs>
                <a:gs pos="14286">
                  <a:srgbClr val="CCCCCC">
                    <a:alpha val="28493"/>
                  </a:srgbClr>
                </a:gs>
                <a:gs pos="28571">
                  <a:srgbClr val="CCCCCC">
                    <a:alpha val="22926"/>
                  </a:srgbClr>
                </a:gs>
                <a:gs pos="42857">
                  <a:srgbClr val="CCCCCC">
                    <a:alpha val="15701"/>
                  </a:srgbClr>
                </a:gs>
                <a:gs pos="57143">
                  <a:srgbClr val="CCCCCC">
                    <a:alpha val="9030"/>
                  </a:srgbClr>
                </a:gs>
                <a:gs pos="71429">
                  <a:srgbClr val="CCCCCC">
                    <a:alpha val="4333"/>
                  </a:srgbClr>
                </a:gs>
                <a:gs pos="85714">
                  <a:srgbClr val="CCCCCC">
                    <a:alpha val="1737"/>
                  </a:srgbClr>
                </a:gs>
                <a:gs pos="100000">
                  <a:srgbClr val="CCCCCC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8458415">
              <a:off x="2388812" y="2371847"/>
              <a:ext cx="489257" cy="662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-8866821">
              <a:off x="1924691" y="2384552"/>
              <a:ext cx="443757" cy="79962"/>
            </a:xfrm>
            <a:prstGeom prst="ellipse">
              <a:avLst/>
            </a:prstGeom>
            <a:gradFill>
              <a:gsLst>
                <a:gs pos="0">
                  <a:srgbClr val="000000">
                    <a:alpha val="31937"/>
                  </a:srgbClr>
                </a:gs>
                <a:gs pos="14286">
                  <a:srgbClr val="000000">
                    <a:alpha val="29786"/>
                  </a:srgbClr>
                </a:gs>
                <a:gs pos="28571">
                  <a:srgbClr val="000000">
                    <a:alpha val="24010"/>
                  </a:srgbClr>
                </a:gs>
                <a:gs pos="42857">
                  <a:srgbClr val="000000">
                    <a:alpha val="16481"/>
                  </a:srgbClr>
                </a:gs>
                <a:gs pos="57143">
                  <a:srgbClr val="000000">
                    <a:alpha val="9497"/>
                  </a:srgbClr>
                </a:gs>
                <a:gs pos="71429">
                  <a:srgbClr val="000000">
                    <a:alpha val="4564"/>
                  </a:srgbClr>
                </a:gs>
                <a:gs pos="85714">
                  <a:srgbClr val="000000">
                    <a:alpha val="1830"/>
                  </a:srgbClr>
                </a:gs>
                <a:gs pos="100000">
                  <a:srgbClr val="00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-10255541">
              <a:off x="2317637" y="1606267"/>
              <a:ext cx="534746" cy="204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3457990">
              <a:off x="1829766" y="2373495"/>
              <a:ext cx="589269" cy="1019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7873392">
              <a:off x="2490896" y="2247170"/>
              <a:ext cx="426448" cy="121001"/>
            </a:xfrm>
            <a:prstGeom prst="ellipse">
              <a:avLst/>
            </a:prstGeom>
            <a:gradFill>
              <a:gsLst>
                <a:gs pos="0">
                  <a:srgbClr val="000000">
                    <a:alpha val="31838"/>
                  </a:srgbClr>
                </a:gs>
                <a:gs pos="14286">
                  <a:srgbClr val="000000">
                    <a:alpha val="29692"/>
                  </a:srgbClr>
                </a:gs>
                <a:gs pos="28571">
                  <a:srgbClr val="000000">
                    <a:alpha val="23931"/>
                  </a:srgbClr>
                </a:gs>
                <a:gs pos="42857">
                  <a:srgbClr val="000000">
                    <a:alpha val="16424"/>
                  </a:srgbClr>
                </a:gs>
                <a:gs pos="57143">
                  <a:srgbClr val="000000">
                    <a:alpha val="9463"/>
                  </a:srgbClr>
                </a:gs>
                <a:gs pos="71429">
                  <a:srgbClr val="000000">
                    <a:alpha val="4547"/>
                  </a:srgbClr>
                </a:gs>
                <a:gs pos="85714">
                  <a:srgbClr val="000000">
                    <a:alpha val="1823"/>
                  </a:srgbClr>
                </a:gs>
                <a:gs pos="100000">
                  <a:srgbClr val="00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-9403497">
              <a:off x="1887173" y="2359288"/>
              <a:ext cx="465442" cy="110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8267010">
              <a:off x="2189035" y="1844289"/>
              <a:ext cx="340892" cy="162577"/>
            </a:xfrm>
            <a:prstGeom prst="ellipse">
              <a:avLst/>
            </a:prstGeom>
            <a:gradFill>
              <a:gsLst>
                <a:gs pos="0">
                  <a:srgbClr val="ECECEC">
                    <a:alpha val="27931"/>
                  </a:srgbClr>
                </a:gs>
                <a:gs pos="14286">
                  <a:srgbClr val="ECECEC">
                    <a:alpha val="25996"/>
                  </a:srgbClr>
                </a:gs>
                <a:gs pos="28571">
                  <a:srgbClr val="ECECEC">
                    <a:alpha val="20844"/>
                  </a:srgbClr>
                </a:gs>
                <a:gs pos="42857">
                  <a:srgbClr val="ECECEC">
                    <a:alpha val="14215"/>
                  </a:srgbClr>
                </a:gs>
                <a:gs pos="57143">
                  <a:srgbClr val="ECECEC">
                    <a:alpha val="8145"/>
                  </a:srgbClr>
                </a:gs>
                <a:gs pos="71429">
                  <a:srgbClr val="ECECEC">
                    <a:alpha val="3899"/>
                  </a:srgbClr>
                </a:gs>
                <a:gs pos="85714">
                  <a:srgbClr val="ECECEC">
                    <a:alpha val="1560"/>
                  </a:srgbClr>
                </a:gs>
                <a:gs pos="100000">
                  <a:srgbClr val="ECECEC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6624303">
              <a:off x="2442744" y="2253284"/>
              <a:ext cx="581486" cy="114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-8989561">
              <a:off x="2337795" y="1654648"/>
              <a:ext cx="537597" cy="163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4584477">
              <a:off x="2426702" y="1712650"/>
              <a:ext cx="522661" cy="1284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6305341">
              <a:off x="2381969" y="2081350"/>
              <a:ext cx="382559" cy="147976"/>
            </a:xfrm>
            <a:prstGeom prst="ellipse">
              <a:avLst/>
            </a:prstGeom>
            <a:gradFill>
              <a:gsLst>
                <a:gs pos="0">
                  <a:srgbClr val="FFFFFF">
                    <a:alpha val="27748"/>
                  </a:srgbClr>
                </a:gs>
                <a:gs pos="14286">
                  <a:srgbClr val="FFFFFF">
                    <a:alpha val="25824"/>
                  </a:srgbClr>
                </a:gs>
                <a:gs pos="28571">
                  <a:srgbClr val="FFFFFF">
                    <a:alpha val="20701"/>
                  </a:srgbClr>
                </a:gs>
                <a:gs pos="42857">
                  <a:srgbClr val="FFFFFF">
                    <a:alpha val="14113"/>
                  </a:srgbClr>
                </a:gs>
                <a:gs pos="57143">
                  <a:srgbClr val="FFFFFF">
                    <a:alpha val="8084"/>
                  </a:srgbClr>
                </a:gs>
                <a:gs pos="71429">
                  <a:srgbClr val="FFFFFF">
                    <a:alpha val="3869"/>
                  </a:srgbClr>
                </a:gs>
                <a:gs pos="85714">
                  <a:srgbClr val="FFFFFF">
                    <a:alpha val="1548"/>
                  </a:srgbClr>
                </a:gs>
                <a:gs pos="100000">
                  <a:srgbClr val="FFFFFF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3378465">
              <a:off x="1749497" y="2285480"/>
              <a:ext cx="560965" cy="89954"/>
            </a:xfrm>
            <a:prstGeom prst="ellipse">
              <a:avLst/>
            </a:prstGeom>
            <a:gradFill>
              <a:gsLst>
                <a:gs pos="0">
                  <a:srgbClr val="000000">
                    <a:alpha val="31811"/>
                  </a:srgbClr>
                </a:gs>
                <a:gs pos="14286">
                  <a:srgbClr val="000000">
                    <a:alpha val="29666"/>
                  </a:srgbClr>
                </a:gs>
                <a:gs pos="28571">
                  <a:srgbClr val="000000">
                    <a:alpha val="23909"/>
                  </a:srgbClr>
                </a:gs>
                <a:gs pos="42857">
                  <a:srgbClr val="000000">
                    <a:alpha val="16408"/>
                  </a:srgbClr>
                </a:gs>
                <a:gs pos="57143">
                  <a:srgbClr val="000000">
                    <a:alpha val="9454"/>
                  </a:srgbClr>
                </a:gs>
                <a:gs pos="71429">
                  <a:srgbClr val="000000">
                    <a:alpha val="4542"/>
                  </a:srgbClr>
                </a:gs>
                <a:gs pos="85714">
                  <a:srgbClr val="000000">
                    <a:alpha val="1821"/>
                  </a:srgbClr>
                </a:gs>
                <a:gs pos="100000">
                  <a:srgbClr val="00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6811144">
              <a:off x="1947005" y="2100980"/>
              <a:ext cx="387999" cy="119464"/>
            </a:xfrm>
            <a:prstGeom prst="ellipse">
              <a:avLst/>
            </a:prstGeom>
            <a:gradFill>
              <a:gsLst>
                <a:gs pos="0">
                  <a:srgbClr val="E2E2E2">
                    <a:alpha val="31710"/>
                  </a:srgbClr>
                </a:gs>
                <a:gs pos="14286">
                  <a:srgbClr val="E2E2E2">
                    <a:alpha val="29570"/>
                  </a:srgbClr>
                </a:gs>
                <a:gs pos="28571">
                  <a:srgbClr val="E2E2E2">
                    <a:alpha val="23829"/>
                  </a:srgbClr>
                </a:gs>
                <a:gs pos="42857">
                  <a:srgbClr val="E2E2E2">
                    <a:alpha val="16350"/>
                  </a:srgbClr>
                </a:gs>
                <a:gs pos="57143">
                  <a:srgbClr val="E2E2E2">
                    <a:alpha val="9419"/>
                  </a:srgbClr>
                </a:gs>
                <a:gs pos="71429">
                  <a:srgbClr val="E2E2E2">
                    <a:alpha val="4525"/>
                  </a:srgbClr>
                </a:gs>
                <a:gs pos="85714">
                  <a:srgbClr val="E2E2E2">
                    <a:alpha val="1814"/>
                  </a:srgbClr>
                </a:gs>
                <a:gs pos="100000">
                  <a:srgbClr val="E2E2E2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7921309">
              <a:off x="1750379" y="2027426"/>
              <a:ext cx="377280" cy="316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8577852">
              <a:off x="2311159" y="2145875"/>
              <a:ext cx="361341" cy="206630"/>
            </a:xfrm>
            <a:prstGeom prst="ellipse">
              <a:avLst/>
            </a:prstGeom>
            <a:gradFill>
              <a:gsLst>
                <a:gs pos="0">
                  <a:srgbClr val="FFFFFF">
                    <a:alpha val="32555"/>
                  </a:srgbClr>
                </a:gs>
                <a:gs pos="14286">
                  <a:srgbClr val="FFFFFF">
                    <a:alpha val="30372"/>
                  </a:srgbClr>
                </a:gs>
                <a:gs pos="28571">
                  <a:srgbClr val="FFFFFF">
                    <a:alpha val="24503"/>
                  </a:srgbClr>
                </a:gs>
                <a:gs pos="42857">
                  <a:srgbClr val="FFFFFF">
                    <a:alpha val="16837"/>
                  </a:srgbClr>
                </a:gs>
                <a:gs pos="57143">
                  <a:srgbClr val="FFFFFF">
                    <a:alpha val="9711"/>
                  </a:srgbClr>
                </a:gs>
                <a:gs pos="71429">
                  <a:srgbClr val="FFFFFF">
                    <a:alpha val="4669"/>
                  </a:srgbClr>
                </a:gs>
                <a:gs pos="85714">
                  <a:srgbClr val="FFFFFF">
                    <a:alpha val="1873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4796243">
              <a:off x="1780859" y="2109250"/>
              <a:ext cx="343629" cy="107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7169301">
              <a:off x="2289302" y="2253087"/>
              <a:ext cx="183087" cy="37412"/>
            </a:xfrm>
            <a:prstGeom prst="ellipse">
              <a:avLst/>
            </a:prstGeom>
            <a:gradFill>
              <a:gsLst>
                <a:gs pos="0">
                  <a:srgbClr val="B5B4B4">
                    <a:alpha val="6709"/>
                  </a:srgbClr>
                </a:gs>
                <a:gs pos="14286">
                  <a:srgbClr val="B5B4B4">
                    <a:alpha val="6183"/>
                  </a:srgbClr>
                </a:gs>
                <a:gs pos="28571">
                  <a:srgbClr val="B5B4B4">
                    <a:alpha val="4835"/>
                  </a:srgbClr>
                </a:gs>
                <a:gs pos="42857">
                  <a:srgbClr val="B5B4B4">
                    <a:alpha val="3198"/>
                  </a:srgbClr>
                </a:gs>
                <a:gs pos="57143">
                  <a:srgbClr val="B5B4B4">
                    <a:alpha val="1785"/>
                  </a:srgbClr>
                </a:gs>
                <a:gs pos="71429">
                  <a:srgbClr val="B5B4B4">
                    <a:alpha val="840"/>
                  </a:srgbClr>
                </a:gs>
                <a:gs pos="85714">
                  <a:srgbClr val="B5B4B4">
                    <a:alpha val="333"/>
                  </a:srgbClr>
                </a:gs>
                <a:gs pos="100000">
                  <a:srgbClr val="B5B4B4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10191866">
              <a:off x="2299787" y="2437693"/>
              <a:ext cx="255843" cy="1209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8137799">
              <a:off x="2275553" y="2141570"/>
              <a:ext cx="377237" cy="133028"/>
            </a:xfrm>
            <a:prstGeom prst="ellipse">
              <a:avLst/>
            </a:prstGeom>
            <a:gradFill>
              <a:gsLst>
                <a:gs pos="0">
                  <a:srgbClr val="FFFFFF">
                    <a:alpha val="32955"/>
                  </a:srgbClr>
                </a:gs>
                <a:gs pos="14286">
                  <a:srgbClr val="FFFFFF">
                    <a:alpha val="30751"/>
                  </a:srgbClr>
                </a:gs>
                <a:gs pos="28571">
                  <a:srgbClr val="FFFFFF">
                    <a:alpha val="24822"/>
                  </a:srgbClr>
                </a:gs>
                <a:gs pos="42857">
                  <a:srgbClr val="FFFFFF">
                    <a:alpha val="17068"/>
                  </a:srgbClr>
                </a:gs>
                <a:gs pos="57143">
                  <a:srgbClr val="FFFFFF">
                    <a:alpha val="9850"/>
                  </a:srgbClr>
                </a:gs>
                <a:gs pos="71429">
                  <a:srgbClr val="FFFFFF">
                    <a:alpha val="4738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5580971">
              <a:off x="2472949" y="2227822"/>
              <a:ext cx="590143" cy="97317"/>
            </a:xfrm>
            <a:prstGeom prst="ellipse">
              <a:avLst/>
            </a:prstGeom>
            <a:gradFill>
              <a:gsLst>
                <a:gs pos="0">
                  <a:srgbClr val="000000">
                    <a:alpha val="32884"/>
                  </a:srgbClr>
                </a:gs>
                <a:gs pos="14286">
                  <a:srgbClr val="000000">
                    <a:alpha val="30684"/>
                  </a:srgbClr>
                </a:gs>
                <a:gs pos="28571">
                  <a:srgbClr val="000000">
                    <a:alpha val="24766"/>
                  </a:srgbClr>
                </a:gs>
                <a:gs pos="42857">
                  <a:srgbClr val="000000">
                    <a:alpha val="17027"/>
                  </a:srgbClr>
                </a:gs>
                <a:gs pos="57143">
                  <a:srgbClr val="000000">
                    <a:alpha val="9826"/>
                  </a:srgbClr>
                </a:gs>
                <a:gs pos="71429">
                  <a:srgbClr val="000000">
                    <a:alpha val="4726"/>
                  </a:srgbClr>
                </a:gs>
                <a:gs pos="85714">
                  <a:srgbClr val="000000">
                    <a:alpha val="1896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4078606">
              <a:off x="1979578" y="2149988"/>
              <a:ext cx="337239" cy="112718"/>
            </a:xfrm>
            <a:prstGeom prst="ellipse">
              <a:avLst/>
            </a:prstGeom>
            <a:gradFill>
              <a:gsLst>
                <a:gs pos="0">
                  <a:srgbClr val="D1D2D2">
                    <a:alpha val="25015"/>
                  </a:srgbClr>
                </a:gs>
                <a:gs pos="14286">
                  <a:srgbClr val="D1D2D2">
                    <a:alpha val="23249"/>
                  </a:srgbClr>
                </a:gs>
                <a:gs pos="28571">
                  <a:srgbClr val="D1D2D2">
                    <a:alpha val="18572"/>
                  </a:srgbClr>
                </a:gs>
                <a:gs pos="42857">
                  <a:srgbClr val="D1D2D2">
                    <a:alpha val="12607"/>
                  </a:srgbClr>
                </a:gs>
                <a:gs pos="57143">
                  <a:srgbClr val="D1D2D2">
                    <a:alpha val="7195"/>
                  </a:srgbClr>
                </a:gs>
                <a:gs pos="71429">
                  <a:srgbClr val="D1D2D2">
                    <a:alpha val="3435"/>
                  </a:srgbClr>
                </a:gs>
                <a:gs pos="85714">
                  <a:srgbClr val="D1D2D2">
                    <a:alpha val="1373"/>
                  </a:srgbClr>
                </a:gs>
                <a:gs pos="100000">
                  <a:srgbClr val="D1D2D2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3495360">
              <a:off x="2438368" y="1830360"/>
              <a:ext cx="620232" cy="1161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9911721">
              <a:off x="1825356" y="2147684"/>
              <a:ext cx="400278" cy="65376"/>
            </a:xfrm>
            <a:prstGeom prst="ellipse">
              <a:avLst/>
            </a:prstGeom>
            <a:gradFill>
              <a:gsLst>
                <a:gs pos="0">
                  <a:srgbClr val="858686">
                    <a:alpha val="7929"/>
                  </a:srgbClr>
                </a:gs>
                <a:gs pos="14286">
                  <a:srgbClr val="858686">
                    <a:alpha val="7311"/>
                  </a:srgbClr>
                </a:gs>
                <a:gs pos="28571">
                  <a:srgbClr val="858686">
                    <a:alpha val="5725"/>
                  </a:srgbClr>
                </a:gs>
                <a:gs pos="42857">
                  <a:srgbClr val="858686">
                    <a:alpha val="3793"/>
                  </a:srgbClr>
                </a:gs>
                <a:gs pos="57143">
                  <a:srgbClr val="858686">
                    <a:alpha val="2120"/>
                  </a:srgbClr>
                </a:gs>
                <a:gs pos="71429">
                  <a:srgbClr val="858686">
                    <a:alpha val="998"/>
                  </a:srgbClr>
                </a:gs>
                <a:gs pos="85714">
                  <a:srgbClr val="858686">
                    <a:alpha val="396"/>
                  </a:srgbClr>
                </a:gs>
                <a:gs pos="100000">
                  <a:srgbClr val="858686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9133481">
              <a:off x="2313847" y="2380538"/>
              <a:ext cx="589649" cy="812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6684009">
              <a:off x="2622131" y="2090578"/>
              <a:ext cx="326604" cy="1374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10009287">
              <a:off x="2146579" y="1841331"/>
              <a:ext cx="333338" cy="119585"/>
            </a:xfrm>
            <a:prstGeom prst="ellipse">
              <a:avLst/>
            </a:prstGeom>
            <a:gradFill>
              <a:gsLst>
                <a:gs pos="0">
                  <a:srgbClr val="C3C4C4">
                    <a:alpha val="24593"/>
                  </a:srgbClr>
                </a:gs>
                <a:gs pos="14286">
                  <a:srgbClr val="C3C4C4">
                    <a:alpha val="22852"/>
                  </a:srgbClr>
                </a:gs>
                <a:gs pos="28571">
                  <a:srgbClr val="C3C4C4">
                    <a:alpha val="18245"/>
                  </a:srgbClr>
                </a:gs>
                <a:gs pos="42857">
                  <a:srgbClr val="C3C4C4">
                    <a:alpha val="12377"/>
                  </a:srgbClr>
                </a:gs>
                <a:gs pos="57143">
                  <a:srgbClr val="C3C4C4">
                    <a:alpha val="7060"/>
                  </a:srgbClr>
                </a:gs>
                <a:gs pos="71429">
                  <a:srgbClr val="C3C4C4">
                    <a:alpha val="3369"/>
                  </a:srgbClr>
                </a:gs>
                <a:gs pos="85714">
                  <a:srgbClr val="C3C4C4">
                    <a:alpha val="1346"/>
                  </a:srgbClr>
                </a:gs>
                <a:gs pos="100000">
                  <a:srgbClr val="C3C4C4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2846379">
              <a:off x="2170307" y="1985148"/>
              <a:ext cx="365069" cy="108761"/>
            </a:xfrm>
            <a:prstGeom prst="ellipse">
              <a:avLst/>
            </a:prstGeom>
            <a:gradFill>
              <a:gsLst>
                <a:gs pos="0">
                  <a:srgbClr val="FFFFFF">
                    <a:alpha val="32496"/>
                  </a:srgbClr>
                </a:gs>
                <a:gs pos="14286">
                  <a:srgbClr val="FFFFFF">
                    <a:alpha val="30316"/>
                  </a:srgbClr>
                </a:gs>
                <a:gs pos="28571">
                  <a:srgbClr val="FFFFFF">
                    <a:alpha val="24455"/>
                  </a:srgbClr>
                </a:gs>
                <a:gs pos="42857">
                  <a:srgbClr val="FFFFFF">
                    <a:alpha val="16802"/>
                  </a:srgbClr>
                </a:gs>
                <a:gs pos="57143">
                  <a:srgbClr val="FFFFFF">
                    <a:alpha val="9691"/>
                  </a:srgbClr>
                </a:gs>
                <a:gs pos="71429">
                  <a:srgbClr val="FFFFFF">
                    <a:alpha val="4659"/>
                  </a:srgbClr>
                </a:gs>
                <a:gs pos="85714">
                  <a:srgbClr val="FFFFFF">
                    <a:alpha val="1869"/>
                  </a:srgbClr>
                </a:gs>
                <a:gs pos="100000">
                  <a:srgbClr val="FFFF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5439725">
              <a:off x="1951800" y="2066977"/>
              <a:ext cx="345942" cy="117942"/>
            </a:xfrm>
            <a:prstGeom prst="ellipse">
              <a:avLst/>
            </a:prstGeom>
            <a:gradFill>
              <a:gsLst>
                <a:gs pos="0">
                  <a:srgbClr val="D5D6D5">
                    <a:alpha val="22812"/>
                  </a:srgbClr>
                </a:gs>
                <a:gs pos="14286">
                  <a:srgbClr val="D5D6D5">
                    <a:alpha val="21179"/>
                  </a:srgbClr>
                </a:gs>
                <a:gs pos="28571">
                  <a:srgbClr val="D5D6D5">
                    <a:alpha val="16872"/>
                  </a:srgbClr>
                </a:gs>
                <a:gs pos="42857">
                  <a:srgbClr val="D5D6D5">
                    <a:alpha val="11415"/>
                  </a:srgbClr>
                </a:gs>
                <a:gs pos="57143">
                  <a:srgbClr val="D5D6D5">
                    <a:alpha val="6495"/>
                  </a:srgbClr>
                </a:gs>
                <a:gs pos="71429">
                  <a:srgbClr val="D5D6D5">
                    <a:alpha val="3095"/>
                  </a:srgbClr>
                </a:gs>
                <a:gs pos="85714">
                  <a:srgbClr val="D5D6D5">
                    <a:alpha val="1235"/>
                  </a:srgbClr>
                </a:gs>
                <a:gs pos="100000">
                  <a:srgbClr val="D5D6D5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-9245222">
              <a:off x="2213721" y="2437080"/>
              <a:ext cx="406027" cy="110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3497769">
              <a:off x="2184985" y="1970492"/>
              <a:ext cx="367621" cy="108153"/>
            </a:xfrm>
            <a:prstGeom prst="ellipse">
              <a:avLst/>
            </a:prstGeom>
            <a:gradFill>
              <a:gsLst>
                <a:gs pos="0">
                  <a:srgbClr val="FCFCFC">
                    <a:alpha val="28196"/>
                  </a:srgbClr>
                </a:gs>
                <a:gs pos="14286">
                  <a:srgbClr val="FCFCFC">
                    <a:alpha val="26246"/>
                  </a:srgbClr>
                </a:gs>
                <a:gs pos="28571">
                  <a:srgbClr val="FCFCFC">
                    <a:alpha val="21052"/>
                  </a:srgbClr>
                </a:gs>
                <a:gs pos="42857">
                  <a:srgbClr val="FCFCFC">
                    <a:alpha val="14363"/>
                  </a:srgbClr>
                </a:gs>
                <a:gs pos="57143">
                  <a:srgbClr val="FCFCFC">
                    <a:alpha val="8233"/>
                  </a:srgbClr>
                </a:gs>
                <a:gs pos="71429">
                  <a:srgbClr val="FCFCFC">
                    <a:alpha val="3942"/>
                  </a:srgbClr>
                </a:gs>
                <a:gs pos="85714">
                  <a:srgbClr val="FCFCFC">
                    <a:alpha val="1578"/>
                  </a:srgbClr>
                </a:gs>
                <a:gs pos="100000">
                  <a:srgbClr val="FCFCFC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4411551">
              <a:off x="1775704" y="2134760"/>
              <a:ext cx="347056" cy="86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10640564">
              <a:off x="2166769" y="1801869"/>
              <a:ext cx="338907" cy="207144"/>
            </a:xfrm>
            <a:prstGeom prst="ellipse">
              <a:avLst/>
            </a:prstGeom>
            <a:gradFill>
              <a:gsLst>
                <a:gs pos="0">
                  <a:srgbClr val="D3D3D4">
                    <a:alpha val="26659"/>
                  </a:srgbClr>
                </a:gs>
                <a:gs pos="14286">
                  <a:srgbClr val="D3D3D4">
                    <a:alpha val="24796"/>
                  </a:srgbClr>
                </a:gs>
                <a:gs pos="28571">
                  <a:srgbClr val="D3D3D4">
                    <a:alpha val="19850"/>
                  </a:srgbClr>
                </a:gs>
                <a:gs pos="42857">
                  <a:srgbClr val="D3D3D4">
                    <a:alpha val="13509"/>
                  </a:srgbClr>
                </a:gs>
                <a:gs pos="57143">
                  <a:srgbClr val="D3D3D4">
                    <a:alpha val="7727"/>
                  </a:srgbClr>
                </a:gs>
                <a:gs pos="71429">
                  <a:srgbClr val="D3D3D4">
                    <a:alpha val="3694"/>
                  </a:srgbClr>
                </a:gs>
                <a:gs pos="85714">
                  <a:srgbClr val="D3D3D4">
                    <a:alpha val="1478"/>
                  </a:srgbClr>
                </a:gs>
                <a:gs pos="100000">
                  <a:srgbClr val="D3D3D4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567787">
              <a:off x="2308146" y="1816784"/>
              <a:ext cx="357503" cy="219145"/>
            </a:xfrm>
            <a:prstGeom prst="ellipse">
              <a:avLst/>
            </a:prstGeom>
            <a:gradFill>
              <a:gsLst>
                <a:gs pos="0">
                  <a:srgbClr val="FFFFFF">
                    <a:alpha val="31269"/>
                  </a:srgbClr>
                </a:gs>
                <a:gs pos="14286">
                  <a:srgbClr val="FFFFFF">
                    <a:alpha val="29153"/>
                  </a:srgbClr>
                </a:gs>
                <a:gs pos="28571">
                  <a:srgbClr val="FFFFFF">
                    <a:alpha val="23479"/>
                  </a:srgbClr>
                </a:gs>
                <a:gs pos="42857">
                  <a:srgbClr val="FFFFFF">
                    <a:alpha val="16098"/>
                  </a:srgbClr>
                </a:gs>
                <a:gs pos="57143">
                  <a:srgbClr val="FFFFFF">
                    <a:alpha val="9268"/>
                  </a:srgbClr>
                </a:gs>
                <a:gs pos="71429">
                  <a:srgbClr val="FFFFFF">
                    <a:alpha val="4451"/>
                  </a:srgbClr>
                </a:gs>
                <a:gs pos="85714">
                  <a:srgbClr val="FFFFFF">
                    <a:alpha val="1784"/>
                  </a:srgbClr>
                </a:gs>
                <a:gs pos="100000">
                  <a:srgbClr val="FFFFFF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8672756">
              <a:off x="2433788" y="2304298"/>
              <a:ext cx="313484" cy="52012"/>
            </a:xfrm>
            <a:prstGeom prst="ellipse">
              <a:avLst/>
            </a:prstGeom>
            <a:gradFill>
              <a:gsLst>
                <a:gs pos="0">
                  <a:srgbClr val="FFFFFF">
                    <a:alpha val="19394"/>
                  </a:srgbClr>
                </a:gs>
                <a:gs pos="14286">
                  <a:srgbClr val="FFFFFF">
                    <a:alpha val="17976"/>
                  </a:srgbClr>
                </a:gs>
                <a:gs pos="28571">
                  <a:srgbClr val="FFFFFF">
                    <a:alpha val="14261"/>
                  </a:srgbClr>
                </a:gs>
                <a:gs pos="42857">
                  <a:srgbClr val="FFFFFF">
                    <a:alpha val="9600"/>
                  </a:srgbClr>
                </a:gs>
                <a:gs pos="57143">
                  <a:srgbClr val="FFFFFF">
                    <a:alpha val="5439"/>
                  </a:srgbClr>
                </a:gs>
                <a:gs pos="71429">
                  <a:srgbClr val="FFFFFF">
                    <a:alpha val="2584"/>
                  </a:srgbClr>
                </a:gs>
                <a:gs pos="85714">
                  <a:srgbClr val="FFFFFF">
                    <a:alpha val="1030"/>
                  </a:srgbClr>
                </a:gs>
                <a:gs pos="100000">
                  <a:srgbClr val="FFFFFF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-10130433">
              <a:off x="2375490" y="2290869"/>
              <a:ext cx="455557" cy="93724"/>
            </a:xfrm>
            <a:prstGeom prst="ellipse">
              <a:avLst/>
            </a:prstGeom>
            <a:gradFill>
              <a:gsLst>
                <a:gs pos="0">
                  <a:srgbClr val="979797">
                    <a:alpha val="22692"/>
                  </a:srgbClr>
                </a:gs>
                <a:gs pos="14286">
                  <a:srgbClr val="979797">
                    <a:alpha val="21065"/>
                  </a:srgbClr>
                </a:gs>
                <a:gs pos="28571">
                  <a:srgbClr val="979797">
                    <a:alpha val="16779"/>
                  </a:srgbClr>
                </a:gs>
                <a:gs pos="42857">
                  <a:srgbClr val="979797">
                    <a:alpha val="11350"/>
                  </a:srgbClr>
                </a:gs>
                <a:gs pos="57143">
                  <a:srgbClr val="979797">
                    <a:alpha val="6457"/>
                  </a:srgbClr>
                </a:gs>
                <a:gs pos="71429">
                  <a:srgbClr val="979797">
                    <a:alpha val="3076"/>
                  </a:srgbClr>
                </a:gs>
                <a:gs pos="85714">
                  <a:srgbClr val="979797">
                    <a:alpha val="1228"/>
                  </a:srgbClr>
                </a:gs>
                <a:gs pos="100000">
                  <a:srgbClr val="979797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10229482">
              <a:off x="2317259" y="2145016"/>
              <a:ext cx="377039" cy="128266"/>
            </a:xfrm>
            <a:prstGeom prst="ellipse">
              <a:avLst/>
            </a:prstGeom>
            <a:gradFill>
              <a:gsLst>
                <a:gs pos="0">
                  <a:srgbClr val="EFEFEF">
                    <a:alpha val="31496"/>
                  </a:srgbClr>
                </a:gs>
                <a:gs pos="14286">
                  <a:srgbClr val="EFEFEF">
                    <a:alpha val="29368"/>
                  </a:srgbClr>
                </a:gs>
                <a:gs pos="28571">
                  <a:srgbClr val="EFEFEF">
                    <a:alpha val="23659"/>
                  </a:srgbClr>
                </a:gs>
                <a:gs pos="42857">
                  <a:srgbClr val="EFEFEF">
                    <a:alpha val="16228"/>
                  </a:srgbClr>
                </a:gs>
                <a:gs pos="57143">
                  <a:srgbClr val="EFEFEF">
                    <a:alpha val="9346"/>
                  </a:srgbClr>
                </a:gs>
                <a:gs pos="71429">
                  <a:srgbClr val="EFEFEF">
                    <a:alpha val="4489"/>
                  </a:srgbClr>
                </a:gs>
                <a:gs pos="85714">
                  <a:srgbClr val="EFEFEF">
                    <a:alpha val="1800"/>
                  </a:srgbClr>
                </a:gs>
                <a:gs pos="100000">
                  <a:srgbClr val="EFEFEF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-9587923">
              <a:off x="2053742" y="2387854"/>
              <a:ext cx="484337" cy="132237"/>
            </a:xfrm>
            <a:prstGeom prst="ellipse">
              <a:avLst/>
            </a:prstGeom>
            <a:gradFill>
              <a:gsLst>
                <a:gs pos="0">
                  <a:srgbClr val="000000">
                    <a:alpha val="32287"/>
                  </a:srgbClr>
                </a:gs>
                <a:gs pos="14286">
                  <a:srgbClr val="000000">
                    <a:alpha val="30117"/>
                  </a:srgbClr>
                </a:gs>
                <a:gs pos="28571">
                  <a:srgbClr val="000000">
                    <a:alpha val="24288"/>
                  </a:srgbClr>
                </a:gs>
                <a:gs pos="42857">
                  <a:srgbClr val="000000">
                    <a:alpha val="16682"/>
                  </a:srgbClr>
                </a:gs>
                <a:gs pos="57143">
                  <a:srgbClr val="000000">
                    <a:alpha val="9618"/>
                  </a:srgbClr>
                </a:gs>
                <a:gs pos="71429">
                  <a:srgbClr val="000000">
                    <a:alpha val="4623"/>
                  </a:srgbClr>
                </a:gs>
                <a:gs pos="85714">
                  <a:srgbClr val="000000">
                    <a:alpha val="1854"/>
                  </a:srgbClr>
                </a:gs>
                <a:gs pos="100000">
                  <a:srgbClr val="0000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6552668">
              <a:off x="1733881" y="1895939"/>
              <a:ext cx="459675" cy="925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10784209">
              <a:off x="1984398" y="2408646"/>
              <a:ext cx="413375" cy="114878"/>
            </a:xfrm>
            <a:prstGeom prst="ellipse">
              <a:avLst/>
            </a:prstGeom>
            <a:gradFill>
              <a:gsLst>
                <a:gs pos="0">
                  <a:srgbClr val="000000">
                    <a:alpha val="32040"/>
                  </a:srgbClr>
                </a:gs>
                <a:gs pos="14286">
                  <a:srgbClr val="000000">
                    <a:alpha val="29883"/>
                  </a:srgbClr>
                </a:gs>
                <a:gs pos="28571">
                  <a:srgbClr val="000000">
                    <a:alpha val="24091"/>
                  </a:srgbClr>
                </a:gs>
                <a:gs pos="42857">
                  <a:srgbClr val="000000">
                    <a:alpha val="16540"/>
                  </a:srgbClr>
                </a:gs>
                <a:gs pos="57143">
                  <a:srgbClr val="000000">
                    <a:alpha val="9533"/>
                  </a:srgbClr>
                </a:gs>
                <a:gs pos="71429">
                  <a:srgbClr val="000000">
                    <a:alpha val="4581"/>
                  </a:srgbClr>
                </a:gs>
                <a:gs pos="85714">
                  <a:srgbClr val="000000">
                    <a:alpha val="1837"/>
                  </a:srgbClr>
                </a:gs>
                <a:gs pos="100000">
                  <a:srgbClr val="00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-8516066">
              <a:off x="2327173" y="1939731"/>
              <a:ext cx="377593" cy="136638"/>
            </a:xfrm>
            <a:prstGeom prst="ellipse">
              <a:avLst/>
            </a:prstGeom>
            <a:gradFill>
              <a:gsLst>
                <a:gs pos="0">
                  <a:srgbClr val="FFFFFF">
                    <a:alpha val="23629"/>
                  </a:srgbClr>
                </a:gs>
                <a:gs pos="14286">
                  <a:srgbClr val="FFFFFF">
                    <a:alpha val="21946"/>
                  </a:srgbClr>
                </a:gs>
                <a:gs pos="28571">
                  <a:srgbClr val="FFFFFF">
                    <a:alpha val="17500"/>
                  </a:srgbClr>
                </a:gs>
                <a:gs pos="42857">
                  <a:srgbClr val="FFFFFF">
                    <a:alpha val="11855"/>
                  </a:srgbClr>
                </a:gs>
                <a:gs pos="57143">
                  <a:srgbClr val="FFFFFF">
                    <a:alpha val="6753"/>
                  </a:srgbClr>
                </a:gs>
                <a:gs pos="71429">
                  <a:srgbClr val="FFFFFF">
                    <a:alpha val="3220"/>
                  </a:srgbClr>
                </a:gs>
                <a:gs pos="85714">
                  <a:srgbClr val="FFFFFF">
                    <a:alpha val="1286"/>
                  </a:srgbClr>
                </a:gs>
                <a:gs pos="100000">
                  <a:srgbClr val="FFFFFF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7766046">
              <a:off x="2406627" y="1937040"/>
              <a:ext cx="347856" cy="126073"/>
            </a:xfrm>
            <a:prstGeom prst="ellipse">
              <a:avLst/>
            </a:prstGeom>
            <a:gradFill>
              <a:gsLst>
                <a:gs pos="0">
                  <a:srgbClr val="FFFFFF">
                    <a:alpha val="29341"/>
                  </a:srgbClr>
                </a:gs>
                <a:gs pos="14286">
                  <a:srgbClr val="FFFFFF">
                    <a:alpha val="27328"/>
                  </a:srgbClr>
                </a:gs>
                <a:gs pos="28571">
                  <a:srgbClr val="FFFFFF">
                    <a:alpha val="21952"/>
                  </a:srgbClr>
                </a:gs>
                <a:gs pos="42857">
                  <a:srgbClr val="FFFFFF">
                    <a:alpha val="15004"/>
                  </a:srgbClr>
                </a:gs>
                <a:gs pos="57143">
                  <a:srgbClr val="FFFFFF">
                    <a:alpha val="8614"/>
                  </a:srgbClr>
                </a:gs>
                <a:gs pos="71429">
                  <a:srgbClr val="FFFFFF">
                    <a:alpha val="4129"/>
                  </a:srgbClr>
                </a:gs>
                <a:gs pos="85714">
                  <a:srgbClr val="FFFFFF">
                    <a:alpha val="1654"/>
                  </a:srgbClr>
                </a:gs>
                <a:gs pos="100000">
                  <a:srgbClr val="FFFFFF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7794182">
              <a:off x="2208713" y="2187699"/>
              <a:ext cx="396626" cy="99008"/>
            </a:xfrm>
            <a:prstGeom prst="ellipse">
              <a:avLst/>
            </a:prstGeom>
            <a:gradFill>
              <a:gsLst>
                <a:gs pos="0">
                  <a:srgbClr val="EAEAE9">
                    <a:alpha val="20208"/>
                  </a:srgbClr>
                </a:gs>
                <a:gs pos="14286">
                  <a:srgbClr val="EAEAE9">
                    <a:alpha val="18738"/>
                  </a:srgbClr>
                </a:gs>
                <a:gs pos="28571">
                  <a:srgbClr val="EAEAE9">
                    <a:alpha val="14880"/>
                  </a:srgbClr>
                </a:gs>
                <a:gs pos="42857">
                  <a:srgbClr val="EAEAE9">
                    <a:alpha val="10028"/>
                  </a:srgbClr>
                </a:gs>
                <a:gs pos="57143">
                  <a:srgbClr val="EAEAE9">
                    <a:alpha val="5687"/>
                  </a:srgbClr>
                </a:gs>
                <a:gs pos="71429">
                  <a:srgbClr val="EAEAE9">
                    <a:alpha val="2704"/>
                  </a:srgbClr>
                </a:gs>
                <a:gs pos="85714">
                  <a:srgbClr val="EAEAE9">
                    <a:alpha val="1078"/>
                  </a:srgbClr>
                </a:gs>
                <a:gs pos="100000">
                  <a:srgbClr val="EAEAE9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3843517">
              <a:off x="2225258" y="2007567"/>
              <a:ext cx="381866" cy="120995"/>
            </a:xfrm>
            <a:prstGeom prst="ellipse">
              <a:avLst/>
            </a:prstGeom>
            <a:gradFill>
              <a:gsLst>
                <a:gs pos="0">
                  <a:srgbClr val="FFFFFF">
                    <a:alpha val="32949"/>
                  </a:srgbClr>
                </a:gs>
                <a:gs pos="14286">
                  <a:srgbClr val="FFFFFF">
                    <a:alpha val="30746"/>
                  </a:srgbClr>
                </a:gs>
                <a:gs pos="28571">
                  <a:srgbClr val="FFFFFF">
                    <a:alpha val="24818"/>
                  </a:srgbClr>
                </a:gs>
                <a:gs pos="42857">
                  <a:srgbClr val="FFFFFF">
                    <a:alpha val="17064"/>
                  </a:srgbClr>
                </a:gs>
                <a:gs pos="57143">
                  <a:srgbClr val="FFFFFF">
                    <a:alpha val="9848"/>
                  </a:srgbClr>
                </a:gs>
                <a:gs pos="71429">
                  <a:srgbClr val="FFFFFF">
                    <a:alpha val="4737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6391908">
              <a:off x="1719698" y="1926440"/>
              <a:ext cx="484713" cy="1108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8199392">
              <a:off x="1996818" y="2249755"/>
              <a:ext cx="255201" cy="86299"/>
            </a:xfrm>
            <a:prstGeom prst="ellipse">
              <a:avLst/>
            </a:prstGeom>
            <a:gradFill>
              <a:gsLst>
                <a:gs pos="0">
                  <a:srgbClr val="E8E8E8">
                    <a:alpha val="32968"/>
                  </a:srgbClr>
                </a:gs>
                <a:gs pos="14286">
                  <a:srgbClr val="E8E8E8">
                    <a:alpha val="30764"/>
                  </a:srgbClr>
                </a:gs>
                <a:gs pos="28571">
                  <a:srgbClr val="E8E8E8">
                    <a:alpha val="24833"/>
                  </a:srgbClr>
                </a:gs>
                <a:gs pos="42857">
                  <a:srgbClr val="E8E8E8">
                    <a:alpha val="17075"/>
                  </a:srgbClr>
                </a:gs>
                <a:gs pos="57143">
                  <a:srgbClr val="E8E8E8">
                    <a:alpha val="9855"/>
                  </a:srgbClr>
                </a:gs>
                <a:gs pos="71429">
                  <a:srgbClr val="E8E8E8">
                    <a:alpha val="4740"/>
                  </a:srgbClr>
                </a:gs>
                <a:gs pos="85714">
                  <a:srgbClr val="E8E8E8">
                    <a:alpha val="1902"/>
                  </a:srgbClr>
                </a:gs>
                <a:gs pos="100000">
                  <a:srgbClr val="E8E8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-9621996">
              <a:off x="2007844" y="2333770"/>
              <a:ext cx="324583" cy="131695"/>
            </a:xfrm>
            <a:prstGeom prst="ellipse">
              <a:avLst/>
            </a:prstGeom>
            <a:gradFill>
              <a:gsLst>
                <a:gs pos="0">
                  <a:srgbClr val="000000">
                    <a:alpha val="31524"/>
                  </a:srgbClr>
                </a:gs>
                <a:gs pos="14286">
                  <a:srgbClr val="000000">
                    <a:alpha val="29394"/>
                  </a:srgbClr>
                </a:gs>
                <a:gs pos="28571">
                  <a:srgbClr val="000000">
                    <a:alpha val="23681"/>
                  </a:srgbClr>
                </a:gs>
                <a:gs pos="42857">
                  <a:srgbClr val="000000">
                    <a:alpha val="16244"/>
                  </a:srgbClr>
                </a:gs>
                <a:gs pos="57143">
                  <a:srgbClr val="000000">
                    <a:alpha val="9355"/>
                  </a:srgbClr>
                </a:gs>
                <a:gs pos="71429">
                  <a:srgbClr val="000000">
                    <a:alpha val="4494"/>
                  </a:srgbClr>
                </a:gs>
                <a:gs pos="85714">
                  <a:srgbClr val="000000">
                    <a:alpha val="1802"/>
                  </a:srgbClr>
                </a:gs>
                <a:gs pos="100000">
                  <a:srgbClr val="0000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9520595">
              <a:off x="2228573" y="2360224"/>
              <a:ext cx="357503" cy="2689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8538394">
              <a:off x="2134265" y="1869268"/>
              <a:ext cx="320273" cy="118999"/>
            </a:xfrm>
            <a:prstGeom prst="ellipse">
              <a:avLst/>
            </a:prstGeom>
            <a:gradFill>
              <a:gsLst>
                <a:gs pos="0">
                  <a:srgbClr val="CFCFCF">
                    <a:alpha val="26330"/>
                  </a:srgbClr>
                </a:gs>
                <a:gs pos="14286">
                  <a:srgbClr val="CFCFCF">
                    <a:alpha val="24487"/>
                  </a:srgbClr>
                </a:gs>
                <a:gs pos="28571">
                  <a:srgbClr val="CFCFCF">
                    <a:alpha val="19593"/>
                  </a:srgbClr>
                </a:gs>
                <a:gs pos="42857">
                  <a:srgbClr val="CFCFCF">
                    <a:alpha val="13328"/>
                  </a:srgbClr>
                </a:gs>
                <a:gs pos="57143">
                  <a:srgbClr val="CFCFCF">
                    <a:alpha val="7620"/>
                  </a:srgbClr>
                </a:gs>
                <a:gs pos="71429">
                  <a:srgbClr val="CFCFCF">
                    <a:alpha val="3642"/>
                  </a:srgbClr>
                </a:gs>
                <a:gs pos="85714">
                  <a:srgbClr val="CFCFCF">
                    <a:alpha val="1456"/>
                  </a:srgbClr>
                </a:gs>
                <a:gs pos="100000">
                  <a:srgbClr val="CFCFCF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3013743">
              <a:off x="1757374" y="2196884"/>
              <a:ext cx="481254" cy="128203"/>
            </a:xfrm>
            <a:prstGeom prst="ellipse">
              <a:avLst/>
            </a:prstGeom>
            <a:gradFill>
              <a:gsLst>
                <a:gs pos="0">
                  <a:srgbClr val="000000">
                    <a:alpha val="23179"/>
                  </a:srgbClr>
                </a:gs>
                <a:gs pos="14286">
                  <a:srgbClr val="000000">
                    <a:alpha val="21523"/>
                  </a:srgbClr>
                </a:gs>
                <a:gs pos="28571">
                  <a:srgbClr val="000000">
                    <a:alpha val="17154"/>
                  </a:srgbClr>
                </a:gs>
                <a:gs pos="42857">
                  <a:srgbClr val="000000">
                    <a:alpha val="11612"/>
                  </a:srgbClr>
                </a:gs>
                <a:gs pos="57143">
                  <a:srgbClr val="000000">
                    <a:alpha val="6611"/>
                  </a:srgbClr>
                </a:gs>
                <a:gs pos="71429">
                  <a:srgbClr val="000000">
                    <a:alpha val="3151"/>
                  </a:srgbClr>
                </a:gs>
                <a:gs pos="85714">
                  <a:srgbClr val="000000">
                    <a:alpha val="1258"/>
                  </a:srgbClr>
                </a:gs>
                <a:gs pos="100000">
                  <a:srgbClr val="000000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9270835">
              <a:off x="2232502" y="2398317"/>
              <a:ext cx="612257" cy="1015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-8849265">
              <a:off x="1951479" y="2381164"/>
              <a:ext cx="468168" cy="141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-9255666">
              <a:off x="1853739" y="1968475"/>
              <a:ext cx="326851" cy="159507"/>
            </a:xfrm>
            <a:prstGeom prst="ellipse">
              <a:avLst/>
            </a:prstGeom>
            <a:gradFill>
              <a:gsLst>
                <a:gs pos="0">
                  <a:srgbClr val="D6D6D7">
                    <a:alpha val="11347"/>
                  </a:srgbClr>
                </a:gs>
                <a:gs pos="14286">
                  <a:srgbClr val="D6D6D7">
                    <a:alpha val="10479"/>
                  </a:srgbClr>
                </a:gs>
                <a:gs pos="28571">
                  <a:srgbClr val="D6D6D7">
                    <a:alpha val="8236"/>
                  </a:srgbClr>
                </a:gs>
                <a:gs pos="42857">
                  <a:srgbClr val="D6D6D7">
                    <a:alpha val="5482"/>
                  </a:srgbClr>
                </a:gs>
                <a:gs pos="57143">
                  <a:srgbClr val="D6D6D7">
                    <a:alpha val="3076"/>
                  </a:srgbClr>
                </a:gs>
                <a:gs pos="71429">
                  <a:srgbClr val="D6D6D7">
                    <a:alpha val="1452"/>
                  </a:srgbClr>
                </a:gs>
                <a:gs pos="85714">
                  <a:srgbClr val="D6D6D7">
                    <a:alpha val="577"/>
                  </a:srgbClr>
                </a:gs>
                <a:gs pos="100000">
                  <a:srgbClr val="D6D6D7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-9366180">
              <a:off x="2313940" y="2026457"/>
              <a:ext cx="365921" cy="1312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-8700597">
              <a:off x="1784563" y="2033151"/>
              <a:ext cx="306507" cy="113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4661732">
              <a:off x="2565287" y="1857240"/>
              <a:ext cx="427519" cy="203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-9589718">
              <a:off x="2217754" y="1928127"/>
              <a:ext cx="342399" cy="103352"/>
            </a:xfrm>
            <a:prstGeom prst="ellipse">
              <a:avLst/>
            </a:prstGeom>
            <a:gradFill>
              <a:gsLst>
                <a:gs pos="0">
                  <a:srgbClr val="EFEEEE">
                    <a:alpha val="21593"/>
                  </a:srgbClr>
                </a:gs>
                <a:gs pos="14286">
                  <a:srgbClr val="EFEEEE">
                    <a:alpha val="20035"/>
                  </a:srgbClr>
                </a:gs>
                <a:gs pos="28571">
                  <a:srgbClr val="EFEEEE">
                    <a:alpha val="15936"/>
                  </a:srgbClr>
                </a:gs>
                <a:gs pos="42857">
                  <a:srgbClr val="EFEEEE">
                    <a:alpha val="10762"/>
                  </a:srgbClr>
                </a:gs>
                <a:gs pos="57143">
                  <a:srgbClr val="EFEEEE">
                    <a:alpha val="6114"/>
                  </a:srgbClr>
                </a:gs>
                <a:gs pos="71429">
                  <a:srgbClr val="EFEEEE">
                    <a:alpha val="2910"/>
                  </a:srgbClr>
                </a:gs>
                <a:gs pos="85714">
                  <a:srgbClr val="EFEEEE">
                    <a:alpha val="1161"/>
                  </a:srgbClr>
                </a:gs>
                <a:gs pos="100000">
                  <a:srgbClr val="EFEEEE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8551205">
              <a:off x="2776752" y="1051737"/>
              <a:ext cx="523075" cy="317913"/>
            </a:xfrm>
            <a:prstGeom prst="ellipse">
              <a:avLst/>
            </a:prstGeom>
            <a:gradFill>
              <a:gsLst>
                <a:gs pos="0">
                  <a:srgbClr val="8C8C8C">
                    <a:alpha val="12745"/>
                  </a:srgbClr>
                </a:gs>
                <a:gs pos="14286">
                  <a:srgbClr val="8C8C8C">
                    <a:alpha val="11778"/>
                  </a:srgbClr>
                </a:gs>
                <a:gs pos="28571">
                  <a:srgbClr val="8C8C8C">
                    <a:alpha val="9271"/>
                  </a:srgbClr>
                </a:gs>
                <a:gs pos="42857">
                  <a:srgbClr val="8C8C8C">
                    <a:alpha val="6183"/>
                  </a:srgbClr>
                </a:gs>
                <a:gs pos="57143">
                  <a:srgbClr val="8C8C8C">
                    <a:alpha val="3474"/>
                  </a:srgbClr>
                </a:gs>
                <a:gs pos="71429">
                  <a:srgbClr val="8C8C8C">
                    <a:alpha val="1642"/>
                  </a:srgbClr>
                </a:gs>
                <a:gs pos="85714">
                  <a:srgbClr val="8C8C8C">
                    <a:alpha val="652"/>
                  </a:srgbClr>
                </a:gs>
                <a:gs pos="100000">
                  <a:srgbClr val="8C8C8C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-10768259">
              <a:off x="52549" y="900599"/>
              <a:ext cx="590248" cy="555780"/>
            </a:xfrm>
            <a:prstGeom prst="ellipse">
              <a:avLst/>
            </a:prstGeom>
            <a:gradFill>
              <a:gsLst>
                <a:gs pos="0">
                  <a:srgbClr val="1D1A00">
                    <a:alpha val="5437"/>
                  </a:srgbClr>
                </a:gs>
                <a:gs pos="14286">
                  <a:srgbClr val="1D1A00">
                    <a:alpha val="5009"/>
                  </a:srgbClr>
                </a:gs>
                <a:gs pos="28571">
                  <a:srgbClr val="1D1A00">
                    <a:alpha val="3911"/>
                  </a:srgbClr>
                </a:gs>
                <a:gs pos="42857">
                  <a:srgbClr val="1D1A00">
                    <a:alpha val="2583"/>
                  </a:srgbClr>
                </a:gs>
                <a:gs pos="57143">
                  <a:srgbClr val="1D1A00">
                    <a:alpha val="1440"/>
                  </a:srgbClr>
                </a:gs>
                <a:gs pos="71429">
                  <a:srgbClr val="1D1A00">
                    <a:alpha val="676"/>
                  </a:srgbClr>
                </a:gs>
                <a:gs pos="85714">
                  <a:srgbClr val="1D1A00">
                    <a:alpha val="268"/>
                  </a:srgbClr>
                </a:gs>
                <a:gs pos="100000">
                  <a:srgbClr val="1D1A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5599024">
              <a:off x="2558430" y="1980021"/>
              <a:ext cx="464412" cy="139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-10359240">
              <a:off x="1607984" y="627929"/>
              <a:ext cx="488595" cy="447277"/>
            </a:xfrm>
            <a:prstGeom prst="ellipse">
              <a:avLst/>
            </a:prstGeom>
            <a:gradFill>
              <a:gsLst>
                <a:gs pos="0">
                  <a:srgbClr val="000000">
                    <a:alpha val="1576"/>
                  </a:srgbClr>
                </a:gs>
                <a:gs pos="14286">
                  <a:srgbClr val="000000">
                    <a:alpha val="1449"/>
                  </a:srgbClr>
                </a:gs>
                <a:gs pos="28571">
                  <a:srgbClr val="000000">
                    <a:alpha val="1127"/>
                  </a:srgbClr>
                </a:gs>
                <a:gs pos="42857">
                  <a:srgbClr val="000000">
                    <a:alpha val="741"/>
                  </a:srgbClr>
                </a:gs>
                <a:gs pos="57143">
                  <a:srgbClr val="000000">
                    <a:alpha val="411"/>
                  </a:srgbClr>
                </a:gs>
                <a:gs pos="71429">
                  <a:srgbClr val="000000">
                    <a:alpha val="193"/>
                  </a:srgbClr>
                </a:gs>
                <a:gs pos="85714">
                  <a:srgbClr val="000000">
                    <a:alpha val="76"/>
                  </a:srgbClr>
                </a:gs>
                <a:gs pos="100000">
                  <a:srgbClr val="000000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8975581">
              <a:off x="2008926" y="1732928"/>
              <a:ext cx="312968" cy="71109"/>
            </a:xfrm>
            <a:prstGeom prst="ellipse">
              <a:avLst/>
            </a:prstGeom>
            <a:gradFill>
              <a:gsLst>
                <a:gs pos="0">
                  <a:srgbClr val="000000">
                    <a:alpha val="29484"/>
                  </a:srgbClr>
                </a:gs>
                <a:gs pos="14286">
                  <a:srgbClr val="000000">
                    <a:alpha val="27463"/>
                  </a:srgbClr>
                </a:gs>
                <a:gs pos="28571">
                  <a:srgbClr val="000000">
                    <a:alpha val="22065"/>
                  </a:srgbClr>
                </a:gs>
                <a:gs pos="42857">
                  <a:srgbClr val="000000">
                    <a:alpha val="15085"/>
                  </a:srgbClr>
                </a:gs>
                <a:gs pos="57143">
                  <a:srgbClr val="000000">
                    <a:alpha val="8662"/>
                  </a:srgbClr>
                </a:gs>
                <a:gs pos="71429">
                  <a:srgbClr val="000000">
                    <a:alpha val="4153"/>
                  </a:srgbClr>
                </a:gs>
                <a:gs pos="85714">
                  <a:srgbClr val="000000">
                    <a:alpha val="1663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6972190">
              <a:off x="2102180" y="1623415"/>
              <a:ext cx="341914" cy="124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5395037">
              <a:off x="2587281" y="-192876"/>
              <a:ext cx="456245" cy="452955"/>
            </a:xfrm>
            <a:prstGeom prst="ellipse">
              <a:avLst/>
            </a:prstGeom>
            <a:gradFill>
              <a:gsLst>
                <a:gs pos="0">
                  <a:srgbClr val="25282A">
                    <a:alpha val="3973"/>
                  </a:srgbClr>
                </a:gs>
                <a:gs pos="14286">
                  <a:srgbClr val="25282A">
                    <a:alpha val="3658"/>
                  </a:srgbClr>
                </a:gs>
                <a:gs pos="28571">
                  <a:srgbClr val="25282A">
                    <a:alpha val="2852"/>
                  </a:srgbClr>
                </a:gs>
                <a:gs pos="42857">
                  <a:srgbClr val="25282A">
                    <a:alpha val="1880"/>
                  </a:srgbClr>
                </a:gs>
                <a:gs pos="57143">
                  <a:srgbClr val="25282A">
                    <a:alpha val="1046"/>
                  </a:srgbClr>
                </a:gs>
                <a:gs pos="71429">
                  <a:srgbClr val="25282A">
                    <a:alpha val="491"/>
                  </a:srgbClr>
                </a:gs>
                <a:gs pos="85714">
                  <a:srgbClr val="25282A">
                    <a:alpha val="194"/>
                  </a:srgbClr>
                </a:gs>
                <a:gs pos="100000">
                  <a:srgbClr val="25282A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4958268">
              <a:off x="2588599" y="1930997"/>
              <a:ext cx="431689" cy="252228"/>
            </a:xfrm>
            <a:prstGeom prst="ellipse">
              <a:avLst/>
            </a:prstGeom>
            <a:gradFill>
              <a:gsLst>
                <a:gs pos="0">
                  <a:srgbClr val="000000">
                    <a:alpha val="26457"/>
                  </a:srgbClr>
                </a:gs>
                <a:gs pos="14286">
                  <a:srgbClr val="000000">
                    <a:alpha val="24606"/>
                  </a:srgbClr>
                </a:gs>
                <a:gs pos="28571">
                  <a:srgbClr val="000000">
                    <a:alpha val="19692"/>
                  </a:srgbClr>
                </a:gs>
                <a:gs pos="42857">
                  <a:srgbClr val="000000">
                    <a:alpha val="13398"/>
                  </a:srgbClr>
                </a:gs>
                <a:gs pos="57143">
                  <a:srgbClr val="000000">
                    <a:alpha val="7661"/>
                  </a:srgbClr>
                </a:gs>
                <a:gs pos="71429">
                  <a:srgbClr val="000000">
                    <a:alpha val="3662"/>
                  </a:srgbClr>
                </a:gs>
                <a:gs pos="85714">
                  <a:srgbClr val="000000">
                    <a:alpha val="1465"/>
                  </a:srgbClr>
                </a:gs>
                <a:gs pos="100000">
                  <a:srgbClr val="000000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9109406">
              <a:off x="2204152" y="1637204"/>
              <a:ext cx="502863" cy="1163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3818157">
              <a:off x="48945" y="-52370"/>
              <a:ext cx="479013" cy="454959"/>
            </a:xfrm>
            <a:prstGeom prst="ellipse">
              <a:avLst/>
            </a:prstGeom>
            <a:gradFill>
              <a:gsLst>
                <a:gs pos="0">
                  <a:srgbClr val="5F5F5F">
                    <a:alpha val="7482"/>
                  </a:srgbClr>
                </a:gs>
                <a:gs pos="14286">
                  <a:srgbClr val="5F5F5F">
                    <a:alpha val="6898"/>
                  </a:srgbClr>
                </a:gs>
                <a:gs pos="28571">
                  <a:srgbClr val="5F5F5F">
                    <a:alpha val="5399"/>
                  </a:srgbClr>
                </a:gs>
                <a:gs pos="42857">
                  <a:srgbClr val="5F5F5F">
                    <a:alpha val="3575"/>
                  </a:srgbClr>
                </a:gs>
                <a:gs pos="57143">
                  <a:srgbClr val="5F5F5F">
                    <a:alpha val="1997"/>
                  </a:srgbClr>
                </a:gs>
                <a:gs pos="71429">
                  <a:srgbClr val="5F5F5F">
                    <a:alpha val="940"/>
                  </a:srgbClr>
                </a:gs>
                <a:gs pos="85714">
                  <a:srgbClr val="5F5F5F">
                    <a:alpha val="373"/>
                  </a:srgbClr>
                </a:gs>
                <a:gs pos="100000">
                  <a:srgbClr val="5F5F5F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10326932">
              <a:off x="1972163" y="1529484"/>
              <a:ext cx="410820" cy="3051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-9902163">
              <a:off x="2633915" y="3381208"/>
              <a:ext cx="659871" cy="533590"/>
            </a:xfrm>
            <a:prstGeom prst="ellipse">
              <a:avLst/>
            </a:prstGeom>
            <a:gradFill>
              <a:gsLst>
                <a:gs pos="0">
                  <a:srgbClr val="000000">
                    <a:alpha val="28268"/>
                  </a:srgbClr>
                </a:gs>
                <a:gs pos="14286">
                  <a:srgbClr val="000000">
                    <a:alpha val="26314"/>
                  </a:srgbClr>
                </a:gs>
                <a:gs pos="28571">
                  <a:srgbClr val="000000">
                    <a:alpha val="21108"/>
                  </a:srgbClr>
                </a:gs>
                <a:gs pos="42857">
                  <a:srgbClr val="000000">
                    <a:alpha val="14402"/>
                  </a:srgbClr>
                </a:gs>
                <a:gs pos="57143">
                  <a:srgbClr val="000000">
                    <a:alpha val="8256"/>
                  </a:srgbClr>
                </a:gs>
                <a:gs pos="71429">
                  <a:srgbClr val="000000">
                    <a:alpha val="3953"/>
                  </a:srgbClr>
                </a:gs>
                <a:gs pos="85714">
                  <a:srgbClr val="000000">
                    <a:alpha val="1582"/>
                  </a:srgbClr>
                </a:gs>
                <a:gs pos="100000">
                  <a:srgbClr val="0000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10745966">
              <a:off x="965284" y="1321430"/>
              <a:ext cx="545735" cy="544158"/>
            </a:xfrm>
            <a:prstGeom prst="ellipse">
              <a:avLst/>
            </a:prstGeom>
            <a:gradFill>
              <a:gsLst>
                <a:gs pos="0">
                  <a:srgbClr val="313333">
                    <a:alpha val="3083"/>
                  </a:srgbClr>
                </a:gs>
                <a:gs pos="14286">
                  <a:srgbClr val="313333">
                    <a:alpha val="2837"/>
                  </a:srgbClr>
                </a:gs>
                <a:gs pos="28571">
                  <a:srgbClr val="313333">
                    <a:alpha val="2210"/>
                  </a:srgbClr>
                </a:gs>
                <a:gs pos="42857">
                  <a:srgbClr val="313333">
                    <a:alpha val="1455"/>
                  </a:srgbClr>
                </a:gs>
                <a:gs pos="57143">
                  <a:srgbClr val="313333">
                    <a:alpha val="809"/>
                  </a:srgbClr>
                </a:gs>
                <a:gs pos="71429">
                  <a:srgbClr val="313333">
                    <a:alpha val="379"/>
                  </a:srgbClr>
                </a:gs>
                <a:gs pos="85714">
                  <a:srgbClr val="313333">
                    <a:alpha val="150"/>
                  </a:srgbClr>
                </a:gs>
                <a:gs pos="100000">
                  <a:srgbClr val="313333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6960674">
              <a:off x="-250772" y="142563"/>
              <a:ext cx="501545" cy="416749"/>
            </a:xfrm>
            <a:prstGeom prst="ellipse">
              <a:avLst/>
            </a:prstGeom>
            <a:gradFill>
              <a:gsLst>
                <a:gs pos="0">
                  <a:srgbClr val="878584">
                    <a:alpha val="8396"/>
                  </a:srgbClr>
                </a:gs>
                <a:gs pos="14286">
                  <a:srgbClr val="878584">
                    <a:alpha val="7744"/>
                  </a:srgbClr>
                </a:gs>
                <a:gs pos="28571">
                  <a:srgbClr val="878584">
                    <a:alpha val="6066"/>
                  </a:srgbClr>
                </a:gs>
                <a:gs pos="42857">
                  <a:srgbClr val="878584">
                    <a:alpha val="4022"/>
                  </a:srgbClr>
                </a:gs>
                <a:gs pos="57143">
                  <a:srgbClr val="878584">
                    <a:alpha val="2249"/>
                  </a:srgbClr>
                </a:gs>
                <a:gs pos="71429">
                  <a:srgbClr val="878584">
                    <a:alpha val="1059"/>
                  </a:srgbClr>
                </a:gs>
                <a:gs pos="85714">
                  <a:srgbClr val="878584">
                    <a:alpha val="420"/>
                  </a:srgbClr>
                </a:gs>
                <a:gs pos="100000">
                  <a:srgbClr val="878584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8864156">
              <a:off x="1993138" y="1712897"/>
              <a:ext cx="388010" cy="144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6035639">
              <a:off x="23485" y="920217"/>
              <a:ext cx="573219" cy="559262"/>
            </a:xfrm>
            <a:prstGeom prst="ellipse">
              <a:avLst/>
            </a:prstGeom>
            <a:gradFill>
              <a:gsLst>
                <a:gs pos="0">
                  <a:srgbClr val="1A2756">
                    <a:alpha val="1867"/>
                  </a:srgbClr>
                </a:gs>
                <a:gs pos="14286">
                  <a:srgbClr val="1A2756">
                    <a:alpha val="1717"/>
                  </a:srgbClr>
                </a:gs>
                <a:gs pos="28571">
                  <a:srgbClr val="1A2756">
                    <a:alpha val="1336"/>
                  </a:srgbClr>
                </a:gs>
                <a:gs pos="42857">
                  <a:srgbClr val="1A2756">
                    <a:alpha val="878"/>
                  </a:srgbClr>
                </a:gs>
                <a:gs pos="57143">
                  <a:srgbClr val="1A2756">
                    <a:alpha val="488"/>
                  </a:srgbClr>
                </a:gs>
                <a:gs pos="71429">
                  <a:srgbClr val="1A2756">
                    <a:alpha val="229"/>
                  </a:srgbClr>
                </a:gs>
                <a:gs pos="85714">
                  <a:srgbClr val="1A2756">
                    <a:alpha val="90"/>
                  </a:srgbClr>
                </a:gs>
                <a:gs pos="100000">
                  <a:srgbClr val="1A2756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-10773567">
              <a:off x="2129735" y="1611608"/>
              <a:ext cx="573480" cy="992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6657473">
              <a:off x="2504695" y="3364883"/>
              <a:ext cx="580792" cy="482945"/>
            </a:xfrm>
            <a:prstGeom prst="ellipse">
              <a:avLst/>
            </a:prstGeom>
            <a:gradFill>
              <a:gsLst>
                <a:gs pos="0">
                  <a:srgbClr val="232624">
                    <a:alpha val="9627"/>
                  </a:srgbClr>
                </a:gs>
                <a:gs pos="14286">
                  <a:srgbClr val="232624">
                    <a:alpha val="8884"/>
                  </a:srgbClr>
                </a:gs>
                <a:gs pos="28571">
                  <a:srgbClr val="232624">
                    <a:alpha val="6969"/>
                  </a:srgbClr>
                </a:gs>
                <a:gs pos="42857">
                  <a:srgbClr val="232624">
                    <a:alpha val="4628"/>
                  </a:srgbClr>
                </a:gs>
                <a:gs pos="57143">
                  <a:srgbClr val="232624">
                    <a:alpha val="2591"/>
                  </a:srgbClr>
                </a:gs>
                <a:gs pos="71429">
                  <a:srgbClr val="232624">
                    <a:alpha val="1221"/>
                  </a:srgbClr>
                </a:gs>
                <a:gs pos="85714">
                  <a:srgbClr val="232624">
                    <a:alpha val="485"/>
                  </a:srgbClr>
                </a:gs>
                <a:gs pos="100000">
                  <a:srgbClr val="232624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-10668144">
              <a:off x="2311976" y="1940059"/>
              <a:ext cx="338106" cy="97291"/>
            </a:xfrm>
            <a:prstGeom prst="ellipse">
              <a:avLst/>
            </a:prstGeom>
            <a:gradFill>
              <a:gsLst>
                <a:gs pos="0">
                  <a:srgbClr val="D0CFCF">
                    <a:alpha val="18711"/>
                  </a:srgbClr>
                </a:gs>
                <a:gs pos="14286">
                  <a:srgbClr val="D0CFCF">
                    <a:alpha val="17338"/>
                  </a:srgbClr>
                </a:gs>
                <a:gs pos="28571">
                  <a:srgbClr val="D0CFCF">
                    <a:alpha val="13743"/>
                  </a:srgbClr>
                </a:gs>
                <a:gs pos="42857">
                  <a:srgbClr val="D0CFCF">
                    <a:alpha val="9242"/>
                  </a:srgbClr>
                </a:gs>
                <a:gs pos="57143">
                  <a:srgbClr val="D0CFCF">
                    <a:alpha val="5231"/>
                  </a:srgbClr>
                </a:gs>
                <a:gs pos="71429">
                  <a:srgbClr val="D0CFCF">
                    <a:alpha val="2484"/>
                  </a:srgbClr>
                </a:gs>
                <a:gs pos="85714">
                  <a:srgbClr val="D0CFCF">
                    <a:alpha val="990"/>
                  </a:srgbClr>
                </a:gs>
                <a:gs pos="100000">
                  <a:srgbClr val="D0CFC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5429401">
              <a:off x="1754377" y="2886547"/>
              <a:ext cx="485384" cy="484698"/>
            </a:xfrm>
            <a:prstGeom prst="ellipse">
              <a:avLst/>
            </a:prstGeom>
            <a:gradFill>
              <a:gsLst>
                <a:gs pos="0">
                  <a:srgbClr val="575757">
                    <a:alpha val="2232"/>
                  </a:srgbClr>
                </a:gs>
                <a:gs pos="14286">
                  <a:srgbClr val="575757">
                    <a:alpha val="2054"/>
                  </a:srgbClr>
                </a:gs>
                <a:gs pos="28571">
                  <a:srgbClr val="575757">
                    <a:alpha val="1598"/>
                  </a:srgbClr>
                </a:gs>
                <a:gs pos="42857">
                  <a:srgbClr val="575757">
                    <a:alpha val="1051"/>
                  </a:srgbClr>
                </a:gs>
                <a:gs pos="57143">
                  <a:srgbClr val="575757">
                    <a:alpha val="584"/>
                  </a:srgbClr>
                </a:gs>
                <a:gs pos="71429">
                  <a:srgbClr val="575757">
                    <a:alpha val="274"/>
                  </a:srgbClr>
                </a:gs>
                <a:gs pos="85714">
                  <a:srgbClr val="575757">
                    <a:alpha val="108"/>
                  </a:srgbClr>
                </a:gs>
                <a:gs pos="100000">
                  <a:srgbClr val="575757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3803871">
              <a:off x="-259498" y="360591"/>
              <a:ext cx="575117" cy="408744"/>
            </a:xfrm>
            <a:prstGeom prst="ellipse">
              <a:avLst/>
            </a:prstGeom>
            <a:gradFill>
              <a:gsLst>
                <a:gs pos="0">
                  <a:srgbClr val="7E7B7C">
                    <a:alpha val="3757"/>
                  </a:srgbClr>
                </a:gs>
                <a:gs pos="14286">
                  <a:srgbClr val="7E7B7C">
                    <a:alpha val="3458"/>
                  </a:srgbClr>
                </a:gs>
                <a:gs pos="28571">
                  <a:srgbClr val="7E7B7C">
                    <a:alpha val="2696"/>
                  </a:srgbClr>
                </a:gs>
                <a:gs pos="42857">
                  <a:srgbClr val="7E7B7C">
                    <a:alpha val="1776"/>
                  </a:srgbClr>
                </a:gs>
                <a:gs pos="57143">
                  <a:srgbClr val="7E7B7C">
                    <a:alpha val="988"/>
                  </a:srgbClr>
                </a:gs>
                <a:gs pos="71429">
                  <a:srgbClr val="7E7B7C">
                    <a:alpha val="464"/>
                  </a:srgbClr>
                </a:gs>
                <a:gs pos="85714">
                  <a:srgbClr val="7E7B7C">
                    <a:alpha val="184"/>
                  </a:srgbClr>
                </a:gs>
                <a:gs pos="100000">
                  <a:srgbClr val="7E7B7C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5345101">
              <a:off x="918332" y="3373306"/>
              <a:ext cx="552793" cy="549537"/>
            </a:xfrm>
            <a:prstGeom prst="ellipse">
              <a:avLst/>
            </a:prstGeom>
            <a:gradFill>
              <a:gsLst>
                <a:gs pos="0">
                  <a:srgbClr val="582725">
                    <a:alpha val="1351"/>
                  </a:srgbClr>
                </a:gs>
                <a:gs pos="14286">
                  <a:srgbClr val="582725">
                    <a:alpha val="1242"/>
                  </a:srgbClr>
                </a:gs>
                <a:gs pos="28571">
                  <a:srgbClr val="582725">
                    <a:alpha val="966"/>
                  </a:srgbClr>
                </a:gs>
                <a:gs pos="42857">
                  <a:srgbClr val="582725">
                    <a:alpha val="635"/>
                  </a:srgbClr>
                </a:gs>
                <a:gs pos="57143">
                  <a:srgbClr val="582725">
                    <a:alpha val="352"/>
                  </a:srgbClr>
                </a:gs>
                <a:gs pos="71429">
                  <a:srgbClr val="582725">
                    <a:alpha val="165"/>
                  </a:srgbClr>
                </a:gs>
                <a:gs pos="85714">
                  <a:srgbClr val="582725">
                    <a:alpha val="65"/>
                  </a:srgbClr>
                </a:gs>
                <a:gs pos="100000">
                  <a:srgbClr val="582725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9295201">
              <a:off x="2713425" y="305299"/>
              <a:ext cx="490369" cy="439013"/>
            </a:xfrm>
            <a:prstGeom prst="ellipse">
              <a:avLst/>
            </a:prstGeom>
            <a:gradFill>
              <a:gsLst>
                <a:gs pos="0">
                  <a:srgbClr val="001B00">
                    <a:alpha val="4829"/>
                  </a:srgbClr>
                </a:gs>
                <a:gs pos="14286">
                  <a:srgbClr val="001B00">
                    <a:alpha val="4447"/>
                  </a:srgbClr>
                </a:gs>
                <a:gs pos="28571">
                  <a:srgbClr val="001B00">
                    <a:alpha val="3470"/>
                  </a:srgbClr>
                </a:gs>
                <a:gs pos="42857">
                  <a:srgbClr val="001B00">
                    <a:alpha val="2290"/>
                  </a:srgbClr>
                </a:gs>
                <a:gs pos="57143">
                  <a:srgbClr val="001B00">
                    <a:alpha val="1275"/>
                  </a:srgbClr>
                </a:gs>
                <a:gs pos="71429">
                  <a:srgbClr val="001B00">
                    <a:alpha val="599"/>
                  </a:srgbClr>
                </a:gs>
                <a:gs pos="85714">
                  <a:srgbClr val="001B00">
                    <a:alpha val="237"/>
                  </a:srgbClr>
                </a:gs>
                <a:gs pos="100000">
                  <a:srgbClr val="001B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10795133">
              <a:off x="219848" y="1219278"/>
              <a:ext cx="484168" cy="468573"/>
            </a:xfrm>
            <a:prstGeom prst="ellipse">
              <a:avLst/>
            </a:prstGeom>
            <a:gradFill>
              <a:gsLst>
                <a:gs pos="0">
                  <a:srgbClr val="322D2D">
                    <a:alpha val="2671"/>
                  </a:srgbClr>
                </a:gs>
                <a:gs pos="14286">
                  <a:srgbClr val="322D2D">
                    <a:alpha val="2458"/>
                  </a:srgbClr>
                </a:gs>
                <a:gs pos="28571">
                  <a:srgbClr val="322D2D">
                    <a:alpha val="1914"/>
                  </a:srgbClr>
                </a:gs>
                <a:gs pos="42857">
                  <a:srgbClr val="322D2D">
                    <a:alpha val="1259"/>
                  </a:srgbClr>
                </a:gs>
                <a:gs pos="57143">
                  <a:srgbClr val="322D2D">
                    <a:alpha val="700"/>
                  </a:srgbClr>
                </a:gs>
                <a:gs pos="71429">
                  <a:srgbClr val="322D2D">
                    <a:alpha val="328"/>
                  </a:srgbClr>
                </a:gs>
                <a:gs pos="85714">
                  <a:srgbClr val="322D2D">
                    <a:alpha val="130"/>
                  </a:srgbClr>
                </a:gs>
                <a:gs pos="100000">
                  <a:srgbClr val="322D2D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5399535">
              <a:off x="-224" y="36796"/>
              <a:ext cx="518185" cy="517287"/>
            </a:xfrm>
            <a:prstGeom prst="ellipse">
              <a:avLst/>
            </a:prstGeom>
            <a:gradFill>
              <a:gsLst>
                <a:gs pos="0">
                  <a:srgbClr val="2F383B">
                    <a:alpha val="2066"/>
                  </a:srgbClr>
                </a:gs>
                <a:gs pos="14286">
                  <a:srgbClr val="2F383B">
                    <a:alpha val="1900"/>
                  </a:srgbClr>
                </a:gs>
                <a:gs pos="28571">
                  <a:srgbClr val="2F383B">
                    <a:alpha val="1479"/>
                  </a:srgbClr>
                </a:gs>
                <a:gs pos="42857">
                  <a:srgbClr val="2F383B">
                    <a:alpha val="972"/>
                  </a:srgbClr>
                </a:gs>
                <a:gs pos="57143">
                  <a:srgbClr val="2F383B">
                    <a:alpha val="540"/>
                  </a:srgbClr>
                </a:gs>
                <a:gs pos="71429">
                  <a:srgbClr val="2F383B">
                    <a:alpha val="253"/>
                  </a:srgbClr>
                </a:gs>
                <a:gs pos="85714">
                  <a:srgbClr val="2F383B">
                    <a:alpha val="100"/>
                  </a:srgbClr>
                </a:gs>
                <a:gs pos="100000">
                  <a:srgbClr val="2F383B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5433287">
              <a:off x="583309" y="3379604"/>
              <a:ext cx="539662" cy="531591"/>
            </a:xfrm>
            <a:prstGeom prst="ellipse">
              <a:avLst/>
            </a:prstGeom>
            <a:gradFill>
              <a:gsLst>
                <a:gs pos="0">
                  <a:srgbClr val="3A3C35">
                    <a:alpha val="2010"/>
                  </a:srgbClr>
                </a:gs>
                <a:gs pos="14286">
                  <a:srgbClr val="3A3C35">
                    <a:alpha val="1849"/>
                  </a:srgbClr>
                </a:gs>
                <a:gs pos="28571">
                  <a:srgbClr val="3A3C35">
                    <a:alpha val="1438"/>
                  </a:srgbClr>
                </a:gs>
                <a:gs pos="42857">
                  <a:srgbClr val="3A3C35">
                    <a:alpha val="946"/>
                  </a:srgbClr>
                </a:gs>
                <a:gs pos="57143">
                  <a:srgbClr val="3A3C35">
                    <a:alpha val="525"/>
                  </a:srgbClr>
                </a:gs>
                <a:gs pos="71429">
                  <a:srgbClr val="3A3C35">
                    <a:alpha val="246"/>
                  </a:srgbClr>
                </a:gs>
                <a:gs pos="85714">
                  <a:srgbClr val="3A3C35">
                    <a:alpha val="97"/>
                  </a:srgbClr>
                </a:gs>
                <a:gs pos="100000">
                  <a:srgbClr val="3A3C35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10740984">
              <a:off x="1163241" y="2885972"/>
              <a:ext cx="481034" cy="479356"/>
            </a:xfrm>
            <a:prstGeom prst="ellipse">
              <a:avLst/>
            </a:prstGeom>
            <a:gradFill>
              <a:gsLst>
                <a:gs pos="0">
                  <a:srgbClr val="434141">
                    <a:alpha val="1594"/>
                  </a:srgbClr>
                </a:gs>
                <a:gs pos="14286">
                  <a:srgbClr val="434141">
                    <a:alpha val="1466"/>
                  </a:srgbClr>
                </a:gs>
                <a:gs pos="28571">
                  <a:srgbClr val="434141">
                    <a:alpha val="1140"/>
                  </a:srgbClr>
                </a:gs>
                <a:gs pos="42857">
                  <a:srgbClr val="434141">
                    <a:alpha val="750"/>
                  </a:srgbClr>
                </a:gs>
                <a:gs pos="57143">
                  <a:srgbClr val="434141">
                    <a:alpha val="416"/>
                  </a:srgbClr>
                </a:gs>
                <a:gs pos="71429">
                  <a:srgbClr val="434141">
                    <a:alpha val="195"/>
                  </a:srgbClr>
                </a:gs>
                <a:gs pos="85714">
                  <a:srgbClr val="434141">
                    <a:alpha val="77"/>
                  </a:srgbClr>
                </a:gs>
                <a:gs pos="100000">
                  <a:srgbClr val="434141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4362445">
              <a:off x="2162650" y="3373491"/>
              <a:ext cx="639789" cy="445506"/>
            </a:xfrm>
            <a:prstGeom prst="ellipse">
              <a:avLst/>
            </a:prstGeom>
            <a:gradFill>
              <a:gsLst>
                <a:gs pos="0">
                  <a:srgbClr val="000000">
                    <a:alpha val="9458"/>
                  </a:srgbClr>
                </a:gs>
                <a:gs pos="14286">
                  <a:srgbClr val="000000">
                    <a:alpha val="8728"/>
                  </a:srgbClr>
                </a:gs>
                <a:gs pos="28571">
                  <a:srgbClr val="000000">
                    <a:alpha val="6845"/>
                  </a:srgbClr>
                </a:gs>
                <a:gs pos="42857">
                  <a:srgbClr val="000000">
                    <a:alpha val="4544"/>
                  </a:srgbClr>
                </a:gs>
                <a:gs pos="57143">
                  <a:srgbClr val="000000">
                    <a:alpha val="2544"/>
                  </a:srgbClr>
                </a:gs>
                <a:gs pos="71429">
                  <a:srgbClr val="000000">
                    <a:alpha val="1199"/>
                  </a:srgbClr>
                </a:gs>
                <a:gs pos="85714">
                  <a:srgbClr val="000000">
                    <a:alpha val="476"/>
                  </a:srgbClr>
                </a:gs>
                <a:gs pos="100000">
                  <a:srgbClr val="0000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10543099">
              <a:off x="1534638" y="3008955"/>
              <a:ext cx="504979" cy="491627"/>
            </a:xfrm>
            <a:prstGeom prst="ellipse">
              <a:avLst/>
            </a:prstGeom>
            <a:gradFill>
              <a:gsLst>
                <a:gs pos="0">
                  <a:srgbClr val="575757">
                    <a:alpha val="2554"/>
                  </a:srgbClr>
                </a:gs>
                <a:gs pos="14286">
                  <a:srgbClr val="575757">
                    <a:alpha val="2350"/>
                  </a:srgbClr>
                </a:gs>
                <a:gs pos="28571">
                  <a:srgbClr val="575757">
                    <a:alpha val="1830"/>
                  </a:srgbClr>
                </a:gs>
                <a:gs pos="42857">
                  <a:srgbClr val="575757">
                    <a:alpha val="1204"/>
                  </a:srgbClr>
                </a:gs>
                <a:gs pos="57143">
                  <a:srgbClr val="575757">
                    <a:alpha val="669"/>
                  </a:srgbClr>
                </a:gs>
                <a:gs pos="71429">
                  <a:srgbClr val="575757">
                    <a:alpha val="314"/>
                  </a:srgbClr>
                </a:gs>
                <a:gs pos="85714">
                  <a:srgbClr val="575757">
                    <a:alpha val="124"/>
                  </a:srgbClr>
                </a:gs>
                <a:gs pos="100000">
                  <a:srgbClr val="575757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4732580">
              <a:off x="980239" y="2065091"/>
              <a:ext cx="510455" cy="397082"/>
            </a:xfrm>
            <a:prstGeom prst="ellipse">
              <a:avLst/>
            </a:prstGeom>
            <a:gradFill>
              <a:gsLst>
                <a:gs pos="0">
                  <a:srgbClr val="202424">
                    <a:alpha val="6134"/>
                  </a:srgbClr>
                </a:gs>
                <a:gs pos="14286">
                  <a:srgbClr val="202424">
                    <a:alpha val="5652"/>
                  </a:srgbClr>
                </a:gs>
                <a:gs pos="28571">
                  <a:srgbClr val="202424">
                    <a:alpha val="4417"/>
                  </a:srgbClr>
                </a:gs>
                <a:gs pos="42857">
                  <a:srgbClr val="202424">
                    <a:alpha val="2920"/>
                  </a:srgbClr>
                </a:gs>
                <a:gs pos="57143">
                  <a:srgbClr val="202424">
                    <a:alpha val="1629"/>
                  </a:srgbClr>
                </a:gs>
                <a:gs pos="71429">
                  <a:srgbClr val="202424">
                    <a:alpha val="766"/>
                  </a:srgbClr>
                </a:gs>
                <a:gs pos="85714">
                  <a:srgbClr val="202424">
                    <a:alpha val="303"/>
                  </a:srgbClr>
                </a:gs>
                <a:gs pos="100000">
                  <a:srgbClr val="202424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10790747">
              <a:off x="731306" y="1385844"/>
              <a:ext cx="545124" cy="540722"/>
            </a:xfrm>
            <a:prstGeom prst="ellipse">
              <a:avLst/>
            </a:prstGeom>
            <a:gradFill>
              <a:gsLst>
                <a:gs pos="0">
                  <a:srgbClr val="363535">
                    <a:alpha val="1550"/>
                  </a:srgbClr>
                </a:gs>
                <a:gs pos="14286">
                  <a:srgbClr val="363535">
                    <a:alpha val="1425"/>
                  </a:srgbClr>
                </a:gs>
                <a:gs pos="28571">
                  <a:srgbClr val="363535">
                    <a:alpha val="1108"/>
                  </a:srgbClr>
                </a:gs>
                <a:gs pos="42857">
                  <a:srgbClr val="363535">
                    <a:alpha val="728"/>
                  </a:srgbClr>
                </a:gs>
                <a:gs pos="57143">
                  <a:srgbClr val="363535">
                    <a:alpha val="404"/>
                  </a:srgbClr>
                </a:gs>
                <a:gs pos="71429">
                  <a:srgbClr val="363535">
                    <a:alpha val="189"/>
                  </a:srgbClr>
                </a:gs>
                <a:gs pos="85714">
                  <a:srgbClr val="363535">
                    <a:alpha val="75"/>
                  </a:srgbClr>
                </a:gs>
                <a:gs pos="100000">
                  <a:srgbClr val="363535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5405724">
              <a:off x="323047" y="3054572"/>
              <a:ext cx="515901" cy="514621"/>
            </a:xfrm>
            <a:prstGeom prst="ellipse">
              <a:avLst/>
            </a:prstGeom>
            <a:gradFill>
              <a:gsLst>
                <a:gs pos="0">
                  <a:srgbClr val="545654">
                    <a:alpha val="3241"/>
                  </a:srgbClr>
                </a:gs>
                <a:gs pos="14286">
                  <a:srgbClr val="545654">
                    <a:alpha val="2982"/>
                  </a:srgbClr>
                </a:gs>
                <a:gs pos="28571">
                  <a:srgbClr val="545654">
                    <a:alpha val="2323"/>
                  </a:srgbClr>
                </a:gs>
                <a:gs pos="42857">
                  <a:srgbClr val="545654">
                    <a:alpha val="1530"/>
                  </a:srgbClr>
                </a:gs>
                <a:gs pos="57143">
                  <a:srgbClr val="545654">
                    <a:alpha val="851"/>
                  </a:srgbClr>
                </a:gs>
                <a:gs pos="71429">
                  <a:srgbClr val="545654">
                    <a:alpha val="399"/>
                  </a:srgbClr>
                </a:gs>
                <a:gs pos="85714">
                  <a:srgbClr val="545654">
                    <a:alpha val="158"/>
                  </a:srgbClr>
                </a:gs>
                <a:gs pos="100000">
                  <a:srgbClr val="545654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5398119">
              <a:off x="-270221" y="3313575"/>
              <a:ext cx="572279" cy="571816"/>
            </a:xfrm>
            <a:prstGeom prst="ellipse">
              <a:avLst/>
            </a:prstGeom>
            <a:gradFill>
              <a:gsLst>
                <a:gs pos="0">
                  <a:srgbClr val="515251">
                    <a:alpha val="1994"/>
                  </a:srgbClr>
                </a:gs>
                <a:gs pos="14286">
                  <a:srgbClr val="515251">
                    <a:alpha val="1834"/>
                  </a:srgbClr>
                </a:gs>
                <a:gs pos="28571">
                  <a:srgbClr val="515251">
                    <a:alpha val="1427"/>
                  </a:srgbClr>
                </a:gs>
                <a:gs pos="42857">
                  <a:srgbClr val="515251">
                    <a:alpha val="938"/>
                  </a:srgbClr>
                </a:gs>
                <a:gs pos="57143">
                  <a:srgbClr val="515251">
                    <a:alpha val="521"/>
                  </a:srgbClr>
                </a:gs>
                <a:gs pos="71429">
                  <a:srgbClr val="515251">
                    <a:alpha val="244"/>
                  </a:srgbClr>
                </a:gs>
                <a:gs pos="85714">
                  <a:srgbClr val="515251">
                    <a:alpha val="97"/>
                  </a:srgbClr>
                </a:gs>
                <a:gs pos="100000">
                  <a:srgbClr val="515251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5632707">
              <a:off x="835773" y="2692246"/>
              <a:ext cx="497022" cy="485036"/>
            </a:xfrm>
            <a:prstGeom prst="ellipse">
              <a:avLst/>
            </a:prstGeom>
            <a:gradFill>
              <a:gsLst>
                <a:gs pos="0">
                  <a:srgbClr val="5B5C5B">
                    <a:alpha val="4600"/>
                  </a:srgbClr>
                </a:gs>
                <a:gs pos="14286">
                  <a:srgbClr val="5B5C5B">
                    <a:alpha val="4236"/>
                  </a:srgbClr>
                </a:gs>
                <a:gs pos="28571">
                  <a:srgbClr val="5B5C5B">
                    <a:alpha val="3305"/>
                  </a:srgbClr>
                </a:gs>
                <a:gs pos="42857">
                  <a:srgbClr val="5B5C5B">
                    <a:alpha val="2180"/>
                  </a:srgbClr>
                </a:gs>
                <a:gs pos="57143">
                  <a:srgbClr val="5B5C5B">
                    <a:alpha val="1214"/>
                  </a:srgbClr>
                </a:gs>
                <a:gs pos="71429">
                  <a:srgbClr val="5B5C5B">
                    <a:alpha val="570"/>
                  </a:srgbClr>
                </a:gs>
                <a:gs pos="85714">
                  <a:srgbClr val="5B5C5B">
                    <a:alpha val="226"/>
                  </a:srgbClr>
                </a:gs>
                <a:gs pos="100000">
                  <a:srgbClr val="5B5C5B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5469359">
              <a:off x="1650432" y="2682694"/>
              <a:ext cx="482161" cy="478384"/>
            </a:xfrm>
            <a:prstGeom prst="ellipse">
              <a:avLst/>
            </a:prstGeom>
            <a:gradFill>
              <a:gsLst>
                <a:gs pos="0">
                  <a:srgbClr val="5D5C5A">
                    <a:alpha val="7039"/>
                  </a:srgbClr>
                </a:gs>
                <a:gs pos="14286">
                  <a:srgbClr val="5D5C5A">
                    <a:alpha val="6489"/>
                  </a:srgbClr>
                </a:gs>
                <a:gs pos="28571">
                  <a:srgbClr val="5D5C5A">
                    <a:alpha val="5076"/>
                  </a:srgbClr>
                </a:gs>
                <a:gs pos="42857">
                  <a:srgbClr val="5D5C5A">
                    <a:alpha val="3359"/>
                  </a:srgbClr>
                </a:gs>
                <a:gs pos="57143">
                  <a:srgbClr val="5D5C5A">
                    <a:alpha val="1875"/>
                  </a:srgbClr>
                </a:gs>
                <a:gs pos="71429">
                  <a:srgbClr val="5D5C5A">
                    <a:alpha val="882"/>
                  </a:srgbClr>
                </a:gs>
                <a:gs pos="85714">
                  <a:srgbClr val="5D5C5A">
                    <a:alpha val="350"/>
                  </a:srgbClr>
                </a:gs>
                <a:gs pos="100000">
                  <a:srgbClr val="5D5C5A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5447599">
              <a:off x="299512" y="1309092"/>
              <a:ext cx="521517" cy="466234"/>
            </a:xfrm>
            <a:prstGeom prst="ellipse">
              <a:avLst/>
            </a:prstGeom>
            <a:gradFill>
              <a:gsLst>
                <a:gs pos="0">
                  <a:srgbClr val="706F70">
                    <a:alpha val="1754"/>
                  </a:srgbClr>
                </a:gs>
                <a:gs pos="14286">
                  <a:srgbClr val="706F70">
                    <a:alpha val="1613"/>
                  </a:srgbClr>
                </a:gs>
                <a:gs pos="28571">
                  <a:srgbClr val="706F70">
                    <a:alpha val="1255"/>
                  </a:srgbClr>
                </a:gs>
                <a:gs pos="42857">
                  <a:srgbClr val="706F70">
                    <a:alpha val="825"/>
                  </a:srgbClr>
                </a:gs>
                <a:gs pos="57143">
                  <a:srgbClr val="706F70">
                    <a:alpha val="458"/>
                  </a:srgbClr>
                </a:gs>
                <a:gs pos="71429">
                  <a:srgbClr val="706F70">
                    <a:alpha val="215"/>
                  </a:srgbClr>
                </a:gs>
                <a:gs pos="85714">
                  <a:srgbClr val="706F70">
                    <a:alpha val="85"/>
                  </a:srgbClr>
                </a:gs>
                <a:gs pos="100000">
                  <a:srgbClr val="706F70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10756557">
              <a:off x="1843648" y="876780"/>
              <a:ext cx="506551" cy="503193"/>
            </a:xfrm>
            <a:prstGeom prst="ellipse">
              <a:avLst/>
            </a:prstGeom>
            <a:gradFill>
              <a:gsLst>
                <a:gs pos="0">
                  <a:srgbClr val="594845">
                    <a:alpha val="2270"/>
                  </a:srgbClr>
                </a:gs>
                <a:gs pos="14286">
                  <a:srgbClr val="594845">
                    <a:alpha val="2089"/>
                  </a:srgbClr>
                </a:gs>
                <a:gs pos="28571">
                  <a:srgbClr val="594845">
                    <a:alpha val="1626"/>
                  </a:srgbClr>
                </a:gs>
                <a:gs pos="42857">
                  <a:srgbClr val="594845">
                    <a:alpha val="1069"/>
                  </a:srgbClr>
                </a:gs>
                <a:gs pos="57143">
                  <a:srgbClr val="594845">
                    <a:alpha val="594"/>
                  </a:srgbClr>
                </a:gs>
                <a:gs pos="71429">
                  <a:srgbClr val="594845">
                    <a:alpha val="278"/>
                  </a:srgbClr>
                </a:gs>
                <a:gs pos="85714">
                  <a:srgbClr val="594845">
                    <a:alpha val="110"/>
                  </a:srgbClr>
                </a:gs>
                <a:gs pos="100000">
                  <a:srgbClr val="594845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-10499482">
              <a:off x="658905" y="3344431"/>
              <a:ext cx="514558" cy="510322"/>
            </a:xfrm>
            <a:prstGeom prst="ellipse">
              <a:avLst/>
            </a:prstGeom>
            <a:gradFill>
              <a:gsLst>
                <a:gs pos="0">
                  <a:srgbClr val="555654">
                    <a:alpha val="4442"/>
                  </a:srgbClr>
                </a:gs>
                <a:gs pos="14286">
                  <a:srgbClr val="555654">
                    <a:alpha val="4090"/>
                  </a:srgbClr>
                </a:gs>
                <a:gs pos="28571">
                  <a:srgbClr val="555654">
                    <a:alpha val="3190"/>
                  </a:srgbClr>
                </a:gs>
                <a:gs pos="42857">
                  <a:srgbClr val="555654">
                    <a:alpha val="2104"/>
                  </a:srgbClr>
                </a:gs>
                <a:gs pos="57143">
                  <a:srgbClr val="555654">
                    <a:alpha val="1172"/>
                  </a:srgbClr>
                </a:gs>
                <a:gs pos="71429">
                  <a:srgbClr val="555654">
                    <a:alpha val="550"/>
                  </a:srgbClr>
                </a:gs>
                <a:gs pos="85714">
                  <a:srgbClr val="555654">
                    <a:alpha val="218"/>
                  </a:srgbClr>
                </a:gs>
                <a:gs pos="100000">
                  <a:srgbClr val="555654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10491921">
              <a:off x="218240" y="1083413"/>
              <a:ext cx="475020" cy="441731"/>
            </a:xfrm>
            <a:prstGeom prst="ellipse">
              <a:avLst/>
            </a:prstGeom>
            <a:gradFill>
              <a:gsLst>
                <a:gs pos="0">
                  <a:srgbClr val="7E7D77">
                    <a:alpha val="4625"/>
                  </a:srgbClr>
                </a:gs>
                <a:gs pos="14286">
                  <a:srgbClr val="7E7D77">
                    <a:alpha val="4259"/>
                  </a:srgbClr>
                </a:gs>
                <a:gs pos="28571">
                  <a:srgbClr val="7E7D77">
                    <a:alpha val="3323"/>
                  </a:srgbClr>
                </a:gs>
                <a:gs pos="42857">
                  <a:srgbClr val="7E7D77">
                    <a:alpha val="2192"/>
                  </a:srgbClr>
                </a:gs>
                <a:gs pos="57143">
                  <a:srgbClr val="7E7D77">
                    <a:alpha val="1221"/>
                  </a:srgbClr>
                </a:gs>
                <a:gs pos="71429">
                  <a:srgbClr val="7E7D77">
                    <a:alpha val="573"/>
                  </a:srgbClr>
                </a:gs>
                <a:gs pos="85714">
                  <a:srgbClr val="7E7D77">
                    <a:alpha val="227"/>
                  </a:srgbClr>
                </a:gs>
                <a:gs pos="100000">
                  <a:srgbClr val="7E7D77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6456041">
              <a:off x="474804" y="2018710"/>
              <a:ext cx="559406" cy="535218"/>
            </a:xfrm>
            <a:prstGeom prst="ellipse">
              <a:avLst/>
            </a:prstGeom>
            <a:gradFill>
              <a:gsLst>
                <a:gs pos="0">
                  <a:srgbClr val="646363">
                    <a:alpha val="5153"/>
                  </a:srgbClr>
                </a:gs>
                <a:gs pos="14286">
                  <a:srgbClr val="646363">
                    <a:alpha val="4746"/>
                  </a:srgbClr>
                </a:gs>
                <a:gs pos="28571">
                  <a:srgbClr val="646363">
                    <a:alpha val="3705"/>
                  </a:srgbClr>
                </a:gs>
                <a:gs pos="42857">
                  <a:srgbClr val="646363">
                    <a:alpha val="2446"/>
                  </a:srgbClr>
                </a:gs>
                <a:gs pos="57143">
                  <a:srgbClr val="646363">
                    <a:alpha val="1363"/>
                  </a:srgbClr>
                </a:gs>
                <a:gs pos="71429">
                  <a:srgbClr val="646363">
                    <a:alpha val="640"/>
                  </a:srgbClr>
                </a:gs>
                <a:gs pos="85714">
                  <a:srgbClr val="646363">
                    <a:alpha val="254"/>
                  </a:srgbClr>
                </a:gs>
                <a:gs pos="100000">
                  <a:srgbClr val="646363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5394522">
              <a:off x="352202" y="616966"/>
              <a:ext cx="493728" cy="489789"/>
            </a:xfrm>
            <a:prstGeom prst="ellipse">
              <a:avLst/>
            </a:prstGeom>
            <a:gradFill>
              <a:gsLst>
                <a:gs pos="0">
                  <a:srgbClr val="525252">
                    <a:alpha val="2994"/>
                  </a:srgbClr>
                </a:gs>
                <a:gs pos="14286">
                  <a:srgbClr val="525252">
                    <a:alpha val="2755"/>
                  </a:srgbClr>
                </a:gs>
                <a:gs pos="28571">
                  <a:srgbClr val="525252">
                    <a:alpha val="2146"/>
                  </a:srgbClr>
                </a:gs>
                <a:gs pos="42857">
                  <a:srgbClr val="525252">
                    <a:alpha val="1413"/>
                  </a:srgbClr>
                </a:gs>
                <a:gs pos="57143">
                  <a:srgbClr val="525252">
                    <a:alpha val="785"/>
                  </a:srgbClr>
                </a:gs>
                <a:gs pos="71429">
                  <a:srgbClr val="525252">
                    <a:alpha val="368"/>
                  </a:srgbClr>
                </a:gs>
                <a:gs pos="85714">
                  <a:srgbClr val="525252">
                    <a:alpha val="146"/>
                  </a:srgbClr>
                </a:gs>
                <a:gs pos="100000">
                  <a:srgbClr val="525252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10760300">
              <a:off x="2287471" y="3034010"/>
              <a:ext cx="527227" cy="525863"/>
            </a:xfrm>
            <a:prstGeom prst="ellipse">
              <a:avLst/>
            </a:prstGeom>
            <a:gradFill>
              <a:gsLst>
                <a:gs pos="0">
                  <a:srgbClr val="51514C">
                    <a:alpha val="1649"/>
                  </a:srgbClr>
                </a:gs>
                <a:gs pos="14286">
                  <a:srgbClr val="51514C">
                    <a:alpha val="1517"/>
                  </a:srgbClr>
                </a:gs>
                <a:gs pos="28571">
                  <a:srgbClr val="51514C">
                    <a:alpha val="1180"/>
                  </a:srgbClr>
                </a:gs>
                <a:gs pos="42857">
                  <a:srgbClr val="51514C">
                    <a:alpha val="775"/>
                  </a:srgbClr>
                </a:gs>
                <a:gs pos="57143">
                  <a:srgbClr val="51514C">
                    <a:alpha val="430"/>
                  </a:srgbClr>
                </a:gs>
                <a:gs pos="71429">
                  <a:srgbClr val="51514C">
                    <a:alpha val="202"/>
                  </a:srgbClr>
                </a:gs>
                <a:gs pos="85714">
                  <a:srgbClr val="51514C">
                    <a:alpha val="80"/>
                  </a:srgbClr>
                </a:gs>
                <a:gs pos="100000">
                  <a:srgbClr val="51514C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5559093">
              <a:off x="-222299" y="645174"/>
              <a:ext cx="444597" cy="391053"/>
            </a:xfrm>
            <a:prstGeom prst="ellipse">
              <a:avLst/>
            </a:prstGeom>
            <a:gradFill>
              <a:gsLst>
                <a:gs pos="0">
                  <a:srgbClr val="272020">
                    <a:alpha val="6922"/>
                  </a:srgbClr>
                </a:gs>
                <a:gs pos="14286">
                  <a:srgbClr val="272020">
                    <a:alpha val="6380"/>
                  </a:srgbClr>
                </a:gs>
                <a:gs pos="28571">
                  <a:srgbClr val="272020">
                    <a:alpha val="4990"/>
                  </a:srgbClr>
                </a:gs>
                <a:gs pos="42857">
                  <a:srgbClr val="272020">
                    <a:alpha val="3302"/>
                  </a:srgbClr>
                </a:gs>
                <a:gs pos="57143">
                  <a:srgbClr val="272020">
                    <a:alpha val="1843"/>
                  </a:srgbClr>
                </a:gs>
                <a:gs pos="71429">
                  <a:srgbClr val="272020">
                    <a:alpha val="867"/>
                  </a:srgbClr>
                </a:gs>
                <a:gs pos="85714">
                  <a:srgbClr val="272020">
                    <a:alpha val="344"/>
                  </a:srgbClr>
                </a:gs>
                <a:gs pos="100000">
                  <a:srgbClr val="272020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7092237">
              <a:off x="2426353" y="2241885"/>
              <a:ext cx="500650" cy="92384"/>
            </a:xfrm>
            <a:prstGeom prst="ellipse">
              <a:avLst/>
            </a:prstGeom>
            <a:gradFill>
              <a:gsLst>
                <a:gs pos="0">
                  <a:srgbClr val="000000">
                    <a:alpha val="32950"/>
                  </a:srgbClr>
                </a:gs>
                <a:gs pos="14286">
                  <a:srgbClr val="000000">
                    <a:alpha val="30747"/>
                  </a:srgbClr>
                </a:gs>
                <a:gs pos="28571">
                  <a:srgbClr val="000000">
                    <a:alpha val="24819"/>
                  </a:srgbClr>
                </a:gs>
                <a:gs pos="42857">
                  <a:srgbClr val="000000">
                    <a:alpha val="17065"/>
                  </a:srgbClr>
                </a:gs>
                <a:gs pos="57143">
                  <a:srgbClr val="000000">
                    <a:alpha val="9849"/>
                  </a:srgbClr>
                </a:gs>
                <a:gs pos="71429">
                  <a:srgbClr val="000000">
                    <a:alpha val="4737"/>
                  </a:srgbClr>
                </a:gs>
                <a:gs pos="85714">
                  <a:srgbClr val="000000">
                    <a:alpha val="1901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10078168">
              <a:off x="1754686" y="633170"/>
              <a:ext cx="518001" cy="498989"/>
            </a:xfrm>
            <a:prstGeom prst="ellipse">
              <a:avLst/>
            </a:prstGeom>
            <a:gradFill>
              <a:gsLst>
                <a:gs pos="0">
                  <a:srgbClr val="00252F">
                    <a:alpha val="1257"/>
                  </a:srgbClr>
                </a:gs>
                <a:gs pos="14286">
                  <a:srgbClr val="00252F">
                    <a:alpha val="1156"/>
                  </a:srgbClr>
                </a:gs>
                <a:gs pos="28571">
                  <a:srgbClr val="00252F">
                    <a:alpha val="899"/>
                  </a:srgbClr>
                </a:gs>
                <a:gs pos="42857">
                  <a:srgbClr val="00252F">
                    <a:alpha val="590"/>
                  </a:srgbClr>
                </a:gs>
                <a:gs pos="57143">
                  <a:srgbClr val="00252F">
                    <a:alpha val="328"/>
                  </a:srgbClr>
                </a:gs>
                <a:gs pos="71429">
                  <a:srgbClr val="00252F">
                    <a:alpha val="153"/>
                  </a:srgbClr>
                </a:gs>
                <a:gs pos="85714">
                  <a:srgbClr val="00252F">
                    <a:alpha val="61"/>
                  </a:srgbClr>
                </a:gs>
                <a:gs pos="100000">
                  <a:srgbClr val="00252F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5401885">
              <a:off x="2095728" y="2681736"/>
              <a:ext cx="551640" cy="549918"/>
            </a:xfrm>
            <a:prstGeom prst="ellipse">
              <a:avLst/>
            </a:prstGeom>
            <a:gradFill>
              <a:gsLst>
                <a:gs pos="0">
                  <a:srgbClr val="545453">
                    <a:alpha val="1780"/>
                  </a:srgbClr>
                </a:gs>
                <a:gs pos="14286">
                  <a:srgbClr val="545453">
                    <a:alpha val="1637"/>
                  </a:srgbClr>
                </a:gs>
                <a:gs pos="28571">
                  <a:srgbClr val="545453">
                    <a:alpha val="1273"/>
                  </a:srgbClr>
                </a:gs>
                <a:gs pos="42857">
                  <a:srgbClr val="545453">
                    <a:alpha val="837"/>
                  </a:srgbClr>
                </a:gs>
                <a:gs pos="57143">
                  <a:srgbClr val="545453">
                    <a:alpha val="465"/>
                  </a:srgbClr>
                </a:gs>
                <a:gs pos="71429">
                  <a:srgbClr val="545453">
                    <a:alpha val="218"/>
                  </a:srgbClr>
                </a:gs>
                <a:gs pos="85714">
                  <a:srgbClr val="545453">
                    <a:alpha val="86"/>
                  </a:srgbClr>
                </a:gs>
                <a:gs pos="100000">
                  <a:srgbClr val="545453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5381167">
              <a:off x="41625" y="33856"/>
              <a:ext cx="521006" cy="519603"/>
            </a:xfrm>
            <a:prstGeom prst="ellipse">
              <a:avLst/>
            </a:prstGeom>
            <a:gradFill>
              <a:gsLst>
                <a:gs pos="0">
                  <a:srgbClr val="353738">
                    <a:alpha val="1605"/>
                  </a:srgbClr>
                </a:gs>
                <a:gs pos="14286">
                  <a:srgbClr val="353738">
                    <a:alpha val="1476"/>
                  </a:srgbClr>
                </a:gs>
                <a:gs pos="28571">
                  <a:srgbClr val="353738">
                    <a:alpha val="1148"/>
                  </a:srgbClr>
                </a:gs>
                <a:gs pos="42857">
                  <a:srgbClr val="353738">
                    <a:alpha val="754"/>
                  </a:srgbClr>
                </a:gs>
                <a:gs pos="57143">
                  <a:srgbClr val="353738">
                    <a:alpha val="419"/>
                  </a:srgbClr>
                </a:gs>
                <a:gs pos="71429">
                  <a:srgbClr val="353738">
                    <a:alpha val="196"/>
                  </a:srgbClr>
                </a:gs>
                <a:gs pos="85714">
                  <a:srgbClr val="353738">
                    <a:alpha val="78"/>
                  </a:srgbClr>
                </a:gs>
                <a:gs pos="100000">
                  <a:srgbClr val="353738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4168149">
              <a:off x="2276966" y="851990"/>
              <a:ext cx="454113" cy="425573"/>
            </a:xfrm>
            <a:prstGeom prst="ellipse">
              <a:avLst/>
            </a:prstGeom>
            <a:gradFill>
              <a:gsLst>
                <a:gs pos="0">
                  <a:srgbClr val="1D1C23">
                    <a:alpha val="8557"/>
                  </a:srgbClr>
                </a:gs>
                <a:gs pos="14286">
                  <a:srgbClr val="1D1C23">
                    <a:alpha val="7893"/>
                  </a:srgbClr>
                </a:gs>
                <a:gs pos="28571">
                  <a:srgbClr val="1D1C23">
                    <a:alpha val="6184"/>
                  </a:srgbClr>
                </a:gs>
                <a:gs pos="42857">
                  <a:srgbClr val="1D1C23">
                    <a:alpha val="4101"/>
                  </a:srgbClr>
                </a:gs>
                <a:gs pos="57143">
                  <a:srgbClr val="1D1C23">
                    <a:alpha val="2294"/>
                  </a:srgbClr>
                </a:gs>
                <a:gs pos="71429">
                  <a:srgbClr val="1D1C23">
                    <a:alpha val="1080"/>
                  </a:srgbClr>
                </a:gs>
                <a:gs pos="85714">
                  <a:srgbClr val="1D1C23">
                    <a:alpha val="429"/>
                  </a:srgbClr>
                </a:gs>
                <a:gs pos="100000">
                  <a:srgbClr val="1D1C23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10795815">
              <a:off x="-220003" y="2803037"/>
              <a:ext cx="468494" cy="425156"/>
            </a:xfrm>
            <a:prstGeom prst="ellipse">
              <a:avLst/>
            </a:prstGeom>
            <a:gradFill>
              <a:gsLst>
                <a:gs pos="0">
                  <a:srgbClr val="000000">
                    <a:alpha val="8598"/>
                  </a:srgbClr>
                </a:gs>
                <a:gs pos="14286">
                  <a:srgbClr val="000000">
                    <a:alpha val="7931"/>
                  </a:srgbClr>
                </a:gs>
                <a:gs pos="28571">
                  <a:srgbClr val="000000">
                    <a:alpha val="6214"/>
                  </a:srgbClr>
                </a:gs>
                <a:gs pos="42857">
                  <a:srgbClr val="000000">
                    <a:alpha val="4121"/>
                  </a:srgbClr>
                </a:gs>
                <a:gs pos="57143">
                  <a:srgbClr val="000000">
                    <a:alpha val="2305"/>
                  </a:srgbClr>
                </a:gs>
                <a:gs pos="71429">
                  <a:srgbClr val="000000">
                    <a:alpha val="1086"/>
                  </a:srgbClr>
                </a:gs>
                <a:gs pos="85714">
                  <a:srgbClr val="000000">
                    <a:alpha val="431"/>
                  </a:srgbClr>
                </a:gs>
                <a:gs pos="100000">
                  <a:srgbClr val="000000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-10727410">
              <a:off x="1352693" y="719864"/>
              <a:ext cx="447413" cy="445158"/>
            </a:xfrm>
            <a:prstGeom prst="ellipse">
              <a:avLst/>
            </a:prstGeom>
            <a:gradFill>
              <a:gsLst>
                <a:gs pos="0">
                  <a:srgbClr val="5C5D5D">
                    <a:alpha val="4106"/>
                  </a:srgbClr>
                </a:gs>
                <a:gs pos="14286">
                  <a:srgbClr val="5C5D5D">
                    <a:alpha val="3781"/>
                  </a:srgbClr>
                </a:gs>
                <a:gs pos="28571">
                  <a:srgbClr val="5C5D5D">
                    <a:alpha val="2948"/>
                  </a:srgbClr>
                </a:gs>
                <a:gs pos="42857">
                  <a:srgbClr val="5C5D5D">
                    <a:alpha val="1944"/>
                  </a:srgbClr>
                </a:gs>
                <a:gs pos="57143">
                  <a:srgbClr val="5C5D5D">
                    <a:alpha val="1082"/>
                  </a:srgbClr>
                </a:gs>
                <a:gs pos="71429">
                  <a:srgbClr val="5C5D5D">
                    <a:alpha val="508"/>
                  </a:srgbClr>
                </a:gs>
                <a:gs pos="85714">
                  <a:srgbClr val="5C5D5D">
                    <a:alpha val="201"/>
                  </a:srgbClr>
                </a:gs>
                <a:gs pos="100000">
                  <a:srgbClr val="5C5D5D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-9683218">
              <a:off x="2479932" y="2315855"/>
              <a:ext cx="397132" cy="1715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8277413">
              <a:off x="1803272" y="1741318"/>
              <a:ext cx="498062" cy="985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4038337">
              <a:off x="1095923" y="2014104"/>
              <a:ext cx="529943" cy="408569"/>
            </a:xfrm>
            <a:prstGeom prst="ellipse">
              <a:avLst/>
            </a:prstGeom>
            <a:gradFill>
              <a:gsLst>
                <a:gs pos="0">
                  <a:srgbClr val="7B7C7B">
                    <a:alpha val="11162"/>
                  </a:srgbClr>
                </a:gs>
                <a:gs pos="14286">
                  <a:srgbClr val="7B7C7B">
                    <a:alpha val="10308"/>
                  </a:srgbClr>
                </a:gs>
                <a:gs pos="28571">
                  <a:srgbClr val="7B7C7B">
                    <a:alpha val="8100"/>
                  </a:srgbClr>
                </a:gs>
                <a:gs pos="42857">
                  <a:srgbClr val="7B7C7B">
                    <a:alpha val="5390"/>
                  </a:srgbClr>
                </a:gs>
                <a:gs pos="57143">
                  <a:srgbClr val="7B7C7B">
                    <a:alpha val="3023"/>
                  </a:srgbClr>
                </a:gs>
                <a:gs pos="71429">
                  <a:srgbClr val="7B7C7B">
                    <a:alpha val="1427"/>
                  </a:srgbClr>
                </a:gs>
                <a:gs pos="85714">
                  <a:srgbClr val="7B7C7B">
                    <a:alpha val="567"/>
                  </a:srgbClr>
                </a:gs>
                <a:gs pos="100000">
                  <a:srgbClr val="7B7C7B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10096164">
              <a:off x="2237960" y="1531679"/>
              <a:ext cx="435083" cy="251493"/>
            </a:xfrm>
            <a:prstGeom prst="ellipse">
              <a:avLst/>
            </a:prstGeom>
            <a:gradFill>
              <a:gsLst>
                <a:gs pos="0">
                  <a:srgbClr val="000000">
                    <a:alpha val="20030"/>
                  </a:srgbClr>
                </a:gs>
                <a:gs pos="14286">
                  <a:srgbClr val="000000">
                    <a:alpha val="18571"/>
                  </a:srgbClr>
                </a:gs>
                <a:gs pos="28571">
                  <a:srgbClr val="000000">
                    <a:alpha val="14744"/>
                  </a:srgbClr>
                </a:gs>
                <a:gs pos="42857">
                  <a:srgbClr val="000000">
                    <a:alpha val="9934"/>
                  </a:srgbClr>
                </a:gs>
                <a:gs pos="57143">
                  <a:srgbClr val="000000">
                    <a:alpha val="5633"/>
                  </a:srgbClr>
                </a:gs>
                <a:gs pos="71429">
                  <a:srgbClr val="000000">
                    <a:alpha val="2677"/>
                  </a:srgbClr>
                </a:gs>
                <a:gs pos="85714">
                  <a:srgbClr val="000000">
                    <a:alpha val="1067"/>
                  </a:srgbClr>
                </a:gs>
                <a:gs pos="100000">
                  <a:srgbClr val="00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7589658">
              <a:off x="2427681" y="3351008"/>
              <a:ext cx="459572" cy="414160"/>
            </a:xfrm>
            <a:prstGeom prst="ellipse">
              <a:avLst/>
            </a:prstGeom>
            <a:gradFill>
              <a:gsLst>
                <a:gs pos="0">
                  <a:srgbClr val="858786">
                    <a:alpha val="10362"/>
                  </a:srgbClr>
                </a:gs>
                <a:gs pos="14286">
                  <a:srgbClr val="858786">
                    <a:alpha val="9565"/>
                  </a:srgbClr>
                </a:gs>
                <a:gs pos="28571">
                  <a:srgbClr val="858786">
                    <a:alpha val="7510"/>
                  </a:srgbClr>
                </a:gs>
                <a:gs pos="42857">
                  <a:srgbClr val="858786">
                    <a:alpha val="4992"/>
                  </a:srgbClr>
                </a:gs>
                <a:gs pos="57143">
                  <a:srgbClr val="858786">
                    <a:alpha val="2797"/>
                  </a:srgbClr>
                </a:gs>
                <a:gs pos="71429">
                  <a:srgbClr val="858786">
                    <a:alpha val="1319"/>
                  </a:srgbClr>
                </a:gs>
                <a:gs pos="85714">
                  <a:srgbClr val="858786">
                    <a:alpha val="524"/>
                  </a:srgbClr>
                </a:gs>
                <a:gs pos="100000">
                  <a:srgbClr val="858786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8995045">
              <a:off x="2664571" y="3374688"/>
              <a:ext cx="584694" cy="374288"/>
            </a:xfrm>
            <a:prstGeom prst="ellipse">
              <a:avLst/>
            </a:prstGeom>
            <a:gradFill>
              <a:gsLst>
                <a:gs pos="0">
                  <a:srgbClr val="8D8C8D">
                    <a:alpha val="24781"/>
                  </a:srgbClr>
                </a:gs>
                <a:gs pos="14286">
                  <a:srgbClr val="8D8C8D">
                    <a:alpha val="23029"/>
                  </a:srgbClr>
                </a:gs>
                <a:gs pos="28571">
                  <a:srgbClr val="8D8C8D">
                    <a:alpha val="18391"/>
                  </a:srgbClr>
                </a:gs>
                <a:gs pos="42857">
                  <a:srgbClr val="8D8C8D">
                    <a:alpha val="12480"/>
                  </a:srgbClr>
                </a:gs>
                <a:gs pos="57143">
                  <a:srgbClr val="8D8C8D">
                    <a:alpha val="7120"/>
                  </a:srgbClr>
                </a:gs>
                <a:gs pos="71429">
                  <a:srgbClr val="8D8C8D">
                    <a:alpha val="3398"/>
                  </a:srgbClr>
                </a:gs>
                <a:gs pos="85714">
                  <a:srgbClr val="8D8C8D">
                    <a:alpha val="1358"/>
                  </a:srgbClr>
                </a:gs>
                <a:gs pos="100000">
                  <a:srgbClr val="8D8C8D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10798782">
              <a:off x="948993" y="881556"/>
              <a:ext cx="465898" cy="463095"/>
            </a:xfrm>
            <a:prstGeom prst="ellipse">
              <a:avLst/>
            </a:prstGeom>
            <a:gradFill>
              <a:gsLst>
                <a:gs pos="0">
                  <a:srgbClr val="434244">
                    <a:alpha val="1247"/>
                  </a:srgbClr>
                </a:gs>
                <a:gs pos="14286">
                  <a:srgbClr val="434244">
                    <a:alpha val="1147"/>
                  </a:srgbClr>
                </a:gs>
                <a:gs pos="28571">
                  <a:srgbClr val="434244">
                    <a:alpha val="892"/>
                  </a:srgbClr>
                </a:gs>
                <a:gs pos="42857">
                  <a:srgbClr val="434244">
                    <a:alpha val="586"/>
                  </a:srgbClr>
                </a:gs>
                <a:gs pos="57143">
                  <a:srgbClr val="434244">
                    <a:alpha val="325"/>
                  </a:srgbClr>
                </a:gs>
                <a:gs pos="71429">
                  <a:srgbClr val="434244">
                    <a:alpha val="152"/>
                  </a:srgbClr>
                </a:gs>
                <a:gs pos="85714">
                  <a:srgbClr val="434244">
                    <a:alpha val="60"/>
                  </a:srgbClr>
                </a:gs>
                <a:gs pos="100000">
                  <a:srgbClr val="434244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-10784159">
              <a:off x="252587" y="2778146"/>
              <a:ext cx="507772" cy="507704"/>
            </a:xfrm>
            <a:prstGeom prst="ellipse">
              <a:avLst/>
            </a:prstGeom>
            <a:gradFill>
              <a:gsLst>
                <a:gs pos="0">
                  <a:srgbClr val="393A38">
                    <a:alpha val="2254"/>
                  </a:srgbClr>
                </a:gs>
                <a:gs pos="14286">
                  <a:srgbClr val="393A38">
                    <a:alpha val="2073"/>
                  </a:srgbClr>
                </a:gs>
                <a:gs pos="28571">
                  <a:srgbClr val="393A38">
                    <a:alpha val="1614"/>
                  </a:srgbClr>
                </a:gs>
                <a:gs pos="42857">
                  <a:srgbClr val="393A38">
                    <a:alpha val="1061"/>
                  </a:srgbClr>
                </a:gs>
                <a:gs pos="57143">
                  <a:srgbClr val="393A38">
                    <a:alpha val="589"/>
                  </a:srgbClr>
                </a:gs>
                <a:gs pos="71429">
                  <a:srgbClr val="393A38">
                    <a:alpha val="276"/>
                  </a:srgbClr>
                </a:gs>
                <a:gs pos="85714">
                  <a:srgbClr val="393A38">
                    <a:alpha val="109"/>
                  </a:srgbClr>
                </a:gs>
                <a:gs pos="100000">
                  <a:srgbClr val="393A38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5340882">
              <a:off x="-255312" y="286155"/>
              <a:ext cx="517283" cy="517139"/>
            </a:xfrm>
            <a:prstGeom prst="ellipse">
              <a:avLst/>
            </a:prstGeom>
            <a:gradFill>
              <a:gsLst>
                <a:gs pos="0">
                  <a:srgbClr val="626060">
                    <a:alpha val="2477"/>
                  </a:srgbClr>
                </a:gs>
                <a:gs pos="14286">
                  <a:srgbClr val="626060">
                    <a:alpha val="2279"/>
                  </a:srgbClr>
                </a:gs>
                <a:gs pos="28571">
                  <a:srgbClr val="626060">
                    <a:alpha val="1774"/>
                  </a:srgbClr>
                </a:gs>
                <a:gs pos="42857">
                  <a:srgbClr val="626060">
                    <a:alpha val="1167"/>
                  </a:srgbClr>
                </a:gs>
                <a:gs pos="57143">
                  <a:srgbClr val="626060">
                    <a:alpha val="648"/>
                  </a:srgbClr>
                </a:gs>
                <a:gs pos="71429">
                  <a:srgbClr val="626060">
                    <a:alpha val="304"/>
                  </a:srgbClr>
                </a:gs>
                <a:gs pos="85714">
                  <a:srgbClr val="626060">
                    <a:alpha val="120"/>
                  </a:srgbClr>
                </a:gs>
                <a:gs pos="100000">
                  <a:srgbClr val="62606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5422480">
              <a:off x="2331334" y="3005808"/>
              <a:ext cx="521398" cy="521283"/>
            </a:xfrm>
            <a:prstGeom prst="ellipse">
              <a:avLst/>
            </a:prstGeom>
            <a:gradFill>
              <a:gsLst>
                <a:gs pos="0">
                  <a:srgbClr val="525450">
                    <a:alpha val="2555"/>
                  </a:srgbClr>
                </a:gs>
                <a:gs pos="14286">
                  <a:srgbClr val="525450">
                    <a:alpha val="2350"/>
                  </a:srgbClr>
                </a:gs>
                <a:gs pos="28571">
                  <a:srgbClr val="525450">
                    <a:alpha val="1830"/>
                  </a:srgbClr>
                </a:gs>
                <a:gs pos="42857">
                  <a:srgbClr val="525450">
                    <a:alpha val="1204"/>
                  </a:srgbClr>
                </a:gs>
                <a:gs pos="57143">
                  <a:srgbClr val="525450">
                    <a:alpha val="669"/>
                  </a:srgbClr>
                </a:gs>
                <a:gs pos="71429">
                  <a:srgbClr val="525450">
                    <a:alpha val="314"/>
                  </a:srgbClr>
                </a:gs>
                <a:gs pos="85714">
                  <a:srgbClr val="525450">
                    <a:alpha val="124"/>
                  </a:srgbClr>
                </a:gs>
                <a:gs pos="100000">
                  <a:srgbClr val="525450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10242190">
              <a:off x="148566" y="905487"/>
              <a:ext cx="555903" cy="546095"/>
            </a:xfrm>
            <a:prstGeom prst="ellipse">
              <a:avLst/>
            </a:prstGeom>
            <a:gradFill>
              <a:gsLst>
                <a:gs pos="0">
                  <a:srgbClr val="1D2242">
                    <a:alpha val="1941"/>
                  </a:srgbClr>
                </a:gs>
                <a:gs pos="14286">
                  <a:srgbClr val="1D2242">
                    <a:alpha val="1785"/>
                  </a:srgbClr>
                </a:gs>
                <a:gs pos="28571">
                  <a:srgbClr val="1D2242">
                    <a:alpha val="1389"/>
                  </a:srgbClr>
                </a:gs>
                <a:gs pos="42857">
                  <a:srgbClr val="1D2242">
                    <a:alpha val="913"/>
                  </a:srgbClr>
                </a:gs>
                <a:gs pos="57143">
                  <a:srgbClr val="1D2242">
                    <a:alpha val="507"/>
                  </a:srgbClr>
                </a:gs>
                <a:gs pos="71429">
                  <a:srgbClr val="1D2242">
                    <a:alpha val="238"/>
                  </a:srgbClr>
                </a:gs>
                <a:gs pos="85714">
                  <a:srgbClr val="1D2242">
                    <a:alpha val="94"/>
                  </a:srgbClr>
                </a:gs>
                <a:gs pos="100000">
                  <a:srgbClr val="1D2242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9900741">
              <a:off x="2100444" y="-263468"/>
              <a:ext cx="546766" cy="527755"/>
            </a:xfrm>
            <a:prstGeom prst="ellipse">
              <a:avLst/>
            </a:prstGeom>
            <a:gradFill>
              <a:gsLst>
                <a:gs pos="0">
                  <a:srgbClr val="5D5F5F">
                    <a:alpha val="5151"/>
                  </a:srgbClr>
                </a:gs>
                <a:gs pos="14286">
                  <a:srgbClr val="5D5F5F">
                    <a:alpha val="4745"/>
                  </a:srgbClr>
                </a:gs>
                <a:gs pos="28571">
                  <a:srgbClr val="5D5F5F">
                    <a:alpha val="3704"/>
                  </a:srgbClr>
                </a:gs>
                <a:gs pos="42857">
                  <a:srgbClr val="5D5F5F">
                    <a:alpha val="2445"/>
                  </a:srgbClr>
                </a:gs>
                <a:gs pos="57143">
                  <a:srgbClr val="5D5F5F">
                    <a:alpha val="1362"/>
                  </a:srgbClr>
                </a:gs>
                <a:gs pos="71429">
                  <a:srgbClr val="5D5F5F">
                    <a:alpha val="640"/>
                  </a:srgbClr>
                </a:gs>
                <a:gs pos="85714">
                  <a:srgbClr val="5D5F5F">
                    <a:alpha val="254"/>
                  </a:srgbClr>
                </a:gs>
                <a:gs pos="100000">
                  <a:srgbClr val="5D5F5F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6456032">
              <a:off x="2519725" y="2121496"/>
              <a:ext cx="448633" cy="83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3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4620992">
              <a:off x="1424524" y="603595"/>
              <a:ext cx="434955" cy="347318"/>
            </a:xfrm>
            <a:prstGeom prst="ellipse">
              <a:avLst/>
            </a:prstGeom>
            <a:gradFill>
              <a:gsLst>
                <a:gs pos="0">
                  <a:srgbClr val="919091">
                    <a:alpha val="18385"/>
                  </a:srgbClr>
                </a:gs>
                <a:gs pos="14286">
                  <a:srgbClr val="919091">
                    <a:alpha val="17033"/>
                  </a:srgbClr>
                </a:gs>
                <a:gs pos="28571">
                  <a:srgbClr val="919091">
                    <a:alpha val="13496"/>
                  </a:srgbClr>
                </a:gs>
                <a:gs pos="42857">
                  <a:srgbClr val="919091">
                    <a:alpha val="9072"/>
                  </a:srgbClr>
                </a:gs>
                <a:gs pos="57143">
                  <a:srgbClr val="919091">
                    <a:alpha val="5133"/>
                  </a:srgbClr>
                </a:gs>
                <a:gs pos="71429">
                  <a:srgbClr val="919091">
                    <a:alpha val="2436"/>
                  </a:srgbClr>
                </a:gs>
                <a:gs pos="85714">
                  <a:srgbClr val="919091">
                    <a:alpha val="971"/>
                  </a:srgbClr>
                </a:gs>
                <a:gs pos="100000">
                  <a:srgbClr val="919091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-10468895">
              <a:off x="1960411" y="65993"/>
              <a:ext cx="449437" cy="430443"/>
            </a:xfrm>
            <a:prstGeom prst="ellipse">
              <a:avLst/>
            </a:prstGeom>
            <a:gradFill>
              <a:gsLst>
                <a:gs pos="0">
                  <a:srgbClr val="5B5B5B">
                    <a:alpha val="3962"/>
                  </a:srgbClr>
                </a:gs>
                <a:gs pos="14286">
                  <a:srgbClr val="5B5B5B">
                    <a:alpha val="3647"/>
                  </a:srgbClr>
                </a:gs>
                <a:gs pos="28571">
                  <a:srgbClr val="5B5B5B">
                    <a:alpha val="2844"/>
                  </a:srgbClr>
                </a:gs>
                <a:gs pos="42857">
                  <a:srgbClr val="5B5B5B">
                    <a:alpha val="1874"/>
                  </a:srgbClr>
                </a:gs>
                <a:gs pos="57143">
                  <a:srgbClr val="5B5B5B">
                    <a:alpha val="1043"/>
                  </a:srgbClr>
                </a:gs>
                <a:gs pos="71429">
                  <a:srgbClr val="5B5B5B">
                    <a:alpha val="490"/>
                  </a:srgbClr>
                </a:gs>
                <a:gs pos="85714">
                  <a:srgbClr val="5B5B5B">
                    <a:alpha val="194"/>
                  </a:srgbClr>
                </a:gs>
                <a:gs pos="100000">
                  <a:srgbClr val="5B5B5B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-10297819">
              <a:off x="694740" y="-128726"/>
              <a:ext cx="354315" cy="332377"/>
            </a:xfrm>
            <a:prstGeom prst="ellipse">
              <a:avLst/>
            </a:prstGeom>
            <a:gradFill>
              <a:gsLst>
                <a:gs pos="0">
                  <a:srgbClr val="909090">
                    <a:alpha val="10982"/>
                  </a:srgbClr>
                </a:gs>
                <a:gs pos="14286">
                  <a:srgbClr val="909090">
                    <a:alpha val="10141"/>
                  </a:srgbClr>
                </a:gs>
                <a:gs pos="28571">
                  <a:srgbClr val="909090">
                    <a:alpha val="7967"/>
                  </a:srgbClr>
                </a:gs>
                <a:gs pos="42857">
                  <a:srgbClr val="909090">
                    <a:alpha val="5300"/>
                  </a:srgbClr>
                </a:gs>
                <a:gs pos="57143">
                  <a:srgbClr val="909090">
                    <a:alpha val="2972"/>
                  </a:srgbClr>
                </a:gs>
                <a:gs pos="71429">
                  <a:srgbClr val="909090">
                    <a:alpha val="1402"/>
                  </a:srgbClr>
                </a:gs>
                <a:gs pos="85714">
                  <a:srgbClr val="909090">
                    <a:alpha val="557"/>
                  </a:srgbClr>
                </a:gs>
                <a:gs pos="100000">
                  <a:srgbClr val="90909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6577485">
              <a:off x="-98848" y="1949722"/>
              <a:ext cx="507426" cy="218979"/>
            </a:xfrm>
            <a:prstGeom prst="ellipse">
              <a:avLst/>
            </a:prstGeom>
            <a:gradFill>
              <a:gsLst>
                <a:gs pos="0">
                  <a:srgbClr val="939393">
                    <a:alpha val="13278"/>
                  </a:srgbClr>
                </a:gs>
                <a:gs pos="14286">
                  <a:srgbClr val="939393">
                    <a:alpha val="12273"/>
                  </a:srgbClr>
                </a:gs>
                <a:gs pos="28571">
                  <a:srgbClr val="939393">
                    <a:alpha val="9667"/>
                  </a:srgbClr>
                </a:gs>
                <a:gs pos="42857">
                  <a:srgbClr val="939393">
                    <a:alpha val="6451"/>
                  </a:srgbClr>
                </a:gs>
                <a:gs pos="57143">
                  <a:srgbClr val="939393">
                    <a:alpha val="3628"/>
                  </a:srgbClr>
                </a:gs>
                <a:gs pos="71429">
                  <a:srgbClr val="939393">
                    <a:alpha val="1715"/>
                  </a:srgbClr>
                </a:gs>
                <a:gs pos="85714">
                  <a:srgbClr val="939393">
                    <a:alpha val="682"/>
                  </a:srgbClr>
                </a:gs>
                <a:gs pos="100000">
                  <a:srgbClr val="939393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10782433">
              <a:off x="703019" y="1393814"/>
              <a:ext cx="539707" cy="536107"/>
            </a:xfrm>
            <a:prstGeom prst="ellipse">
              <a:avLst/>
            </a:prstGeom>
            <a:gradFill>
              <a:gsLst>
                <a:gs pos="0">
                  <a:srgbClr val="313030">
                    <a:alpha val="2203"/>
                  </a:srgbClr>
                </a:gs>
                <a:gs pos="14286">
                  <a:srgbClr val="313030">
                    <a:alpha val="2027"/>
                  </a:srgbClr>
                </a:gs>
                <a:gs pos="28571">
                  <a:srgbClr val="313030">
                    <a:alpha val="1577"/>
                  </a:srgbClr>
                </a:gs>
                <a:gs pos="42857">
                  <a:srgbClr val="313030">
                    <a:alpha val="1037"/>
                  </a:srgbClr>
                </a:gs>
                <a:gs pos="57143">
                  <a:srgbClr val="313030">
                    <a:alpha val="576"/>
                  </a:srgbClr>
                </a:gs>
                <a:gs pos="71429">
                  <a:srgbClr val="313030">
                    <a:alpha val="270"/>
                  </a:srgbClr>
                </a:gs>
                <a:gs pos="85714">
                  <a:srgbClr val="313030">
                    <a:alpha val="107"/>
                  </a:srgbClr>
                </a:gs>
                <a:gs pos="100000">
                  <a:srgbClr val="313030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5403644">
              <a:off x="2166421" y="558539"/>
              <a:ext cx="535599" cy="535420"/>
            </a:xfrm>
            <a:prstGeom prst="ellipse">
              <a:avLst/>
            </a:prstGeom>
            <a:gradFill>
              <a:gsLst>
                <a:gs pos="0">
                  <a:srgbClr val="2F2F2F">
                    <a:alpha val="2390"/>
                  </a:srgbClr>
                </a:gs>
                <a:gs pos="14286">
                  <a:srgbClr val="2F2F2F">
                    <a:alpha val="2199"/>
                  </a:srgbClr>
                </a:gs>
                <a:gs pos="28571">
                  <a:srgbClr val="2F2F2F">
                    <a:alpha val="1711"/>
                  </a:srgbClr>
                </a:gs>
                <a:gs pos="42857">
                  <a:srgbClr val="2F2F2F">
                    <a:alpha val="1126"/>
                  </a:srgbClr>
                </a:gs>
                <a:gs pos="57143">
                  <a:srgbClr val="2F2F2F">
                    <a:alpha val="625"/>
                  </a:srgbClr>
                </a:gs>
                <a:gs pos="71429">
                  <a:srgbClr val="2F2F2F">
                    <a:alpha val="293"/>
                  </a:srgbClr>
                </a:gs>
                <a:gs pos="85714">
                  <a:srgbClr val="2F2F2F">
                    <a:alpha val="116"/>
                  </a:srgbClr>
                </a:gs>
                <a:gs pos="100000">
                  <a:srgbClr val="2F2F2F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-10609044">
              <a:off x="2772547" y="2585857"/>
              <a:ext cx="516882" cy="391317"/>
            </a:xfrm>
            <a:prstGeom prst="ellipse">
              <a:avLst/>
            </a:prstGeom>
            <a:gradFill>
              <a:gsLst>
                <a:gs pos="0">
                  <a:srgbClr val="232726">
                    <a:alpha val="13794"/>
                  </a:srgbClr>
                </a:gs>
                <a:gs pos="14286">
                  <a:srgbClr val="232726">
                    <a:alpha val="12753"/>
                  </a:srgbClr>
                </a:gs>
                <a:gs pos="28571">
                  <a:srgbClr val="232726">
                    <a:alpha val="10051"/>
                  </a:srgbClr>
                </a:gs>
                <a:gs pos="42857">
                  <a:srgbClr val="232726">
                    <a:alpha val="6712"/>
                  </a:srgbClr>
                </a:gs>
                <a:gs pos="57143">
                  <a:srgbClr val="232726">
                    <a:alpha val="3777"/>
                  </a:srgbClr>
                </a:gs>
                <a:gs pos="71429">
                  <a:srgbClr val="232726">
                    <a:alpha val="1786"/>
                  </a:srgbClr>
                </a:gs>
                <a:gs pos="85714">
                  <a:srgbClr val="232726">
                    <a:alpha val="710"/>
                  </a:srgbClr>
                </a:gs>
                <a:gs pos="100000">
                  <a:srgbClr val="232726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-10786731">
              <a:off x="345599" y="3026687"/>
              <a:ext cx="524178" cy="522667"/>
            </a:xfrm>
            <a:prstGeom prst="ellipse">
              <a:avLst/>
            </a:prstGeom>
            <a:gradFill>
              <a:gsLst>
                <a:gs pos="0">
                  <a:srgbClr val="494647">
                    <a:alpha val="1827"/>
                  </a:srgbClr>
                </a:gs>
                <a:gs pos="14286">
                  <a:srgbClr val="494647">
                    <a:alpha val="1680"/>
                  </a:srgbClr>
                </a:gs>
                <a:gs pos="28571">
                  <a:srgbClr val="494647">
                    <a:alpha val="1307"/>
                  </a:srgbClr>
                </a:gs>
                <a:gs pos="42857">
                  <a:srgbClr val="494647">
                    <a:alpha val="859"/>
                  </a:srgbClr>
                </a:gs>
                <a:gs pos="57143">
                  <a:srgbClr val="494647">
                    <a:alpha val="477"/>
                  </a:srgbClr>
                </a:gs>
                <a:gs pos="71429">
                  <a:srgbClr val="494647">
                    <a:alpha val="224"/>
                  </a:srgbClr>
                </a:gs>
                <a:gs pos="85714">
                  <a:srgbClr val="494647">
                    <a:alpha val="88"/>
                  </a:srgbClr>
                </a:gs>
                <a:gs pos="100000">
                  <a:srgbClr val="494647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5508654">
              <a:off x="721383" y="2818561"/>
              <a:ext cx="514767" cy="510463"/>
            </a:xfrm>
            <a:prstGeom prst="ellipse">
              <a:avLst/>
            </a:prstGeom>
            <a:gradFill>
              <a:gsLst>
                <a:gs pos="0">
                  <a:srgbClr val="555252">
                    <a:alpha val="2684"/>
                  </a:srgbClr>
                </a:gs>
                <a:gs pos="14286">
                  <a:srgbClr val="555252">
                    <a:alpha val="2470"/>
                  </a:srgbClr>
                </a:gs>
                <a:gs pos="28571">
                  <a:srgbClr val="555252">
                    <a:alpha val="1923"/>
                  </a:srgbClr>
                </a:gs>
                <a:gs pos="42857">
                  <a:srgbClr val="555252">
                    <a:alpha val="1265"/>
                  </a:srgbClr>
                </a:gs>
                <a:gs pos="57143">
                  <a:srgbClr val="555252">
                    <a:alpha val="703"/>
                  </a:srgbClr>
                </a:gs>
                <a:gs pos="71429">
                  <a:srgbClr val="555252">
                    <a:alpha val="330"/>
                  </a:srgbClr>
                </a:gs>
                <a:gs pos="85714">
                  <a:srgbClr val="555252">
                    <a:alpha val="131"/>
                  </a:srgbClr>
                </a:gs>
                <a:gs pos="100000">
                  <a:srgbClr val="555252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9150124">
              <a:off x="1987509" y="1593188"/>
              <a:ext cx="501638" cy="1573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9316882">
              <a:off x="2501249" y="2170310"/>
              <a:ext cx="499984" cy="103164"/>
            </a:xfrm>
            <a:prstGeom prst="ellipse">
              <a:avLst/>
            </a:prstGeom>
            <a:gradFill>
              <a:gsLst>
                <a:gs pos="0">
                  <a:srgbClr val="000000">
                    <a:alpha val="30892"/>
                  </a:srgbClr>
                </a:gs>
                <a:gs pos="14286">
                  <a:srgbClr val="000000">
                    <a:alpha val="28795"/>
                  </a:srgbClr>
                </a:gs>
                <a:gs pos="28571">
                  <a:srgbClr val="000000">
                    <a:alpha val="23179"/>
                  </a:srgbClr>
                </a:gs>
                <a:gs pos="42857">
                  <a:srgbClr val="000000">
                    <a:alpha val="15883"/>
                  </a:srgbClr>
                </a:gs>
                <a:gs pos="57143">
                  <a:srgbClr val="000000">
                    <a:alpha val="9139"/>
                  </a:srgbClr>
                </a:gs>
                <a:gs pos="71429">
                  <a:srgbClr val="000000">
                    <a:alpha val="4387"/>
                  </a:srgbClr>
                </a:gs>
                <a:gs pos="85714">
                  <a:srgbClr val="000000">
                    <a:alpha val="1758"/>
                  </a:srgbClr>
                </a:gs>
                <a:gs pos="100000">
                  <a:srgbClr val="000000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5406476">
              <a:off x="646812" y="2680033"/>
              <a:ext cx="521620" cy="520713"/>
            </a:xfrm>
            <a:prstGeom prst="ellipse">
              <a:avLst/>
            </a:prstGeom>
            <a:gradFill>
              <a:gsLst>
                <a:gs pos="0">
                  <a:srgbClr val="3D3C3E">
                    <a:alpha val="1399"/>
                  </a:srgbClr>
                </a:gs>
                <a:gs pos="14286">
                  <a:srgbClr val="3D3C3E">
                    <a:alpha val="1287"/>
                  </a:srgbClr>
                </a:gs>
                <a:gs pos="28571">
                  <a:srgbClr val="3D3C3E">
                    <a:alpha val="1001"/>
                  </a:srgbClr>
                </a:gs>
                <a:gs pos="42857">
                  <a:srgbClr val="3D3C3E">
                    <a:alpha val="657"/>
                  </a:srgbClr>
                </a:gs>
                <a:gs pos="57143">
                  <a:srgbClr val="3D3C3E">
                    <a:alpha val="365"/>
                  </a:srgbClr>
                </a:gs>
                <a:gs pos="71429">
                  <a:srgbClr val="3D3C3E">
                    <a:alpha val="171"/>
                  </a:srgbClr>
                </a:gs>
                <a:gs pos="85714">
                  <a:srgbClr val="3D3C3E">
                    <a:alpha val="68"/>
                  </a:srgbClr>
                </a:gs>
                <a:gs pos="100000">
                  <a:srgbClr val="3D3C3E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10253938">
              <a:off x="1812084" y="802603"/>
              <a:ext cx="552425" cy="358603"/>
            </a:xfrm>
            <a:prstGeom prst="ellipse">
              <a:avLst/>
            </a:prstGeom>
            <a:gradFill>
              <a:gsLst>
                <a:gs pos="0">
                  <a:srgbClr val="7F807F">
                    <a:alpha val="4732"/>
                  </a:srgbClr>
                </a:gs>
                <a:gs pos="14286">
                  <a:srgbClr val="7F807F">
                    <a:alpha val="4357"/>
                  </a:srgbClr>
                </a:gs>
                <a:gs pos="28571">
                  <a:srgbClr val="7F807F">
                    <a:alpha val="3400"/>
                  </a:srgbClr>
                </a:gs>
                <a:gs pos="42857">
                  <a:srgbClr val="7F807F">
                    <a:alpha val="2243"/>
                  </a:srgbClr>
                </a:gs>
                <a:gs pos="57143">
                  <a:srgbClr val="7F807F">
                    <a:alpha val="1249"/>
                  </a:srgbClr>
                </a:gs>
                <a:gs pos="71429">
                  <a:srgbClr val="7F807F">
                    <a:alpha val="587"/>
                  </a:srgbClr>
                </a:gs>
                <a:gs pos="85714">
                  <a:srgbClr val="7F807F">
                    <a:alpha val="232"/>
                  </a:srgbClr>
                </a:gs>
                <a:gs pos="100000">
                  <a:srgbClr val="7F807F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5015540">
              <a:off x="290544" y="2412944"/>
              <a:ext cx="493576" cy="485208"/>
            </a:xfrm>
            <a:prstGeom prst="ellipse">
              <a:avLst/>
            </a:prstGeom>
            <a:gradFill>
              <a:gsLst>
                <a:gs pos="0">
                  <a:srgbClr val="2D2A29">
                    <a:alpha val="2668"/>
                  </a:srgbClr>
                </a:gs>
                <a:gs pos="14286">
                  <a:srgbClr val="2D2A29">
                    <a:alpha val="2455"/>
                  </a:srgbClr>
                </a:gs>
                <a:gs pos="28571">
                  <a:srgbClr val="2D2A29">
                    <a:alpha val="1911"/>
                  </a:srgbClr>
                </a:gs>
                <a:gs pos="42857">
                  <a:srgbClr val="2D2A29">
                    <a:alpha val="1258"/>
                  </a:srgbClr>
                </a:gs>
                <a:gs pos="57143">
                  <a:srgbClr val="2D2A29">
                    <a:alpha val="699"/>
                  </a:srgbClr>
                </a:gs>
                <a:gs pos="71429">
                  <a:srgbClr val="2D2A29">
                    <a:alpha val="328"/>
                  </a:srgbClr>
                </a:gs>
                <a:gs pos="85714">
                  <a:srgbClr val="2D2A29">
                    <a:alpha val="130"/>
                  </a:srgbClr>
                </a:gs>
                <a:gs pos="100000">
                  <a:srgbClr val="2D2A29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3920511">
              <a:off x="1620652" y="-159489"/>
              <a:ext cx="594860" cy="347260"/>
            </a:xfrm>
            <a:prstGeom prst="ellipse">
              <a:avLst/>
            </a:prstGeom>
            <a:gradFill>
              <a:gsLst>
                <a:gs pos="0">
                  <a:srgbClr val="878587">
                    <a:alpha val="3978"/>
                  </a:srgbClr>
                </a:gs>
                <a:gs pos="14286">
                  <a:srgbClr val="878587">
                    <a:alpha val="3662"/>
                  </a:srgbClr>
                </a:gs>
                <a:gs pos="28571">
                  <a:srgbClr val="878587">
                    <a:alpha val="2855"/>
                  </a:srgbClr>
                </a:gs>
                <a:gs pos="42857">
                  <a:srgbClr val="878587">
                    <a:alpha val="1882"/>
                  </a:srgbClr>
                </a:gs>
                <a:gs pos="57143">
                  <a:srgbClr val="878587">
                    <a:alpha val="1047"/>
                  </a:srgbClr>
                </a:gs>
                <a:gs pos="71429">
                  <a:srgbClr val="878587">
                    <a:alpha val="492"/>
                  </a:srgbClr>
                </a:gs>
                <a:gs pos="85714">
                  <a:srgbClr val="878587">
                    <a:alpha val="195"/>
                  </a:srgbClr>
                </a:gs>
                <a:gs pos="100000">
                  <a:srgbClr val="878587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5341007">
              <a:off x="-271640" y="1470901"/>
              <a:ext cx="543280" cy="538009"/>
            </a:xfrm>
            <a:prstGeom prst="ellipse">
              <a:avLst/>
            </a:prstGeom>
            <a:gradFill>
              <a:gsLst>
                <a:gs pos="0">
                  <a:srgbClr val="363A39">
                    <a:alpha val="1256"/>
                  </a:srgbClr>
                </a:gs>
                <a:gs pos="14286">
                  <a:srgbClr val="363A39">
                    <a:alpha val="1155"/>
                  </a:srgbClr>
                </a:gs>
                <a:gs pos="28571">
                  <a:srgbClr val="363A39">
                    <a:alpha val="898"/>
                  </a:srgbClr>
                </a:gs>
                <a:gs pos="42857">
                  <a:srgbClr val="363A39">
                    <a:alpha val="590"/>
                  </a:srgbClr>
                </a:gs>
                <a:gs pos="57143">
                  <a:srgbClr val="363A39">
                    <a:alpha val="327"/>
                  </a:srgbClr>
                </a:gs>
                <a:gs pos="71429">
                  <a:srgbClr val="363A39">
                    <a:alpha val="153"/>
                  </a:srgbClr>
                </a:gs>
                <a:gs pos="85714">
                  <a:srgbClr val="363A39">
                    <a:alpha val="61"/>
                  </a:srgbClr>
                </a:gs>
                <a:gs pos="100000">
                  <a:srgbClr val="363A39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-10497691">
              <a:off x="265546" y="1122534"/>
              <a:ext cx="464416" cy="447753"/>
            </a:xfrm>
            <a:prstGeom prst="ellipse">
              <a:avLst/>
            </a:prstGeom>
            <a:gradFill>
              <a:gsLst>
                <a:gs pos="0">
                  <a:srgbClr val="56575B">
                    <a:alpha val="2140"/>
                  </a:srgbClr>
                </a:gs>
                <a:gs pos="14286">
                  <a:srgbClr val="56575B">
                    <a:alpha val="1969"/>
                  </a:srgbClr>
                </a:gs>
                <a:gs pos="28571">
                  <a:srgbClr val="56575B">
                    <a:alpha val="1532"/>
                  </a:srgbClr>
                </a:gs>
                <a:gs pos="42857">
                  <a:srgbClr val="56575B">
                    <a:alpha val="1008"/>
                  </a:srgbClr>
                </a:gs>
                <a:gs pos="57143">
                  <a:srgbClr val="56575B">
                    <a:alpha val="560"/>
                  </a:srgbClr>
                </a:gs>
                <a:gs pos="71429">
                  <a:srgbClr val="56575B">
                    <a:alpha val="262"/>
                  </a:srgbClr>
                </a:gs>
                <a:gs pos="85714">
                  <a:srgbClr val="56575B">
                    <a:alpha val="104"/>
                  </a:srgbClr>
                </a:gs>
                <a:gs pos="100000">
                  <a:srgbClr val="56575B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10273329">
              <a:off x="2045497" y="1658786"/>
              <a:ext cx="453025" cy="77475"/>
            </a:xfrm>
            <a:prstGeom prst="ellipse">
              <a:avLst/>
            </a:prstGeom>
            <a:gradFill>
              <a:gsLst>
                <a:gs pos="0">
                  <a:srgbClr val="000000">
                    <a:alpha val="18144"/>
                  </a:srgbClr>
                </a:gs>
                <a:gs pos="14286">
                  <a:srgbClr val="000000">
                    <a:alpha val="16808"/>
                  </a:srgbClr>
                </a:gs>
                <a:gs pos="28571">
                  <a:srgbClr val="000000">
                    <a:alpha val="13314"/>
                  </a:srgbClr>
                </a:gs>
                <a:gs pos="42857">
                  <a:srgbClr val="000000">
                    <a:alpha val="8946"/>
                  </a:srgbClr>
                </a:gs>
                <a:gs pos="57143">
                  <a:srgbClr val="000000">
                    <a:alpha val="5060"/>
                  </a:srgbClr>
                </a:gs>
                <a:gs pos="71429">
                  <a:srgbClr val="000000">
                    <a:alpha val="2401"/>
                  </a:srgbClr>
                </a:gs>
                <a:gs pos="85714">
                  <a:srgbClr val="000000">
                    <a:alpha val="957"/>
                  </a:srgbClr>
                </a:gs>
                <a:gs pos="100000">
                  <a:srgbClr val="00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10798987">
              <a:off x="2309720" y="2955519"/>
              <a:ext cx="517176" cy="516739"/>
            </a:xfrm>
            <a:prstGeom prst="ellipse">
              <a:avLst/>
            </a:prstGeom>
            <a:gradFill>
              <a:gsLst>
                <a:gs pos="0">
                  <a:srgbClr val="444538">
                    <a:alpha val="1738"/>
                  </a:srgbClr>
                </a:gs>
                <a:gs pos="14286">
                  <a:srgbClr val="444538">
                    <a:alpha val="1599"/>
                  </a:srgbClr>
                </a:gs>
                <a:gs pos="28571">
                  <a:srgbClr val="444538">
                    <a:alpha val="1244"/>
                  </a:srgbClr>
                </a:gs>
                <a:gs pos="42857">
                  <a:srgbClr val="444538">
                    <a:alpha val="817"/>
                  </a:srgbClr>
                </a:gs>
                <a:gs pos="57143">
                  <a:srgbClr val="444538">
                    <a:alpha val="454"/>
                  </a:srgbClr>
                </a:gs>
                <a:gs pos="71429">
                  <a:srgbClr val="444538">
                    <a:alpha val="213"/>
                  </a:srgbClr>
                </a:gs>
                <a:gs pos="85714">
                  <a:srgbClr val="444538">
                    <a:alpha val="84"/>
                  </a:srgbClr>
                </a:gs>
                <a:gs pos="100000">
                  <a:srgbClr val="444538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4764185">
              <a:off x="1698250" y="3086734"/>
              <a:ext cx="505649" cy="351859"/>
            </a:xfrm>
            <a:prstGeom prst="ellipse">
              <a:avLst/>
            </a:prstGeom>
            <a:gradFill>
              <a:gsLst>
                <a:gs pos="0">
                  <a:srgbClr val="000000">
                    <a:alpha val="5876"/>
                  </a:srgbClr>
                </a:gs>
                <a:gs pos="14286">
                  <a:srgbClr val="000000">
                    <a:alpha val="5414"/>
                  </a:srgbClr>
                </a:gs>
                <a:gs pos="28571">
                  <a:srgbClr val="000000">
                    <a:alpha val="4229"/>
                  </a:srgbClr>
                </a:gs>
                <a:gs pos="42857">
                  <a:srgbClr val="000000">
                    <a:alpha val="2795"/>
                  </a:srgbClr>
                </a:gs>
                <a:gs pos="57143">
                  <a:srgbClr val="000000">
                    <a:alpha val="1558"/>
                  </a:srgbClr>
                </a:gs>
                <a:gs pos="71429">
                  <a:srgbClr val="000000">
                    <a:alpha val="732"/>
                  </a:srgbClr>
                </a:gs>
                <a:gs pos="85714">
                  <a:srgbClr val="000000">
                    <a:alpha val="290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5481664">
              <a:off x="2095971" y="602747"/>
              <a:ext cx="525754" cy="524418"/>
            </a:xfrm>
            <a:prstGeom prst="ellipse">
              <a:avLst/>
            </a:prstGeom>
            <a:gradFill>
              <a:gsLst>
                <a:gs pos="0">
                  <a:srgbClr val="2D2827">
                    <a:alpha val="3111"/>
                  </a:srgbClr>
                </a:gs>
                <a:gs pos="14286">
                  <a:srgbClr val="2D2827">
                    <a:alpha val="2863"/>
                  </a:srgbClr>
                </a:gs>
                <a:gs pos="28571">
                  <a:srgbClr val="2D2827">
                    <a:alpha val="2231"/>
                  </a:srgbClr>
                </a:gs>
                <a:gs pos="42857">
                  <a:srgbClr val="2D2827">
                    <a:alpha val="1469"/>
                  </a:srgbClr>
                </a:gs>
                <a:gs pos="57143">
                  <a:srgbClr val="2D2827">
                    <a:alpha val="817"/>
                  </a:srgbClr>
                </a:gs>
                <a:gs pos="71429">
                  <a:srgbClr val="2D2827">
                    <a:alpha val="383"/>
                  </a:srgbClr>
                </a:gs>
                <a:gs pos="85714">
                  <a:srgbClr val="2D2827">
                    <a:alpha val="152"/>
                  </a:srgbClr>
                </a:gs>
                <a:gs pos="100000">
                  <a:srgbClr val="2D2827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10215734">
              <a:off x="1518824" y="3004797"/>
              <a:ext cx="515054" cy="481948"/>
            </a:xfrm>
            <a:prstGeom prst="ellipse">
              <a:avLst/>
            </a:prstGeom>
            <a:gradFill>
              <a:gsLst>
                <a:gs pos="0">
                  <a:srgbClr val="6A696A">
                    <a:alpha val="1405"/>
                  </a:srgbClr>
                </a:gs>
                <a:gs pos="14286">
                  <a:srgbClr val="6A696A">
                    <a:alpha val="1292"/>
                  </a:srgbClr>
                </a:gs>
                <a:gs pos="28571">
                  <a:srgbClr val="6A696A">
                    <a:alpha val="1005"/>
                  </a:srgbClr>
                </a:gs>
                <a:gs pos="42857">
                  <a:srgbClr val="6A696A">
                    <a:alpha val="660"/>
                  </a:srgbClr>
                </a:gs>
                <a:gs pos="57143">
                  <a:srgbClr val="6A696A">
                    <a:alpha val="366"/>
                  </a:srgbClr>
                </a:gs>
                <a:gs pos="71429">
                  <a:srgbClr val="6A696A">
                    <a:alpha val="172"/>
                  </a:srgbClr>
                </a:gs>
                <a:gs pos="85714">
                  <a:srgbClr val="6A696A">
                    <a:alpha val="68"/>
                  </a:srgbClr>
                </a:gs>
                <a:gs pos="100000">
                  <a:srgbClr val="6A696A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5360862">
              <a:off x="-1825" y="2890738"/>
              <a:ext cx="497571" cy="497008"/>
            </a:xfrm>
            <a:prstGeom prst="ellipse">
              <a:avLst/>
            </a:prstGeom>
            <a:gradFill>
              <a:gsLst>
                <a:gs pos="0">
                  <a:srgbClr val="535353">
                    <a:alpha val="1536"/>
                  </a:srgbClr>
                </a:gs>
                <a:gs pos="14286">
                  <a:srgbClr val="535353">
                    <a:alpha val="1412"/>
                  </a:srgbClr>
                </a:gs>
                <a:gs pos="28571">
                  <a:srgbClr val="535353">
                    <a:alpha val="1098"/>
                  </a:srgbClr>
                </a:gs>
                <a:gs pos="42857">
                  <a:srgbClr val="535353">
                    <a:alpha val="722"/>
                  </a:srgbClr>
                </a:gs>
                <a:gs pos="57143">
                  <a:srgbClr val="535353">
                    <a:alpha val="401"/>
                  </a:srgbClr>
                </a:gs>
                <a:gs pos="71429">
                  <a:srgbClr val="535353">
                    <a:alpha val="188"/>
                  </a:srgbClr>
                </a:gs>
                <a:gs pos="85714">
                  <a:srgbClr val="535353">
                    <a:alpha val="74"/>
                  </a:srgbClr>
                </a:gs>
                <a:gs pos="100000">
                  <a:srgbClr val="535353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5317524">
              <a:off x="-32093" y="-252492"/>
              <a:ext cx="533454" cy="527295"/>
            </a:xfrm>
            <a:prstGeom prst="ellipse">
              <a:avLst/>
            </a:prstGeom>
            <a:gradFill>
              <a:gsLst>
                <a:gs pos="0">
                  <a:srgbClr val="5C5C5A">
                    <a:alpha val="5305"/>
                  </a:srgbClr>
                </a:gs>
                <a:gs pos="14286">
                  <a:srgbClr val="5C5C5A">
                    <a:alpha val="4887"/>
                  </a:srgbClr>
                </a:gs>
                <a:gs pos="28571">
                  <a:srgbClr val="5C5C5A">
                    <a:alpha val="3815"/>
                  </a:srgbClr>
                </a:gs>
                <a:gs pos="42857">
                  <a:srgbClr val="5C5C5A">
                    <a:alpha val="2519"/>
                  </a:srgbClr>
                </a:gs>
                <a:gs pos="57143">
                  <a:srgbClr val="5C5C5A">
                    <a:alpha val="1404"/>
                  </a:srgbClr>
                </a:gs>
                <a:gs pos="71429">
                  <a:srgbClr val="5C5C5A">
                    <a:alpha val="660"/>
                  </a:srgbClr>
                </a:gs>
                <a:gs pos="85714">
                  <a:srgbClr val="5C5C5A">
                    <a:alpha val="261"/>
                  </a:srgbClr>
                </a:gs>
                <a:gs pos="100000">
                  <a:srgbClr val="5C5C5A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-10720821">
              <a:off x="518314" y="2395211"/>
              <a:ext cx="522295" cy="519580"/>
            </a:xfrm>
            <a:prstGeom prst="ellipse">
              <a:avLst/>
            </a:prstGeom>
            <a:gradFill>
              <a:gsLst>
                <a:gs pos="0">
                  <a:srgbClr val="515151">
                    <a:alpha val="1283"/>
                  </a:srgbClr>
                </a:gs>
                <a:gs pos="14286">
                  <a:srgbClr val="515151">
                    <a:alpha val="1180"/>
                  </a:srgbClr>
                </a:gs>
                <a:gs pos="28571">
                  <a:srgbClr val="515151">
                    <a:alpha val="917"/>
                  </a:srgbClr>
                </a:gs>
                <a:gs pos="42857">
                  <a:srgbClr val="515151">
                    <a:alpha val="603"/>
                  </a:srgbClr>
                </a:gs>
                <a:gs pos="57143">
                  <a:srgbClr val="515151">
                    <a:alpha val="334"/>
                  </a:srgbClr>
                </a:gs>
                <a:gs pos="71429">
                  <a:srgbClr val="515151">
                    <a:alpha val="157"/>
                  </a:srgbClr>
                </a:gs>
                <a:gs pos="85714">
                  <a:srgbClr val="515151">
                    <a:alpha val="62"/>
                  </a:srgbClr>
                </a:gs>
                <a:gs pos="100000">
                  <a:srgbClr val="515151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5407908">
              <a:off x="504201" y="2326065"/>
              <a:ext cx="535548" cy="532776"/>
            </a:xfrm>
            <a:prstGeom prst="ellipse">
              <a:avLst/>
            </a:prstGeom>
            <a:gradFill>
              <a:gsLst>
                <a:gs pos="0">
                  <a:srgbClr val="515151">
                    <a:alpha val="1534"/>
                  </a:srgbClr>
                </a:gs>
                <a:gs pos="14286">
                  <a:srgbClr val="515151">
                    <a:alpha val="1410"/>
                  </a:srgbClr>
                </a:gs>
                <a:gs pos="28571">
                  <a:srgbClr val="515151">
                    <a:alpha val="1097"/>
                  </a:srgbClr>
                </a:gs>
                <a:gs pos="42857">
                  <a:srgbClr val="515151">
                    <a:alpha val="721"/>
                  </a:srgbClr>
                </a:gs>
                <a:gs pos="57143">
                  <a:srgbClr val="515151">
                    <a:alpha val="400"/>
                  </a:srgbClr>
                </a:gs>
                <a:gs pos="71429">
                  <a:srgbClr val="515151">
                    <a:alpha val="187"/>
                  </a:srgbClr>
                </a:gs>
                <a:gs pos="85714">
                  <a:srgbClr val="515151">
                    <a:alpha val="74"/>
                  </a:srgbClr>
                </a:gs>
                <a:gs pos="100000">
                  <a:srgbClr val="515151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5403337">
              <a:off x="-20110" y="1365175"/>
              <a:ext cx="533603" cy="532352"/>
            </a:xfrm>
            <a:prstGeom prst="ellipse">
              <a:avLst/>
            </a:prstGeom>
            <a:gradFill>
              <a:gsLst>
                <a:gs pos="0">
                  <a:srgbClr val="393332">
                    <a:alpha val="1210"/>
                  </a:srgbClr>
                </a:gs>
                <a:gs pos="14286">
                  <a:srgbClr val="393332">
                    <a:alpha val="1112"/>
                  </a:srgbClr>
                </a:gs>
                <a:gs pos="28571">
                  <a:srgbClr val="393332">
                    <a:alpha val="865"/>
                  </a:srgbClr>
                </a:gs>
                <a:gs pos="42857">
                  <a:srgbClr val="393332">
                    <a:alpha val="568"/>
                  </a:srgbClr>
                </a:gs>
                <a:gs pos="57143">
                  <a:srgbClr val="393332">
                    <a:alpha val="315"/>
                  </a:srgbClr>
                </a:gs>
                <a:gs pos="71429">
                  <a:srgbClr val="393332">
                    <a:alpha val="148"/>
                  </a:srgbClr>
                </a:gs>
                <a:gs pos="85714">
                  <a:srgbClr val="393332">
                    <a:alpha val="58"/>
                  </a:srgbClr>
                </a:gs>
                <a:gs pos="100000">
                  <a:srgbClr val="393332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5398715">
              <a:off x="1598634" y="2530489"/>
              <a:ext cx="477498" cy="477434"/>
            </a:xfrm>
            <a:prstGeom prst="ellipse">
              <a:avLst/>
            </a:prstGeom>
            <a:gradFill>
              <a:gsLst>
                <a:gs pos="0">
                  <a:srgbClr val="2D2C2D">
                    <a:alpha val="2825"/>
                  </a:srgbClr>
                </a:gs>
                <a:gs pos="14286">
                  <a:srgbClr val="2D2C2D">
                    <a:alpha val="2600"/>
                  </a:srgbClr>
                </a:gs>
                <a:gs pos="28571">
                  <a:srgbClr val="2D2C2D">
                    <a:alpha val="2025"/>
                  </a:srgbClr>
                </a:gs>
                <a:gs pos="42857">
                  <a:srgbClr val="2D2C2D">
                    <a:alpha val="1333"/>
                  </a:srgbClr>
                </a:gs>
                <a:gs pos="57143">
                  <a:srgbClr val="2D2C2D">
                    <a:alpha val="741"/>
                  </a:srgbClr>
                </a:gs>
                <a:gs pos="71429">
                  <a:srgbClr val="2D2C2D">
                    <a:alpha val="347"/>
                  </a:srgbClr>
                </a:gs>
                <a:gs pos="85714">
                  <a:srgbClr val="2D2C2D">
                    <a:alpha val="138"/>
                  </a:srgbClr>
                </a:gs>
                <a:gs pos="100000">
                  <a:srgbClr val="2D2C2D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5160445">
              <a:off x="1351242" y="3389204"/>
              <a:ext cx="542309" cy="434375"/>
            </a:xfrm>
            <a:prstGeom prst="ellipse">
              <a:avLst/>
            </a:prstGeom>
            <a:gradFill>
              <a:gsLst>
                <a:gs pos="0">
                  <a:srgbClr val="828384">
                    <a:alpha val="5559"/>
                  </a:srgbClr>
                </a:gs>
                <a:gs pos="14286">
                  <a:srgbClr val="828384">
                    <a:alpha val="5121"/>
                  </a:srgbClr>
                </a:gs>
                <a:gs pos="28571">
                  <a:srgbClr val="828384">
                    <a:alpha val="3999"/>
                  </a:srgbClr>
                </a:gs>
                <a:gs pos="42857">
                  <a:srgbClr val="828384">
                    <a:alpha val="2642"/>
                  </a:srgbClr>
                </a:gs>
                <a:gs pos="57143">
                  <a:srgbClr val="828384">
                    <a:alpha val="1472"/>
                  </a:srgbClr>
                </a:gs>
                <a:gs pos="71429">
                  <a:srgbClr val="828384">
                    <a:alpha val="692"/>
                  </a:srgbClr>
                </a:gs>
                <a:gs pos="85714">
                  <a:srgbClr val="828384">
                    <a:alpha val="274"/>
                  </a:srgbClr>
                </a:gs>
                <a:gs pos="100000">
                  <a:srgbClr val="828384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5328797">
              <a:off x="5537" y="2579578"/>
              <a:ext cx="490500" cy="483228"/>
            </a:xfrm>
            <a:prstGeom prst="ellipse">
              <a:avLst/>
            </a:prstGeom>
            <a:gradFill>
              <a:gsLst>
                <a:gs pos="0">
                  <a:srgbClr val="606161">
                    <a:alpha val="5618"/>
                  </a:srgbClr>
                </a:gs>
                <a:gs pos="14286">
                  <a:srgbClr val="606161">
                    <a:alpha val="5175"/>
                  </a:srgbClr>
                </a:gs>
                <a:gs pos="28571">
                  <a:srgbClr val="606161">
                    <a:alpha val="4042"/>
                  </a:srgbClr>
                </a:gs>
                <a:gs pos="42857">
                  <a:srgbClr val="606161">
                    <a:alpha val="2670"/>
                  </a:srgbClr>
                </a:gs>
                <a:gs pos="57143">
                  <a:srgbClr val="606161">
                    <a:alpha val="1488"/>
                  </a:srgbClr>
                </a:gs>
                <a:gs pos="71429">
                  <a:srgbClr val="606161">
                    <a:alpha val="699"/>
                  </a:srgbClr>
                </a:gs>
                <a:gs pos="85714">
                  <a:srgbClr val="606161">
                    <a:alpha val="277"/>
                  </a:srgbClr>
                </a:gs>
                <a:gs pos="100000">
                  <a:srgbClr val="606161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5389682">
              <a:off x="-261856" y="1525558"/>
              <a:ext cx="533975" cy="533010"/>
            </a:xfrm>
            <a:prstGeom prst="ellipse">
              <a:avLst/>
            </a:prstGeom>
            <a:gradFill>
              <a:gsLst>
                <a:gs pos="0">
                  <a:srgbClr val="393B3A">
                    <a:alpha val="1364"/>
                  </a:srgbClr>
                </a:gs>
                <a:gs pos="14286">
                  <a:srgbClr val="393B3A">
                    <a:alpha val="1254"/>
                  </a:srgbClr>
                </a:gs>
                <a:gs pos="28571">
                  <a:srgbClr val="393B3A">
                    <a:alpha val="975"/>
                  </a:srgbClr>
                </a:gs>
                <a:gs pos="42857">
                  <a:srgbClr val="393B3A">
                    <a:alpha val="641"/>
                  </a:srgbClr>
                </a:gs>
                <a:gs pos="57143">
                  <a:srgbClr val="393B3A">
                    <a:alpha val="356"/>
                  </a:srgbClr>
                </a:gs>
                <a:gs pos="71429">
                  <a:srgbClr val="393B3A">
                    <a:alpha val="167"/>
                  </a:srgbClr>
                </a:gs>
                <a:gs pos="85714">
                  <a:srgbClr val="393B3A">
                    <a:alpha val="66"/>
                  </a:srgbClr>
                </a:gs>
                <a:gs pos="100000">
                  <a:srgbClr val="393B3A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5396663">
              <a:off x="609473" y="3178564"/>
              <a:ext cx="496252" cy="494513"/>
            </a:xfrm>
            <a:prstGeom prst="ellipse">
              <a:avLst/>
            </a:prstGeom>
            <a:gradFill>
              <a:gsLst>
                <a:gs pos="0">
                  <a:srgbClr val="333735">
                    <a:alpha val="2844"/>
                  </a:srgbClr>
                </a:gs>
                <a:gs pos="14286">
                  <a:srgbClr val="333735">
                    <a:alpha val="2617"/>
                  </a:srgbClr>
                </a:gs>
                <a:gs pos="28571">
                  <a:srgbClr val="333735">
                    <a:alpha val="2038"/>
                  </a:srgbClr>
                </a:gs>
                <a:gs pos="42857">
                  <a:srgbClr val="333735">
                    <a:alpha val="1342"/>
                  </a:srgbClr>
                </a:gs>
                <a:gs pos="57143">
                  <a:srgbClr val="333735">
                    <a:alpha val="746"/>
                  </a:srgbClr>
                </a:gs>
                <a:gs pos="71429">
                  <a:srgbClr val="333735">
                    <a:alpha val="350"/>
                  </a:srgbClr>
                </a:gs>
                <a:gs pos="85714">
                  <a:srgbClr val="333735">
                    <a:alpha val="138"/>
                  </a:srgbClr>
                </a:gs>
                <a:gs pos="100000">
                  <a:srgbClr val="333735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10791743">
              <a:off x="873292" y="2552885"/>
              <a:ext cx="522264" cy="519282"/>
            </a:xfrm>
            <a:prstGeom prst="ellipse">
              <a:avLst/>
            </a:prstGeom>
            <a:gradFill>
              <a:gsLst>
                <a:gs pos="0">
                  <a:srgbClr val="49404E">
                    <a:alpha val="3586"/>
                  </a:srgbClr>
                </a:gs>
                <a:gs pos="14286">
                  <a:srgbClr val="49404E">
                    <a:alpha val="3301"/>
                  </a:srgbClr>
                </a:gs>
                <a:gs pos="28571">
                  <a:srgbClr val="49404E">
                    <a:alpha val="2572"/>
                  </a:srgbClr>
                </a:gs>
                <a:gs pos="42857">
                  <a:srgbClr val="49404E">
                    <a:alpha val="1695"/>
                  </a:srgbClr>
                </a:gs>
                <a:gs pos="57143">
                  <a:srgbClr val="49404E">
                    <a:alpha val="943"/>
                  </a:srgbClr>
                </a:gs>
                <a:gs pos="71429">
                  <a:srgbClr val="49404E">
                    <a:alpha val="442"/>
                  </a:srgbClr>
                </a:gs>
                <a:gs pos="85714">
                  <a:srgbClr val="49404E">
                    <a:alpha val="175"/>
                  </a:srgbClr>
                </a:gs>
                <a:gs pos="100000">
                  <a:srgbClr val="49404E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4939078">
              <a:off x="1083147" y="1503832"/>
              <a:ext cx="503571" cy="500855"/>
            </a:xfrm>
            <a:prstGeom prst="ellipse">
              <a:avLst/>
            </a:prstGeom>
            <a:gradFill>
              <a:gsLst>
                <a:gs pos="0">
                  <a:srgbClr val="5D5D5C">
                    <a:alpha val="6511"/>
                  </a:srgbClr>
                </a:gs>
                <a:gs pos="14286">
                  <a:srgbClr val="5D5D5C">
                    <a:alpha val="6000"/>
                  </a:srgbClr>
                </a:gs>
                <a:gs pos="28571">
                  <a:srgbClr val="5D5D5C">
                    <a:alpha val="4691"/>
                  </a:srgbClr>
                </a:gs>
                <a:gs pos="42857">
                  <a:srgbClr val="5D5D5C">
                    <a:alpha val="3102"/>
                  </a:srgbClr>
                </a:gs>
                <a:gs pos="57143">
                  <a:srgbClr val="5D5D5C">
                    <a:alpha val="1731"/>
                  </a:srgbClr>
                </a:gs>
                <a:gs pos="71429">
                  <a:srgbClr val="5D5D5C">
                    <a:alpha val="814"/>
                  </a:srgbClr>
                </a:gs>
                <a:gs pos="85714">
                  <a:srgbClr val="5D5D5C">
                    <a:alpha val="323"/>
                  </a:srgbClr>
                </a:gs>
                <a:gs pos="100000">
                  <a:srgbClr val="5D5D5C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10796410">
              <a:off x="485991" y="2875300"/>
              <a:ext cx="524731" cy="523993"/>
            </a:xfrm>
            <a:prstGeom prst="ellipse">
              <a:avLst/>
            </a:prstGeom>
            <a:gradFill>
              <a:gsLst>
                <a:gs pos="0">
                  <a:srgbClr val="4A4847">
                    <a:alpha val="2876"/>
                  </a:srgbClr>
                </a:gs>
                <a:gs pos="14286">
                  <a:srgbClr val="4A4847">
                    <a:alpha val="2646"/>
                  </a:srgbClr>
                </a:gs>
                <a:gs pos="28571">
                  <a:srgbClr val="4A4847">
                    <a:alpha val="2061"/>
                  </a:srgbClr>
                </a:gs>
                <a:gs pos="42857">
                  <a:srgbClr val="4A4847">
                    <a:alpha val="1357"/>
                  </a:srgbClr>
                </a:gs>
                <a:gs pos="57143">
                  <a:srgbClr val="4A4847">
                    <a:alpha val="754"/>
                  </a:srgbClr>
                </a:gs>
                <a:gs pos="71429">
                  <a:srgbClr val="4A4847">
                    <a:alpha val="354"/>
                  </a:srgbClr>
                </a:gs>
                <a:gs pos="85714">
                  <a:srgbClr val="4A4847">
                    <a:alpha val="140"/>
                  </a:srgbClr>
                </a:gs>
                <a:gs pos="100000">
                  <a:srgbClr val="4A4847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8664357">
              <a:off x="2667188" y="3362474"/>
              <a:ext cx="561659" cy="380383"/>
            </a:xfrm>
            <a:prstGeom prst="ellipse">
              <a:avLst/>
            </a:prstGeom>
            <a:gradFill>
              <a:gsLst>
                <a:gs pos="0">
                  <a:srgbClr val="706F72">
                    <a:alpha val="13974"/>
                  </a:srgbClr>
                </a:gs>
                <a:gs pos="14286">
                  <a:srgbClr val="706F72">
                    <a:alpha val="12921"/>
                  </a:srgbClr>
                </a:gs>
                <a:gs pos="28571">
                  <a:srgbClr val="706F72">
                    <a:alpha val="10185"/>
                  </a:srgbClr>
                </a:gs>
                <a:gs pos="42857">
                  <a:srgbClr val="706F72">
                    <a:alpha val="6803"/>
                  </a:srgbClr>
                </a:gs>
                <a:gs pos="57143">
                  <a:srgbClr val="706F72">
                    <a:alpha val="3829"/>
                  </a:srgbClr>
                </a:gs>
                <a:gs pos="71429">
                  <a:srgbClr val="706F72">
                    <a:alpha val="1811"/>
                  </a:srgbClr>
                </a:gs>
                <a:gs pos="85714">
                  <a:srgbClr val="706F72">
                    <a:alpha val="720"/>
                  </a:srgbClr>
                </a:gs>
                <a:gs pos="100000">
                  <a:srgbClr val="706F72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-9661121">
              <a:off x="-45301" y="-36170"/>
              <a:ext cx="530625" cy="513079"/>
            </a:xfrm>
            <a:prstGeom prst="ellipse">
              <a:avLst/>
            </a:prstGeom>
            <a:gradFill>
              <a:gsLst>
                <a:gs pos="0">
                  <a:srgbClr val="2E2725">
                    <a:alpha val="3642"/>
                  </a:srgbClr>
                </a:gs>
                <a:gs pos="14286">
                  <a:srgbClr val="2E2725">
                    <a:alpha val="3352"/>
                  </a:srgbClr>
                </a:gs>
                <a:gs pos="28571">
                  <a:srgbClr val="2E2725">
                    <a:alpha val="2613"/>
                  </a:srgbClr>
                </a:gs>
                <a:gs pos="42857">
                  <a:srgbClr val="2E2725">
                    <a:alpha val="1722"/>
                  </a:srgbClr>
                </a:gs>
                <a:gs pos="57143">
                  <a:srgbClr val="2E2725">
                    <a:alpha val="958"/>
                  </a:srgbClr>
                </a:gs>
                <a:gs pos="71429">
                  <a:srgbClr val="2E2725">
                    <a:alpha val="449"/>
                  </a:srgbClr>
                </a:gs>
                <a:gs pos="85714">
                  <a:srgbClr val="2E2725">
                    <a:alpha val="178"/>
                  </a:srgbClr>
                </a:gs>
                <a:gs pos="100000">
                  <a:srgbClr val="2E2725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-10799963">
              <a:off x="1986157" y="2849102"/>
              <a:ext cx="445987" cy="445811"/>
            </a:xfrm>
            <a:prstGeom prst="ellipse">
              <a:avLst/>
            </a:prstGeom>
            <a:gradFill>
              <a:gsLst>
                <a:gs pos="0">
                  <a:srgbClr val="545554">
                    <a:alpha val="3335"/>
                  </a:srgbClr>
                </a:gs>
                <a:gs pos="14286">
                  <a:srgbClr val="545554">
                    <a:alpha val="3070"/>
                  </a:srgbClr>
                </a:gs>
                <a:gs pos="28571">
                  <a:srgbClr val="545554">
                    <a:alpha val="2392"/>
                  </a:srgbClr>
                </a:gs>
                <a:gs pos="42857">
                  <a:srgbClr val="545554">
                    <a:alpha val="1575"/>
                  </a:srgbClr>
                </a:gs>
                <a:gs pos="57143">
                  <a:srgbClr val="545554">
                    <a:alpha val="876"/>
                  </a:srgbClr>
                </a:gs>
                <a:gs pos="71429">
                  <a:srgbClr val="545554">
                    <a:alpha val="411"/>
                  </a:srgbClr>
                </a:gs>
                <a:gs pos="85714">
                  <a:srgbClr val="545554">
                    <a:alpha val="163"/>
                  </a:srgbClr>
                </a:gs>
                <a:gs pos="100000">
                  <a:srgbClr val="545554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10731608">
              <a:off x="774489" y="2570321"/>
              <a:ext cx="521315" cy="518943"/>
            </a:xfrm>
            <a:prstGeom prst="ellipse">
              <a:avLst/>
            </a:prstGeom>
            <a:gradFill>
              <a:gsLst>
                <a:gs pos="0">
                  <a:srgbClr val="444646">
                    <a:alpha val="3714"/>
                  </a:srgbClr>
                </a:gs>
                <a:gs pos="14286">
                  <a:srgbClr val="444646">
                    <a:alpha val="3418"/>
                  </a:srgbClr>
                </a:gs>
                <a:gs pos="28571">
                  <a:srgbClr val="444646">
                    <a:alpha val="2665"/>
                  </a:srgbClr>
                </a:gs>
                <a:gs pos="42857">
                  <a:srgbClr val="444646">
                    <a:alpha val="1756"/>
                  </a:srgbClr>
                </a:gs>
                <a:gs pos="57143">
                  <a:srgbClr val="444646">
                    <a:alpha val="977"/>
                  </a:srgbClr>
                </a:gs>
                <a:gs pos="71429">
                  <a:srgbClr val="444646">
                    <a:alpha val="458"/>
                  </a:srgbClr>
                </a:gs>
                <a:gs pos="85714">
                  <a:srgbClr val="444646">
                    <a:alpha val="182"/>
                  </a:srgbClr>
                </a:gs>
                <a:gs pos="100000">
                  <a:srgbClr val="444646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10746086">
              <a:off x="209337" y="1203065"/>
              <a:ext cx="489369" cy="475971"/>
            </a:xfrm>
            <a:prstGeom prst="ellipse">
              <a:avLst/>
            </a:prstGeom>
            <a:gradFill>
              <a:gsLst>
                <a:gs pos="0">
                  <a:srgbClr val="373432">
                    <a:alpha val="1230"/>
                  </a:srgbClr>
                </a:gs>
                <a:gs pos="14286">
                  <a:srgbClr val="373432">
                    <a:alpha val="1131"/>
                  </a:srgbClr>
                </a:gs>
                <a:gs pos="28571">
                  <a:srgbClr val="373432">
                    <a:alpha val="879"/>
                  </a:srgbClr>
                </a:gs>
                <a:gs pos="42857">
                  <a:srgbClr val="373432">
                    <a:alpha val="578"/>
                  </a:srgbClr>
                </a:gs>
                <a:gs pos="57143">
                  <a:srgbClr val="373432">
                    <a:alpha val="321"/>
                  </a:srgbClr>
                </a:gs>
                <a:gs pos="71429">
                  <a:srgbClr val="373432">
                    <a:alpha val="150"/>
                  </a:srgbClr>
                </a:gs>
                <a:gs pos="85714">
                  <a:srgbClr val="373432">
                    <a:alpha val="59"/>
                  </a:srgbClr>
                </a:gs>
                <a:gs pos="100000">
                  <a:srgbClr val="373432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-9964006">
              <a:off x="2365715" y="2327530"/>
              <a:ext cx="392951" cy="278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5469454">
              <a:off x="2047936" y="644061"/>
              <a:ext cx="517485" cy="514250"/>
            </a:xfrm>
            <a:prstGeom prst="ellipse">
              <a:avLst/>
            </a:prstGeom>
            <a:gradFill>
              <a:gsLst>
                <a:gs pos="0">
                  <a:srgbClr val="3B3439">
                    <a:alpha val="1717"/>
                  </a:srgbClr>
                </a:gs>
                <a:gs pos="14286">
                  <a:srgbClr val="3B3439">
                    <a:alpha val="1579"/>
                  </a:srgbClr>
                </a:gs>
                <a:gs pos="28571">
                  <a:srgbClr val="3B3439">
                    <a:alpha val="1228"/>
                  </a:srgbClr>
                </a:gs>
                <a:gs pos="42857">
                  <a:srgbClr val="3B3439">
                    <a:alpha val="807"/>
                  </a:srgbClr>
                </a:gs>
                <a:gs pos="57143">
                  <a:srgbClr val="3B3439">
                    <a:alpha val="448"/>
                  </a:srgbClr>
                </a:gs>
                <a:gs pos="71429">
                  <a:srgbClr val="3B3439">
                    <a:alpha val="210"/>
                  </a:srgbClr>
                </a:gs>
                <a:gs pos="85714">
                  <a:srgbClr val="3B3439">
                    <a:alpha val="83"/>
                  </a:srgbClr>
                </a:gs>
                <a:gs pos="100000">
                  <a:srgbClr val="3B3439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6764146">
              <a:off x="356322" y="-139464"/>
              <a:ext cx="465439" cy="345044"/>
            </a:xfrm>
            <a:prstGeom prst="ellipse">
              <a:avLst/>
            </a:prstGeom>
            <a:gradFill>
              <a:gsLst>
                <a:gs pos="0">
                  <a:srgbClr val="1F2426">
                    <a:alpha val="9686"/>
                  </a:srgbClr>
                </a:gs>
                <a:gs pos="14286">
                  <a:srgbClr val="1F2426">
                    <a:alpha val="8939"/>
                  </a:srgbClr>
                </a:gs>
                <a:gs pos="28571">
                  <a:srgbClr val="1F2426">
                    <a:alpha val="7013"/>
                  </a:srgbClr>
                </a:gs>
                <a:gs pos="42857">
                  <a:srgbClr val="1F2426">
                    <a:alpha val="4657"/>
                  </a:srgbClr>
                </a:gs>
                <a:gs pos="57143">
                  <a:srgbClr val="1F2426">
                    <a:alpha val="2608"/>
                  </a:srgbClr>
                </a:gs>
                <a:gs pos="71429">
                  <a:srgbClr val="1F2426">
                    <a:alpha val="1229"/>
                  </a:srgbClr>
                </a:gs>
                <a:gs pos="85714">
                  <a:srgbClr val="1F2426">
                    <a:alpha val="488"/>
                  </a:srgbClr>
                </a:gs>
                <a:gs pos="100000">
                  <a:srgbClr val="1F2426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291698">
              <a:off x="220270" y="1393920"/>
              <a:ext cx="501623" cy="501212"/>
            </a:xfrm>
            <a:prstGeom prst="ellipse">
              <a:avLst/>
            </a:prstGeom>
            <a:gradFill>
              <a:gsLst>
                <a:gs pos="0">
                  <a:srgbClr val="576261">
                    <a:alpha val="6306"/>
                  </a:srgbClr>
                </a:gs>
                <a:gs pos="14286">
                  <a:srgbClr val="576261">
                    <a:alpha val="5811"/>
                  </a:srgbClr>
                </a:gs>
                <a:gs pos="28571">
                  <a:srgbClr val="576261">
                    <a:alpha val="4542"/>
                  </a:srgbClr>
                </a:gs>
                <a:gs pos="42857">
                  <a:srgbClr val="576261">
                    <a:alpha val="3003"/>
                  </a:srgbClr>
                </a:gs>
                <a:gs pos="57143">
                  <a:srgbClr val="576261">
                    <a:alpha val="1675"/>
                  </a:srgbClr>
                </a:gs>
                <a:gs pos="71429">
                  <a:srgbClr val="576261">
                    <a:alpha val="788"/>
                  </a:srgbClr>
                </a:gs>
                <a:gs pos="85714">
                  <a:srgbClr val="576261">
                    <a:alpha val="312"/>
                  </a:srgbClr>
                </a:gs>
                <a:gs pos="100000">
                  <a:srgbClr val="576261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10758748">
              <a:off x="2764507" y="2916837"/>
              <a:ext cx="467692" cy="466737"/>
            </a:xfrm>
            <a:prstGeom prst="ellipse">
              <a:avLst/>
            </a:prstGeom>
            <a:gradFill>
              <a:gsLst>
                <a:gs pos="0">
                  <a:srgbClr val="404649">
                    <a:alpha val="1470"/>
                  </a:srgbClr>
                </a:gs>
                <a:gs pos="14286">
                  <a:srgbClr val="404649">
                    <a:alpha val="1352"/>
                  </a:srgbClr>
                </a:gs>
                <a:gs pos="28571">
                  <a:srgbClr val="404649">
                    <a:alpha val="1051"/>
                  </a:srgbClr>
                </a:gs>
                <a:gs pos="42857">
                  <a:srgbClr val="404649">
                    <a:alpha val="691"/>
                  </a:srgbClr>
                </a:gs>
                <a:gs pos="57143">
                  <a:srgbClr val="404649">
                    <a:alpha val="383"/>
                  </a:srgbClr>
                </a:gs>
                <a:gs pos="71429">
                  <a:srgbClr val="404649">
                    <a:alpha val="180"/>
                  </a:srgbClr>
                </a:gs>
                <a:gs pos="85714">
                  <a:srgbClr val="404649">
                    <a:alpha val="71"/>
                  </a:srgbClr>
                </a:gs>
                <a:gs pos="100000">
                  <a:srgbClr val="404649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10536878">
              <a:off x="1986349" y="2802749"/>
              <a:ext cx="446266" cy="442193"/>
            </a:xfrm>
            <a:prstGeom prst="ellipse">
              <a:avLst/>
            </a:prstGeom>
            <a:gradFill>
              <a:gsLst>
                <a:gs pos="0">
                  <a:srgbClr val="3A3C3B">
                    <a:alpha val="1728"/>
                  </a:srgbClr>
                </a:gs>
                <a:gs pos="14286">
                  <a:srgbClr val="3A3C3B">
                    <a:alpha val="1590"/>
                  </a:srgbClr>
                </a:gs>
                <a:gs pos="28571">
                  <a:srgbClr val="3A3C3B">
                    <a:alpha val="1237"/>
                  </a:srgbClr>
                </a:gs>
                <a:gs pos="42857">
                  <a:srgbClr val="3A3C3B">
                    <a:alpha val="813"/>
                  </a:srgbClr>
                </a:gs>
                <a:gs pos="57143">
                  <a:srgbClr val="3A3C3B">
                    <a:alpha val="451"/>
                  </a:srgbClr>
                </a:gs>
                <a:gs pos="71429">
                  <a:srgbClr val="3A3C3B">
                    <a:alpha val="211"/>
                  </a:srgbClr>
                </a:gs>
                <a:gs pos="85714">
                  <a:srgbClr val="3A3C3B">
                    <a:alpha val="84"/>
                  </a:srgbClr>
                </a:gs>
                <a:gs pos="100000">
                  <a:srgbClr val="3A3C3B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5254383">
              <a:off x="1000623" y="3251619"/>
              <a:ext cx="503598" cy="500961"/>
            </a:xfrm>
            <a:prstGeom prst="ellipse">
              <a:avLst/>
            </a:prstGeom>
            <a:gradFill>
              <a:gsLst>
                <a:gs pos="0">
                  <a:srgbClr val="484F51">
                    <a:alpha val="3135"/>
                  </a:srgbClr>
                </a:gs>
                <a:gs pos="14286">
                  <a:srgbClr val="484F51">
                    <a:alpha val="2885"/>
                  </a:srgbClr>
                </a:gs>
                <a:gs pos="28571">
                  <a:srgbClr val="484F51">
                    <a:alpha val="2247"/>
                  </a:srgbClr>
                </a:gs>
                <a:gs pos="42857">
                  <a:srgbClr val="484F51">
                    <a:alpha val="1480"/>
                  </a:srgbClr>
                </a:gs>
                <a:gs pos="57143">
                  <a:srgbClr val="484F51">
                    <a:alpha val="823"/>
                  </a:srgbClr>
                </a:gs>
                <a:gs pos="71429">
                  <a:srgbClr val="484F51">
                    <a:alpha val="386"/>
                  </a:srgbClr>
                </a:gs>
                <a:gs pos="85714">
                  <a:srgbClr val="484F51">
                    <a:alpha val="153"/>
                  </a:srgbClr>
                </a:gs>
                <a:gs pos="100000">
                  <a:srgbClr val="484F51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5562807">
              <a:off x="469287" y="2682648"/>
              <a:ext cx="482661" cy="475963"/>
            </a:xfrm>
            <a:prstGeom prst="ellipse">
              <a:avLst/>
            </a:prstGeom>
            <a:gradFill>
              <a:gsLst>
                <a:gs pos="0">
                  <a:srgbClr val="354A50">
                    <a:alpha val="5539"/>
                  </a:srgbClr>
                </a:gs>
                <a:gs pos="14286">
                  <a:srgbClr val="354A50">
                    <a:alpha val="5102"/>
                  </a:srgbClr>
                </a:gs>
                <a:gs pos="28571">
                  <a:srgbClr val="354A50">
                    <a:alpha val="3985"/>
                  </a:srgbClr>
                </a:gs>
                <a:gs pos="42857">
                  <a:srgbClr val="354A50">
                    <a:alpha val="2632"/>
                  </a:srgbClr>
                </a:gs>
                <a:gs pos="57143">
                  <a:srgbClr val="354A50">
                    <a:alpha val="1467"/>
                  </a:srgbClr>
                </a:gs>
                <a:gs pos="71429">
                  <a:srgbClr val="354A50">
                    <a:alpha val="689"/>
                  </a:srgbClr>
                </a:gs>
                <a:gs pos="85714">
                  <a:srgbClr val="354A50">
                    <a:alpha val="273"/>
                  </a:srgbClr>
                </a:gs>
                <a:gs pos="100000">
                  <a:srgbClr val="354A50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10771970">
              <a:off x="73133" y="1280599"/>
              <a:ext cx="493886" cy="493027"/>
            </a:xfrm>
            <a:prstGeom prst="ellipse">
              <a:avLst/>
            </a:prstGeom>
            <a:gradFill>
              <a:gsLst>
                <a:gs pos="0">
                  <a:srgbClr val="5A5655">
                    <a:alpha val="4369"/>
                  </a:srgbClr>
                </a:gs>
                <a:gs pos="14286">
                  <a:srgbClr val="5A5655">
                    <a:alpha val="4023"/>
                  </a:srgbClr>
                </a:gs>
                <a:gs pos="28571">
                  <a:srgbClr val="5A5655">
                    <a:alpha val="3138"/>
                  </a:srgbClr>
                </a:gs>
                <a:gs pos="42857">
                  <a:srgbClr val="5A5655">
                    <a:alpha val="2070"/>
                  </a:srgbClr>
                </a:gs>
                <a:gs pos="57143">
                  <a:srgbClr val="5A5655">
                    <a:alpha val="1152"/>
                  </a:srgbClr>
                </a:gs>
                <a:gs pos="71429">
                  <a:srgbClr val="5A5655">
                    <a:alpha val="541"/>
                  </a:srgbClr>
                </a:gs>
                <a:gs pos="85714">
                  <a:srgbClr val="5A5655">
                    <a:alpha val="214"/>
                  </a:srgbClr>
                </a:gs>
                <a:gs pos="100000">
                  <a:srgbClr val="5A5655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-10674362">
              <a:off x="1078668" y="1375927"/>
              <a:ext cx="525877" cy="516485"/>
            </a:xfrm>
            <a:prstGeom prst="ellipse">
              <a:avLst/>
            </a:prstGeom>
            <a:gradFill>
              <a:gsLst>
                <a:gs pos="0">
                  <a:srgbClr val="353534">
                    <a:alpha val="1419"/>
                  </a:srgbClr>
                </a:gs>
                <a:gs pos="14286">
                  <a:srgbClr val="353534">
                    <a:alpha val="1305"/>
                  </a:srgbClr>
                </a:gs>
                <a:gs pos="28571">
                  <a:srgbClr val="353534">
                    <a:alpha val="1015"/>
                  </a:srgbClr>
                </a:gs>
                <a:gs pos="42857">
                  <a:srgbClr val="353534">
                    <a:alpha val="667"/>
                  </a:srgbClr>
                </a:gs>
                <a:gs pos="57143">
                  <a:srgbClr val="353534">
                    <a:alpha val="370"/>
                  </a:srgbClr>
                </a:gs>
                <a:gs pos="71429">
                  <a:srgbClr val="353534">
                    <a:alpha val="173"/>
                  </a:srgbClr>
                </a:gs>
                <a:gs pos="85714">
                  <a:srgbClr val="353534">
                    <a:alpha val="69"/>
                  </a:srgbClr>
                </a:gs>
                <a:gs pos="100000">
                  <a:srgbClr val="353534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-8126672">
              <a:off x="-64175" y="3051070"/>
              <a:ext cx="514702" cy="447618"/>
            </a:xfrm>
            <a:prstGeom prst="ellipse">
              <a:avLst/>
            </a:prstGeom>
            <a:gradFill>
              <a:gsLst>
                <a:gs pos="0">
                  <a:srgbClr val="000000">
                    <a:alpha val="4606"/>
                  </a:srgbClr>
                </a:gs>
                <a:gs pos="14286">
                  <a:srgbClr val="000000">
                    <a:alpha val="4242"/>
                  </a:srgbClr>
                </a:gs>
                <a:gs pos="28571">
                  <a:srgbClr val="000000">
                    <a:alpha val="3309"/>
                  </a:srgbClr>
                </a:gs>
                <a:gs pos="42857">
                  <a:srgbClr val="000000">
                    <a:alpha val="2183"/>
                  </a:srgbClr>
                </a:gs>
                <a:gs pos="57143">
                  <a:srgbClr val="000000">
                    <a:alpha val="1216"/>
                  </a:srgbClr>
                </a:gs>
                <a:gs pos="71429">
                  <a:srgbClr val="000000">
                    <a:alpha val="571"/>
                  </a:srgbClr>
                </a:gs>
                <a:gs pos="85714">
                  <a:srgbClr val="000000">
                    <a:alpha val="226"/>
                  </a:srgbClr>
                </a:gs>
                <a:gs pos="100000">
                  <a:srgbClr val="000000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-10509892">
              <a:off x="584106" y="1780455"/>
              <a:ext cx="491480" cy="453227"/>
            </a:xfrm>
            <a:prstGeom prst="ellipse">
              <a:avLst/>
            </a:prstGeom>
            <a:gradFill>
              <a:gsLst>
                <a:gs pos="0">
                  <a:srgbClr val="615F5F">
                    <a:alpha val="5235"/>
                  </a:srgbClr>
                </a:gs>
                <a:gs pos="14286">
                  <a:srgbClr val="615F5F">
                    <a:alpha val="4822"/>
                  </a:srgbClr>
                </a:gs>
                <a:gs pos="28571">
                  <a:srgbClr val="615F5F">
                    <a:alpha val="3764"/>
                  </a:srgbClr>
                </a:gs>
                <a:gs pos="42857">
                  <a:srgbClr val="615F5F">
                    <a:alpha val="2485"/>
                  </a:srgbClr>
                </a:gs>
                <a:gs pos="57143">
                  <a:srgbClr val="615F5F">
                    <a:alpha val="1385"/>
                  </a:srgbClr>
                </a:gs>
                <a:gs pos="71429">
                  <a:srgbClr val="615F5F">
                    <a:alpha val="651"/>
                  </a:srgbClr>
                </a:gs>
                <a:gs pos="85714">
                  <a:srgbClr val="615F5F">
                    <a:alpha val="258"/>
                  </a:srgbClr>
                </a:gs>
                <a:gs pos="100000">
                  <a:srgbClr val="615F5F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8622158">
              <a:off x="9854" y="187434"/>
              <a:ext cx="514185" cy="446786"/>
            </a:xfrm>
            <a:prstGeom prst="ellipse">
              <a:avLst/>
            </a:prstGeom>
            <a:gradFill>
              <a:gsLst>
                <a:gs pos="0">
                  <a:srgbClr val="747575">
                    <a:alpha val="4138"/>
                  </a:srgbClr>
                </a:gs>
                <a:gs pos="14286">
                  <a:srgbClr val="747575">
                    <a:alpha val="3810"/>
                  </a:srgbClr>
                </a:gs>
                <a:gs pos="28571">
                  <a:srgbClr val="747575">
                    <a:alpha val="2971"/>
                  </a:srgbClr>
                </a:gs>
                <a:gs pos="42857">
                  <a:srgbClr val="747575">
                    <a:alpha val="1959"/>
                  </a:srgbClr>
                </a:gs>
                <a:gs pos="57143">
                  <a:srgbClr val="747575">
                    <a:alpha val="1090"/>
                  </a:srgbClr>
                </a:gs>
                <a:gs pos="71429">
                  <a:srgbClr val="747575">
                    <a:alpha val="512"/>
                  </a:srgbClr>
                </a:gs>
                <a:gs pos="85714">
                  <a:srgbClr val="747575">
                    <a:alpha val="203"/>
                  </a:srgbClr>
                </a:gs>
                <a:gs pos="100000">
                  <a:srgbClr val="747575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7065761">
              <a:off x="1928162" y="660087"/>
              <a:ext cx="514625" cy="458119"/>
            </a:xfrm>
            <a:prstGeom prst="ellipse">
              <a:avLst/>
            </a:prstGeom>
            <a:gradFill>
              <a:gsLst>
                <a:gs pos="0">
                  <a:srgbClr val="7F7473">
                    <a:alpha val="2002"/>
                  </a:srgbClr>
                </a:gs>
                <a:gs pos="14286">
                  <a:srgbClr val="7F7473">
                    <a:alpha val="1842"/>
                  </a:srgbClr>
                </a:gs>
                <a:gs pos="28571">
                  <a:srgbClr val="7F7473">
                    <a:alpha val="1433"/>
                  </a:srgbClr>
                </a:gs>
                <a:gs pos="42857">
                  <a:srgbClr val="7F7473">
                    <a:alpha val="942"/>
                  </a:srgbClr>
                </a:gs>
                <a:gs pos="57143">
                  <a:srgbClr val="7F7473">
                    <a:alpha val="523"/>
                  </a:srgbClr>
                </a:gs>
                <a:gs pos="71429">
                  <a:srgbClr val="7F7473">
                    <a:alpha val="245"/>
                  </a:srgbClr>
                </a:gs>
                <a:gs pos="85714">
                  <a:srgbClr val="7F7473">
                    <a:alpha val="97"/>
                  </a:srgbClr>
                </a:gs>
                <a:gs pos="100000">
                  <a:srgbClr val="7F7473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-9631760">
              <a:off x="83693" y="1749282"/>
              <a:ext cx="417288" cy="300389"/>
            </a:xfrm>
            <a:prstGeom prst="ellipse">
              <a:avLst/>
            </a:prstGeom>
            <a:gradFill>
              <a:gsLst>
                <a:gs pos="0">
                  <a:srgbClr val="231D1A">
                    <a:alpha val="9648"/>
                  </a:srgbClr>
                </a:gs>
                <a:gs pos="14286">
                  <a:srgbClr val="231D1A">
                    <a:alpha val="8904"/>
                  </a:srgbClr>
                </a:gs>
                <a:gs pos="28571">
                  <a:srgbClr val="231D1A">
                    <a:alpha val="6985"/>
                  </a:srgbClr>
                </a:gs>
                <a:gs pos="42857">
                  <a:srgbClr val="231D1A">
                    <a:alpha val="4638"/>
                  </a:srgbClr>
                </a:gs>
                <a:gs pos="57143">
                  <a:srgbClr val="231D1A">
                    <a:alpha val="2597"/>
                  </a:srgbClr>
                </a:gs>
                <a:gs pos="71429">
                  <a:srgbClr val="231D1A">
                    <a:alpha val="1224"/>
                  </a:srgbClr>
                </a:gs>
                <a:gs pos="85714">
                  <a:srgbClr val="231D1A">
                    <a:alpha val="486"/>
                  </a:srgbClr>
                </a:gs>
                <a:gs pos="100000">
                  <a:srgbClr val="231D1A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4240962">
              <a:off x="2245163" y="341816"/>
              <a:ext cx="444068" cy="413392"/>
            </a:xfrm>
            <a:prstGeom prst="ellipse">
              <a:avLst/>
            </a:prstGeom>
            <a:gradFill>
              <a:gsLst>
                <a:gs pos="0">
                  <a:srgbClr val="5E5F5F">
                    <a:alpha val="3194"/>
                  </a:srgbClr>
                </a:gs>
                <a:gs pos="14286">
                  <a:srgbClr val="5E5F5F">
                    <a:alpha val="2939"/>
                  </a:srgbClr>
                </a:gs>
                <a:gs pos="28571">
                  <a:srgbClr val="5E5F5F">
                    <a:alpha val="2290"/>
                  </a:srgbClr>
                </a:gs>
                <a:gs pos="42857">
                  <a:srgbClr val="5E5F5F">
                    <a:alpha val="1508"/>
                  </a:srgbClr>
                </a:gs>
                <a:gs pos="57143">
                  <a:srgbClr val="5E5F5F">
                    <a:alpha val="838"/>
                  </a:srgbClr>
                </a:gs>
                <a:gs pos="71429">
                  <a:srgbClr val="5E5F5F">
                    <a:alpha val="393"/>
                  </a:srgbClr>
                </a:gs>
                <a:gs pos="85714">
                  <a:srgbClr val="5E5F5F">
                    <a:alpha val="156"/>
                  </a:srgbClr>
                </a:gs>
                <a:gs pos="100000">
                  <a:srgbClr val="5E5F5F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-10731068">
              <a:off x="462583" y="560416"/>
              <a:ext cx="508742" cy="506450"/>
            </a:xfrm>
            <a:prstGeom prst="ellipse">
              <a:avLst/>
            </a:prstGeom>
            <a:gradFill>
              <a:gsLst>
                <a:gs pos="0">
                  <a:srgbClr val="3C3C3D">
                    <a:alpha val="2186"/>
                  </a:srgbClr>
                </a:gs>
                <a:gs pos="14286">
                  <a:srgbClr val="3C3C3D">
                    <a:alpha val="2011"/>
                  </a:srgbClr>
                </a:gs>
                <a:gs pos="28571">
                  <a:srgbClr val="3C3C3D">
                    <a:alpha val="1565"/>
                  </a:srgbClr>
                </a:gs>
                <a:gs pos="42857">
                  <a:srgbClr val="3C3C3D">
                    <a:alpha val="1029"/>
                  </a:srgbClr>
                </a:gs>
                <a:gs pos="57143">
                  <a:srgbClr val="3C3C3D">
                    <a:alpha val="572"/>
                  </a:srgbClr>
                </a:gs>
                <a:gs pos="71429">
                  <a:srgbClr val="3C3C3D">
                    <a:alpha val="268"/>
                  </a:srgbClr>
                </a:gs>
                <a:gs pos="85714">
                  <a:srgbClr val="3C3C3D">
                    <a:alpha val="106"/>
                  </a:srgbClr>
                </a:gs>
                <a:gs pos="100000">
                  <a:srgbClr val="3C3C3D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5386119">
              <a:off x="419647" y="1281008"/>
              <a:ext cx="535162" cy="529522"/>
            </a:xfrm>
            <a:prstGeom prst="ellipse">
              <a:avLst/>
            </a:prstGeom>
            <a:gradFill>
              <a:gsLst>
                <a:gs pos="0">
                  <a:srgbClr val="333536">
                    <a:alpha val="1891"/>
                  </a:srgbClr>
                </a:gs>
                <a:gs pos="14286">
                  <a:srgbClr val="333536">
                    <a:alpha val="1739"/>
                  </a:srgbClr>
                </a:gs>
                <a:gs pos="28571">
                  <a:srgbClr val="333536">
                    <a:alpha val="1353"/>
                  </a:srgbClr>
                </a:gs>
                <a:gs pos="42857">
                  <a:srgbClr val="333536">
                    <a:alpha val="889"/>
                  </a:srgbClr>
                </a:gs>
                <a:gs pos="57143">
                  <a:srgbClr val="333536">
                    <a:alpha val="494"/>
                  </a:srgbClr>
                </a:gs>
                <a:gs pos="71429">
                  <a:srgbClr val="333536">
                    <a:alpha val="231"/>
                  </a:srgbClr>
                </a:gs>
                <a:gs pos="85714">
                  <a:srgbClr val="333536">
                    <a:alpha val="92"/>
                  </a:srgbClr>
                </a:gs>
                <a:gs pos="100000">
                  <a:srgbClr val="333536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5337720">
              <a:off x="2099782" y="872915"/>
              <a:ext cx="485262" cy="481058"/>
            </a:xfrm>
            <a:prstGeom prst="ellipse">
              <a:avLst/>
            </a:prstGeom>
            <a:gradFill>
              <a:gsLst>
                <a:gs pos="0">
                  <a:srgbClr val="403544">
                    <a:alpha val="4712"/>
                  </a:srgbClr>
                </a:gs>
                <a:gs pos="14286">
                  <a:srgbClr val="403544">
                    <a:alpha val="4339"/>
                  </a:srgbClr>
                </a:gs>
                <a:gs pos="28571">
                  <a:srgbClr val="403544">
                    <a:alpha val="3386"/>
                  </a:srgbClr>
                </a:gs>
                <a:gs pos="42857">
                  <a:srgbClr val="403544">
                    <a:alpha val="2234"/>
                  </a:srgbClr>
                </a:gs>
                <a:gs pos="57143">
                  <a:srgbClr val="403544">
                    <a:alpha val="1244"/>
                  </a:srgbClr>
                </a:gs>
                <a:gs pos="71429">
                  <a:srgbClr val="403544">
                    <a:alpha val="584"/>
                  </a:srgbClr>
                </a:gs>
                <a:gs pos="85714">
                  <a:srgbClr val="403544">
                    <a:alpha val="231"/>
                  </a:srgbClr>
                </a:gs>
                <a:gs pos="100000">
                  <a:srgbClr val="403544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10794586">
              <a:off x="74430" y="2198613"/>
              <a:ext cx="521327" cy="518827"/>
            </a:xfrm>
            <a:prstGeom prst="ellipse">
              <a:avLst/>
            </a:prstGeom>
            <a:gradFill>
              <a:gsLst>
                <a:gs pos="0">
                  <a:srgbClr val="464D4D">
                    <a:alpha val="2927"/>
                  </a:srgbClr>
                </a:gs>
                <a:gs pos="14286">
                  <a:srgbClr val="464D4D">
                    <a:alpha val="2693"/>
                  </a:srgbClr>
                </a:gs>
                <a:gs pos="28571">
                  <a:srgbClr val="464D4D">
                    <a:alpha val="2098"/>
                  </a:srgbClr>
                </a:gs>
                <a:gs pos="42857">
                  <a:srgbClr val="464D4D">
                    <a:alpha val="1381"/>
                  </a:srgbClr>
                </a:gs>
                <a:gs pos="57143">
                  <a:srgbClr val="464D4D">
                    <a:alpha val="768"/>
                  </a:srgbClr>
                </a:gs>
                <a:gs pos="71429">
                  <a:srgbClr val="464D4D">
                    <a:alpha val="360"/>
                  </a:srgbClr>
                </a:gs>
                <a:gs pos="85714">
                  <a:srgbClr val="464D4D">
                    <a:alpha val="143"/>
                  </a:srgbClr>
                </a:gs>
                <a:gs pos="100000">
                  <a:srgbClr val="464D4D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5436416">
              <a:off x="2548111" y="538485"/>
              <a:ext cx="462554" cy="462352"/>
            </a:xfrm>
            <a:prstGeom prst="ellipse">
              <a:avLst/>
            </a:prstGeom>
            <a:gradFill>
              <a:gsLst>
                <a:gs pos="0">
                  <a:srgbClr val="515151">
                    <a:alpha val="6999"/>
                  </a:srgbClr>
                </a:gs>
                <a:gs pos="14286">
                  <a:srgbClr val="515151">
                    <a:alpha val="6452"/>
                  </a:srgbClr>
                </a:gs>
                <a:gs pos="28571">
                  <a:srgbClr val="515151">
                    <a:alpha val="5046"/>
                  </a:srgbClr>
                </a:gs>
                <a:gs pos="42857">
                  <a:srgbClr val="515151">
                    <a:alpha val="3339"/>
                  </a:srgbClr>
                </a:gs>
                <a:gs pos="57143">
                  <a:srgbClr val="515151">
                    <a:alpha val="1864"/>
                  </a:srgbClr>
                </a:gs>
                <a:gs pos="71429">
                  <a:srgbClr val="515151">
                    <a:alpha val="877"/>
                  </a:srgbClr>
                </a:gs>
                <a:gs pos="85714">
                  <a:srgbClr val="515151">
                    <a:alpha val="348"/>
                  </a:srgbClr>
                </a:gs>
                <a:gs pos="100000">
                  <a:srgbClr val="515151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10718060">
              <a:off x="1740379" y="2917342"/>
              <a:ext cx="488485" cy="486362"/>
            </a:xfrm>
            <a:prstGeom prst="ellipse">
              <a:avLst/>
            </a:prstGeom>
            <a:gradFill>
              <a:gsLst>
                <a:gs pos="0">
                  <a:srgbClr val="5B5C5D">
                    <a:alpha val="3200"/>
                  </a:srgbClr>
                </a:gs>
                <a:gs pos="14286">
                  <a:srgbClr val="5B5C5D">
                    <a:alpha val="2945"/>
                  </a:srgbClr>
                </a:gs>
                <a:gs pos="28571">
                  <a:srgbClr val="5B5C5D">
                    <a:alpha val="2294"/>
                  </a:srgbClr>
                </a:gs>
                <a:gs pos="42857">
                  <a:srgbClr val="5B5C5D">
                    <a:alpha val="1511"/>
                  </a:srgbClr>
                </a:gs>
                <a:gs pos="57143">
                  <a:srgbClr val="5B5C5D">
                    <a:alpha val="840"/>
                  </a:srgbClr>
                </a:gs>
                <a:gs pos="71429">
                  <a:srgbClr val="5B5C5D">
                    <a:alpha val="394"/>
                  </a:srgbClr>
                </a:gs>
                <a:gs pos="85714">
                  <a:srgbClr val="5B5C5D">
                    <a:alpha val="156"/>
                  </a:srgbClr>
                </a:gs>
                <a:gs pos="100000">
                  <a:srgbClr val="5B5C5D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5512336">
              <a:off x="1565997" y="194206"/>
              <a:ext cx="457321" cy="451117"/>
            </a:xfrm>
            <a:prstGeom prst="ellipse">
              <a:avLst/>
            </a:prstGeom>
            <a:gradFill>
              <a:gsLst>
                <a:gs pos="0">
                  <a:srgbClr val="5A5958">
                    <a:alpha val="2368"/>
                  </a:srgbClr>
                </a:gs>
                <a:gs pos="14286">
                  <a:srgbClr val="5A5958">
                    <a:alpha val="2178"/>
                  </a:srgbClr>
                </a:gs>
                <a:gs pos="28571">
                  <a:srgbClr val="5A5958">
                    <a:alpha val="1696"/>
                  </a:srgbClr>
                </a:gs>
                <a:gs pos="42857">
                  <a:srgbClr val="5A5958">
                    <a:alpha val="1115"/>
                  </a:srgbClr>
                </a:gs>
                <a:gs pos="57143">
                  <a:srgbClr val="5A5958">
                    <a:alpha val="620"/>
                  </a:srgbClr>
                </a:gs>
                <a:gs pos="71429">
                  <a:srgbClr val="5A5958">
                    <a:alpha val="291"/>
                  </a:srgbClr>
                </a:gs>
                <a:gs pos="85714">
                  <a:srgbClr val="5A5958">
                    <a:alpha val="115"/>
                  </a:srgbClr>
                </a:gs>
                <a:gs pos="100000">
                  <a:srgbClr val="5A5958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5415902">
              <a:off x="-2620" y="-27008"/>
              <a:ext cx="513666" cy="513541"/>
            </a:xfrm>
            <a:prstGeom prst="ellipse">
              <a:avLst/>
            </a:prstGeom>
            <a:gradFill>
              <a:gsLst>
                <a:gs pos="0">
                  <a:srgbClr val="2A3235">
                    <a:alpha val="2715"/>
                  </a:srgbClr>
                </a:gs>
                <a:gs pos="14286">
                  <a:srgbClr val="2A3235">
                    <a:alpha val="2498"/>
                  </a:srgbClr>
                </a:gs>
                <a:gs pos="28571">
                  <a:srgbClr val="2A3235">
                    <a:alpha val="1945"/>
                  </a:srgbClr>
                </a:gs>
                <a:gs pos="42857">
                  <a:srgbClr val="2A3235">
                    <a:alpha val="1280"/>
                  </a:srgbClr>
                </a:gs>
                <a:gs pos="57143">
                  <a:srgbClr val="2A3235">
                    <a:alpha val="711"/>
                  </a:srgbClr>
                </a:gs>
                <a:gs pos="71429">
                  <a:srgbClr val="2A3235">
                    <a:alpha val="334"/>
                  </a:srgbClr>
                </a:gs>
                <a:gs pos="85714">
                  <a:srgbClr val="2A3235">
                    <a:alpha val="132"/>
                  </a:srgbClr>
                </a:gs>
                <a:gs pos="100000">
                  <a:srgbClr val="2A3235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5419217">
              <a:off x="2011167" y="383755"/>
              <a:ext cx="519077" cy="516936"/>
            </a:xfrm>
            <a:prstGeom prst="ellipse">
              <a:avLst/>
            </a:prstGeom>
            <a:gradFill>
              <a:gsLst>
                <a:gs pos="0">
                  <a:srgbClr val="455240">
                    <a:alpha val="2718"/>
                  </a:srgbClr>
                </a:gs>
                <a:gs pos="14286">
                  <a:srgbClr val="455240">
                    <a:alpha val="2501"/>
                  </a:srgbClr>
                </a:gs>
                <a:gs pos="28571">
                  <a:srgbClr val="455240">
                    <a:alpha val="1947"/>
                  </a:srgbClr>
                </a:gs>
                <a:gs pos="42857">
                  <a:srgbClr val="455240">
                    <a:alpha val="1281"/>
                  </a:srgbClr>
                </a:gs>
                <a:gs pos="57143">
                  <a:srgbClr val="455240">
                    <a:alpha val="712"/>
                  </a:srgbClr>
                </a:gs>
                <a:gs pos="71429">
                  <a:srgbClr val="455240">
                    <a:alpha val="334"/>
                  </a:srgbClr>
                </a:gs>
                <a:gs pos="85714">
                  <a:srgbClr val="455240">
                    <a:alpha val="132"/>
                  </a:srgbClr>
                </a:gs>
                <a:gs pos="100000">
                  <a:srgbClr val="455240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4802027">
              <a:off x="190027" y="1356741"/>
              <a:ext cx="511805" cy="442494"/>
            </a:xfrm>
            <a:prstGeom prst="ellipse">
              <a:avLst/>
            </a:prstGeom>
            <a:gradFill>
              <a:gsLst>
                <a:gs pos="0">
                  <a:srgbClr val="1C0000">
                    <a:alpha val="4227"/>
                  </a:srgbClr>
                </a:gs>
                <a:gs pos="14286">
                  <a:srgbClr val="1C0000">
                    <a:alpha val="3892"/>
                  </a:srgbClr>
                </a:gs>
                <a:gs pos="28571">
                  <a:srgbClr val="1C0000">
                    <a:alpha val="3035"/>
                  </a:srgbClr>
                </a:gs>
                <a:gs pos="42857">
                  <a:srgbClr val="1C0000">
                    <a:alpha val="2002"/>
                  </a:srgbClr>
                </a:gs>
                <a:gs pos="57143">
                  <a:srgbClr val="1C0000">
                    <a:alpha val="1114"/>
                  </a:srgbClr>
                </a:gs>
                <a:gs pos="71429">
                  <a:srgbClr val="1C0000">
                    <a:alpha val="523"/>
                  </a:srgbClr>
                </a:gs>
                <a:gs pos="85714">
                  <a:srgbClr val="1C0000">
                    <a:alpha val="207"/>
                  </a:srgbClr>
                </a:gs>
                <a:gs pos="100000">
                  <a:srgbClr val="1C00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6360290">
              <a:off x="105354" y="1834344"/>
              <a:ext cx="440196" cy="370566"/>
            </a:xfrm>
            <a:prstGeom prst="ellipse">
              <a:avLst/>
            </a:prstGeom>
            <a:gradFill>
              <a:gsLst>
                <a:gs pos="0">
                  <a:srgbClr val="7B7B7A">
                    <a:alpha val="6716"/>
                  </a:srgbClr>
                </a:gs>
                <a:gs pos="14286">
                  <a:srgbClr val="7B7B7A">
                    <a:alpha val="6190"/>
                  </a:srgbClr>
                </a:gs>
                <a:gs pos="28571">
                  <a:srgbClr val="7B7B7A">
                    <a:alpha val="4840"/>
                  </a:srgbClr>
                </a:gs>
                <a:gs pos="42857">
                  <a:srgbClr val="7B7B7A">
                    <a:alpha val="3202"/>
                  </a:srgbClr>
                </a:gs>
                <a:gs pos="57143">
                  <a:srgbClr val="7B7B7A">
                    <a:alpha val="1787"/>
                  </a:srgbClr>
                </a:gs>
                <a:gs pos="71429">
                  <a:srgbClr val="7B7B7A">
                    <a:alpha val="841"/>
                  </a:srgbClr>
                </a:gs>
                <a:gs pos="85714">
                  <a:srgbClr val="7B7B7A">
                    <a:alpha val="333"/>
                  </a:srgbClr>
                </a:gs>
                <a:gs pos="100000">
                  <a:srgbClr val="7B7B7A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5399478">
              <a:off x="668345" y="2809616"/>
              <a:ext cx="523770" cy="522366"/>
            </a:xfrm>
            <a:prstGeom prst="ellipse">
              <a:avLst/>
            </a:prstGeom>
            <a:gradFill>
              <a:gsLst>
                <a:gs pos="0">
                  <a:srgbClr val="444A4D">
                    <a:alpha val="2136"/>
                  </a:srgbClr>
                </a:gs>
                <a:gs pos="14286">
                  <a:srgbClr val="444A4D">
                    <a:alpha val="1965"/>
                  </a:srgbClr>
                </a:gs>
                <a:gs pos="28571">
                  <a:srgbClr val="444A4D">
                    <a:alpha val="1529"/>
                  </a:srgbClr>
                </a:gs>
                <a:gs pos="42857">
                  <a:srgbClr val="444A4D">
                    <a:alpha val="1006"/>
                  </a:srgbClr>
                </a:gs>
                <a:gs pos="57143">
                  <a:srgbClr val="444A4D">
                    <a:alpha val="559"/>
                  </a:srgbClr>
                </a:gs>
                <a:gs pos="71429">
                  <a:srgbClr val="444A4D">
                    <a:alpha val="262"/>
                  </a:srgbClr>
                </a:gs>
                <a:gs pos="85714">
                  <a:srgbClr val="444A4D">
                    <a:alpha val="104"/>
                  </a:srgbClr>
                </a:gs>
                <a:gs pos="100000">
                  <a:srgbClr val="444A4D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5596158">
              <a:off x="699885" y="2834790"/>
              <a:ext cx="523154" cy="517928"/>
            </a:xfrm>
            <a:prstGeom prst="ellipse">
              <a:avLst/>
            </a:prstGeom>
            <a:gradFill>
              <a:gsLst>
                <a:gs pos="0">
                  <a:srgbClr val="575758">
                    <a:alpha val="5789"/>
                  </a:srgbClr>
                </a:gs>
                <a:gs pos="14286">
                  <a:srgbClr val="575758">
                    <a:alpha val="5333"/>
                  </a:srgbClr>
                </a:gs>
                <a:gs pos="28571">
                  <a:srgbClr val="575758">
                    <a:alpha val="4166"/>
                  </a:srgbClr>
                </a:gs>
                <a:gs pos="42857">
                  <a:srgbClr val="575758">
                    <a:alpha val="2753"/>
                  </a:srgbClr>
                </a:gs>
                <a:gs pos="57143">
                  <a:srgbClr val="575758">
                    <a:alpha val="1535"/>
                  </a:srgbClr>
                </a:gs>
                <a:gs pos="71429">
                  <a:srgbClr val="575758">
                    <a:alpha val="721"/>
                  </a:srgbClr>
                </a:gs>
                <a:gs pos="85714">
                  <a:srgbClr val="575758">
                    <a:alpha val="286"/>
                  </a:srgbClr>
                </a:gs>
                <a:gs pos="100000">
                  <a:srgbClr val="575758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8375082">
              <a:off x="2617150" y="2449679"/>
              <a:ext cx="398596" cy="351020"/>
            </a:xfrm>
            <a:prstGeom prst="ellipse">
              <a:avLst/>
            </a:prstGeom>
            <a:gradFill>
              <a:gsLst>
                <a:gs pos="0">
                  <a:srgbClr val="5F6062">
                    <a:alpha val="5607"/>
                  </a:srgbClr>
                </a:gs>
                <a:gs pos="14286">
                  <a:srgbClr val="5F6062">
                    <a:alpha val="5165"/>
                  </a:srgbClr>
                </a:gs>
                <a:gs pos="28571">
                  <a:srgbClr val="5F6062">
                    <a:alpha val="4034"/>
                  </a:srgbClr>
                </a:gs>
                <a:gs pos="42857">
                  <a:srgbClr val="5F6062">
                    <a:alpha val="2665"/>
                  </a:srgbClr>
                </a:gs>
                <a:gs pos="57143">
                  <a:srgbClr val="5F6062">
                    <a:alpha val="1485"/>
                  </a:srgbClr>
                </a:gs>
                <a:gs pos="71429">
                  <a:srgbClr val="5F6062">
                    <a:alpha val="698"/>
                  </a:srgbClr>
                </a:gs>
                <a:gs pos="85714">
                  <a:srgbClr val="5F6062">
                    <a:alpha val="277"/>
                  </a:srgbClr>
                </a:gs>
                <a:gs pos="100000">
                  <a:srgbClr val="5F6062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5363701">
              <a:off x="578916" y="2413611"/>
              <a:ext cx="505603" cy="494354"/>
            </a:xfrm>
            <a:prstGeom prst="ellipse">
              <a:avLst/>
            </a:prstGeom>
            <a:gradFill>
              <a:gsLst>
                <a:gs pos="0">
                  <a:srgbClr val="313232">
                    <a:alpha val="1874"/>
                  </a:srgbClr>
                </a:gs>
                <a:gs pos="14286">
                  <a:srgbClr val="313232">
                    <a:alpha val="1724"/>
                  </a:srgbClr>
                </a:gs>
                <a:gs pos="28571">
                  <a:srgbClr val="313232">
                    <a:alpha val="1341"/>
                  </a:srgbClr>
                </a:gs>
                <a:gs pos="42857">
                  <a:srgbClr val="313232">
                    <a:alpha val="882"/>
                  </a:srgbClr>
                </a:gs>
                <a:gs pos="57143">
                  <a:srgbClr val="313232">
                    <a:alpha val="490"/>
                  </a:srgbClr>
                </a:gs>
                <a:gs pos="71429">
                  <a:srgbClr val="313232">
                    <a:alpha val="229"/>
                  </a:srgbClr>
                </a:gs>
                <a:gs pos="85714">
                  <a:srgbClr val="313232">
                    <a:alpha val="91"/>
                  </a:srgbClr>
                </a:gs>
                <a:gs pos="100000">
                  <a:srgbClr val="313232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-10484857">
              <a:off x="1102990" y="1379443"/>
              <a:ext cx="533030" cy="516267"/>
            </a:xfrm>
            <a:prstGeom prst="ellipse">
              <a:avLst/>
            </a:prstGeom>
            <a:gradFill>
              <a:gsLst>
                <a:gs pos="0">
                  <a:srgbClr val="292B2A">
                    <a:alpha val="2361"/>
                  </a:srgbClr>
                </a:gs>
                <a:gs pos="14286">
                  <a:srgbClr val="292B2A">
                    <a:alpha val="2172"/>
                  </a:srgbClr>
                </a:gs>
                <a:gs pos="28571">
                  <a:srgbClr val="292B2A">
                    <a:alpha val="1690"/>
                  </a:srgbClr>
                </a:gs>
                <a:gs pos="42857">
                  <a:srgbClr val="292B2A">
                    <a:alpha val="1112"/>
                  </a:srgbClr>
                </a:gs>
                <a:gs pos="57143">
                  <a:srgbClr val="292B2A">
                    <a:alpha val="618"/>
                  </a:srgbClr>
                </a:gs>
                <a:gs pos="71429">
                  <a:srgbClr val="292B2A">
                    <a:alpha val="290"/>
                  </a:srgbClr>
                </a:gs>
                <a:gs pos="85714">
                  <a:srgbClr val="292B2A">
                    <a:alpha val="115"/>
                  </a:srgbClr>
                </a:gs>
                <a:gs pos="100000">
                  <a:srgbClr val="292B2A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5448934">
              <a:off x="1083146" y="3365621"/>
              <a:ext cx="510069" cy="505716"/>
            </a:xfrm>
            <a:prstGeom prst="ellipse">
              <a:avLst/>
            </a:prstGeom>
            <a:gradFill>
              <a:gsLst>
                <a:gs pos="0">
                  <a:srgbClr val="4F5556">
                    <a:alpha val="3214"/>
                  </a:srgbClr>
                </a:gs>
                <a:gs pos="14286">
                  <a:srgbClr val="4F5556">
                    <a:alpha val="2958"/>
                  </a:srgbClr>
                </a:gs>
                <a:gs pos="28571">
                  <a:srgbClr val="4F5556">
                    <a:alpha val="2304"/>
                  </a:srgbClr>
                </a:gs>
                <a:gs pos="42857">
                  <a:srgbClr val="4F5556">
                    <a:alpha val="1518"/>
                  </a:srgbClr>
                </a:gs>
                <a:gs pos="57143">
                  <a:srgbClr val="4F5556">
                    <a:alpha val="844"/>
                  </a:srgbClr>
                </a:gs>
                <a:gs pos="71429">
                  <a:srgbClr val="4F5556">
                    <a:alpha val="396"/>
                  </a:srgbClr>
                </a:gs>
                <a:gs pos="85714">
                  <a:srgbClr val="4F5556">
                    <a:alpha val="157"/>
                  </a:srgbClr>
                </a:gs>
                <a:gs pos="100000">
                  <a:srgbClr val="4F5556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8816947">
              <a:off x="1030578" y="838591"/>
              <a:ext cx="512354" cy="488352"/>
            </a:xfrm>
            <a:prstGeom prst="ellipse">
              <a:avLst/>
            </a:prstGeom>
            <a:gradFill>
              <a:gsLst>
                <a:gs pos="0">
                  <a:srgbClr val="767579">
                    <a:alpha val="4466"/>
                  </a:srgbClr>
                </a:gs>
                <a:gs pos="14286">
                  <a:srgbClr val="767579">
                    <a:alpha val="4112"/>
                  </a:srgbClr>
                </a:gs>
                <a:gs pos="28571">
                  <a:srgbClr val="767579">
                    <a:alpha val="3208"/>
                  </a:srgbClr>
                </a:gs>
                <a:gs pos="42857">
                  <a:srgbClr val="767579">
                    <a:alpha val="2116"/>
                  </a:srgbClr>
                </a:gs>
                <a:gs pos="57143">
                  <a:srgbClr val="767579">
                    <a:alpha val="1178"/>
                  </a:srgbClr>
                </a:gs>
                <a:gs pos="71429">
                  <a:srgbClr val="767579">
                    <a:alpha val="553"/>
                  </a:srgbClr>
                </a:gs>
                <a:gs pos="85714">
                  <a:srgbClr val="767579">
                    <a:alpha val="219"/>
                  </a:srgbClr>
                </a:gs>
                <a:gs pos="100000">
                  <a:srgbClr val="767579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5360895">
              <a:off x="1103103" y="1452479"/>
              <a:ext cx="520495" cy="519819"/>
            </a:xfrm>
            <a:prstGeom prst="ellipse">
              <a:avLst/>
            </a:prstGeom>
            <a:gradFill>
              <a:gsLst>
                <a:gs pos="0">
                  <a:srgbClr val="4D4C4C">
                    <a:alpha val="1733"/>
                  </a:srgbClr>
                </a:gs>
                <a:gs pos="14286">
                  <a:srgbClr val="4D4C4C">
                    <a:alpha val="1593"/>
                  </a:srgbClr>
                </a:gs>
                <a:gs pos="28571">
                  <a:srgbClr val="4D4C4C">
                    <a:alpha val="1239"/>
                  </a:srgbClr>
                </a:gs>
                <a:gs pos="42857">
                  <a:srgbClr val="4D4C4C">
                    <a:alpha val="815"/>
                  </a:srgbClr>
                </a:gs>
                <a:gs pos="57143">
                  <a:srgbClr val="4D4C4C">
                    <a:alpha val="452"/>
                  </a:srgbClr>
                </a:gs>
                <a:gs pos="71429">
                  <a:srgbClr val="4D4C4C">
                    <a:alpha val="212"/>
                  </a:srgbClr>
                </a:gs>
                <a:gs pos="85714">
                  <a:srgbClr val="4D4C4C">
                    <a:alpha val="84"/>
                  </a:srgbClr>
                </a:gs>
                <a:gs pos="100000">
                  <a:srgbClr val="4D4C4C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9961280">
              <a:off x="-77234" y="1199732"/>
              <a:ext cx="496692" cy="470645"/>
            </a:xfrm>
            <a:prstGeom prst="ellipse">
              <a:avLst/>
            </a:prstGeom>
            <a:gradFill>
              <a:gsLst>
                <a:gs pos="0">
                  <a:srgbClr val="00262A">
                    <a:alpha val="2493"/>
                  </a:srgbClr>
                </a:gs>
                <a:gs pos="14286">
                  <a:srgbClr val="00262A">
                    <a:alpha val="2294"/>
                  </a:srgbClr>
                </a:gs>
                <a:gs pos="28571">
                  <a:srgbClr val="00262A">
                    <a:alpha val="1786"/>
                  </a:srgbClr>
                </a:gs>
                <a:gs pos="42857">
                  <a:srgbClr val="00262A">
                    <a:alpha val="1175"/>
                  </a:srgbClr>
                </a:gs>
                <a:gs pos="57143">
                  <a:srgbClr val="00262A">
                    <a:alpha val="653"/>
                  </a:srgbClr>
                </a:gs>
                <a:gs pos="71429">
                  <a:srgbClr val="00262A">
                    <a:alpha val="306"/>
                  </a:srgbClr>
                </a:gs>
                <a:gs pos="85714">
                  <a:srgbClr val="00262A">
                    <a:alpha val="121"/>
                  </a:srgbClr>
                </a:gs>
                <a:gs pos="100000">
                  <a:srgbClr val="00262A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-10644848">
              <a:off x="1082665" y="1382408"/>
              <a:ext cx="506261" cy="496479"/>
            </a:xfrm>
            <a:prstGeom prst="ellipse">
              <a:avLst/>
            </a:prstGeom>
            <a:gradFill>
              <a:gsLst>
                <a:gs pos="0">
                  <a:srgbClr val="383837">
                    <a:alpha val="1616"/>
                  </a:srgbClr>
                </a:gs>
                <a:gs pos="14286">
                  <a:srgbClr val="383837">
                    <a:alpha val="1486"/>
                  </a:srgbClr>
                </a:gs>
                <a:gs pos="28571">
                  <a:srgbClr val="383837">
                    <a:alpha val="1156"/>
                  </a:srgbClr>
                </a:gs>
                <a:gs pos="42857">
                  <a:srgbClr val="383837">
                    <a:alpha val="760"/>
                  </a:srgbClr>
                </a:gs>
                <a:gs pos="57143">
                  <a:srgbClr val="383837">
                    <a:alpha val="422"/>
                  </a:srgbClr>
                </a:gs>
                <a:gs pos="71429">
                  <a:srgbClr val="383837">
                    <a:alpha val="198"/>
                  </a:srgbClr>
                </a:gs>
                <a:gs pos="85714">
                  <a:srgbClr val="383837">
                    <a:alpha val="78"/>
                  </a:srgbClr>
                </a:gs>
                <a:gs pos="100000">
                  <a:srgbClr val="383837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6227841">
              <a:off x="2792797" y="2831881"/>
              <a:ext cx="491227" cy="472099"/>
            </a:xfrm>
            <a:prstGeom prst="ellipse">
              <a:avLst/>
            </a:prstGeom>
            <a:gradFill>
              <a:gsLst>
                <a:gs pos="0">
                  <a:srgbClr val="5F6262">
                    <a:alpha val="6157"/>
                  </a:srgbClr>
                </a:gs>
                <a:gs pos="14286">
                  <a:srgbClr val="5F6262">
                    <a:alpha val="5673"/>
                  </a:srgbClr>
                </a:gs>
                <a:gs pos="28571">
                  <a:srgbClr val="5F6262">
                    <a:alpha val="4434"/>
                  </a:srgbClr>
                </a:gs>
                <a:gs pos="42857">
                  <a:srgbClr val="5F6262">
                    <a:alpha val="2931"/>
                  </a:srgbClr>
                </a:gs>
                <a:gs pos="57143">
                  <a:srgbClr val="5F6262">
                    <a:alpha val="1635"/>
                  </a:srgbClr>
                </a:gs>
                <a:gs pos="71429">
                  <a:srgbClr val="5F6262">
                    <a:alpha val="769"/>
                  </a:srgbClr>
                </a:gs>
                <a:gs pos="85714">
                  <a:srgbClr val="5F6262">
                    <a:alpha val="305"/>
                  </a:srgbClr>
                </a:gs>
                <a:gs pos="100000">
                  <a:srgbClr val="5F6262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5497363">
              <a:off x="2077067" y="669179"/>
              <a:ext cx="526849" cy="522814"/>
            </a:xfrm>
            <a:prstGeom prst="ellipse">
              <a:avLst/>
            </a:prstGeom>
            <a:gradFill>
              <a:gsLst>
                <a:gs pos="0">
                  <a:srgbClr val="3C3841">
                    <a:alpha val="1982"/>
                  </a:srgbClr>
                </a:gs>
                <a:gs pos="14286">
                  <a:srgbClr val="3C3841">
                    <a:alpha val="1823"/>
                  </a:srgbClr>
                </a:gs>
                <a:gs pos="28571">
                  <a:srgbClr val="3C3841">
                    <a:alpha val="1418"/>
                  </a:srgbClr>
                </a:gs>
                <a:gs pos="42857">
                  <a:srgbClr val="3C3841">
                    <a:alpha val="933"/>
                  </a:srgbClr>
                </a:gs>
                <a:gs pos="57143">
                  <a:srgbClr val="3C3841">
                    <a:alpha val="518"/>
                  </a:srgbClr>
                </a:gs>
                <a:gs pos="71429">
                  <a:srgbClr val="3C3841">
                    <a:alpha val="243"/>
                  </a:srgbClr>
                </a:gs>
                <a:gs pos="85714">
                  <a:srgbClr val="3C3841">
                    <a:alpha val="96"/>
                  </a:srgbClr>
                </a:gs>
                <a:gs pos="100000">
                  <a:srgbClr val="3C3841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5328958">
              <a:off x="503958" y="2486435"/>
              <a:ext cx="528984" cy="526216"/>
            </a:xfrm>
            <a:prstGeom prst="ellipse">
              <a:avLst/>
            </a:prstGeom>
            <a:gradFill>
              <a:gsLst>
                <a:gs pos="0">
                  <a:srgbClr val="4F5352">
                    <a:alpha val="3012"/>
                  </a:srgbClr>
                </a:gs>
                <a:gs pos="14286">
                  <a:srgbClr val="4F5352">
                    <a:alpha val="2772"/>
                  </a:srgbClr>
                </a:gs>
                <a:gs pos="28571">
                  <a:srgbClr val="4F5352">
                    <a:alpha val="2159"/>
                  </a:srgbClr>
                </a:gs>
                <a:gs pos="42857">
                  <a:srgbClr val="4F5352">
                    <a:alpha val="1422"/>
                  </a:srgbClr>
                </a:gs>
                <a:gs pos="57143">
                  <a:srgbClr val="4F5352">
                    <a:alpha val="790"/>
                  </a:srgbClr>
                </a:gs>
                <a:gs pos="71429">
                  <a:srgbClr val="4F5352">
                    <a:alpha val="371"/>
                  </a:srgbClr>
                </a:gs>
                <a:gs pos="85714">
                  <a:srgbClr val="4F5352">
                    <a:alpha val="147"/>
                  </a:srgbClr>
                </a:gs>
                <a:gs pos="100000">
                  <a:srgbClr val="4F5352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5392486">
              <a:off x="-245460" y="1385678"/>
              <a:ext cx="514716" cy="512574"/>
            </a:xfrm>
            <a:prstGeom prst="ellipse">
              <a:avLst/>
            </a:prstGeom>
            <a:gradFill>
              <a:gsLst>
                <a:gs pos="0">
                  <a:srgbClr val="2C2B2C">
                    <a:alpha val="2436"/>
                  </a:srgbClr>
                </a:gs>
                <a:gs pos="14286">
                  <a:srgbClr val="2C2B2C">
                    <a:alpha val="2241"/>
                  </a:srgbClr>
                </a:gs>
                <a:gs pos="28571">
                  <a:srgbClr val="2C2B2C">
                    <a:alpha val="1745"/>
                  </a:srgbClr>
                </a:gs>
                <a:gs pos="42857">
                  <a:srgbClr val="2C2B2C">
                    <a:alpha val="1148"/>
                  </a:srgbClr>
                </a:gs>
                <a:gs pos="57143">
                  <a:srgbClr val="2C2B2C">
                    <a:alpha val="638"/>
                  </a:srgbClr>
                </a:gs>
                <a:gs pos="71429">
                  <a:srgbClr val="2C2B2C">
                    <a:alpha val="299"/>
                  </a:srgbClr>
                </a:gs>
                <a:gs pos="85714">
                  <a:srgbClr val="2C2B2C">
                    <a:alpha val="118"/>
                  </a:srgbClr>
                </a:gs>
                <a:gs pos="100000">
                  <a:srgbClr val="2C2B2C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5534290">
              <a:off x="726653" y="2792609"/>
              <a:ext cx="513603" cy="508570"/>
            </a:xfrm>
            <a:prstGeom prst="ellipse">
              <a:avLst/>
            </a:prstGeom>
            <a:gradFill>
              <a:gsLst>
                <a:gs pos="0">
                  <a:srgbClr val="504E4E">
                    <a:alpha val="1478"/>
                  </a:srgbClr>
                </a:gs>
                <a:gs pos="14286">
                  <a:srgbClr val="504E4E">
                    <a:alpha val="1359"/>
                  </a:srgbClr>
                </a:gs>
                <a:gs pos="28571">
                  <a:srgbClr val="504E4E">
                    <a:alpha val="1057"/>
                  </a:srgbClr>
                </a:gs>
                <a:gs pos="42857">
                  <a:srgbClr val="504E4E">
                    <a:alpha val="694"/>
                  </a:srgbClr>
                </a:gs>
                <a:gs pos="57143">
                  <a:srgbClr val="504E4E">
                    <a:alpha val="385"/>
                  </a:srgbClr>
                </a:gs>
                <a:gs pos="71429">
                  <a:srgbClr val="504E4E">
                    <a:alpha val="181"/>
                  </a:srgbClr>
                </a:gs>
                <a:gs pos="85714">
                  <a:srgbClr val="504E4E">
                    <a:alpha val="71"/>
                  </a:srgbClr>
                </a:gs>
                <a:gs pos="100000">
                  <a:srgbClr val="504E4E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-8597929">
              <a:off x="1857624" y="3090992"/>
              <a:ext cx="453421" cy="347557"/>
            </a:xfrm>
            <a:prstGeom prst="ellipse">
              <a:avLst/>
            </a:prstGeom>
            <a:gradFill>
              <a:gsLst>
                <a:gs pos="0">
                  <a:srgbClr val="807F7E">
                    <a:alpha val="9485"/>
                  </a:srgbClr>
                </a:gs>
                <a:gs pos="14286">
                  <a:srgbClr val="807F7E">
                    <a:alpha val="8753"/>
                  </a:srgbClr>
                </a:gs>
                <a:gs pos="28571">
                  <a:srgbClr val="807F7E">
                    <a:alpha val="6865"/>
                  </a:srgbClr>
                </a:gs>
                <a:gs pos="42857">
                  <a:srgbClr val="807F7E">
                    <a:alpha val="4558"/>
                  </a:srgbClr>
                </a:gs>
                <a:gs pos="57143">
                  <a:srgbClr val="807F7E">
                    <a:alpha val="2552"/>
                  </a:srgbClr>
                </a:gs>
                <a:gs pos="71429">
                  <a:srgbClr val="807F7E">
                    <a:alpha val="1203"/>
                  </a:srgbClr>
                </a:gs>
                <a:gs pos="85714">
                  <a:srgbClr val="807F7E">
                    <a:alpha val="477"/>
                  </a:srgbClr>
                </a:gs>
                <a:gs pos="100000">
                  <a:srgbClr val="807F7E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6797847">
              <a:off x="-193746" y="472488"/>
              <a:ext cx="453853" cy="439402"/>
            </a:xfrm>
            <a:prstGeom prst="ellipse">
              <a:avLst/>
            </a:prstGeom>
            <a:gradFill>
              <a:gsLst>
                <a:gs pos="0">
                  <a:srgbClr val="262224">
                    <a:alpha val="4407"/>
                  </a:srgbClr>
                </a:gs>
                <a:gs pos="14286">
                  <a:srgbClr val="262224">
                    <a:alpha val="4058"/>
                  </a:srgbClr>
                </a:gs>
                <a:gs pos="28571">
                  <a:srgbClr val="262224">
                    <a:alpha val="3166"/>
                  </a:srgbClr>
                </a:gs>
                <a:gs pos="42857">
                  <a:srgbClr val="262224">
                    <a:alpha val="2088"/>
                  </a:srgbClr>
                </a:gs>
                <a:gs pos="57143">
                  <a:srgbClr val="262224">
                    <a:alpha val="1162"/>
                  </a:srgbClr>
                </a:gs>
                <a:gs pos="71429">
                  <a:srgbClr val="262224">
                    <a:alpha val="546"/>
                  </a:srgbClr>
                </a:gs>
                <a:gs pos="85714">
                  <a:srgbClr val="262224">
                    <a:alpha val="216"/>
                  </a:srgbClr>
                </a:gs>
                <a:gs pos="100000">
                  <a:srgbClr val="262224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5306431">
              <a:off x="2138348" y="769925"/>
              <a:ext cx="521944" cy="503947"/>
            </a:xfrm>
            <a:prstGeom prst="ellipse">
              <a:avLst/>
            </a:prstGeom>
            <a:gradFill>
              <a:gsLst>
                <a:gs pos="0">
                  <a:srgbClr val="4D4E4F">
                    <a:alpha val="1606"/>
                  </a:srgbClr>
                </a:gs>
                <a:gs pos="14286">
                  <a:srgbClr val="4D4E4F">
                    <a:alpha val="1478"/>
                  </a:srgbClr>
                </a:gs>
                <a:gs pos="28571">
                  <a:srgbClr val="4D4E4F">
                    <a:alpha val="1149"/>
                  </a:srgbClr>
                </a:gs>
                <a:gs pos="42857">
                  <a:srgbClr val="4D4E4F">
                    <a:alpha val="755"/>
                  </a:srgbClr>
                </a:gs>
                <a:gs pos="57143">
                  <a:srgbClr val="4D4E4F">
                    <a:alpha val="419"/>
                  </a:srgbClr>
                </a:gs>
                <a:gs pos="71429">
                  <a:srgbClr val="4D4E4F">
                    <a:alpha val="196"/>
                  </a:srgbClr>
                </a:gs>
                <a:gs pos="85714">
                  <a:srgbClr val="4D4E4F">
                    <a:alpha val="78"/>
                  </a:srgbClr>
                </a:gs>
                <a:gs pos="100000">
                  <a:srgbClr val="4D4E4F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5159922">
              <a:off x="2553412" y="3260508"/>
              <a:ext cx="451458" cy="352418"/>
            </a:xfrm>
            <a:prstGeom prst="ellipse">
              <a:avLst/>
            </a:prstGeom>
            <a:gradFill>
              <a:gsLst>
                <a:gs pos="0">
                  <a:srgbClr val="7A7B7A">
                    <a:alpha val="15242"/>
                  </a:srgbClr>
                </a:gs>
                <a:gs pos="14286">
                  <a:srgbClr val="7A7B7A">
                    <a:alpha val="14100"/>
                  </a:srgbClr>
                </a:gs>
                <a:gs pos="28571">
                  <a:srgbClr val="7A7B7A">
                    <a:alpha val="11131"/>
                  </a:srgbClr>
                </a:gs>
                <a:gs pos="42857">
                  <a:srgbClr val="7A7B7A">
                    <a:alpha val="7449"/>
                  </a:srgbClr>
                </a:gs>
                <a:gs pos="57143">
                  <a:srgbClr val="7A7B7A">
                    <a:alpha val="4198"/>
                  </a:srgbClr>
                </a:gs>
                <a:gs pos="71429">
                  <a:srgbClr val="7A7B7A">
                    <a:alpha val="1988"/>
                  </a:srgbClr>
                </a:gs>
                <a:gs pos="85714">
                  <a:srgbClr val="7A7B7A">
                    <a:alpha val="791"/>
                  </a:srgbClr>
                </a:gs>
                <a:gs pos="100000">
                  <a:srgbClr val="7A7B7A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10749999">
              <a:off x="433464" y="2559619"/>
              <a:ext cx="522364" cy="520305"/>
            </a:xfrm>
            <a:prstGeom prst="ellipse">
              <a:avLst/>
            </a:prstGeom>
            <a:gradFill>
              <a:gsLst>
                <a:gs pos="0">
                  <a:srgbClr val="3C3939">
                    <a:alpha val="1890"/>
                  </a:srgbClr>
                </a:gs>
                <a:gs pos="14286">
                  <a:srgbClr val="3C3939">
                    <a:alpha val="1738"/>
                  </a:srgbClr>
                </a:gs>
                <a:gs pos="28571">
                  <a:srgbClr val="3C3939">
                    <a:alpha val="1352"/>
                  </a:srgbClr>
                </a:gs>
                <a:gs pos="42857">
                  <a:srgbClr val="3C3939">
                    <a:alpha val="889"/>
                  </a:srgbClr>
                </a:gs>
                <a:gs pos="57143">
                  <a:srgbClr val="3C3939">
                    <a:alpha val="494"/>
                  </a:srgbClr>
                </a:gs>
                <a:gs pos="71429">
                  <a:srgbClr val="3C3939">
                    <a:alpha val="231"/>
                  </a:srgbClr>
                </a:gs>
                <a:gs pos="85714">
                  <a:srgbClr val="3C3939">
                    <a:alpha val="92"/>
                  </a:srgbClr>
                </a:gs>
                <a:gs pos="100000">
                  <a:srgbClr val="3C3939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-10312113">
              <a:off x="1200716" y="2946710"/>
              <a:ext cx="483912" cy="479306"/>
            </a:xfrm>
            <a:prstGeom prst="ellipse">
              <a:avLst/>
            </a:prstGeom>
            <a:gradFill>
              <a:gsLst>
                <a:gs pos="0">
                  <a:srgbClr val="595B5A">
                    <a:alpha val="4854"/>
                  </a:srgbClr>
                </a:gs>
                <a:gs pos="14286">
                  <a:srgbClr val="595B5A">
                    <a:alpha val="4470"/>
                  </a:srgbClr>
                </a:gs>
                <a:gs pos="28571">
                  <a:srgbClr val="595B5A">
                    <a:alpha val="3488"/>
                  </a:srgbClr>
                </a:gs>
                <a:gs pos="42857">
                  <a:srgbClr val="595B5A">
                    <a:alpha val="2302"/>
                  </a:srgbClr>
                </a:gs>
                <a:gs pos="57143">
                  <a:srgbClr val="595B5A">
                    <a:alpha val="1282"/>
                  </a:srgbClr>
                </a:gs>
                <a:gs pos="71429">
                  <a:srgbClr val="595B5A">
                    <a:alpha val="602"/>
                  </a:srgbClr>
                </a:gs>
                <a:gs pos="85714">
                  <a:srgbClr val="595B5A">
                    <a:alpha val="239"/>
                  </a:srgbClr>
                </a:gs>
                <a:gs pos="100000">
                  <a:srgbClr val="595B5A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-10794977">
              <a:off x="281481" y="2766913"/>
              <a:ext cx="504694" cy="504088"/>
            </a:xfrm>
            <a:prstGeom prst="ellipse">
              <a:avLst/>
            </a:prstGeom>
            <a:gradFill>
              <a:gsLst>
                <a:gs pos="0">
                  <a:srgbClr val="313939">
                    <a:alpha val="2211"/>
                  </a:srgbClr>
                </a:gs>
                <a:gs pos="14286">
                  <a:srgbClr val="313939">
                    <a:alpha val="2034"/>
                  </a:srgbClr>
                </a:gs>
                <a:gs pos="28571">
                  <a:srgbClr val="313939">
                    <a:alpha val="1583"/>
                  </a:srgbClr>
                </a:gs>
                <a:gs pos="42857">
                  <a:srgbClr val="313939">
                    <a:alpha val="1041"/>
                  </a:srgbClr>
                </a:gs>
                <a:gs pos="57143">
                  <a:srgbClr val="313939">
                    <a:alpha val="578"/>
                  </a:srgbClr>
                </a:gs>
                <a:gs pos="71429">
                  <a:srgbClr val="313939">
                    <a:alpha val="271"/>
                  </a:srgbClr>
                </a:gs>
                <a:gs pos="85714">
                  <a:srgbClr val="313939">
                    <a:alpha val="107"/>
                  </a:srgbClr>
                </a:gs>
                <a:gs pos="100000">
                  <a:srgbClr val="313939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10786942">
              <a:off x="2207613" y="809570"/>
              <a:ext cx="518327" cy="514444"/>
            </a:xfrm>
            <a:prstGeom prst="ellipse">
              <a:avLst/>
            </a:prstGeom>
            <a:gradFill>
              <a:gsLst>
                <a:gs pos="0">
                  <a:srgbClr val="2F3234">
                    <a:alpha val="4646"/>
                  </a:srgbClr>
                </a:gs>
                <a:gs pos="14286">
                  <a:srgbClr val="2F3234">
                    <a:alpha val="4279"/>
                  </a:srgbClr>
                </a:gs>
                <a:gs pos="28571">
                  <a:srgbClr val="2F3234">
                    <a:alpha val="3338"/>
                  </a:srgbClr>
                </a:gs>
                <a:gs pos="42857">
                  <a:srgbClr val="2F3234">
                    <a:alpha val="2202"/>
                  </a:srgbClr>
                </a:gs>
                <a:gs pos="57143">
                  <a:srgbClr val="2F3234">
                    <a:alpha val="1226"/>
                  </a:srgbClr>
                </a:gs>
                <a:gs pos="71429">
                  <a:srgbClr val="2F3234">
                    <a:alpha val="576"/>
                  </a:srgbClr>
                </a:gs>
                <a:gs pos="85714">
                  <a:srgbClr val="2F3234">
                    <a:alpha val="228"/>
                  </a:srgbClr>
                </a:gs>
                <a:gs pos="100000">
                  <a:srgbClr val="2F3234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10791161">
              <a:off x="1699077" y="2816509"/>
              <a:ext cx="507468" cy="500920"/>
            </a:xfrm>
            <a:prstGeom prst="ellipse">
              <a:avLst/>
            </a:prstGeom>
            <a:gradFill>
              <a:gsLst>
                <a:gs pos="0">
                  <a:srgbClr val="3B3D41">
                    <a:alpha val="2440"/>
                  </a:srgbClr>
                </a:gs>
                <a:gs pos="14286">
                  <a:srgbClr val="3B3D41">
                    <a:alpha val="2245"/>
                  </a:srgbClr>
                </a:gs>
                <a:gs pos="28571">
                  <a:srgbClr val="3B3D41">
                    <a:alpha val="1748"/>
                  </a:srgbClr>
                </a:gs>
                <a:gs pos="42857">
                  <a:srgbClr val="3B3D41">
                    <a:alpha val="1150"/>
                  </a:srgbClr>
                </a:gs>
                <a:gs pos="57143">
                  <a:srgbClr val="3B3D41">
                    <a:alpha val="639"/>
                  </a:srgbClr>
                </a:gs>
                <a:gs pos="71429">
                  <a:srgbClr val="3B3D41">
                    <a:alpha val="300"/>
                  </a:srgbClr>
                </a:gs>
                <a:gs pos="85714">
                  <a:srgbClr val="3B3D41">
                    <a:alpha val="119"/>
                  </a:srgbClr>
                </a:gs>
                <a:gs pos="100000">
                  <a:srgbClr val="3B3D41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10073895">
              <a:off x="-200078" y="754663"/>
              <a:ext cx="458341" cy="350624"/>
            </a:xfrm>
            <a:prstGeom prst="ellipse">
              <a:avLst/>
            </a:prstGeom>
            <a:gradFill>
              <a:gsLst>
                <a:gs pos="0">
                  <a:srgbClr val="7E7D7E">
                    <a:alpha val="14144"/>
                  </a:srgbClr>
                </a:gs>
                <a:gs pos="14286">
                  <a:srgbClr val="7E7D7E">
                    <a:alpha val="13079"/>
                  </a:srgbClr>
                </a:gs>
                <a:gs pos="28571">
                  <a:srgbClr val="7E7D7E">
                    <a:alpha val="10312"/>
                  </a:srgbClr>
                </a:gs>
                <a:gs pos="42857">
                  <a:srgbClr val="7E7D7E">
                    <a:alpha val="6890"/>
                  </a:srgbClr>
                </a:gs>
                <a:gs pos="57143">
                  <a:srgbClr val="7E7D7E">
                    <a:alpha val="3878"/>
                  </a:srgbClr>
                </a:gs>
                <a:gs pos="71429">
                  <a:srgbClr val="7E7D7E">
                    <a:alpha val="1834"/>
                  </a:srgbClr>
                </a:gs>
                <a:gs pos="85714">
                  <a:srgbClr val="7E7D7E">
                    <a:alpha val="729"/>
                  </a:srgbClr>
                </a:gs>
                <a:gs pos="100000">
                  <a:srgbClr val="7E7D7E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5756329">
              <a:off x="2031472" y="14322"/>
              <a:ext cx="458624" cy="448718"/>
            </a:xfrm>
            <a:prstGeom prst="ellipse">
              <a:avLst/>
            </a:prstGeom>
            <a:gradFill>
              <a:gsLst>
                <a:gs pos="0">
                  <a:srgbClr val="59595A">
                    <a:alpha val="2309"/>
                  </a:srgbClr>
                </a:gs>
                <a:gs pos="14286">
                  <a:srgbClr val="59595A">
                    <a:alpha val="2125"/>
                  </a:srgbClr>
                </a:gs>
                <a:gs pos="28571">
                  <a:srgbClr val="59595A">
                    <a:alpha val="1654"/>
                  </a:srgbClr>
                </a:gs>
                <a:gs pos="42857">
                  <a:srgbClr val="59595A">
                    <a:alpha val="1088"/>
                  </a:srgbClr>
                </a:gs>
                <a:gs pos="57143">
                  <a:srgbClr val="59595A">
                    <a:alpha val="604"/>
                  </a:srgbClr>
                </a:gs>
                <a:gs pos="71429">
                  <a:srgbClr val="59595A">
                    <a:alpha val="283"/>
                  </a:srgbClr>
                </a:gs>
                <a:gs pos="85714">
                  <a:srgbClr val="59595A">
                    <a:alpha val="112"/>
                  </a:srgbClr>
                </a:gs>
                <a:gs pos="100000">
                  <a:srgbClr val="59595A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10718692">
              <a:off x="1597280" y="280953"/>
              <a:ext cx="412874" cy="408652"/>
            </a:xfrm>
            <a:prstGeom prst="ellipse">
              <a:avLst/>
            </a:prstGeom>
            <a:gradFill>
              <a:gsLst>
                <a:gs pos="0">
                  <a:srgbClr val="353738">
                    <a:alpha val="2368"/>
                  </a:srgbClr>
                </a:gs>
                <a:gs pos="14286">
                  <a:srgbClr val="353738">
                    <a:alpha val="2179"/>
                  </a:srgbClr>
                </a:gs>
                <a:gs pos="28571">
                  <a:srgbClr val="353738">
                    <a:alpha val="1696"/>
                  </a:srgbClr>
                </a:gs>
                <a:gs pos="42857">
                  <a:srgbClr val="353738">
                    <a:alpha val="1116"/>
                  </a:srgbClr>
                </a:gs>
                <a:gs pos="57143">
                  <a:srgbClr val="353738">
                    <a:alpha val="620"/>
                  </a:srgbClr>
                </a:gs>
                <a:gs pos="71429">
                  <a:srgbClr val="353738">
                    <a:alpha val="291"/>
                  </a:srgbClr>
                </a:gs>
                <a:gs pos="85714">
                  <a:srgbClr val="353738">
                    <a:alpha val="115"/>
                  </a:srgbClr>
                </a:gs>
                <a:gs pos="100000">
                  <a:srgbClr val="353738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5703624">
              <a:off x="1025150" y="566121"/>
              <a:ext cx="441128" cy="428180"/>
            </a:xfrm>
            <a:prstGeom prst="ellipse">
              <a:avLst/>
            </a:prstGeom>
            <a:gradFill>
              <a:gsLst>
                <a:gs pos="0">
                  <a:srgbClr val="282325">
                    <a:alpha val="5008"/>
                  </a:srgbClr>
                </a:gs>
                <a:gs pos="14286">
                  <a:srgbClr val="282325">
                    <a:alpha val="4612"/>
                  </a:srgbClr>
                </a:gs>
                <a:gs pos="28571">
                  <a:srgbClr val="282325">
                    <a:alpha val="3600"/>
                  </a:srgbClr>
                </a:gs>
                <a:gs pos="42857">
                  <a:srgbClr val="282325">
                    <a:alpha val="2376"/>
                  </a:srgbClr>
                </a:gs>
                <a:gs pos="57143">
                  <a:srgbClr val="282325">
                    <a:alpha val="1324"/>
                  </a:srgbClr>
                </a:gs>
                <a:gs pos="71429">
                  <a:srgbClr val="282325">
                    <a:alpha val="622"/>
                  </a:srgbClr>
                </a:gs>
                <a:gs pos="85714">
                  <a:srgbClr val="282325">
                    <a:alpha val="246"/>
                  </a:srgbClr>
                </a:gs>
                <a:gs pos="100000">
                  <a:srgbClr val="282325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-10494280">
              <a:off x="718221" y="1655568"/>
              <a:ext cx="504751" cy="492584"/>
            </a:xfrm>
            <a:prstGeom prst="ellipse">
              <a:avLst/>
            </a:prstGeom>
            <a:gradFill>
              <a:gsLst>
                <a:gs pos="0">
                  <a:srgbClr val="30302D">
                    <a:alpha val="1725"/>
                  </a:srgbClr>
                </a:gs>
                <a:gs pos="14286">
                  <a:srgbClr val="30302D">
                    <a:alpha val="1587"/>
                  </a:srgbClr>
                </a:gs>
                <a:gs pos="28571">
                  <a:srgbClr val="30302D">
                    <a:alpha val="1234"/>
                  </a:srgbClr>
                </a:gs>
                <a:gs pos="42857">
                  <a:srgbClr val="30302D">
                    <a:alpha val="811"/>
                  </a:srgbClr>
                </a:gs>
                <a:gs pos="57143">
                  <a:srgbClr val="30302D">
                    <a:alpha val="450"/>
                  </a:srgbClr>
                </a:gs>
                <a:gs pos="71429">
                  <a:srgbClr val="30302D">
                    <a:alpha val="211"/>
                  </a:srgbClr>
                </a:gs>
                <a:gs pos="85714">
                  <a:srgbClr val="30302D">
                    <a:alpha val="84"/>
                  </a:srgbClr>
                </a:gs>
                <a:gs pos="100000">
                  <a:srgbClr val="30302D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5364170">
              <a:off x="2771057" y="330516"/>
              <a:ext cx="424967" cy="423707"/>
            </a:xfrm>
            <a:prstGeom prst="ellipse">
              <a:avLst/>
            </a:prstGeom>
            <a:gradFill>
              <a:gsLst>
                <a:gs pos="0">
                  <a:srgbClr val="50324F">
                    <a:alpha val="3446"/>
                  </a:srgbClr>
                </a:gs>
                <a:gs pos="14286">
                  <a:srgbClr val="50324F">
                    <a:alpha val="3172"/>
                  </a:srgbClr>
                </a:gs>
                <a:gs pos="28571">
                  <a:srgbClr val="50324F">
                    <a:alpha val="2471"/>
                  </a:srgbClr>
                </a:gs>
                <a:gs pos="42857">
                  <a:srgbClr val="50324F">
                    <a:alpha val="1628"/>
                  </a:srgbClr>
                </a:gs>
                <a:gs pos="57143">
                  <a:srgbClr val="50324F">
                    <a:alpha val="905"/>
                  </a:srgbClr>
                </a:gs>
                <a:gs pos="71429">
                  <a:srgbClr val="50324F">
                    <a:alpha val="425"/>
                  </a:srgbClr>
                </a:gs>
                <a:gs pos="85714">
                  <a:srgbClr val="50324F">
                    <a:alpha val="168"/>
                  </a:srgbClr>
                </a:gs>
                <a:gs pos="100000">
                  <a:srgbClr val="50324F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8256688">
              <a:off x="-179314" y="1814330"/>
              <a:ext cx="494362" cy="420086"/>
            </a:xfrm>
            <a:prstGeom prst="ellipse">
              <a:avLst/>
            </a:prstGeom>
            <a:gradFill>
              <a:gsLst>
                <a:gs pos="0">
                  <a:srgbClr val="000000">
                    <a:alpha val="7856"/>
                  </a:srgbClr>
                </a:gs>
                <a:gs pos="14286">
                  <a:srgbClr val="000000">
                    <a:alpha val="7244"/>
                  </a:srgbClr>
                </a:gs>
                <a:gs pos="28571">
                  <a:srgbClr val="000000">
                    <a:alpha val="5671"/>
                  </a:srgbClr>
                </a:gs>
                <a:gs pos="42857">
                  <a:srgbClr val="000000">
                    <a:alpha val="3757"/>
                  </a:srgbClr>
                </a:gs>
                <a:gs pos="57143">
                  <a:srgbClr val="000000">
                    <a:alpha val="2100"/>
                  </a:srgbClr>
                </a:gs>
                <a:gs pos="71429">
                  <a:srgbClr val="000000">
                    <a:alpha val="988"/>
                  </a:srgbClr>
                </a:gs>
                <a:gs pos="85714">
                  <a:srgbClr val="000000">
                    <a:alpha val="392"/>
                  </a:srgbClr>
                </a:gs>
                <a:gs pos="100000">
                  <a:srgbClr val="000000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5408846">
              <a:off x="538369" y="1356930"/>
              <a:ext cx="512412" cy="510705"/>
            </a:xfrm>
            <a:prstGeom prst="ellipse">
              <a:avLst/>
            </a:prstGeom>
            <a:gradFill>
              <a:gsLst>
                <a:gs pos="0">
                  <a:srgbClr val="4F4F4F">
                    <a:alpha val="3634"/>
                  </a:srgbClr>
                </a:gs>
                <a:gs pos="14286">
                  <a:srgbClr val="4F4F4F">
                    <a:alpha val="3345"/>
                  </a:srgbClr>
                </a:gs>
                <a:gs pos="28571">
                  <a:srgbClr val="4F4F4F">
                    <a:alpha val="2607"/>
                  </a:srgbClr>
                </a:gs>
                <a:gs pos="42857">
                  <a:srgbClr val="4F4F4F">
                    <a:alpha val="1718"/>
                  </a:srgbClr>
                </a:gs>
                <a:gs pos="57143">
                  <a:srgbClr val="4F4F4F">
                    <a:alpha val="955"/>
                  </a:srgbClr>
                </a:gs>
                <a:gs pos="71429">
                  <a:srgbClr val="4F4F4F">
                    <a:alpha val="448"/>
                  </a:srgbClr>
                </a:gs>
                <a:gs pos="85714">
                  <a:srgbClr val="4F4F4F">
                    <a:alpha val="178"/>
                  </a:srgbClr>
                </a:gs>
                <a:gs pos="100000">
                  <a:srgbClr val="4F4F4F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10797438">
              <a:off x="700120" y="534147"/>
              <a:ext cx="509000" cy="507016"/>
            </a:xfrm>
            <a:prstGeom prst="ellipse">
              <a:avLst/>
            </a:prstGeom>
            <a:gradFill>
              <a:gsLst>
                <a:gs pos="0">
                  <a:srgbClr val="514F4E">
                    <a:alpha val="2467"/>
                  </a:srgbClr>
                </a:gs>
                <a:gs pos="14286">
                  <a:srgbClr val="514F4E">
                    <a:alpha val="2269"/>
                  </a:srgbClr>
                </a:gs>
                <a:gs pos="28571">
                  <a:srgbClr val="514F4E">
                    <a:alpha val="1766"/>
                  </a:srgbClr>
                </a:gs>
                <a:gs pos="42857">
                  <a:srgbClr val="514F4E">
                    <a:alpha val="1162"/>
                  </a:srgbClr>
                </a:gs>
                <a:gs pos="57143">
                  <a:srgbClr val="514F4E">
                    <a:alpha val="646"/>
                  </a:srgbClr>
                </a:gs>
                <a:gs pos="71429">
                  <a:srgbClr val="514F4E">
                    <a:alpha val="303"/>
                  </a:srgbClr>
                </a:gs>
                <a:gs pos="85714">
                  <a:srgbClr val="514F4E">
                    <a:alpha val="120"/>
                  </a:srgbClr>
                </a:gs>
                <a:gs pos="100000">
                  <a:srgbClr val="514F4E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5332311">
              <a:off x="94819" y="1985919"/>
              <a:ext cx="523043" cy="516830"/>
            </a:xfrm>
            <a:prstGeom prst="ellipse">
              <a:avLst/>
            </a:prstGeom>
            <a:gradFill>
              <a:gsLst>
                <a:gs pos="0">
                  <a:srgbClr val="3A3A3A">
                    <a:alpha val="1227"/>
                  </a:srgbClr>
                </a:gs>
                <a:gs pos="14286">
                  <a:srgbClr val="3A3A3A">
                    <a:alpha val="1128"/>
                  </a:srgbClr>
                </a:gs>
                <a:gs pos="28571">
                  <a:srgbClr val="3A3A3A">
                    <a:alpha val="877"/>
                  </a:srgbClr>
                </a:gs>
                <a:gs pos="42857">
                  <a:srgbClr val="3A3A3A">
                    <a:alpha val="576"/>
                  </a:srgbClr>
                </a:gs>
                <a:gs pos="57143">
                  <a:srgbClr val="3A3A3A">
                    <a:alpha val="320"/>
                  </a:srgbClr>
                </a:gs>
                <a:gs pos="71429">
                  <a:srgbClr val="3A3A3A">
                    <a:alpha val="150"/>
                  </a:srgbClr>
                </a:gs>
                <a:gs pos="85714">
                  <a:srgbClr val="3A3A3A">
                    <a:alpha val="59"/>
                  </a:srgbClr>
                </a:gs>
                <a:gs pos="100000">
                  <a:srgbClr val="3A3A3A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-10796748">
              <a:off x="479548" y="1486880"/>
              <a:ext cx="497665" cy="497122"/>
            </a:xfrm>
            <a:prstGeom prst="ellipse">
              <a:avLst/>
            </a:prstGeom>
            <a:gradFill>
              <a:gsLst>
                <a:gs pos="0">
                  <a:srgbClr val="3B3A3C">
                    <a:alpha val="1398"/>
                  </a:srgbClr>
                </a:gs>
                <a:gs pos="14286">
                  <a:srgbClr val="3B3A3C">
                    <a:alpha val="1286"/>
                  </a:srgbClr>
                </a:gs>
                <a:gs pos="28571">
                  <a:srgbClr val="3B3A3C">
                    <a:alpha val="1000"/>
                  </a:srgbClr>
                </a:gs>
                <a:gs pos="42857">
                  <a:srgbClr val="3B3A3C">
                    <a:alpha val="657"/>
                  </a:srgbClr>
                </a:gs>
                <a:gs pos="57143">
                  <a:srgbClr val="3B3A3C">
                    <a:alpha val="364"/>
                  </a:srgbClr>
                </a:gs>
                <a:gs pos="71429">
                  <a:srgbClr val="3B3A3C">
                    <a:alpha val="171"/>
                  </a:srgbClr>
                </a:gs>
                <a:gs pos="85714">
                  <a:srgbClr val="3B3A3C">
                    <a:alpha val="68"/>
                  </a:srgbClr>
                </a:gs>
                <a:gs pos="100000">
                  <a:srgbClr val="3B3A3C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4828698">
              <a:off x="283855" y="2440794"/>
              <a:ext cx="504299" cy="492834"/>
            </a:xfrm>
            <a:prstGeom prst="ellipse">
              <a:avLst/>
            </a:prstGeom>
            <a:gradFill>
              <a:gsLst>
                <a:gs pos="0">
                  <a:srgbClr val="2C3130">
                    <a:alpha val="2370"/>
                  </a:srgbClr>
                </a:gs>
                <a:gs pos="14286">
                  <a:srgbClr val="2C3130">
                    <a:alpha val="2180"/>
                  </a:srgbClr>
                </a:gs>
                <a:gs pos="28571">
                  <a:srgbClr val="2C3130">
                    <a:alpha val="1697"/>
                  </a:srgbClr>
                </a:gs>
                <a:gs pos="42857">
                  <a:srgbClr val="2C3130">
                    <a:alpha val="1116"/>
                  </a:srgbClr>
                </a:gs>
                <a:gs pos="57143">
                  <a:srgbClr val="2C3130">
                    <a:alpha val="620"/>
                  </a:srgbClr>
                </a:gs>
                <a:gs pos="71429">
                  <a:srgbClr val="2C3130">
                    <a:alpha val="291"/>
                  </a:srgbClr>
                </a:gs>
                <a:gs pos="85714">
                  <a:srgbClr val="2C3130">
                    <a:alpha val="115"/>
                  </a:srgbClr>
                </a:gs>
                <a:gs pos="100000">
                  <a:srgbClr val="2C313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10715085">
              <a:off x="2538621" y="453901"/>
              <a:ext cx="489456" cy="484179"/>
            </a:xfrm>
            <a:prstGeom prst="ellipse">
              <a:avLst/>
            </a:prstGeom>
            <a:gradFill>
              <a:gsLst>
                <a:gs pos="0">
                  <a:srgbClr val="3A3A3C">
                    <a:alpha val="1697"/>
                  </a:srgbClr>
                </a:gs>
                <a:gs pos="14286">
                  <a:srgbClr val="3A3A3C">
                    <a:alpha val="1561"/>
                  </a:srgbClr>
                </a:gs>
                <a:gs pos="28571">
                  <a:srgbClr val="3A3A3C">
                    <a:alpha val="1214"/>
                  </a:srgbClr>
                </a:gs>
                <a:gs pos="42857">
                  <a:srgbClr val="3A3A3C">
                    <a:alpha val="798"/>
                  </a:srgbClr>
                </a:gs>
                <a:gs pos="57143">
                  <a:srgbClr val="3A3A3C">
                    <a:alpha val="443"/>
                  </a:srgbClr>
                </a:gs>
                <a:gs pos="71429">
                  <a:srgbClr val="3A3A3C">
                    <a:alpha val="208"/>
                  </a:srgbClr>
                </a:gs>
                <a:gs pos="85714">
                  <a:srgbClr val="3A3A3C">
                    <a:alpha val="82"/>
                  </a:srgbClr>
                </a:gs>
                <a:gs pos="100000">
                  <a:srgbClr val="3A3A3C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-10795203">
              <a:off x="560011" y="2573577"/>
              <a:ext cx="525081" cy="524273"/>
            </a:xfrm>
            <a:prstGeom prst="ellipse">
              <a:avLst/>
            </a:prstGeom>
            <a:gradFill>
              <a:gsLst>
                <a:gs pos="0">
                  <a:srgbClr val="4C4A49">
                    <a:alpha val="3384"/>
                  </a:srgbClr>
                </a:gs>
                <a:gs pos="14286">
                  <a:srgbClr val="4C4A49">
                    <a:alpha val="3114"/>
                  </a:srgbClr>
                </a:gs>
                <a:gs pos="28571">
                  <a:srgbClr val="4C4A49">
                    <a:alpha val="2427"/>
                  </a:srgbClr>
                </a:gs>
                <a:gs pos="42857">
                  <a:srgbClr val="4C4A49">
                    <a:alpha val="1598"/>
                  </a:srgbClr>
                </a:gs>
                <a:gs pos="57143">
                  <a:srgbClr val="4C4A49">
                    <a:alpha val="889"/>
                  </a:srgbClr>
                </a:gs>
                <a:gs pos="71429">
                  <a:srgbClr val="4C4A49">
                    <a:alpha val="417"/>
                  </a:srgbClr>
                </a:gs>
                <a:gs pos="85714">
                  <a:srgbClr val="4C4A49">
                    <a:alpha val="165"/>
                  </a:srgbClr>
                </a:gs>
                <a:gs pos="100000">
                  <a:srgbClr val="4C4A49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10765366">
              <a:off x="770103" y="2340731"/>
              <a:ext cx="523932" cy="521046"/>
            </a:xfrm>
            <a:prstGeom prst="ellipse">
              <a:avLst/>
            </a:prstGeom>
            <a:gradFill>
              <a:gsLst>
                <a:gs pos="0">
                  <a:srgbClr val="4D4E4D">
                    <a:alpha val="1630"/>
                  </a:srgbClr>
                </a:gs>
                <a:gs pos="14286">
                  <a:srgbClr val="4D4E4D">
                    <a:alpha val="1499"/>
                  </a:srgbClr>
                </a:gs>
                <a:gs pos="28571">
                  <a:srgbClr val="4D4E4D">
                    <a:alpha val="1166"/>
                  </a:srgbClr>
                </a:gs>
                <a:gs pos="42857">
                  <a:srgbClr val="4D4E4D">
                    <a:alpha val="766"/>
                  </a:srgbClr>
                </a:gs>
                <a:gs pos="57143">
                  <a:srgbClr val="4D4E4D">
                    <a:alpha val="425"/>
                  </a:srgbClr>
                </a:gs>
                <a:gs pos="71429">
                  <a:srgbClr val="4D4E4D">
                    <a:alpha val="199"/>
                  </a:srgbClr>
                </a:gs>
                <a:gs pos="85714">
                  <a:srgbClr val="4D4E4D">
                    <a:alpha val="79"/>
                  </a:srgbClr>
                </a:gs>
                <a:gs pos="100000">
                  <a:srgbClr val="4D4E4D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3823892">
              <a:off x="-14271" y="796170"/>
              <a:ext cx="487544" cy="315136"/>
            </a:xfrm>
            <a:prstGeom prst="ellipse">
              <a:avLst/>
            </a:prstGeom>
            <a:gradFill>
              <a:gsLst>
                <a:gs pos="0">
                  <a:srgbClr val="000000">
                    <a:alpha val="10991"/>
                  </a:srgbClr>
                </a:gs>
                <a:gs pos="14286">
                  <a:srgbClr val="000000">
                    <a:alpha val="10148"/>
                  </a:srgbClr>
                </a:gs>
                <a:gs pos="28571">
                  <a:srgbClr val="000000">
                    <a:alpha val="7973"/>
                  </a:srgbClr>
                </a:gs>
                <a:gs pos="42857">
                  <a:srgbClr val="000000">
                    <a:alpha val="5304"/>
                  </a:srgbClr>
                </a:gs>
                <a:gs pos="57143">
                  <a:srgbClr val="000000">
                    <a:alpha val="2975"/>
                  </a:srgbClr>
                </a:gs>
                <a:gs pos="71429">
                  <a:srgbClr val="000000">
                    <a:alpha val="1404"/>
                  </a:srgbClr>
                </a:gs>
                <a:gs pos="85714">
                  <a:srgbClr val="000000">
                    <a:alpha val="557"/>
                  </a:srgbClr>
                </a:gs>
                <a:gs pos="100000">
                  <a:srgbClr val="0000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9172560">
              <a:off x="227373" y="740924"/>
              <a:ext cx="537923" cy="447096"/>
            </a:xfrm>
            <a:prstGeom prst="ellipse">
              <a:avLst/>
            </a:prstGeom>
            <a:gradFill>
              <a:gsLst>
                <a:gs pos="0">
                  <a:srgbClr val="000000">
                    <a:alpha val="8415"/>
                  </a:srgbClr>
                </a:gs>
                <a:gs pos="14286">
                  <a:srgbClr val="000000">
                    <a:alpha val="7761"/>
                  </a:srgbClr>
                </a:gs>
                <a:gs pos="28571">
                  <a:srgbClr val="000000">
                    <a:alpha val="6080"/>
                  </a:srgbClr>
                </a:gs>
                <a:gs pos="42857">
                  <a:srgbClr val="000000">
                    <a:alpha val="4031"/>
                  </a:srgbClr>
                </a:gs>
                <a:gs pos="57143">
                  <a:srgbClr val="000000">
                    <a:alpha val="2254"/>
                  </a:srgbClr>
                </a:gs>
                <a:gs pos="71429">
                  <a:srgbClr val="000000">
                    <a:alpha val="1062"/>
                  </a:srgbClr>
                </a:gs>
                <a:gs pos="85714">
                  <a:srgbClr val="000000">
                    <a:alpha val="421"/>
                  </a:srgbClr>
                </a:gs>
                <a:gs pos="100000">
                  <a:srgbClr val="000000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10093846">
              <a:off x="47382" y="3403623"/>
              <a:ext cx="480108" cy="477384"/>
            </a:xfrm>
            <a:prstGeom prst="ellipse">
              <a:avLst/>
            </a:prstGeom>
            <a:gradFill>
              <a:gsLst>
                <a:gs pos="0">
                  <a:srgbClr val="212221">
                    <a:alpha val="3153"/>
                  </a:srgbClr>
                </a:gs>
                <a:gs pos="14286">
                  <a:srgbClr val="212221">
                    <a:alpha val="2902"/>
                  </a:srgbClr>
                </a:gs>
                <a:gs pos="28571">
                  <a:srgbClr val="212221">
                    <a:alpha val="2261"/>
                  </a:srgbClr>
                </a:gs>
                <a:gs pos="42857">
                  <a:srgbClr val="212221">
                    <a:alpha val="1489"/>
                  </a:srgbClr>
                </a:gs>
                <a:gs pos="57143">
                  <a:srgbClr val="212221">
                    <a:alpha val="828"/>
                  </a:srgbClr>
                </a:gs>
                <a:gs pos="71429">
                  <a:srgbClr val="212221">
                    <a:alpha val="388"/>
                  </a:srgbClr>
                </a:gs>
                <a:gs pos="85714">
                  <a:srgbClr val="212221">
                    <a:alpha val="154"/>
                  </a:srgbClr>
                </a:gs>
                <a:gs pos="100000">
                  <a:srgbClr val="212221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217586">
              <a:off x="750672" y="470916"/>
              <a:ext cx="500440" cy="493064"/>
            </a:xfrm>
            <a:prstGeom prst="ellipse">
              <a:avLst/>
            </a:prstGeom>
            <a:gradFill>
              <a:gsLst>
                <a:gs pos="0">
                  <a:srgbClr val="5F5E5F">
                    <a:alpha val="7299"/>
                  </a:srgbClr>
                </a:gs>
                <a:gs pos="14286">
                  <a:srgbClr val="5F5E5F">
                    <a:alpha val="6729"/>
                  </a:srgbClr>
                </a:gs>
                <a:gs pos="28571">
                  <a:srgbClr val="5F5E5F">
                    <a:alpha val="5265"/>
                  </a:srgbClr>
                </a:gs>
                <a:gs pos="42857">
                  <a:srgbClr val="5F5E5F">
                    <a:alpha val="3486"/>
                  </a:srgbClr>
                </a:gs>
                <a:gs pos="57143">
                  <a:srgbClr val="5F5E5F">
                    <a:alpha val="1947"/>
                  </a:srgbClr>
                </a:gs>
                <a:gs pos="71429">
                  <a:srgbClr val="5F5E5F">
                    <a:alpha val="916"/>
                  </a:srgbClr>
                </a:gs>
                <a:gs pos="85714">
                  <a:srgbClr val="5F5E5F">
                    <a:alpha val="363"/>
                  </a:srgbClr>
                </a:gs>
                <a:gs pos="100000">
                  <a:srgbClr val="5F5E5F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-10785521">
              <a:off x="1627648" y="2777584"/>
              <a:ext cx="522810" cy="515451"/>
            </a:xfrm>
            <a:prstGeom prst="ellipse">
              <a:avLst/>
            </a:prstGeom>
            <a:gradFill>
              <a:gsLst>
                <a:gs pos="0">
                  <a:srgbClr val="3B3939">
                    <a:alpha val="2455"/>
                  </a:srgbClr>
                </a:gs>
                <a:gs pos="14286">
                  <a:srgbClr val="3B3939">
                    <a:alpha val="2259"/>
                  </a:srgbClr>
                </a:gs>
                <a:gs pos="28571">
                  <a:srgbClr val="3B3939">
                    <a:alpha val="1758"/>
                  </a:srgbClr>
                </a:gs>
                <a:gs pos="42857">
                  <a:srgbClr val="3B3939">
                    <a:alpha val="1157"/>
                  </a:srgbClr>
                </a:gs>
                <a:gs pos="57143">
                  <a:srgbClr val="3B3939">
                    <a:alpha val="643"/>
                  </a:srgbClr>
                </a:gs>
                <a:gs pos="71429">
                  <a:srgbClr val="3B3939">
                    <a:alpha val="301"/>
                  </a:srgbClr>
                </a:gs>
                <a:gs pos="85714">
                  <a:srgbClr val="3B3939">
                    <a:alpha val="119"/>
                  </a:srgbClr>
                </a:gs>
                <a:gs pos="100000">
                  <a:srgbClr val="3B3939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4952818">
              <a:off x="2630494" y="3244703"/>
              <a:ext cx="512355" cy="411486"/>
            </a:xfrm>
            <a:prstGeom prst="ellipse">
              <a:avLst/>
            </a:prstGeom>
            <a:gradFill>
              <a:gsLst>
                <a:gs pos="0">
                  <a:srgbClr val="292A2A">
                    <a:alpha val="19222"/>
                  </a:srgbClr>
                </a:gs>
                <a:gs pos="14286">
                  <a:srgbClr val="292A2A">
                    <a:alpha val="17815"/>
                  </a:srgbClr>
                </a:gs>
                <a:gs pos="28571">
                  <a:srgbClr val="292A2A">
                    <a:alpha val="14130"/>
                  </a:srgbClr>
                </a:gs>
                <a:gs pos="42857">
                  <a:srgbClr val="292A2A">
                    <a:alpha val="9509"/>
                  </a:srgbClr>
                </a:gs>
                <a:gs pos="57143">
                  <a:srgbClr val="292A2A">
                    <a:alpha val="5386"/>
                  </a:srgbClr>
                </a:gs>
                <a:gs pos="71429">
                  <a:srgbClr val="292A2A">
                    <a:alpha val="2558"/>
                  </a:srgbClr>
                </a:gs>
                <a:gs pos="85714">
                  <a:srgbClr val="292A2A">
                    <a:alpha val="1020"/>
                  </a:srgbClr>
                </a:gs>
                <a:gs pos="100000">
                  <a:srgbClr val="292A2A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5577936">
              <a:off x="481371" y="1928451"/>
              <a:ext cx="505725" cy="502347"/>
            </a:xfrm>
            <a:prstGeom prst="ellipse">
              <a:avLst/>
            </a:prstGeom>
            <a:gradFill>
              <a:gsLst>
                <a:gs pos="0">
                  <a:srgbClr val="323434">
                    <a:alpha val="2431"/>
                  </a:srgbClr>
                </a:gs>
                <a:gs pos="14286">
                  <a:srgbClr val="323434">
                    <a:alpha val="2237"/>
                  </a:srgbClr>
                </a:gs>
                <a:gs pos="28571">
                  <a:srgbClr val="323434">
                    <a:alpha val="1741"/>
                  </a:srgbClr>
                </a:gs>
                <a:gs pos="42857">
                  <a:srgbClr val="323434">
                    <a:alpha val="1146"/>
                  </a:srgbClr>
                </a:gs>
                <a:gs pos="57143">
                  <a:srgbClr val="323434">
                    <a:alpha val="636"/>
                  </a:srgbClr>
                </a:gs>
                <a:gs pos="71429">
                  <a:srgbClr val="323434">
                    <a:alpha val="298"/>
                  </a:srgbClr>
                </a:gs>
                <a:gs pos="85714">
                  <a:srgbClr val="323434">
                    <a:alpha val="118"/>
                  </a:srgbClr>
                </a:gs>
                <a:gs pos="100000">
                  <a:srgbClr val="323434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5389765">
              <a:off x="2080349" y="385316"/>
              <a:ext cx="526008" cy="518126"/>
            </a:xfrm>
            <a:prstGeom prst="ellipse">
              <a:avLst/>
            </a:prstGeom>
            <a:gradFill>
              <a:gsLst>
                <a:gs pos="0">
                  <a:srgbClr val="3F3830">
                    <a:alpha val="1215"/>
                  </a:srgbClr>
                </a:gs>
                <a:gs pos="14286">
                  <a:srgbClr val="3F3830">
                    <a:alpha val="1117"/>
                  </a:srgbClr>
                </a:gs>
                <a:gs pos="28571">
                  <a:srgbClr val="3F3830">
                    <a:alpha val="869"/>
                  </a:srgbClr>
                </a:gs>
                <a:gs pos="42857">
                  <a:srgbClr val="3F3830">
                    <a:alpha val="571"/>
                  </a:srgbClr>
                </a:gs>
                <a:gs pos="57143">
                  <a:srgbClr val="3F3830">
                    <a:alpha val="317"/>
                  </a:srgbClr>
                </a:gs>
                <a:gs pos="71429">
                  <a:srgbClr val="3F3830">
                    <a:alpha val="148"/>
                  </a:srgbClr>
                </a:gs>
                <a:gs pos="85714">
                  <a:srgbClr val="3F3830">
                    <a:alpha val="59"/>
                  </a:srgbClr>
                </a:gs>
                <a:gs pos="100000">
                  <a:srgbClr val="3F3830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10612885">
              <a:off x="940446" y="3243518"/>
              <a:ext cx="521383" cy="515728"/>
            </a:xfrm>
            <a:prstGeom prst="ellipse">
              <a:avLst/>
            </a:prstGeom>
            <a:gradFill>
              <a:gsLst>
                <a:gs pos="0">
                  <a:srgbClr val="473F38">
                    <a:alpha val="2731"/>
                  </a:srgbClr>
                </a:gs>
                <a:gs pos="14286">
                  <a:srgbClr val="473F38">
                    <a:alpha val="2513"/>
                  </a:srgbClr>
                </a:gs>
                <a:gs pos="28571">
                  <a:srgbClr val="473F38">
                    <a:alpha val="1957"/>
                  </a:srgbClr>
                </a:gs>
                <a:gs pos="42857">
                  <a:srgbClr val="473F38">
                    <a:alpha val="1288"/>
                  </a:srgbClr>
                </a:gs>
                <a:gs pos="57143">
                  <a:srgbClr val="473F38">
                    <a:alpha val="716"/>
                  </a:srgbClr>
                </a:gs>
                <a:gs pos="71429">
                  <a:srgbClr val="473F38">
                    <a:alpha val="336"/>
                  </a:srgbClr>
                </a:gs>
                <a:gs pos="85714">
                  <a:srgbClr val="473F38">
                    <a:alpha val="133"/>
                  </a:srgbClr>
                </a:gs>
                <a:gs pos="100000">
                  <a:srgbClr val="473F38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-10388950">
              <a:off x="93443" y="1213866"/>
              <a:ext cx="484548" cy="458707"/>
            </a:xfrm>
            <a:prstGeom prst="ellipse">
              <a:avLst/>
            </a:prstGeom>
            <a:gradFill>
              <a:gsLst>
                <a:gs pos="0">
                  <a:srgbClr val="242623">
                    <a:alpha val="2579"/>
                  </a:srgbClr>
                </a:gs>
                <a:gs pos="14286">
                  <a:srgbClr val="242623">
                    <a:alpha val="2373"/>
                  </a:srgbClr>
                </a:gs>
                <a:gs pos="28571">
                  <a:srgbClr val="242623">
                    <a:alpha val="1847"/>
                  </a:srgbClr>
                </a:gs>
                <a:gs pos="42857">
                  <a:srgbClr val="242623">
                    <a:alpha val="1216"/>
                  </a:srgbClr>
                </a:gs>
                <a:gs pos="57143">
                  <a:srgbClr val="242623">
                    <a:alpha val="675"/>
                  </a:srgbClr>
                </a:gs>
                <a:gs pos="71429">
                  <a:srgbClr val="242623">
                    <a:alpha val="317"/>
                  </a:srgbClr>
                </a:gs>
                <a:gs pos="85714">
                  <a:srgbClr val="242623">
                    <a:alpha val="125"/>
                  </a:srgbClr>
                </a:gs>
                <a:gs pos="100000">
                  <a:srgbClr val="242623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10764098">
              <a:off x="623236" y="3194813"/>
              <a:ext cx="485375" cy="484565"/>
            </a:xfrm>
            <a:prstGeom prst="ellipse">
              <a:avLst/>
            </a:prstGeom>
            <a:gradFill>
              <a:gsLst>
                <a:gs pos="0">
                  <a:srgbClr val="222628">
                    <a:alpha val="5016"/>
                  </a:srgbClr>
                </a:gs>
                <a:gs pos="14286">
                  <a:srgbClr val="222628">
                    <a:alpha val="4620"/>
                  </a:srgbClr>
                </a:gs>
                <a:gs pos="28571">
                  <a:srgbClr val="222628">
                    <a:alpha val="3606"/>
                  </a:srgbClr>
                </a:gs>
                <a:gs pos="42857">
                  <a:srgbClr val="222628">
                    <a:alpha val="2380"/>
                  </a:srgbClr>
                </a:gs>
                <a:gs pos="57143">
                  <a:srgbClr val="222628">
                    <a:alpha val="1326"/>
                  </a:srgbClr>
                </a:gs>
                <a:gs pos="71429">
                  <a:srgbClr val="222628">
                    <a:alpha val="623"/>
                  </a:srgbClr>
                </a:gs>
                <a:gs pos="85714">
                  <a:srgbClr val="222628">
                    <a:alpha val="247"/>
                  </a:srgbClr>
                </a:gs>
                <a:gs pos="100000">
                  <a:srgbClr val="222628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-10781105">
              <a:off x="752753" y="2695136"/>
              <a:ext cx="504009" cy="502039"/>
            </a:xfrm>
            <a:prstGeom prst="ellipse">
              <a:avLst/>
            </a:prstGeom>
            <a:gradFill>
              <a:gsLst>
                <a:gs pos="0">
                  <a:srgbClr val="504F51">
                    <a:alpha val="4584"/>
                  </a:srgbClr>
                </a:gs>
                <a:gs pos="14286">
                  <a:srgbClr val="504F51">
                    <a:alpha val="4221"/>
                  </a:srgbClr>
                </a:gs>
                <a:gs pos="28571">
                  <a:srgbClr val="504F51">
                    <a:alpha val="3293"/>
                  </a:srgbClr>
                </a:gs>
                <a:gs pos="42857">
                  <a:srgbClr val="504F51">
                    <a:alpha val="2172"/>
                  </a:srgbClr>
                </a:gs>
                <a:gs pos="57143">
                  <a:srgbClr val="504F51">
                    <a:alpha val="1210"/>
                  </a:srgbClr>
                </a:gs>
                <a:gs pos="71429">
                  <a:srgbClr val="504F51">
                    <a:alpha val="568"/>
                  </a:srgbClr>
                </a:gs>
                <a:gs pos="85714">
                  <a:srgbClr val="504F51">
                    <a:alpha val="225"/>
                  </a:srgbClr>
                </a:gs>
                <a:gs pos="100000">
                  <a:srgbClr val="504F51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6752998">
              <a:off x="991359" y="1938060"/>
              <a:ext cx="566748" cy="348440"/>
            </a:xfrm>
            <a:prstGeom prst="ellipse">
              <a:avLst/>
            </a:prstGeom>
            <a:gradFill>
              <a:gsLst>
                <a:gs pos="0">
                  <a:srgbClr val="24282B">
                    <a:alpha val="13281"/>
                  </a:srgbClr>
                </a:gs>
                <a:gs pos="14286">
                  <a:srgbClr val="24282B">
                    <a:alpha val="12275"/>
                  </a:srgbClr>
                </a:gs>
                <a:gs pos="28571">
                  <a:srgbClr val="24282B">
                    <a:alpha val="9669"/>
                  </a:srgbClr>
                </a:gs>
                <a:gs pos="42857">
                  <a:srgbClr val="24282B">
                    <a:alpha val="6452"/>
                  </a:srgbClr>
                </a:gs>
                <a:gs pos="57143">
                  <a:srgbClr val="24282B">
                    <a:alpha val="3628"/>
                  </a:srgbClr>
                </a:gs>
                <a:gs pos="71429">
                  <a:srgbClr val="24282B">
                    <a:alpha val="1715"/>
                  </a:srgbClr>
                </a:gs>
                <a:gs pos="85714">
                  <a:srgbClr val="24282B">
                    <a:alpha val="682"/>
                  </a:srgbClr>
                </a:gs>
                <a:gs pos="100000">
                  <a:srgbClr val="24282B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10785381">
              <a:off x="1978499" y="487602"/>
              <a:ext cx="483286" cy="475065"/>
            </a:xfrm>
            <a:prstGeom prst="ellipse">
              <a:avLst/>
            </a:prstGeom>
            <a:gradFill>
              <a:gsLst>
                <a:gs pos="0">
                  <a:srgbClr val="170000">
                    <a:alpha val="3215"/>
                  </a:srgbClr>
                </a:gs>
                <a:gs pos="14286">
                  <a:srgbClr val="170000">
                    <a:alpha val="2959"/>
                  </a:srgbClr>
                </a:gs>
                <a:gs pos="28571">
                  <a:srgbClr val="170000">
                    <a:alpha val="2305"/>
                  </a:srgbClr>
                </a:gs>
                <a:gs pos="42857">
                  <a:srgbClr val="170000">
                    <a:alpha val="1518"/>
                  </a:srgbClr>
                </a:gs>
                <a:gs pos="57143">
                  <a:srgbClr val="170000">
                    <a:alpha val="844"/>
                  </a:srgbClr>
                </a:gs>
                <a:gs pos="71429">
                  <a:srgbClr val="170000">
                    <a:alpha val="396"/>
                  </a:srgbClr>
                </a:gs>
                <a:gs pos="85714">
                  <a:srgbClr val="170000">
                    <a:alpha val="157"/>
                  </a:srgbClr>
                </a:gs>
                <a:gs pos="100000">
                  <a:srgbClr val="170000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4597612">
              <a:off x="-276205" y="1864064"/>
              <a:ext cx="561125" cy="473284"/>
            </a:xfrm>
            <a:prstGeom prst="ellipse">
              <a:avLst/>
            </a:prstGeom>
            <a:gradFill>
              <a:gsLst>
                <a:gs pos="0">
                  <a:srgbClr val="898A8A">
                    <a:alpha val="9030"/>
                  </a:srgbClr>
                </a:gs>
                <a:gs pos="14286">
                  <a:srgbClr val="898A8A">
                    <a:alpha val="8331"/>
                  </a:srgbClr>
                </a:gs>
                <a:gs pos="28571">
                  <a:srgbClr val="898A8A">
                    <a:alpha val="6531"/>
                  </a:srgbClr>
                </a:gs>
                <a:gs pos="42857">
                  <a:srgbClr val="898A8A">
                    <a:alpha val="4333"/>
                  </a:srgbClr>
                </a:gs>
                <a:gs pos="57143">
                  <a:srgbClr val="898A8A">
                    <a:alpha val="2425"/>
                  </a:srgbClr>
                </a:gs>
                <a:gs pos="71429">
                  <a:srgbClr val="898A8A">
                    <a:alpha val="1142"/>
                  </a:srgbClr>
                </a:gs>
                <a:gs pos="85714">
                  <a:srgbClr val="898A8A">
                    <a:alpha val="453"/>
                  </a:srgbClr>
                </a:gs>
                <a:gs pos="100000">
                  <a:srgbClr val="898A8A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5427670">
              <a:off x="-252406" y="1122466"/>
              <a:ext cx="521094" cy="515887"/>
            </a:xfrm>
            <a:prstGeom prst="ellipse">
              <a:avLst/>
            </a:prstGeom>
            <a:gradFill>
              <a:gsLst>
                <a:gs pos="0">
                  <a:srgbClr val="2E292A">
                    <a:alpha val="1421"/>
                  </a:srgbClr>
                </a:gs>
                <a:gs pos="14286">
                  <a:srgbClr val="2E292A">
                    <a:alpha val="1307"/>
                  </a:srgbClr>
                </a:gs>
                <a:gs pos="28571">
                  <a:srgbClr val="2E292A">
                    <a:alpha val="1016"/>
                  </a:srgbClr>
                </a:gs>
                <a:gs pos="42857">
                  <a:srgbClr val="2E292A">
                    <a:alpha val="668"/>
                  </a:srgbClr>
                </a:gs>
                <a:gs pos="57143">
                  <a:srgbClr val="2E292A">
                    <a:alpha val="370"/>
                  </a:srgbClr>
                </a:gs>
                <a:gs pos="71429">
                  <a:srgbClr val="2E292A">
                    <a:alpha val="174"/>
                  </a:srgbClr>
                </a:gs>
                <a:gs pos="85714">
                  <a:srgbClr val="2E292A">
                    <a:alpha val="69"/>
                  </a:srgbClr>
                </a:gs>
                <a:gs pos="100000">
                  <a:srgbClr val="2E292A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5433746">
              <a:off x="2335831" y="3034891"/>
              <a:ext cx="517758" cy="517618"/>
            </a:xfrm>
            <a:prstGeom prst="ellipse">
              <a:avLst/>
            </a:prstGeom>
            <a:gradFill>
              <a:gsLst>
                <a:gs pos="0">
                  <a:srgbClr val="505150">
                    <a:alpha val="1825"/>
                  </a:srgbClr>
                </a:gs>
                <a:gs pos="14286">
                  <a:srgbClr val="505150">
                    <a:alpha val="1679"/>
                  </a:srgbClr>
                </a:gs>
                <a:gs pos="28571">
                  <a:srgbClr val="505150">
                    <a:alpha val="1306"/>
                  </a:srgbClr>
                </a:gs>
                <a:gs pos="42857">
                  <a:srgbClr val="505150">
                    <a:alpha val="859"/>
                  </a:srgbClr>
                </a:gs>
                <a:gs pos="57143">
                  <a:srgbClr val="505150">
                    <a:alpha val="477"/>
                  </a:srgbClr>
                </a:gs>
                <a:gs pos="71429">
                  <a:srgbClr val="505150">
                    <a:alpha val="223"/>
                  </a:srgbClr>
                </a:gs>
                <a:gs pos="85714">
                  <a:srgbClr val="505150">
                    <a:alpha val="88"/>
                  </a:srgbClr>
                </a:gs>
                <a:gs pos="100000">
                  <a:srgbClr val="505150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5404171">
              <a:off x="449793" y="2965652"/>
              <a:ext cx="497665" cy="497523"/>
            </a:xfrm>
            <a:prstGeom prst="ellipse">
              <a:avLst/>
            </a:prstGeom>
            <a:gradFill>
              <a:gsLst>
                <a:gs pos="0">
                  <a:srgbClr val="55524E">
                    <a:alpha val="3300"/>
                  </a:srgbClr>
                </a:gs>
                <a:gs pos="14286">
                  <a:srgbClr val="55524E">
                    <a:alpha val="3037"/>
                  </a:srgbClr>
                </a:gs>
                <a:gs pos="28571">
                  <a:srgbClr val="55524E">
                    <a:alpha val="2366"/>
                  </a:srgbClr>
                </a:gs>
                <a:gs pos="42857">
                  <a:srgbClr val="55524E">
                    <a:alpha val="1558"/>
                  </a:srgbClr>
                </a:gs>
                <a:gs pos="57143">
                  <a:srgbClr val="55524E">
                    <a:alpha val="867"/>
                  </a:srgbClr>
                </a:gs>
                <a:gs pos="71429">
                  <a:srgbClr val="55524E">
                    <a:alpha val="407"/>
                  </a:srgbClr>
                </a:gs>
                <a:gs pos="85714">
                  <a:srgbClr val="55524E">
                    <a:alpha val="161"/>
                  </a:srgbClr>
                </a:gs>
                <a:gs pos="100000">
                  <a:srgbClr val="55524E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10465394">
              <a:off x="942365" y="1192341"/>
              <a:ext cx="506247" cy="495718"/>
            </a:xfrm>
            <a:prstGeom prst="ellipse">
              <a:avLst/>
            </a:prstGeom>
            <a:gradFill>
              <a:gsLst>
                <a:gs pos="0">
                  <a:srgbClr val="5B5C5B">
                    <a:alpha val="4350"/>
                  </a:srgbClr>
                </a:gs>
                <a:gs pos="14286">
                  <a:srgbClr val="5B5C5B">
                    <a:alpha val="4005"/>
                  </a:srgbClr>
                </a:gs>
                <a:gs pos="28571">
                  <a:srgbClr val="5B5C5B">
                    <a:alpha val="3124"/>
                  </a:srgbClr>
                </a:gs>
                <a:gs pos="42857">
                  <a:srgbClr val="5B5C5B">
                    <a:alpha val="2060"/>
                  </a:srgbClr>
                </a:gs>
                <a:gs pos="57143">
                  <a:srgbClr val="5B5C5B">
                    <a:alpha val="1147"/>
                  </a:srgbClr>
                </a:gs>
                <a:gs pos="71429">
                  <a:srgbClr val="5B5C5B">
                    <a:alpha val="539"/>
                  </a:srgbClr>
                </a:gs>
                <a:gs pos="85714">
                  <a:srgbClr val="5B5C5B">
                    <a:alpha val="213"/>
                  </a:srgbClr>
                </a:gs>
                <a:gs pos="100000">
                  <a:srgbClr val="5B5C5B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5392774">
              <a:off x="200356" y="2967174"/>
              <a:ext cx="505078" cy="504865"/>
            </a:xfrm>
            <a:prstGeom prst="ellipse">
              <a:avLst/>
            </a:prstGeom>
            <a:gradFill>
              <a:gsLst>
                <a:gs pos="0">
                  <a:srgbClr val="404040">
                    <a:alpha val="1617"/>
                  </a:srgbClr>
                </a:gs>
                <a:gs pos="14286">
                  <a:srgbClr val="404040">
                    <a:alpha val="1488"/>
                  </a:srgbClr>
                </a:gs>
                <a:gs pos="28571">
                  <a:srgbClr val="404040">
                    <a:alpha val="1157"/>
                  </a:srgbClr>
                </a:gs>
                <a:gs pos="42857">
                  <a:srgbClr val="404040">
                    <a:alpha val="760"/>
                  </a:srgbClr>
                </a:gs>
                <a:gs pos="57143">
                  <a:srgbClr val="404040">
                    <a:alpha val="422"/>
                  </a:srgbClr>
                </a:gs>
                <a:gs pos="71429">
                  <a:srgbClr val="404040">
                    <a:alpha val="198"/>
                  </a:srgbClr>
                </a:gs>
                <a:gs pos="85714">
                  <a:srgbClr val="404040">
                    <a:alpha val="78"/>
                  </a:srgbClr>
                </a:gs>
                <a:gs pos="100000">
                  <a:srgbClr val="40404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6846280">
              <a:off x="2677937" y="354739"/>
              <a:ext cx="437390" cy="408181"/>
            </a:xfrm>
            <a:prstGeom prst="ellipse">
              <a:avLst/>
            </a:prstGeom>
            <a:gradFill>
              <a:gsLst>
                <a:gs pos="0">
                  <a:srgbClr val="211C21">
                    <a:alpha val="7127"/>
                  </a:srgbClr>
                </a:gs>
                <a:gs pos="14286">
                  <a:srgbClr val="211C21">
                    <a:alpha val="6570"/>
                  </a:srgbClr>
                </a:gs>
                <a:gs pos="28571">
                  <a:srgbClr val="211C21">
                    <a:alpha val="5140"/>
                  </a:srgbClr>
                </a:gs>
                <a:gs pos="42857">
                  <a:srgbClr val="211C21">
                    <a:alpha val="3402"/>
                  </a:srgbClr>
                </a:gs>
                <a:gs pos="57143">
                  <a:srgbClr val="211C21">
                    <a:alpha val="1900"/>
                  </a:srgbClr>
                </a:gs>
                <a:gs pos="71429">
                  <a:srgbClr val="211C21">
                    <a:alpha val="894"/>
                  </a:srgbClr>
                </a:gs>
                <a:gs pos="85714">
                  <a:srgbClr val="211C21">
                    <a:alpha val="354"/>
                  </a:srgbClr>
                </a:gs>
                <a:gs pos="100000">
                  <a:srgbClr val="211C21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10491610">
              <a:off x="372764" y="1970093"/>
              <a:ext cx="518777" cy="510881"/>
            </a:xfrm>
            <a:prstGeom prst="ellipse">
              <a:avLst/>
            </a:prstGeom>
            <a:gradFill>
              <a:gsLst>
                <a:gs pos="0">
                  <a:srgbClr val="353535">
                    <a:alpha val="2710"/>
                  </a:srgbClr>
                </a:gs>
                <a:gs pos="14286">
                  <a:srgbClr val="353535">
                    <a:alpha val="2494"/>
                  </a:srgbClr>
                </a:gs>
                <a:gs pos="28571">
                  <a:srgbClr val="353535">
                    <a:alpha val="1942"/>
                  </a:srgbClr>
                </a:gs>
                <a:gs pos="42857">
                  <a:srgbClr val="353535">
                    <a:alpha val="1278"/>
                  </a:srgbClr>
                </a:gs>
                <a:gs pos="57143">
                  <a:srgbClr val="353535">
                    <a:alpha val="710"/>
                  </a:srgbClr>
                </a:gs>
                <a:gs pos="71429">
                  <a:srgbClr val="353535">
                    <a:alpha val="333"/>
                  </a:srgbClr>
                </a:gs>
                <a:gs pos="85714">
                  <a:srgbClr val="353535">
                    <a:alpha val="132"/>
                  </a:srgbClr>
                </a:gs>
                <a:gs pos="100000">
                  <a:srgbClr val="353535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4620418">
              <a:off x="1122171" y="196876"/>
              <a:ext cx="438422" cy="274294"/>
            </a:xfrm>
            <a:prstGeom prst="ellipse">
              <a:avLst/>
            </a:prstGeom>
            <a:gradFill>
              <a:gsLst>
                <a:gs pos="0">
                  <a:srgbClr val="000000">
                    <a:alpha val="17862"/>
                  </a:srgbClr>
                </a:gs>
                <a:gs pos="14286">
                  <a:srgbClr val="000000">
                    <a:alpha val="16544"/>
                  </a:srgbClr>
                </a:gs>
                <a:gs pos="28571">
                  <a:srgbClr val="000000">
                    <a:alpha val="13101"/>
                  </a:srgbClr>
                </a:gs>
                <a:gs pos="42857">
                  <a:srgbClr val="000000">
                    <a:alpha val="8799"/>
                  </a:srgbClr>
                </a:gs>
                <a:gs pos="57143">
                  <a:srgbClr val="000000">
                    <a:alpha val="4976"/>
                  </a:srgbClr>
                </a:gs>
                <a:gs pos="71429">
                  <a:srgbClr val="000000">
                    <a:alpha val="2361"/>
                  </a:srgbClr>
                </a:gs>
                <a:gs pos="85714">
                  <a:srgbClr val="000000">
                    <a:alpha val="940"/>
                  </a:srgbClr>
                </a:gs>
                <a:gs pos="100000">
                  <a:srgbClr val="0000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-10013787">
              <a:off x="2658372" y="2819434"/>
              <a:ext cx="462947" cy="406202"/>
            </a:xfrm>
            <a:prstGeom prst="ellipse">
              <a:avLst/>
            </a:prstGeom>
            <a:gradFill>
              <a:gsLst>
                <a:gs pos="0">
                  <a:srgbClr val="001B22">
                    <a:alpha val="1642"/>
                  </a:srgbClr>
                </a:gs>
                <a:gs pos="14286">
                  <a:srgbClr val="001B22">
                    <a:alpha val="1510"/>
                  </a:srgbClr>
                </a:gs>
                <a:gs pos="28571">
                  <a:srgbClr val="001B22">
                    <a:alpha val="1174"/>
                  </a:srgbClr>
                </a:gs>
                <a:gs pos="42857">
                  <a:srgbClr val="001B22">
                    <a:alpha val="772"/>
                  </a:srgbClr>
                </a:gs>
                <a:gs pos="57143">
                  <a:srgbClr val="001B22">
                    <a:alpha val="428"/>
                  </a:srgbClr>
                </a:gs>
                <a:gs pos="71429">
                  <a:srgbClr val="001B22">
                    <a:alpha val="201"/>
                  </a:srgbClr>
                </a:gs>
                <a:gs pos="85714">
                  <a:srgbClr val="001B22">
                    <a:alpha val="79"/>
                  </a:srgbClr>
                </a:gs>
                <a:gs pos="100000">
                  <a:srgbClr val="001B22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-9102935">
              <a:off x="899056" y="967558"/>
              <a:ext cx="560113" cy="478306"/>
            </a:xfrm>
            <a:prstGeom prst="ellipse">
              <a:avLst/>
            </a:prstGeom>
            <a:gradFill>
              <a:gsLst>
                <a:gs pos="0">
                  <a:srgbClr val="000000">
                    <a:alpha val="7695"/>
                  </a:srgbClr>
                </a:gs>
                <a:gs pos="14286">
                  <a:srgbClr val="000000">
                    <a:alpha val="7095"/>
                  </a:srgbClr>
                </a:gs>
                <a:gs pos="28571">
                  <a:srgbClr val="000000">
                    <a:alpha val="5554"/>
                  </a:srgbClr>
                </a:gs>
                <a:gs pos="42857">
                  <a:srgbClr val="000000">
                    <a:alpha val="3679"/>
                  </a:srgbClr>
                </a:gs>
                <a:gs pos="57143">
                  <a:srgbClr val="000000">
                    <a:alpha val="2055"/>
                  </a:srgbClr>
                </a:gs>
                <a:gs pos="71429">
                  <a:srgbClr val="000000">
                    <a:alpha val="967"/>
                  </a:srgbClr>
                </a:gs>
                <a:gs pos="85714">
                  <a:srgbClr val="000000">
                    <a:alpha val="384"/>
                  </a:srgbClr>
                </a:gs>
                <a:gs pos="100000">
                  <a:srgbClr val="0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-10665444">
              <a:off x="1749609" y="626296"/>
              <a:ext cx="494456" cy="494191"/>
            </a:xfrm>
            <a:prstGeom prst="ellipse">
              <a:avLst/>
            </a:prstGeom>
            <a:gradFill>
              <a:gsLst>
                <a:gs pos="0">
                  <a:srgbClr val="322623">
                    <a:alpha val="3344"/>
                  </a:srgbClr>
                </a:gs>
                <a:gs pos="14286">
                  <a:srgbClr val="322623">
                    <a:alpha val="3077"/>
                  </a:srgbClr>
                </a:gs>
                <a:gs pos="28571">
                  <a:srgbClr val="322623">
                    <a:alpha val="2398"/>
                  </a:srgbClr>
                </a:gs>
                <a:gs pos="42857">
                  <a:srgbClr val="322623">
                    <a:alpha val="1579"/>
                  </a:srgbClr>
                </a:gs>
                <a:gs pos="57143">
                  <a:srgbClr val="322623">
                    <a:alpha val="878"/>
                  </a:srgbClr>
                </a:gs>
                <a:gs pos="71429">
                  <a:srgbClr val="322623">
                    <a:alpha val="412"/>
                  </a:srgbClr>
                </a:gs>
                <a:gs pos="85714">
                  <a:srgbClr val="322623">
                    <a:alpha val="163"/>
                  </a:srgbClr>
                </a:gs>
                <a:gs pos="100000">
                  <a:srgbClr val="322623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-10056648">
              <a:off x="2683345" y="3049281"/>
              <a:ext cx="547692" cy="466623"/>
            </a:xfrm>
            <a:prstGeom prst="ellipse">
              <a:avLst/>
            </a:prstGeom>
            <a:gradFill>
              <a:gsLst>
                <a:gs pos="0">
                  <a:srgbClr val="2C2526">
                    <a:alpha val="2634"/>
                  </a:srgbClr>
                </a:gs>
                <a:gs pos="14286">
                  <a:srgbClr val="2C2526">
                    <a:alpha val="2424"/>
                  </a:srgbClr>
                </a:gs>
                <a:gs pos="28571">
                  <a:srgbClr val="2C2526">
                    <a:alpha val="1887"/>
                  </a:srgbClr>
                </a:gs>
                <a:gs pos="42857">
                  <a:srgbClr val="2C2526">
                    <a:alpha val="1242"/>
                  </a:srgbClr>
                </a:gs>
                <a:gs pos="57143">
                  <a:srgbClr val="2C2526">
                    <a:alpha val="690"/>
                  </a:srgbClr>
                </a:gs>
                <a:gs pos="71429">
                  <a:srgbClr val="2C2526">
                    <a:alpha val="324"/>
                  </a:srgbClr>
                </a:gs>
                <a:gs pos="85714">
                  <a:srgbClr val="2C2526">
                    <a:alpha val="128"/>
                  </a:srgbClr>
                </a:gs>
                <a:gs pos="100000">
                  <a:srgbClr val="2C2526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4675052">
              <a:off x="1546931" y="3320534"/>
              <a:ext cx="555303" cy="428186"/>
            </a:xfrm>
            <a:prstGeom prst="ellipse">
              <a:avLst/>
            </a:prstGeom>
            <a:gradFill>
              <a:gsLst>
                <a:gs pos="0">
                  <a:srgbClr val="232425">
                    <a:alpha val="3781"/>
                  </a:srgbClr>
                </a:gs>
                <a:gs pos="14286">
                  <a:srgbClr val="232425">
                    <a:alpha val="3481"/>
                  </a:srgbClr>
                </a:gs>
                <a:gs pos="28571">
                  <a:srgbClr val="232425">
                    <a:alpha val="2713"/>
                  </a:srgbClr>
                </a:gs>
                <a:gs pos="42857">
                  <a:srgbClr val="232425">
                    <a:alpha val="1788"/>
                  </a:srgbClr>
                </a:gs>
                <a:gs pos="57143">
                  <a:srgbClr val="232425">
                    <a:alpha val="995"/>
                  </a:srgbClr>
                </a:gs>
                <a:gs pos="71429">
                  <a:srgbClr val="232425">
                    <a:alpha val="467"/>
                  </a:srgbClr>
                </a:gs>
                <a:gs pos="85714">
                  <a:srgbClr val="232425">
                    <a:alpha val="185"/>
                  </a:srgbClr>
                </a:gs>
                <a:gs pos="100000">
                  <a:srgbClr val="232425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5878814">
              <a:off x="2041441" y="17889"/>
              <a:ext cx="452376" cy="441247"/>
            </a:xfrm>
            <a:prstGeom prst="ellipse">
              <a:avLst/>
            </a:prstGeom>
            <a:gradFill>
              <a:gsLst>
                <a:gs pos="0">
                  <a:srgbClr val="5A5A5B">
                    <a:alpha val="2582"/>
                  </a:srgbClr>
                </a:gs>
                <a:gs pos="14286">
                  <a:srgbClr val="5A5A5B">
                    <a:alpha val="2376"/>
                  </a:srgbClr>
                </a:gs>
                <a:gs pos="28571">
                  <a:srgbClr val="5A5A5B">
                    <a:alpha val="1850"/>
                  </a:srgbClr>
                </a:gs>
                <a:gs pos="42857">
                  <a:srgbClr val="5A5A5B">
                    <a:alpha val="1217"/>
                  </a:srgbClr>
                </a:gs>
                <a:gs pos="57143">
                  <a:srgbClr val="5A5A5B">
                    <a:alpha val="676"/>
                  </a:srgbClr>
                </a:gs>
                <a:gs pos="71429">
                  <a:srgbClr val="5A5A5B">
                    <a:alpha val="317"/>
                  </a:srgbClr>
                </a:gs>
                <a:gs pos="85714">
                  <a:srgbClr val="5A5A5B">
                    <a:alpha val="126"/>
                  </a:srgbClr>
                </a:gs>
                <a:gs pos="100000">
                  <a:srgbClr val="5A5A5B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4775808">
              <a:off x="2056701" y="878214"/>
              <a:ext cx="487939" cy="462619"/>
            </a:xfrm>
            <a:prstGeom prst="ellipse">
              <a:avLst/>
            </a:prstGeom>
            <a:gradFill>
              <a:gsLst>
                <a:gs pos="0">
                  <a:srgbClr val="27212B">
                    <a:alpha val="7996"/>
                  </a:srgbClr>
                </a:gs>
                <a:gs pos="14286">
                  <a:srgbClr val="27212B">
                    <a:alpha val="7374"/>
                  </a:srgbClr>
                </a:gs>
                <a:gs pos="28571">
                  <a:srgbClr val="27212B">
                    <a:alpha val="5774"/>
                  </a:srgbClr>
                </a:gs>
                <a:gs pos="42857">
                  <a:srgbClr val="27212B">
                    <a:alpha val="3826"/>
                  </a:srgbClr>
                </a:gs>
                <a:gs pos="57143">
                  <a:srgbClr val="27212B">
                    <a:alpha val="2138"/>
                  </a:srgbClr>
                </a:gs>
                <a:gs pos="71429">
                  <a:srgbClr val="27212B">
                    <a:alpha val="1007"/>
                  </a:srgbClr>
                </a:gs>
                <a:gs pos="85714">
                  <a:srgbClr val="27212B">
                    <a:alpha val="399"/>
                  </a:srgbClr>
                </a:gs>
                <a:gs pos="100000">
                  <a:srgbClr val="27212B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8156006">
              <a:off x="2284681" y="2339846"/>
              <a:ext cx="351972" cy="309263"/>
            </a:xfrm>
            <a:prstGeom prst="ellipse">
              <a:avLst/>
            </a:prstGeom>
            <a:gradFill>
              <a:gsLst>
                <a:gs pos="0">
                  <a:srgbClr val="000000">
                    <a:alpha val="30979"/>
                  </a:srgbClr>
                </a:gs>
                <a:gs pos="14286">
                  <a:srgbClr val="000000">
                    <a:alpha val="28878"/>
                  </a:srgbClr>
                </a:gs>
                <a:gs pos="28571">
                  <a:srgbClr val="000000">
                    <a:alpha val="23248"/>
                  </a:srgbClr>
                </a:gs>
                <a:gs pos="42857">
                  <a:srgbClr val="000000">
                    <a:alpha val="15933"/>
                  </a:srgbClr>
                </a:gs>
                <a:gs pos="57143">
                  <a:srgbClr val="000000">
                    <a:alpha val="9169"/>
                  </a:srgbClr>
                </a:gs>
                <a:gs pos="71429">
                  <a:srgbClr val="000000">
                    <a:alpha val="4402"/>
                  </a:srgbClr>
                </a:gs>
                <a:gs pos="85714">
                  <a:srgbClr val="000000">
                    <a:alpha val="1764"/>
                  </a:srgbClr>
                </a:gs>
                <a:gs pos="100000">
                  <a:srgbClr val="000000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4430123">
              <a:off x="2601352" y="2974119"/>
              <a:ext cx="517799" cy="463067"/>
            </a:xfrm>
            <a:prstGeom prst="ellipse">
              <a:avLst/>
            </a:prstGeom>
            <a:gradFill>
              <a:gsLst>
                <a:gs pos="0">
                  <a:srgbClr val="22262A">
                    <a:alpha val="2652"/>
                  </a:srgbClr>
                </a:gs>
                <a:gs pos="14286">
                  <a:srgbClr val="22262A">
                    <a:alpha val="2440"/>
                  </a:srgbClr>
                </a:gs>
                <a:gs pos="28571">
                  <a:srgbClr val="22262A">
                    <a:alpha val="1900"/>
                  </a:srgbClr>
                </a:gs>
                <a:gs pos="42857">
                  <a:srgbClr val="22262A">
                    <a:alpha val="1250"/>
                  </a:srgbClr>
                </a:gs>
                <a:gs pos="57143">
                  <a:srgbClr val="22262A">
                    <a:alpha val="695"/>
                  </a:srgbClr>
                </a:gs>
                <a:gs pos="71429">
                  <a:srgbClr val="22262A">
                    <a:alpha val="326"/>
                  </a:srgbClr>
                </a:gs>
                <a:gs pos="85714">
                  <a:srgbClr val="22262A">
                    <a:alpha val="129"/>
                  </a:srgbClr>
                </a:gs>
                <a:gs pos="100000">
                  <a:srgbClr val="22262A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-10789291">
              <a:off x="1983553" y="2898976"/>
              <a:ext cx="499881" cy="496492"/>
            </a:xfrm>
            <a:prstGeom prst="ellipse">
              <a:avLst/>
            </a:prstGeom>
            <a:gradFill>
              <a:gsLst>
                <a:gs pos="0">
                  <a:srgbClr val="595958">
                    <a:alpha val="4676"/>
                  </a:srgbClr>
                </a:gs>
                <a:gs pos="14286">
                  <a:srgbClr val="595958">
                    <a:alpha val="4306"/>
                  </a:srgbClr>
                </a:gs>
                <a:gs pos="28571">
                  <a:srgbClr val="595958">
                    <a:alpha val="3360"/>
                  </a:srgbClr>
                </a:gs>
                <a:gs pos="42857">
                  <a:srgbClr val="595958">
                    <a:alpha val="2217"/>
                  </a:srgbClr>
                </a:gs>
                <a:gs pos="57143">
                  <a:srgbClr val="595958">
                    <a:alpha val="1234"/>
                  </a:srgbClr>
                </a:gs>
                <a:gs pos="71429">
                  <a:srgbClr val="595958">
                    <a:alpha val="580"/>
                  </a:srgbClr>
                </a:gs>
                <a:gs pos="85714">
                  <a:srgbClr val="595958">
                    <a:alpha val="230"/>
                  </a:srgbClr>
                </a:gs>
                <a:gs pos="100000">
                  <a:srgbClr val="595958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10799194">
              <a:off x="2504562" y="157070"/>
              <a:ext cx="519267" cy="517386"/>
            </a:xfrm>
            <a:prstGeom prst="ellipse">
              <a:avLst/>
            </a:prstGeom>
            <a:gradFill>
              <a:gsLst>
                <a:gs pos="0">
                  <a:srgbClr val="4D4E4D">
                    <a:alpha val="1272"/>
                  </a:srgbClr>
                </a:gs>
                <a:gs pos="14286">
                  <a:srgbClr val="4D4E4D">
                    <a:alpha val="1170"/>
                  </a:srgbClr>
                </a:gs>
                <a:gs pos="28571">
                  <a:srgbClr val="4D4E4D">
                    <a:alpha val="909"/>
                  </a:srgbClr>
                </a:gs>
                <a:gs pos="42857">
                  <a:srgbClr val="4D4E4D">
                    <a:alpha val="597"/>
                  </a:srgbClr>
                </a:gs>
                <a:gs pos="57143">
                  <a:srgbClr val="4D4E4D">
                    <a:alpha val="331"/>
                  </a:srgbClr>
                </a:gs>
                <a:gs pos="71429">
                  <a:srgbClr val="4D4E4D">
                    <a:alpha val="155"/>
                  </a:srgbClr>
                </a:gs>
                <a:gs pos="85714">
                  <a:srgbClr val="4D4E4D">
                    <a:alpha val="61"/>
                  </a:srgbClr>
                </a:gs>
                <a:gs pos="100000">
                  <a:srgbClr val="4D4E4D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10479311">
              <a:off x="617550" y="2749805"/>
              <a:ext cx="498187" cy="491040"/>
            </a:xfrm>
            <a:prstGeom prst="ellipse">
              <a:avLst/>
            </a:prstGeom>
            <a:gradFill>
              <a:gsLst>
                <a:gs pos="0">
                  <a:srgbClr val="363436">
                    <a:alpha val="4153"/>
                  </a:srgbClr>
                </a:gs>
                <a:gs pos="14286">
                  <a:srgbClr val="363436">
                    <a:alpha val="3824"/>
                  </a:srgbClr>
                </a:gs>
                <a:gs pos="28571">
                  <a:srgbClr val="363436">
                    <a:alpha val="2982"/>
                  </a:srgbClr>
                </a:gs>
                <a:gs pos="42857">
                  <a:srgbClr val="363436">
                    <a:alpha val="1966"/>
                  </a:srgbClr>
                </a:gs>
                <a:gs pos="57143">
                  <a:srgbClr val="363436">
                    <a:alpha val="1094"/>
                  </a:srgbClr>
                </a:gs>
                <a:gs pos="71429">
                  <a:srgbClr val="363436">
                    <a:alpha val="514"/>
                  </a:srgbClr>
                </a:gs>
                <a:gs pos="85714">
                  <a:srgbClr val="363436">
                    <a:alpha val="203"/>
                  </a:srgbClr>
                </a:gs>
                <a:gs pos="100000">
                  <a:srgbClr val="363436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10795273">
              <a:off x="700350" y="516596"/>
              <a:ext cx="507116" cy="505182"/>
            </a:xfrm>
            <a:prstGeom prst="ellipse">
              <a:avLst/>
            </a:prstGeom>
            <a:gradFill>
              <a:gsLst>
                <a:gs pos="0">
                  <a:srgbClr val="565555">
                    <a:alpha val="4300"/>
                  </a:srgbClr>
                </a:gs>
                <a:gs pos="14286">
                  <a:srgbClr val="565555">
                    <a:alpha val="3959"/>
                  </a:srgbClr>
                </a:gs>
                <a:gs pos="28571">
                  <a:srgbClr val="565555">
                    <a:alpha val="3088"/>
                  </a:srgbClr>
                </a:gs>
                <a:gs pos="42857">
                  <a:srgbClr val="565555">
                    <a:alpha val="2036"/>
                  </a:srgbClr>
                </a:gs>
                <a:gs pos="57143">
                  <a:srgbClr val="565555">
                    <a:alpha val="1134"/>
                  </a:srgbClr>
                </a:gs>
                <a:gs pos="71429">
                  <a:srgbClr val="565555">
                    <a:alpha val="532"/>
                  </a:srgbClr>
                </a:gs>
                <a:gs pos="85714">
                  <a:srgbClr val="565555">
                    <a:alpha val="211"/>
                  </a:srgbClr>
                </a:gs>
                <a:gs pos="100000">
                  <a:srgbClr val="565555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5528946">
              <a:off x="2587686" y="2072324"/>
              <a:ext cx="409698" cy="310342"/>
            </a:xfrm>
            <a:prstGeom prst="ellipse">
              <a:avLst/>
            </a:prstGeom>
            <a:gradFill>
              <a:gsLst>
                <a:gs pos="0">
                  <a:srgbClr val="000000">
                    <a:alpha val="32822"/>
                  </a:srgbClr>
                </a:gs>
                <a:gs pos="14286">
                  <a:srgbClr val="000000">
                    <a:alpha val="30625"/>
                  </a:srgbClr>
                </a:gs>
                <a:gs pos="28571">
                  <a:srgbClr val="000000">
                    <a:alpha val="24716"/>
                  </a:srgbClr>
                </a:gs>
                <a:gs pos="42857">
                  <a:srgbClr val="000000">
                    <a:alpha val="16991"/>
                  </a:srgbClr>
                </a:gs>
                <a:gs pos="57143">
                  <a:srgbClr val="000000">
                    <a:alpha val="9804"/>
                  </a:srgbClr>
                </a:gs>
                <a:gs pos="71429">
                  <a:srgbClr val="000000">
                    <a:alpha val="4715"/>
                  </a:srgbClr>
                </a:gs>
                <a:gs pos="85714">
                  <a:srgbClr val="000000">
                    <a:alpha val="1892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5364549">
              <a:off x="1555955" y="2645457"/>
              <a:ext cx="513331" cy="504788"/>
            </a:xfrm>
            <a:prstGeom prst="ellipse">
              <a:avLst/>
            </a:prstGeom>
            <a:gradFill>
              <a:gsLst>
                <a:gs pos="0">
                  <a:srgbClr val="363538">
                    <a:alpha val="3130"/>
                  </a:srgbClr>
                </a:gs>
                <a:gs pos="14286">
                  <a:srgbClr val="363538">
                    <a:alpha val="2881"/>
                  </a:srgbClr>
                </a:gs>
                <a:gs pos="28571">
                  <a:srgbClr val="363538">
                    <a:alpha val="2244"/>
                  </a:srgbClr>
                </a:gs>
                <a:gs pos="42857">
                  <a:srgbClr val="363538">
                    <a:alpha val="1478"/>
                  </a:srgbClr>
                </a:gs>
                <a:gs pos="57143">
                  <a:srgbClr val="363538">
                    <a:alpha val="821"/>
                  </a:srgbClr>
                </a:gs>
                <a:gs pos="71429">
                  <a:srgbClr val="363538">
                    <a:alpha val="385"/>
                  </a:srgbClr>
                </a:gs>
                <a:gs pos="85714">
                  <a:srgbClr val="363538">
                    <a:alpha val="153"/>
                  </a:srgbClr>
                </a:gs>
                <a:gs pos="100000">
                  <a:srgbClr val="363538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5371238">
              <a:off x="2421457" y="2934662"/>
              <a:ext cx="491198" cy="486122"/>
            </a:xfrm>
            <a:prstGeom prst="ellipse">
              <a:avLst/>
            </a:prstGeom>
            <a:gradFill>
              <a:gsLst>
                <a:gs pos="0">
                  <a:srgbClr val="535453">
                    <a:alpha val="1740"/>
                  </a:srgbClr>
                </a:gs>
                <a:gs pos="14286">
                  <a:srgbClr val="535453">
                    <a:alpha val="1601"/>
                  </a:srgbClr>
                </a:gs>
                <a:gs pos="28571">
                  <a:srgbClr val="535453">
                    <a:alpha val="1245"/>
                  </a:srgbClr>
                </a:gs>
                <a:gs pos="42857">
                  <a:srgbClr val="535453">
                    <a:alpha val="819"/>
                  </a:srgbClr>
                </a:gs>
                <a:gs pos="57143">
                  <a:srgbClr val="535453">
                    <a:alpha val="454"/>
                  </a:srgbClr>
                </a:gs>
                <a:gs pos="71429">
                  <a:srgbClr val="535453">
                    <a:alpha val="213"/>
                  </a:srgbClr>
                </a:gs>
                <a:gs pos="85714">
                  <a:srgbClr val="535453">
                    <a:alpha val="84"/>
                  </a:srgbClr>
                </a:gs>
                <a:gs pos="100000">
                  <a:srgbClr val="535453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6276257">
              <a:off x="731149" y="2283513"/>
              <a:ext cx="513883" cy="495927"/>
            </a:xfrm>
            <a:prstGeom prst="ellipse">
              <a:avLst/>
            </a:prstGeom>
            <a:gradFill>
              <a:gsLst>
                <a:gs pos="0">
                  <a:srgbClr val="5F5F5F">
                    <a:alpha val="4530"/>
                  </a:srgbClr>
                </a:gs>
                <a:gs pos="14286">
                  <a:srgbClr val="5F5F5F">
                    <a:alpha val="4171"/>
                  </a:srgbClr>
                </a:gs>
                <a:gs pos="28571">
                  <a:srgbClr val="5F5F5F">
                    <a:alpha val="3254"/>
                  </a:srgbClr>
                </a:gs>
                <a:gs pos="42857">
                  <a:srgbClr val="5F5F5F">
                    <a:alpha val="2147"/>
                  </a:srgbClr>
                </a:gs>
                <a:gs pos="57143">
                  <a:srgbClr val="5F5F5F">
                    <a:alpha val="1195"/>
                  </a:srgbClr>
                </a:gs>
                <a:gs pos="71429">
                  <a:srgbClr val="5F5F5F">
                    <a:alpha val="561"/>
                  </a:srgbClr>
                </a:gs>
                <a:gs pos="85714">
                  <a:srgbClr val="5F5F5F">
                    <a:alpha val="222"/>
                  </a:srgbClr>
                </a:gs>
                <a:gs pos="100000">
                  <a:srgbClr val="5F5F5F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-8675977">
              <a:off x="2592416" y="2720023"/>
              <a:ext cx="478813" cy="331893"/>
            </a:xfrm>
            <a:prstGeom prst="ellipse">
              <a:avLst/>
            </a:prstGeom>
            <a:gradFill>
              <a:gsLst>
                <a:gs pos="0">
                  <a:srgbClr val="828182">
                    <a:alpha val="8586"/>
                  </a:srgbClr>
                </a:gs>
                <a:gs pos="14286">
                  <a:srgbClr val="828182">
                    <a:alpha val="7920"/>
                  </a:srgbClr>
                </a:gs>
                <a:gs pos="28571">
                  <a:srgbClr val="828182">
                    <a:alpha val="6206"/>
                  </a:srgbClr>
                </a:gs>
                <a:gs pos="42857">
                  <a:srgbClr val="828182">
                    <a:alpha val="4115"/>
                  </a:srgbClr>
                </a:gs>
                <a:gs pos="57143">
                  <a:srgbClr val="828182">
                    <a:alpha val="2302"/>
                  </a:srgbClr>
                </a:gs>
                <a:gs pos="71429">
                  <a:srgbClr val="828182">
                    <a:alpha val="1084"/>
                  </a:srgbClr>
                </a:gs>
                <a:gs pos="85714">
                  <a:srgbClr val="828182">
                    <a:alpha val="430"/>
                  </a:srgbClr>
                </a:gs>
                <a:gs pos="100000">
                  <a:srgbClr val="828182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10787449">
              <a:off x="1880413" y="428184"/>
              <a:ext cx="486786" cy="486541"/>
            </a:xfrm>
            <a:prstGeom prst="ellipse">
              <a:avLst/>
            </a:prstGeom>
            <a:gradFill>
              <a:gsLst>
                <a:gs pos="0">
                  <a:srgbClr val="4F5753">
                    <a:alpha val="1644"/>
                  </a:srgbClr>
                </a:gs>
                <a:gs pos="14286">
                  <a:srgbClr val="4F5753">
                    <a:alpha val="1512"/>
                  </a:srgbClr>
                </a:gs>
                <a:gs pos="28571">
                  <a:srgbClr val="4F5753">
                    <a:alpha val="1176"/>
                  </a:srgbClr>
                </a:gs>
                <a:gs pos="42857">
                  <a:srgbClr val="4F5753">
                    <a:alpha val="773"/>
                  </a:srgbClr>
                </a:gs>
                <a:gs pos="57143">
                  <a:srgbClr val="4F5753">
                    <a:alpha val="429"/>
                  </a:srgbClr>
                </a:gs>
                <a:gs pos="71429">
                  <a:srgbClr val="4F5753">
                    <a:alpha val="201"/>
                  </a:srgbClr>
                </a:gs>
                <a:gs pos="85714">
                  <a:srgbClr val="4F5753">
                    <a:alpha val="80"/>
                  </a:srgbClr>
                </a:gs>
                <a:gs pos="100000">
                  <a:srgbClr val="4F5753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8241006">
              <a:off x="2105442" y="2355669"/>
              <a:ext cx="367222" cy="276695"/>
            </a:xfrm>
            <a:prstGeom prst="ellipse">
              <a:avLst/>
            </a:prstGeom>
            <a:gradFill>
              <a:gsLst>
                <a:gs pos="0">
                  <a:srgbClr val="000000">
                    <a:alpha val="31843"/>
                  </a:srgbClr>
                </a:gs>
                <a:gs pos="14286">
                  <a:srgbClr val="000000">
                    <a:alpha val="29697"/>
                  </a:srgbClr>
                </a:gs>
                <a:gs pos="28571">
                  <a:srgbClr val="000000">
                    <a:alpha val="23935"/>
                  </a:srgbClr>
                </a:gs>
                <a:gs pos="42857">
                  <a:srgbClr val="000000">
                    <a:alpha val="16427"/>
                  </a:srgbClr>
                </a:gs>
                <a:gs pos="57143">
                  <a:srgbClr val="000000">
                    <a:alpha val="9465"/>
                  </a:srgbClr>
                </a:gs>
                <a:gs pos="71429">
                  <a:srgbClr val="000000">
                    <a:alpha val="4548"/>
                  </a:srgbClr>
                </a:gs>
                <a:gs pos="85714">
                  <a:srgbClr val="000000">
                    <a:alpha val="1824"/>
                  </a:srgbClr>
                </a:gs>
                <a:gs pos="100000">
                  <a:srgbClr val="00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5583302">
              <a:off x="-139137" y="-228210"/>
              <a:ext cx="522397" cy="456421"/>
            </a:xfrm>
            <a:prstGeom prst="ellipse">
              <a:avLst/>
            </a:prstGeom>
            <a:gradFill>
              <a:gsLst>
                <a:gs pos="0">
                  <a:srgbClr val="002428">
                    <a:alpha val="2170"/>
                  </a:srgbClr>
                </a:gs>
                <a:gs pos="14286">
                  <a:srgbClr val="002428">
                    <a:alpha val="1996"/>
                  </a:srgbClr>
                </a:gs>
                <a:gs pos="28571">
                  <a:srgbClr val="002428">
                    <a:alpha val="1553"/>
                  </a:srgbClr>
                </a:gs>
                <a:gs pos="42857">
                  <a:srgbClr val="002428">
                    <a:alpha val="1022"/>
                  </a:srgbClr>
                </a:gs>
                <a:gs pos="57143">
                  <a:srgbClr val="002428">
                    <a:alpha val="567"/>
                  </a:srgbClr>
                </a:gs>
                <a:gs pos="71429">
                  <a:srgbClr val="002428">
                    <a:alpha val="266"/>
                  </a:srgbClr>
                </a:gs>
                <a:gs pos="85714">
                  <a:srgbClr val="002428">
                    <a:alpha val="105"/>
                  </a:srgbClr>
                </a:gs>
                <a:gs pos="100000">
                  <a:srgbClr val="002428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10755687">
              <a:off x="422665" y="2634780"/>
              <a:ext cx="508134" cy="502222"/>
            </a:xfrm>
            <a:prstGeom prst="ellipse">
              <a:avLst/>
            </a:prstGeom>
            <a:gradFill>
              <a:gsLst>
                <a:gs pos="0">
                  <a:srgbClr val="4D3935">
                    <a:alpha val="3190"/>
                  </a:srgbClr>
                </a:gs>
                <a:gs pos="14286">
                  <a:srgbClr val="4D3935">
                    <a:alpha val="2936"/>
                  </a:srgbClr>
                </a:gs>
                <a:gs pos="28571">
                  <a:srgbClr val="4D3935">
                    <a:alpha val="2287"/>
                  </a:srgbClr>
                </a:gs>
                <a:gs pos="42857">
                  <a:srgbClr val="4D3935">
                    <a:alpha val="1506"/>
                  </a:srgbClr>
                </a:gs>
                <a:gs pos="57143">
                  <a:srgbClr val="4D3935">
                    <a:alpha val="837"/>
                  </a:srgbClr>
                </a:gs>
                <a:gs pos="71429">
                  <a:srgbClr val="4D3935">
                    <a:alpha val="393"/>
                  </a:srgbClr>
                </a:gs>
                <a:gs pos="85714">
                  <a:srgbClr val="4D3935">
                    <a:alpha val="156"/>
                  </a:srgbClr>
                </a:gs>
                <a:gs pos="100000">
                  <a:srgbClr val="4D3935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5376404">
              <a:off x="548862" y="2870873"/>
              <a:ext cx="503996" cy="499142"/>
            </a:xfrm>
            <a:prstGeom prst="ellipse">
              <a:avLst/>
            </a:prstGeom>
            <a:gradFill>
              <a:gsLst>
                <a:gs pos="0">
                  <a:srgbClr val="3A2F3F">
                    <a:alpha val="3920"/>
                  </a:srgbClr>
                </a:gs>
                <a:gs pos="14286">
                  <a:srgbClr val="3A2F3F">
                    <a:alpha val="3609"/>
                  </a:srgbClr>
                </a:gs>
                <a:gs pos="28571">
                  <a:srgbClr val="3A2F3F">
                    <a:alpha val="2813"/>
                  </a:srgbClr>
                </a:gs>
                <a:gs pos="42857">
                  <a:srgbClr val="3A2F3F">
                    <a:alpha val="1854"/>
                  </a:srgbClr>
                </a:gs>
                <a:gs pos="57143">
                  <a:srgbClr val="3A2F3F">
                    <a:alpha val="1032"/>
                  </a:srgbClr>
                </a:gs>
                <a:gs pos="71429">
                  <a:srgbClr val="3A2F3F">
                    <a:alpha val="484"/>
                  </a:srgbClr>
                </a:gs>
                <a:gs pos="85714">
                  <a:srgbClr val="3A2F3F">
                    <a:alpha val="192"/>
                  </a:srgbClr>
                </a:gs>
                <a:gs pos="100000">
                  <a:srgbClr val="3A2F3F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-8982415">
              <a:off x="146011" y="2925306"/>
              <a:ext cx="484145" cy="349660"/>
            </a:xfrm>
            <a:prstGeom prst="ellipse">
              <a:avLst/>
            </a:prstGeom>
            <a:gradFill>
              <a:gsLst>
                <a:gs pos="0">
                  <a:srgbClr val="000000">
                    <a:alpha val="8089"/>
                  </a:srgbClr>
                </a:gs>
                <a:gs pos="14286">
                  <a:srgbClr val="000000">
                    <a:alpha val="7459"/>
                  </a:srgbClr>
                </a:gs>
                <a:gs pos="28571">
                  <a:srgbClr val="000000">
                    <a:alpha val="5842"/>
                  </a:srgbClr>
                </a:gs>
                <a:gs pos="42857">
                  <a:srgbClr val="000000">
                    <a:alpha val="3871"/>
                  </a:srgbClr>
                </a:gs>
                <a:gs pos="57143">
                  <a:srgbClr val="000000">
                    <a:alpha val="2164"/>
                  </a:srgbClr>
                </a:gs>
                <a:gs pos="71429">
                  <a:srgbClr val="000000">
                    <a:alpha val="1019"/>
                  </a:srgbClr>
                </a:gs>
                <a:gs pos="85714">
                  <a:srgbClr val="000000">
                    <a:alpha val="404"/>
                  </a:srgbClr>
                </a:gs>
                <a:gs pos="100000">
                  <a:srgbClr val="000000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4169845">
              <a:off x="205554" y="-157168"/>
              <a:ext cx="553516" cy="349903"/>
            </a:xfrm>
            <a:prstGeom prst="ellipse">
              <a:avLst/>
            </a:prstGeom>
            <a:gradFill>
              <a:gsLst>
                <a:gs pos="0">
                  <a:srgbClr val="838282">
                    <a:alpha val="9349"/>
                  </a:srgbClr>
                </a:gs>
                <a:gs pos="14286">
                  <a:srgbClr val="838282">
                    <a:alpha val="8626"/>
                  </a:srgbClr>
                </a:gs>
                <a:gs pos="28571">
                  <a:srgbClr val="838282">
                    <a:alpha val="6765"/>
                  </a:srgbClr>
                </a:gs>
                <a:gs pos="42857">
                  <a:srgbClr val="838282">
                    <a:alpha val="4490"/>
                  </a:srgbClr>
                </a:gs>
                <a:gs pos="57143">
                  <a:srgbClr val="838282">
                    <a:alpha val="2514"/>
                  </a:srgbClr>
                </a:gs>
                <a:gs pos="71429">
                  <a:srgbClr val="838282">
                    <a:alpha val="1185"/>
                  </a:srgbClr>
                </a:gs>
                <a:gs pos="85714">
                  <a:srgbClr val="838282">
                    <a:alpha val="470"/>
                  </a:srgbClr>
                </a:gs>
                <a:gs pos="100000">
                  <a:srgbClr val="838282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-8787967">
              <a:off x="624265" y="643442"/>
              <a:ext cx="486114" cy="471547"/>
            </a:xfrm>
            <a:prstGeom prst="ellipse">
              <a:avLst/>
            </a:prstGeom>
            <a:gradFill>
              <a:gsLst>
                <a:gs pos="0">
                  <a:srgbClr val="2A2629">
                    <a:alpha val="1649"/>
                  </a:srgbClr>
                </a:gs>
                <a:gs pos="14286">
                  <a:srgbClr val="2A2629">
                    <a:alpha val="1516"/>
                  </a:srgbClr>
                </a:gs>
                <a:gs pos="28571">
                  <a:srgbClr val="2A2629">
                    <a:alpha val="1179"/>
                  </a:srgbClr>
                </a:gs>
                <a:gs pos="42857">
                  <a:srgbClr val="2A2629">
                    <a:alpha val="775"/>
                  </a:srgbClr>
                </a:gs>
                <a:gs pos="57143">
                  <a:srgbClr val="2A2629">
                    <a:alpha val="430"/>
                  </a:srgbClr>
                </a:gs>
                <a:gs pos="71429">
                  <a:srgbClr val="2A2629">
                    <a:alpha val="202"/>
                  </a:srgbClr>
                </a:gs>
                <a:gs pos="85714">
                  <a:srgbClr val="2A2629">
                    <a:alpha val="80"/>
                  </a:srgbClr>
                </a:gs>
                <a:gs pos="100000">
                  <a:srgbClr val="2A2629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3040131">
              <a:off x="2211003" y="3276652"/>
              <a:ext cx="534368" cy="413181"/>
            </a:xfrm>
            <a:prstGeom prst="ellipse">
              <a:avLst/>
            </a:prstGeom>
            <a:gradFill>
              <a:gsLst>
                <a:gs pos="0">
                  <a:srgbClr val="000000">
                    <a:alpha val="5894"/>
                  </a:srgbClr>
                </a:gs>
                <a:gs pos="14286">
                  <a:srgbClr val="000000">
                    <a:alpha val="5431"/>
                  </a:srgbClr>
                </a:gs>
                <a:gs pos="28571">
                  <a:srgbClr val="000000">
                    <a:alpha val="4243"/>
                  </a:srgbClr>
                </a:gs>
                <a:gs pos="42857">
                  <a:srgbClr val="000000">
                    <a:alpha val="2804"/>
                  </a:srgbClr>
                </a:gs>
                <a:gs pos="57143">
                  <a:srgbClr val="000000">
                    <a:alpha val="1563"/>
                  </a:srgbClr>
                </a:gs>
                <a:gs pos="71429">
                  <a:srgbClr val="000000">
                    <a:alpha val="735"/>
                  </a:srgbClr>
                </a:gs>
                <a:gs pos="85714">
                  <a:srgbClr val="000000">
                    <a:alpha val="291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4844585">
              <a:off x="643537" y="490226"/>
              <a:ext cx="486091" cy="415894"/>
            </a:xfrm>
            <a:prstGeom prst="ellipse">
              <a:avLst/>
            </a:prstGeom>
            <a:gradFill>
              <a:gsLst>
                <a:gs pos="0">
                  <a:srgbClr val="000000">
                    <a:alpha val="5261"/>
                  </a:srgbClr>
                </a:gs>
                <a:gs pos="14286">
                  <a:srgbClr val="000000">
                    <a:alpha val="4846"/>
                  </a:srgbClr>
                </a:gs>
                <a:gs pos="28571">
                  <a:srgbClr val="000000">
                    <a:alpha val="3783"/>
                  </a:srgbClr>
                </a:gs>
                <a:gs pos="42857">
                  <a:srgbClr val="000000">
                    <a:alpha val="2498"/>
                  </a:srgbClr>
                </a:gs>
                <a:gs pos="57143">
                  <a:srgbClr val="000000">
                    <a:alpha val="1392"/>
                  </a:srgbClr>
                </a:gs>
                <a:gs pos="71429">
                  <a:srgbClr val="000000">
                    <a:alpha val="654"/>
                  </a:srgbClr>
                </a:gs>
                <a:gs pos="85714">
                  <a:srgbClr val="000000">
                    <a:alpha val="259"/>
                  </a:srgbClr>
                </a:gs>
                <a:gs pos="100000">
                  <a:srgbClr val="0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10671529">
              <a:off x="91638" y="3040247"/>
              <a:ext cx="507399" cy="501441"/>
            </a:xfrm>
            <a:prstGeom prst="ellipse">
              <a:avLst/>
            </a:prstGeom>
            <a:gradFill>
              <a:gsLst>
                <a:gs pos="0">
                  <a:srgbClr val="343637">
                    <a:alpha val="2358"/>
                  </a:srgbClr>
                </a:gs>
                <a:gs pos="14286">
                  <a:srgbClr val="343637">
                    <a:alpha val="2170"/>
                  </a:srgbClr>
                </a:gs>
                <a:gs pos="28571">
                  <a:srgbClr val="343637">
                    <a:alpha val="1689"/>
                  </a:srgbClr>
                </a:gs>
                <a:gs pos="42857">
                  <a:srgbClr val="343637">
                    <a:alpha val="1111"/>
                  </a:srgbClr>
                </a:gs>
                <a:gs pos="57143">
                  <a:srgbClr val="343637">
                    <a:alpha val="617"/>
                  </a:srgbClr>
                </a:gs>
                <a:gs pos="71429">
                  <a:srgbClr val="343637">
                    <a:alpha val="289"/>
                  </a:srgbClr>
                </a:gs>
                <a:gs pos="85714">
                  <a:srgbClr val="343637">
                    <a:alpha val="115"/>
                  </a:srgbClr>
                </a:gs>
                <a:gs pos="100000">
                  <a:srgbClr val="343637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-10240863">
              <a:off x="2365457" y="2674056"/>
              <a:ext cx="481898" cy="472820"/>
            </a:xfrm>
            <a:prstGeom prst="ellipse">
              <a:avLst/>
            </a:prstGeom>
            <a:gradFill>
              <a:gsLst>
                <a:gs pos="0">
                  <a:srgbClr val="70726E">
                    <a:alpha val="2132"/>
                  </a:srgbClr>
                </a:gs>
                <a:gs pos="14286">
                  <a:srgbClr val="70726E">
                    <a:alpha val="1961"/>
                  </a:srgbClr>
                </a:gs>
                <a:gs pos="28571">
                  <a:srgbClr val="70726E">
                    <a:alpha val="1526"/>
                  </a:srgbClr>
                </a:gs>
                <a:gs pos="42857">
                  <a:srgbClr val="70726E">
                    <a:alpha val="1004"/>
                  </a:srgbClr>
                </a:gs>
                <a:gs pos="57143">
                  <a:srgbClr val="70726E">
                    <a:alpha val="557"/>
                  </a:srgbClr>
                </a:gs>
                <a:gs pos="71429">
                  <a:srgbClr val="70726E">
                    <a:alpha val="261"/>
                  </a:srgbClr>
                </a:gs>
                <a:gs pos="85714">
                  <a:srgbClr val="70726E">
                    <a:alpha val="103"/>
                  </a:srgbClr>
                </a:gs>
                <a:gs pos="100000">
                  <a:srgbClr val="70726E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10554193">
              <a:off x="2078103" y="2756333"/>
              <a:ext cx="505989" cy="500525"/>
            </a:xfrm>
            <a:prstGeom prst="ellipse">
              <a:avLst/>
            </a:prstGeom>
            <a:gradFill>
              <a:gsLst>
                <a:gs pos="0">
                  <a:srgbClr val="575856">
                    <a:alpha val="3967"/>
                  </a:srgbClr>
                </a:gs>
                <a:gs pos="14286">
                  <a:srgbClr val="575856">
                    <a:alpha val="3652"/>
                  </a:srgbClr>
                </a:gs>
                <a:gs pos="28571">
                  <a:srgbClr val="575856">
                    <a:alpha val="2848"/>
                  </a:srgbClr>
                </a:gs>
                <a:gs pos="42857">
                  <a:srgbClr val="575856">
                    <a:alpha val="1877"/>
                  </a:srgbClr>
                </a:gs>
                <a:gs pos="57143">
                  <a:srgbClr val="575856">
                    <a:alpha val="1044"/>
                  </a:srgbClr>
                </a:gs>
                <a:gs pos="71429">
                  <a:srgbClr val="575856">
                    <a:alpha val="490"/>
                  </a:srgbClr>
                </a:gs>
                <a:gs pos="85714">
                  <a:srgbClr val="575856">
                    <a:alpha val="194"/>
                  </a:srgbClr>
                </a:gs>
                <a:gs pos="100000">
                  <a:srgbClr val="575856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5379178">
              <a:off x="954304" y="383966"/>
              <a:ext cx="508585" cy="506853"/>
            </a:xfrm>
            <a:prstGeom prst="ellipse">
              <a:avLst/>
            </a:prstGeom>
            <a:gradFill>
              <a:gsLst>
                <a:gs pos="0">
                  <a:srgbClr val="4B4B4B">
                    <a:alpha val="1193"/>
                  </a:srgbClr>
                </a:gs>
                <a:gs pos="14286">
                  <a:srgbClr val="4B4B4B">
                    <a:alpha val="1097"/>
                  </a:srgbClr>
                </a:gs>
                <a:gs pos="28571">
                  <a:srgbClr val="4B4B4B">
                    <a:alpha val="853"/>
                  </a:srgbClr>
                </a:gs>
                <a:gs pos="42857">
                  <a:srgbClr val="4B4B4B">
                    <a:alpha val="560"/>
                  </a:srgbClr>
                </a:gs>
                <a:gs pos="57143">
                  <a:srgbClr val="4B4B4B">
                    <a:alpha val="311"/>
                  </a:srgbClr>
                </a:gs>
                <a:gs pos="71429">
                  <a:srgbClr val="4B4B4B">
                    <a:alpha val="146"/>
                  </a:srgbClr>
                </a:gs>
                <a:gs pos="85714">
                  <a:srgbClr val="4B4B4B">
                    <a:alpha val="58"/>
                  </a:srgbClr>
                </a:gs>
                <a:gs pos="100000">
                  <a:srgbClr val="4B4B4B">
                    <a:alpha val="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5388132">
              <a:off x="525152" y="2636085"/>
              <a:ext cx="504979" cy="503868"/>
            </a:xfrm>
            <a:prstGeom prst="ellipse">
              <a:avLst/>
            </a:prstGeom>
            <a:gradFill>
              <a:gsLst>
                <a:gs pos="0">
                  <a:srgbClr val="474948">
                    <a:alpha val="3745"/>
                  </a:srgbClr>
                </a:gs>
                <a:gs pos="14286">
                  <a:srgbClr val="474948">
                    <a:alpha val="3447"/>
                  </a:srgbClr>
                </a:gs>
                <a:gs pos="28571">
                  <a:srgbClr val="474948">
                    <a:alpha val="2687"/>
                  </a:srgbClr>
                </a:gs>
                <a:gs pos="42857">
                  <a:srgbClr val="474948">
                    <a:alpha val="1771"/>
                  </a:srgbClr>
                </a:gs>
                <a:gs pos="57143">
                  <a:srgbClr val="474948">
                    <a:alpha val="985"/>
                  </a:srgbClr>
                </a:gs>
                <a:gs pos="71429">
                  <a:srgbClr val="474948">
                    <a:alpha val="462"/>
                  </a:srgbClr>
                </a:gs>
                <a:gs pos="85714">
                  <a:srgbClr val="474948">
                    <a:alpha val="183"/>
                  </a:srgbClr>
                </a:gs>
                <a:gs pos="100000">
                  <a:srgbClr val="474948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10798440">
              <a:off x="651717" y="1387682"/>
              <a:ext cx="513380" cy="513023"/>
            </a:xfrm>
            <a:prstGeom prst="ellipse">
              <a:avLst/>
            </a:prstGeom>
            <a:gradFill>
              <a:gsLst>
                <a:gs pos="0">
                  <a:srgbClr val="3E3F40">
                    <a:alpha val="1517"/>
                  </a:srgbClr>
                </a:gs>
                <a:gs pos="14286">
                  <a:srgbClr val="3E3F40">
                    <a:alpha val="1395"/>
                  </a:srgbClr>
                </a:gs>
                <a:gs pos="28571">
                  <a:srgbClr val="3E3F40">
                    <a:alpha val="1085"/>
                  </a:srgbClr>
                </a:gs>
                <a:gs pos="42857">
                  <a:srgbClr val="3E3F40">
                    <a:alpha val="713"/>
                  </a:srgbClr>
                </a:gs>
                <a:gs pos="57143">
                  <a:srgbClr val="3E3F40">
                    <a:alpha val="396"/>
                  </a:srgbClr>
                </a:gs>
                <a:gs pos="71429">
                  <a:srgbClr val="3E3F40">
                    <a:alpha val="185"/>
                  </a:srgbClr>
                </a:gs>
                <a:gs pos="85714">
                  <a:srgbClr val="3E3F40">
                    <a:alpha val="73"/>
                  </a:srgbClr>
                </a:gs>
                <a:gs pos="100000">
                  <a:srgbClr val="3E3F40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-9209970">
              <a:off x="2552062" y="2928634"/>
              <a:ext cx="486450" cy="355243"/>
            </a:xfrm>
            <a:prstGeom prst="ellipse">
              <a:avLst/>
            </a:prstGeom>
            <a:gradFill>
              <a:gsLst>
                <a:gs pos="0">
                  <a:srgbClr val="7B7A77">
                    <a:alpha val="5895"/>
                  </a:srgbClr>
                </a:gs>
                <a:gs pos="14286">
                  <a:srgbClr val="7B7A77">
                    <a:alpha val="5431"/>
                  </a:srgbClr>
                </a:gs>
                <a:gs pos="28571">
                  <a:srgbClr val="7B7A77">
                    <a:alpha val="4243"/>
                  </a:srgbClr>
                </a:gs>
                <a:gs pos="42857">
                  <a:srgbClr val="7B7A77">
                    <a:alpha val="2804"/>
                  </a:srgbClr>
                </a:gs>
                <a:gs pos="57143">
                  <a:srgbClr val="7B7A77">
                    <a:alpha val="1564"/>
                  </a:srgbClr>
                </a:gs>
                <a:gs pos="71429">
                  <a:srgbClr val="7B7A77">
                    <a:alpha val="735"/>
                  </a:srgbClr>
                </a:gs>
                <a:gs pos="85714">
                  <a:srgbClr val="7B7A77">
                    <a:alpha val="291"/>
                  </a:srgbClr>
                </a:gs>
                <a:gs pos="100000">
                  <a:srgbClr val="7B7A77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5387862">
              <a:off x="574764" y="2590504"/>
              <a:ext cx="517949" cy="516772"/>
            </a:xfrm>
            <a:prstGeom prst="ellipse">
              <a:avLst/>
            </a:prstGeom>
            <a:gradFill>
              <a:gsLst>
                <a:gs pos="0">
                  <a:srgbClr val="4C4A4A">
                    <a:alpha val="3065"/>
                  </a:srgbClr>
                </a:gs>
                <a:gs pos="14286">
                  <a:srgbClr val="4C4A4A">
                    <a:alpha val="2820"/>
                  </a:srgbClr>
                </a:gs>
                <a:gs pos="28571">
                  <a:srgbClr val="4C4A4A">
                    <a:alpha val="2197"/>
                  </a:srgbClr>
                </a:gs>
                <a:gs pos="42857">
                  <a:srgbClr val="4C4A4A">
                    <a:alpha val="1446"/>
                  </a:srgbClr>
                </a:gs>
                <a:gs pos="57143">
                  <a:srgbClr val="4C4A4A">
                    <a:alpha val="804"/>
                  </a:srgbClr>
                </a:gs>
                <a:gs pos="71429">
                  <a:srgbClr val="4C4A4A">
                    <a:alpha val="377"/>
                  </a:srgbClr>
                </a:gs>
                <a:gs pos="85714">
                  <a:srgbClr val="4C4A4A">
                    <a:alpha val="149"/>
                  </a:srgbClr>
                </a:gs>
                <a:gs pos="100000">
                  <a:srgbClr val="4C4A4A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5208300">
              <a:off x="162742" y="2453581"/>
              <a:ext cx="505881" cy="501029"/>
            </a:xfrm>
            <a:prstGeom prst="ellipse">
              <a:avLst/>
            </a:prstGeom>
            <a:gradFill>
              <a:gsLst>
                <a:gs pos="0">
                  <a:srgbClr val="535353">
                    <a:alpha val="2985"/>
                  </a:srgbClr>
                </a:gs>
                <a:gs pos="14286">
                  <a:srgbClr val="535353">
                    <a:alpha val="2747"/>
                  </a:srgbClr>
                </a:gs>
                <a:gs pos="28571">
                  <a:srgbClr val="535353">
                    <a:alpha val="2139"/>
                  </a:srgbClr>
                </a:gs>
                <a:gs pos="42857">
                  <a:srgbClr val="535353">
                    <a:alpha val="1408"/>
                  </a:srgbClr>
                </a:gs>
                <a:gs pos="57143">
                  <a:srgbClr val="535353">
                    <a:alpha val="783"/>
                  </a:srgbClr>
                </a:gs>
                <a:gs pos="71429">
                  <a:srgbClr val="535353">
                    <a:alpha val="367"/>
                  </a:srgbClr>
                </a:gs>
                <a:gs pos="85714">
                  <a:srgbClr val="535353">
                    <a:alpha val="145"/>
                  </a:srgbClr>
                </a:gs>
                <a:gs pos="100000">
                  <a:srgbClr val="535353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5483673">
              <a:off x="841614" y="2520077"/>
              <a:ext cx="508518" cy="499950"/>
            </a:xfrm>
            <a:prstGeom prst="ellipse">
              <a:avLst/>
            </a:prstGeom>
            <a:gradFill>
              <a:gsLst>
                <a:gs pos="0">
                  <a:srgbClr val="50524D">
                    <a:alpha val="3438"/>
                  </a:srgbClr>
                </a:gs>
                <a:gs pos="14286">
                  <a:srgbClr val="50524D">
                    <a:alpha val="3164"/>
                  </a:srgbClr>
                </a:gs>
                <a:gs pos="28571">
                  <a:srgbClr val="50524D">
                    <a:alpha val="2466"/>
                  </a:srgbClr>
                </a:gs>
                <a:gs pos="42857">
                  <a:srgbClr val="50524D">
                    <a:alpha val="1624"/>
                  </a:srgbClr>
                </a:gs>
                <a:gs pos="57143">
                  <a:srgbClr val="50524D">
                    <a:alpha val="903"/>
                  </a:srgbClr>
                </a:gs>
                <a:gs pos="71429">
                  <a:srgbClr val="50524D">
                    <a:alpha val="424"/>
                  </a:srgbClr>
                </a:gs>
                <a:gs pos="85714">
                  <a:srgbClr val="50524D">
                    <a:alpha val="168"/>
                  </a:srgbClr>
                </a:gs>
                <a:gs pos="100000">
                  <a:srgbClr val="50524D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10255041">
              <a:off x="-978" y="925871"/>
              <a:ext cx="493698" cy="356968"/>
            </a:xfrm>
            <a:prstGeom prst="ellipse">
              <a:avLst/>
            </a:prstGeom>
            <a:gradFill>
              <a:gsLst>
                <a:gs pos="0">
                  <a:srgbClr val="7A7A7A">
                    <a:alpha val="9911"/>
                  </a:srgbClr>
                </a:gs>
                <a:gs pos="14286">
                  <a:srgbClr val="7A7A7A">
                    <a:alpha val="9148"/>
                  </a:srgbClr>
                </a:gs>
                <a:gs pos="28571">
                  <a:srgbClr val="7A7A7A">
                    <a:alpha val="7178"/>
                  </a:srgbClr>
                </a:gs>
                <a:gs pos="42857">
                  <a:srgbClr val="7A7A7A">
                    <a:alpha val="4768"/>
                  </a:srgbClr>
                </a:gs>
                <a:gs pos="57143">
                  <a:srgbClr val="7A7A7A">
                    <a:alpha val="2671"/>
                  </a:srgbClr>
                </a:gs>
                <a:gs pos="71429">
                  <a:srgbClr val="7A7A7A">
                    <a:alpha val="1259"/>
                  </a:srgbClr>
                </a:gs>
                <a:gs pos="85714">
                  <a:srgbClr val="7A7A7A">
                    <a:alpha val="500"/>
                  </a:srgbClr>
                </a:gs>
                <a:gs pos="100000">
                  <a:srgbClr val="7A7A7A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5351469">
              <a:off x="154631" y="2164330"/>
              <a:ext cx="508047" cy="501796"/>
            </a:xfrm>
            <a:prstGeom prst="ellipse">
              <a:avLst/>
            </a:prstGeom>
            <a:gradFill>
              <a:gsLst>
                <a:gs pos="0">
                  <a:srgbClr val="383939">
                    <a:alpha val="1231"/>
                  </a:srgbClr>
                </a:gs>
                <a:gs pos="14286">
                  <a:srgbClr val="383939">
                    <a:alpha val="1132"/>
                  </a:srgbClr>
                </a:gs>
                <a:gs pos="28571">
                  <a:srgbClr val="383939">
                    <a:alpha val="880"/>
                  </a:srgbClr>
                </a:gs>
                <a:gs pos="42857">
                  <a:srgbClr val="383939">
                    <a:alpha val="578"/>
                  </a:srgbClr>
                </a:gs>
                <a:gs pos="57143">
                  <a:srgbClr val="383939">
                    <a:alpha val="321"/>
                  </a:srgbClr>
                </a:gs>
                <a:gs pos="71429">
                  <a:srgbClr val="383939">
                    <a:alpha val="150"/>
                  </a:srgbClr>
                </a:gs>
                <a:gs pos="85714">
                  <a:srgbClr val="383939">
                    <a:alpha val="59"/>
                  </a:srgbClr>
                </a:gs>
                <a:gs pos="100000">
                  <a:srgbClr val="383939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10768783">
              <a:off x="1674219" y="2803232"/>
              <a:ext cx="515072" cy="507703"/>
            </a:xfrm>
            <a:prstGeom prst="ellipse">
              <a:avLst/>
            </a:prstGeom>
            <a:gradFill>
              <a:gsLst>
                <a:gs pos="0">
                  <a:srgbClr val="3C3C3C">
                    <a:alpha val="1592"/>
                  </a:srgbClr>
                </a:gs>
                <a:gs pos="14286">
                  <a:srgbClr val="3C3C3C">
                    <a:alpha val="1464"/>
                  </a:srgbClr>
                </a:gs>
                <a:gs pos="28571">
                  <a:srgbClr val="3C3C3C">
                    <a:alpha val="1139"/>
                  </a:srgbClr>
                </a:gs>
                <a:gs pos="42857">
                  <a:srgbClr val="3C3C3C">
                    <a:alpha val="749"/>
                  </a:srgbClr>
                </a:gs>
                <a:gs pos="57143">
                  <a:srgbClr val="3C3C3C">
                    <a:alpha val="415"/>
                  </a:srgbClr>
                </a:gs>
                <a:gs pos="71429">
                  <a:srgbClr val="3C3C3C">
                    <a:alpha val="195"/>
                  </a:srgbClr>
                </a:gs>
                <a:gs pos="85714">
                  <a:srgbClr val="3C3C3C">
                    <a:alpha val="77"/>
                  </a:srgbClr>
                </a:gs>
                <a:gs pos="100000">
                  <a:srgbClr val="3C3C3C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4677834">
              <a:off x="2141675" y="828669"/>
              <a:ext cx="520504" cy="457533"/>
            </a:xfrm>
            <a:prstGeom prst="ellipse">
              <a:avLst/>
            </a:prstGeom>
            <a:gradFill>
              <a:gsLst>
                <a:gs pos="0">
                  <a:srgbClr val="635E5F">
                    <a:alpha val="11472"/>
                  </a:srgbClr>
                </a:gs>
                <a:gs pos="14286">
                  <a:srgbClr val="635E5F">
                    <a:alpha val="10595"/>
                  </a:srgbClr>
                </a:gs>
                <a:gs pos="28571">
                  <a:srgbClr val="635E5F">
                    <a:alpha val="8328"/>
                  </a:srgbClr>
                </a:gs>
                <a:gs pos="42857">
                  <a:srgbClr val="635E5F">
                    <a:alpha val="5544"/>
                  </a:srgbClr>
                </a:gs>
                <a:gs pos="57143">
                  <a:srgbClr val="635E5F">
                    <a:alpha val="3111"/>
                  </a:srgbClr>
                </a:gs>
                <a:gs pos="71429">
                  <a:srgbClr val="635E5F">
                    <a:alpha val="1468"/>
                  </a:srgbClr>
                </a:gs>
                <a:gs pos="85714">
                  <a:srgbClr val="635E5F">
                    <a:alpha val="583"/>
                  </a:srgbClr>
                </a:gs>
                <a:gs pos="100000">
                  <a:srgbClr val="635E5F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10789294">
              <a:off x="518505" y="689336"/>
              <a:ext cx="474351" cy="473671"/>
            </a:xfrm>
            <a:prstGeom prst="ellipse">
              <a:avLst/>
            </a:prstGeom>
            <a:gradFill>
              <a:gsLst>
                <a:gs pos="0">
                  <a:srgbClr val="3A3A38">
                    <a:alpha val="1285"/>
                  </a:srgbClr>
                </a:gs>
                <a:gs pos="14286">
                  <a:srgbClr val="3A3A38">
                    <a:alpha val="1182"/>
                  </a:srgbClr>
                </a:gs>
                <a:gs pos="28571">
                  <a:srgbClr val="3A3A38">
                    <a:alpha val="919"/>
                  </a:srgbClr>
                </a:gs>
                <a:gs pos="42857">
                  <a:srgbClr val="3A3A38">
                    <a:alpha val="604"/>
                  </a:srgbClr>
                </a:gs>
                <a:gs pos="57143">
                  <a:srgbClr val="3A3A38">
                    <a:alpha val="335"/>
                  </a:srgbClr>
                </a:gs>
                <a:gs pos="71429">
                  <a:srgbClr val="3A3A38">
                    <a:alpha val="157"/>
                  </a:srgbClr>
                </a:gs>
                <a:gs pos="85714">
                  <a:srgbClr val="3A3A38">
                    <a:alpha val="62"/>
                  </a:srgbClr>
                </a:gs>
                <a:gs pos="100000">
                  <a:srgbClr val="3A3A38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3661725">
              <a:off x="-90630" y="2841805"/>
              <a:ext cx="537899" cy="367999"/>
            </a:xfrm>
            <a:prstGeom prst="ellipse">
              <a:avLst/>
            </a:prstGeom>
            <a:gradFill>
              <a:gsLst>
                <a:gs pos="0">
                  <a:srgbClr val="777777">
                    <a:alpha val="4435"/>
                  </a:srgbClr>
                </a:gs>
                <a:gs pos="14286">
                  <a:srgbClr val="777777">
                    <a:alpha val="4083"/>
                  </a:srgbClr>
                </a:gs>
                <a:gs pos="28571">
                  <a:srgbClr val="777777">
                    <a:alpha val="3185"/>
                  </a:srgbClr>
                </a:gs>
                <a:gs pos="42857">
                  <a:srgbClr val="777777">
                    <a:alpha val="2101"/>
                  </a:srgbClr>
                </a:gs>
                <a:gs pos="57143">
                  <a:srgbClr val="777777">
                    <a:alpha val="1170"/>
                  </a:srgbClr>
                </a:gs>
                <a:gs pos="71429">
                  <a:srgbClr val="777777">
                    <a:alpha val="549"/>
                  </a:srgbClr>
                </a:gs>
                <a:gs pos="85714">
                  <a:srgbClr val="777777">
                    <a:alpha val="218"/>
                  </a:srgbClr>
                </a:gs>
                <a:gs pos="100000">
                  <a:srgbClr val="777777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10770828">
              <a:off x="1966234" y="3420504"/>
              <a:ext cx="458077" cy="455141"/>
            </a:xfrm>
            <a:prstGeom prst="ellipse">
              <a:avLst/>
            </a:prstGeom>
            <a:gradFill>
              <a:gsLst>
                <a:gs pos="0">
                  <a:srgbClr val="565555">
                    <a:alpha val="2510"/>
                  </a:srgbClr>
                </a:gs>
                <a:gs pos="14286">
                  <a:srgbClr val="565555">
                    <a:alpha val="2309"/>
                  </a:srgbClr>
                </a:gs>
                <a:gs pos="28571">
                  <a:srgbClr val="565555">
                    <a:alpha val="1797"/>
                  </a:srgbClr>
                </a:gs>
                <a:gs pos="42857">
                  <a:srgbClr val="565555">
                    <a:alpha val="1183"/>
                  </a:srgbClr>
                </a:gs>
                <a:gs pos="57143">
                  <a:srgbClr val="565555">
                    <a:alpha val="657"/>
                  </a:srgbClr>
                </a:gs>
                <a:gs pos="71429">
                  <a:srgbClr val="565555">
                    <a:alpha val="308"/>
                  </a:srgbClr>
                </a:gs>
                <a:gs pos="85714">
                  <a:srgbClr val="565555">
                    <a:alpha val="122"/>
                  </a:srgbClr>
                </a:gs>
                <a:gs pos="100000">
                  <a:srgbClr val="565555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5774877">
              <a:off x="-81727" y="-203804"/>
              <a:ext cx="487405" cy="438186"/>
            </a:xfrm>
            <a:prstGeom prst="ellipse">
              <a:avLst/>
            </a:prstGeom>
            <a:gradFill>
              <a:gsLst>
                <a:gs pos="0">
                  <a:srgbClr val="292023">
                    <a:alpha val="5830"/>
                  </a:srgbClr>
                </a:gs>
                <a:gs pos="14286">
                  <a:srgbClr val="292023">
                    <a:alpha val="5371"/>
                  </a:srgbClr>
                </a:gs>
                <a:gs pos="28571">
                  <a:srgbClr val="292023">
                    <a:alpha val="4196"/>
                  </a:srgbClr>
                </a:gs>
                <a:gs pos="42857">
                  <a:srgbClr val="292023">
                    <a:alpha val="2773"/>
                  </a:srgbClr>
                </a:gs>
                <a:gs pos="57143">
                  <a:srgbClr val="292023">
                    <a:alpha val="1546"/>
                  </a:srgbClr>
                </a:gs>
                <a:gs pos="71429">
                  <a:srgbClr val="292023">
                    <a:alpha val="727"/>
                  </a:srgbClr>
                </a:gs>
                <a:gs pos="85714">
                  <a:srgbClr val="292023">
                    <a:alpha val="288"/>
                  </a:srgbClr>
                </a:gs>
                <a:gs pos="100000">
                  <a:srgbClr val="292023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-10609523">
              <a:off x="1459551" y="2586371"/>
              <a:ext cx="452596" cy="447406"/>
            </a:xfrm>
            <a:prstGeom prst="ellipse">
              <a:avLst/>
            </a:prstGeom>
            <a:gradFill>
              <a:gsLst>
                <a:gs pos="0">
                  <a:srgbClr val="343638">
                    <a:alpha val="3102"/>
                  </a:srgbClr>
                </a:gs>
                <a:gs pos="14286">
                  <a:srgbClr val="343638">
                    <a:alpha val="2855"/>
                  </a:srgbClr>
                </a:gs>
                <a:gs pos="28571">
                  <a:srgbClr val="343638">
                    <a:alpha val="2224"/>
                  </a:srgbClr>
                </a:gs>
                <a:gs pos="42857">
                  <a:srgbClr val="343638">
                    <a:alpha val="1464"/>
                  </a:srgbClr>
                </a:gs>
                <a:gs pos="57143">
                  <a:srgbClr val="343638">
                    <a:alpha val="814"/>
                  </a:srgbClr>
                </a:gs>
                <a:gs pos="71429">
                  <a:srgbClr val="343638">
                    <a:alpha val="382"/>
                  </a:srgbClr>
                </a:gs>
                <a:gs pos="85714">
                  <a:srgbClr val="343638">
                    <a:alpha val="151"/>
                  </a:srgbClr>
                </a:gs>
                <a:gs pos="100000">
                  <a:srgbClr val="343638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5411400">
              <a:off x="1317702" y="2480437"/>
              <a:ext cx="499593" cy="497777"/>
            </a:xfrm>
            <a:prstGeom prst="ellipse">
              <a:avLst/>
            </a:prstGeom>
            <a:gradFill>
              <a:gsLst>
                <a:gs pos="0">
                  <a:srgbClr val="5D5B5C">
                    <a:alpha val="6194"/>
                  </a:srgbClr>
                </a:gs>
                <a:gs pos="14286">
                  <a:srgbClr val="5D5B5C">
                    <a:alpha val="5708"/>
                  </a:srgbClr>
                </a:gs>
                <a:gs pos="28571">
                  <a:srgbClr val="5D5B5C">
                    <a:alpha val="4461"/>
                  </a:srgbClr>
                </a:gs>
                <a:gs pos="42857">
                  <a:srgbClr val="5D5B5C">
                    <a:alpha val="2949"/>
                  </a:srgbClr>
                </a:gs>
                <a:gs pos="57143">
                  <a:srgbClr val="5D5B5C">
                    <a:alpha val="1645"/>
                  </a:srgbClr>
                </a:gs>
                <a:gs pos="71429">
                  <a:srgbClr val="5D5B5C">
                    <a:alpha val="773"/>
                  </a:srgbClr>
                </a:gs>
                <a:gs pos="85714">
                  <a:srgbClr val="5D5B5C">
                    <a:alpha val="307"/>
                  </a:srgbClr>
                </a:gs>
                <a:gs pos="100000">
                  <a:srgbClr val="5D5B5C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-9923791">
              <a:off x="2290341" y="1683865"/>
              <a:ext cx="320193" cy="71928"/>
            </a:xfrm>
            <a:prstGeom prst="ellipse">
              <a:avLst/>
            </a:prstGeom>
            <a:gradFill>
              <a:gsLst>
                <a:gs pos="0">
                  <a:srgbClr val="000000">
                    <a:alpha val="16474"/>
                  </a:srgbClr>
                </a:gs>
                <a:gs pos="14286">
                  <a:srgbClr val="000000">
                    <a:alpha val="15249"/>
                  </a:srgbClr>
                </a:gs>
                <a:gs pos="28571">
                  <a:srgbClr val="000000">
                    <a:alpha val="12055"/>
                  </a:srgbClr>
                </a:gs>
                <a:gs pos="42857">
                  <a:srgbClr val="000000">
                    <a:alpha val="8081"/>
                  </a:srgbClr>
                </a:gs>
                <a:gs pos="57143">
                  <a:srgbClr val="000000">
                    <a:alpha val="4562"/>
                  </a:srgbClr>
                </a:gs>
                <a:gs pos="71429">
                  <a:srgbClr val="000000">
                    <a:alpha val="2162"/>
                  </a:srgbClr>
                </a:gs>
                <a:gs pos="85714">
                  <a:srgbClr val="000000">
                    <a:alpha val="860"/>
                  </a:srgbClr>
                </a:gs>
                <a:gs pos="100000">
                  <a:srgbClr val="00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7405366">
              <a:off x="969286" y="1692998"/>
              <a:ext cx="442195" cy="294188"/>
            </a:xfrm>
            <a:prstGeom prst="ellipse">
              <a:avLst/>
            </a:prstGeom>
            <a:gradFill>
              <a:gsLst>
                <a:gs pos="0">
                  <a:srgbClr val="878786">
                    <a:alpha val="11160"/>
                  </a:srgbClr>
                </a:gs>
                <a:gs pos="14286">
                  <a:srgbClr val="878786">
                    <a:alpha val="10306"/>
                  </a:srgbClr>
                </a:gs>
                <a:gs pos="28571">
                  <a:srgbClr val="878786">
                    <a:alpha val="8098"/>
                  </a:srgbClr>
                </a:gs>
                <a:gs pos="42857">
                  <a:srgbClr val="878786">
                    <a:alpha val="5388"/>
                  </a:srgbClr>
                </a:gs>
                <a:gs pos="57143">
                  <a:srgbClr val="878786">
                    <a:alpha val="3023"/>
                  </a:srgbClr>
                </a:gs>
                <a:gs pos="71429">
                  <a:srgbClr val="878786">
                    <a:alpha val="1426"/>
                  </a:srgbClr>
                </a:gs>
                <a:gs pos="85714">
                  <a:srgbClr val="878786">
                    <a:alpha val="566"/>
                  </a:srgbClr>
                </a:gs>
                <a:gs pos="100000">
                  <a:srgbClr val="878786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10467288">
              <a:off x="2207345" y="3349775"/>
              <a:ext cx="432409" cy="429764"/>
            </a:xfrm>
            <a:prstGeom prst="ellipse">
              <a:avLst/>
            </a:prstGeom>
            <a:gradFill>
              <a:gsLst>
                <a:gs pos="0">
                  <a:srgbClr val="666665">
                    <a:alpha val="9822"/>
                  </a:srgbClr>
                </a:gs>
                <a:gs pos="14286">
                  <a:srgbClr val="666665">
                    <a:alpha val="9065"/>
                  </a:srgbClr>
                </a:gs>
                <a:gs pos="28571">
                  <a:srgbClr val="666665">
                    <a:alpha val="7112"/>
                  </a:srgbClr>
                </a:gs>
                <a:gs pos="42857">
                  <a:srgbClr val="666665">
                    <a:alpha val="4724"/>
                  </a:srgbClr>
                </a:gs>
                <a:gs pos="57143">
                  <a:srgbClr val="666665">
                    <a:alpha val="2646"/>
                  </a:srgbClr>
                </a:gs>
                <a:gs pos="71429">
                  <a:srgbClr val="666665">
                    <a:alpha val="1247"/>
                  </a:srgbClr>
                </a:gs>
                <a:gs pos="85714">
                  <a:srgbClr val="666665">
                    <a:alpha val="495"/>
                  </a:srgbClr>
                </a:gs>
                <a:gs pos="100000">
                  <a:srgbClr val="666665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5345021">
              <a:off x="138535" y="2195073"/>
              <a:ext cx="512227" cy="508791"/>
            </a:xfrm>
            <a:prstGeom prst="ellipse">
              <a:avLst/>
            </a:prstGeom>
            <a:gradFill>
              <a:gsLst>
                <a:gs pos="0">
                  <a:srgbClr val="444040">
                    <a:alpha val="2939"/>
                  </a:srgbClr>
                </a:gs>
                <a:gs pos="14286">
                  <a:srgbClr val="444040">
                    <a:alpha val="2705"/>
                  </a:srgbClr>
                </a:gs>
                <a:gs pos="28571">
                  <a:srgbClr val="444040">
                    <a:alpha val="2106"/>
                  </a:srgbClr>
                </a:gs>
                <a:gs pos="42857">
                  <a:srgbClr val="444040">
                    <a:alpha val="1387"/>
                  </a:srgbClr>
                </a:gs>
                <a:gs pos="57143">
                  <a:srgbClr val="444040">
                    <a:alpha val="771"/>
                  </a:srgbClr>
                </a:gs>
                <a:gs pos="71429">
                  <a:srgbClr val="444040">
                    <a:alpha val="362"/>
                  </a:srgbClr>
                </a:gs>
                <a:gs pos="85714">
                  <a:srgbClr val="444040">
                    <a:alpha val="143"/>
                  </a:srgbClr>
                </a:gs>
                <a:gs pos="100000">
                  <a:srgbClr val="444040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6154106">
              <a:off x="956332" y="2724375"/>
              <a:ext cx="504891" cy="483978"/>
            </a:xfrm>
            <a:prstGeom prst="ellipse">
              <a:avLst/>
            </a:prstGeom>
            <a:gradFill>
              <a:gsLst>
                <a:gs pos="0">
                  <a:srgbClr val="2D2A2C">
                    <a:alpha val="4180"/>
                  </a:srgbClr>
                </a:gs>
                <a:gs pos="14286">
                  <a:srgbClr val="2D2A2C">
                    <a:alpha val="3849"/>
                  </a:srgbClr>
                </a:gs>
                <a:gs pos="28571">
                  <a:srgbClr val="2D2A2C">
                    <a:alpha val="3001"/>
                  </a:srgbClr>
                </a:gs>
                <a:gs pos="42857">
                  <a:srgbClr val="2D2A2C">
                    <a:alpha val="1979"/>
                  </a:srgbClr>
                </a:gs>
                <a:gs pos="57143">
                  <a:srgbClr val="2D2A2C">
                    <a:alpha val="1101"/>
                  </a:srgbClr>
                </a:gs>
                <a:gs pos="71429">
                  <a:srgbClr val="2D2A2C">
                    <a:alpha val="517"/>
                  </a:srgbClr>
                </a:gs>
                <a:gs pos="85714">
                  <a:srgbClr val="2D2A2C">
                    <a:alpha val="205"/>
                  </a:srgbClr>
                </a:gs>
                <a:gs pos="100000">
                  <a:srgbClr val="2D2A2C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-10754106">
              <a:off x="1972203" y="3005062"/>
              <a:ext cx="499645" cy="489795"/>
            </a:xfrm>
            <a:prstGeom prst="ellipse">
              <a:avLst/>
            </a:prstGeom>
            <a:gradFill>
              <a:gsLst>
                <a:gs pos="0">
                  <a:srgbClr val="31312E">
                    <a:alpha val="1527"/>
                  </a:srgbClr>
                </a:gs>
                <a:gs pos="14286">
                  <a:srgbClr val="31312E">
                    <a:alpha val="1404"/>
                  </a:srgbClr>
                </a:gs>
                <a:gs pos="28571">
                  <a:srgbClr val="31312E">
                    <a:alpha val="1092"/>
                  </a:srgbClr>
                </a:gs>
                <a:gs pos="42857">
                  <a:srgbClr val="31312E">
                    <a:alpha val="718"/>
                  </a:srgbClr>
                </a:gs>
                <a:gs pos="57143">
                  <a:srgbClr val="31312E">
                    <a:alpha val="398"/>
                  </a:srgbClr>
                </a:gs>
                <a:gs pos="71429">
                  <a:srgbClr val="31312E">
                    <a:alpha val="187"/>
                  </a:srgbClr>
                </a:gs>
                <a:gs pos="85714">
                  <a:srgbClr val="31312E">
                    <a:alpha val="74"/>
                  </a:srgbClr>
                </a:gs>
                <a:gs pos="100000">
                  <a:srgbClr val="31312E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5368514">
              <a:off x="216643" y="1835605"/>
              <a:ext cx="502397" cy="497404"/>
            </a:xfrm>
            <a:prstGeom prst="ellipse">
              <a:avLst/>
            </a:prstGeom>
            <a:gradFill>
              <a:gsLst>
                <a:gs pos="0">
                  <a:srgbClr val="2D2B2C">
                    <a:alpha val="2132"/>
                  </a:srgbClr>
                </a:gs>
                <a:gs pos="14286">
                  <a:srgbClr val="2D2B2C">
                    <a:alpha val="1961"/>
                  </a:srgbClr>
                </a:gs>
                <a:gs pos="28571">
                  <a:srgbClr val="2D2B2C">
                    <a:alpha val="1526"/>
                  </a:srgbClr>
                </a:gs>
                <a:gs pos="42857">
                  <a:srgbClr val="2D2B2C">
                    <a:alpha val="1004"/>
                  </a:srgbClr>
                </a:gs>
                <a:gs pos="57143">
                  <a:srgbClr val="2D2B2C">
                    <a:alpha val="557"/>
                  </a:srgbClr>
                </a:gs>
                <a:gs pos="71429">
                  <a:srgbClr val="2D2B2C">
                    <a:alpha val="261"/>
                  </a:srgbClr>
                </a:gs>
                <a:gs pos="85714">
                  <a:srgbClr val="2D2B2C">
                    <a:alpha val="103"/>
                  </a:srgbClr>
                </a:gs>
                <a:gs pos="100000">
                  <a:srgbClr val="2D2B2C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5351305">
              <a:off x="715086" y="2770657"/>
              <a:ext cx="511420" cy="508150"/>
            </a:xfrm>
            <a:prstGeom prst="ellipse">
              <a:avLst/>
            </a:prstGeom>
            <a:gradFill>
              <a:gsLst>
                <a:gs pos="0">
                  <a:srgbClr val="414343">
                    <a:alpha val="1347"/>
                  </a:srgbClr>
                </a:gs>
                <a:gs pos="14286">
                  <a:srgbClr val="414343">
                    <a:alpha val="1238"/>
                  </a:srgbClr>
                </a:gs>
                <a:gs pos="28571">
                  <a:srgbClr val="414343">
                    <a:alpha val="963"/>
                  </a:srgbClr>
                </a:gs>
                <a:gs pos="42857">
                  <a:srgbClr val="414343">
                    <a:alpha val="633"/>
                  </a:srgbClr>
                </a:gs>
                <a:gs pos="57143">
                  <a:srgbClr val="414343">
                    <a:alpha val="351"/>
                  </a:srgbClr>
                </a:gs>
                <a:gs pos="71429">
                  <a:srgbClr val="414343">
                    <a:alpha val="164"/>
                  </a:srgbClr>
                </a:gs>
                <a:gs pos="85714">
                  <a:srgbClr val="414343">
                    <a:alpha val="65"/>
                  </a:srgbClr>
                </a:gs>
                <a:gs pos="100000">
                  <a:srgbClr val="414343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-10277887">
              <a:off x="2800102" y="2290820"/>
              <a:ext cx="476746" cy="424265"/>
            </a:xfrm>
            <a:prstGeom prst="ellipse">
              <a:avLst/>
            </a:prstGeom>
            <a:gradFill>
              <a:gsLst>
                <a:gs pos="0">
                  <a:srgbClr val="858685">
                    <a:alpha val="6695"/>
                  </a:srgbClr>
                </a:gs>
                <a:gs pos="14286">
                  <a:srgbClr val="858685">
                    <a:alpha val="6171"/>
                  </a:srgbClr>
                </a:gs>
                <a:gs pos="28571">
                  <a:srgbClr val="858685">
                    <a:alpha val="4825"/>
                  </a:srgbClr>
                </a:gs>
                <a:gs pos="42857">
                  <a:srgbClr val="858685">
                    <a:alpha val="3192"/>
                  </a:srgbClr>
                </a:gs>
                <a:gs pos="57143">
                  <a:srgbClr val="858685">
                    <a:alpha val="1781"/>
                  </a:srgbClr>
                </a:gs>
                <a:gs pos="71429">
                  <a:srgbClr val="858685">
                    <a:alpha val="838"/>
                  </a:srgbClr>
                </a:gs>
                <a:gs pos="85714">
                  <a:srgbClr val="858685">
                    <a:alpha val="332"/>
                  </a:srgbClr>
                </a:gs>
                <a:gs pos="100000">
                  <a:srgbClr val="858685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5120992">
              <a:off x="1825731" y="1930750"/>
              <a:ext cx="367606" cy="75459"/>
            </a:xfrm>
            <a:prstGeom prst="ellipse">
              <a:avLst/>
            </a:prstGeom>
            <a:gradFill>
              <a:gsLst>
                <a:gs pos="0">
                  <a:srgbClr val="000000">
                    <a:alpha val="15431"/>
                  </a:srgbClr>
                </a:gs>
                <a:gs pos="14286">
                  <a:srgbClr val="000000">
                    <a:alpha val="14277"/>
                  </a:srgbClr>
                </a:gs>
                <a:gs pos="28571">
                  <a:srgbClr val="000000">
                    <a:alpha val="11273"/>
                  </a:srgbClr>
                </a:gs>
                <a:gs pos="42857">
                  <a:srgbClr val="000000">
                    <a:alpha val="7546"/>
                  </a:srgbClr>
                </a:gs>
                <a:gs pos="57143">
                  <a:srgbClr val="000000">
                    <a:alpha val="4254"/>
                  </a:srgbClr>
                </a:gs>
                <a:gs pos="71429">
                  <a:srgbClr val="000000">
                    <a:alpha val="2014"/>
                  </a:srgbClr>
                </a:gs>
                <a:gs pos="85714">
                  <a:srgbClr val="000000">
                    <a:alpha val="801"/>
                  </a:srgbClr>
                </a:gs>
                <a:gs pos="100000">
                  <a:srgbClr val="0000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-9472819">
              <a:off x="130062" y="2997956"/>
              <a:ext cx="514530" cy="392532"/>
            </a:xfrm>
            <a:prstGeom prst="ellipse">
              <a:avLst/>
            </a:prstGeom>
            <a:gradFill>
              <a:gsLst>
                <a:gs pos="0">
                  <a:srgbClr val="747372">
                    <a:alpha val="4602"/>
                  </a:srgbClr>
                </a:gs>
                <a:gs pos="14286">
                  <a:srgbClr val="747372">
                    <a:alpha val="4238"/>
                  </a:srgbClr>
                </a:gs>
                <a:gs pos="28571">
                  <a:srgbClr val="747372">
                    <a:alpha val="3306"/>
                  </a:srgbClr>
                </a:gs>
                <a:gs pos="42857">
                  <a:srgbClr val="747372">
                    <a:alpha val="2181"/>
                  </a:srgbClr>
                </a:gs>
                <a:gs pos="57143">
                  <a:srgbClr val="747372">
                    <a:alpha val="1215"/>
                  </a:srgbClr>
                </a:gs>
                <a:gs pos="71429">
                  <a:srgbClr val="747372">
                    <a:alpha val="570"/>
                  </a:srgbClr>
                </a:gs>
                <a:gs pos="85714">
                  <a:srgbClr val="747372">
                    <a:alpha val="226"/>
                  </a:srgbClr>
                </a:gs>
                <a:gs pos="100000">
                  <a:srgbClr val="747372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10502128">
              <a:off x="104123" y="731490"/>
              <a:ext cx="413238" cy="410977"/>
            </a:xfrm>
            <a:prstGeom prst="ellipse">
              <a:avLst/>
            </a:prstGeom>
            <a:gradFill>
              <a:gsLst>
                <a:gs pos="0">
                  <a:srgbClr val="5B5B5C">
                    <a:alpha val="3167"/>
                  </a:srgbClr>
                </a:gs>
                <a:gs pos="14286">
                  <a:srgbClr val="5B5B5C">
                    <a:alpha val="2914"/>
                  </a:srgbClr>
                </a:gs>
                <a:gs pos="28571">
                  <a:srgbClr val="5B5B5C">
                    <a:alpha val="2270"/>
                  </a:srgbClr>
                </a:gs>
                <a:gs pos="42857">
                  <a:srgbClr val="5B5B5C">
                    <a:alpha val="1495"/>
                  </a:srgbClr>
                </a:gs>
                <a:gs pos="57143">
                  <a:srgbClr val="5B5B5C">
                    <a:alpha val="831"/>
                  </a:srgbClr>
                </a:gs>
                <a:gs pos="71429">
                  <a:srgbClr val="5B5B5C">
                    <a:alpha val="390"/>
                  </a:srgbClr>
                </a:gs>
                <a:gs pos="85714">
                  <a:srgbClr val="5B5B5C">
                    <a:alpha val="154"/>
                  </a:srgbClr>
                </a:gs>
                <a:gs pos="100000">
                  <a:srgbClr val="5B5B5C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5557834">
              <a:off x="1772384" y="658883"/>
              <a:ext cx="490382" cy="484129"/>
            </a:xfrm>
            <a:prstGeom prst="ellipse">
              <a:avLst/>
            </a:prstGeom>
            <a:gradFill>
              <a:gsLst>
                <a:gs pos="0">
                  <a:srgbClr val="2B2728">
                    <a:alpha val="3669"/>
                  </a:srgbClr>
                </a:gs>
                <a:gs pos="14286">
                  <a:srgbClr val="2B2728">
                    <a:alpha val="3377"/>
                  </a:srgbClr>
                </a:gs>
                <a:gs pos="28571">
                  <a:srgbClr val="2B2728">
                    <a:alpha val="2632"/>
                  </a:srgbClr>
                </a:gs>
                <a:gs pos="42857">
                  <a:srgbClr val="2B2728">
                    <a:alpha val="1734"/>
                  </a:srgbClr>
                </a:gs>
                <a:gs pos="57143">
                  <a:srgbClr val="2B2728">
                    <a:alpha val="965"/>
                  </a:srgbClr>
                </a:gs>
                <a:gs pos="71429">
                  <a:srgbClr val="2B2728">
                    <a:alpha val="453"/>
                  </a:srgbClr>
                </a:gs>
                <a:gs pos="85714">
                  <a:srgbClr val="2B2728">
                    <a:alpha val="179"/>
                  </a:srgbClr>
                </a:gs>
                <a:gs pos="100000">
                  <a:srgbClr val="2B2728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5453357">
              <a:off x="976511" y="2273154"/>
              <a:ext cx="466405" cy="459737"/>
            </a:xfrm>
            <a:prstGeom prst="ellipse">
              <a:avLst/>
            </a:prstGeom>
            <a:gradFill>
              <a:gsLst>
                <a:gs pos="0">
                  <a:srgbClr val="555755">
                    <a:alpha val="3428"/>
                  </a:srgbClr>
                </a:gs>
                <a:gs pos="14286">
                  <a:srgbClr val="555755">
                    <a:alpha val="3155"/>
                  </a:srgbClr>
                </a:gs>
                <a:gs pos="28571">
                  <a:srgbClr val="555755">
                    <a:alpha val="2458"/>
                  </a:srgbClr>
                </a:gs>
                <a:gs pos="42857">
                  <a:srgbClr val="555755">
                    <a:alpha val="1619"/>
                  </a:srgbClr>
                </a:gs>
                <a:gs pos="57143">
                  <a:srgbClr val="555755">
                    <a:alpha val="901"/>
                  </a:srgbClr>
                </a:gs>
                <a:gs pos="71429">
                  <a:srgbClr val="555755">
                    <a:alpha val="423"/>
                  </a:srgbClr>
                </a:gs>
                <a:gs pos="85714">
                  <a:srgbClr val="555755">
                    <a:alpha val="167"/>
                  </a:srgbClr>
                </a:gs>
                <a:gs pos="100000">
                  <a:srgbClr val="555755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5391934">
              <a:off x="-24413" y="2606088"/>
              <a:ext cx="502969" cy="495237"/>
            </a:xfrm>
            <a:prstGeom prst="ellipse">
              <a:avLst/>
            </a:prstGeom>
            <a:gradFill>
              <a:gsLst>
                <a:gs pos="0">
                  <a:srgbClr val="525252">
                    <a:alpha val="1317"/>
                  </a:srgbClr>
                </a:gs>
                <a:gs pos="14286">
                  <a:srgbClr val="525252">
                    <a:alpha val="1211"/>
                  </a:srgbClr>
                </a:gs>
                <a:gs pos="28571">
                  <a:srgbClr val="525252">
                    <a:alpha val="942"/>
                  </a:srgbClr>
                </a:gs>
                <a:gs pos="42857">
                  <a:srgbClr val="525252">
                    <a:alpha val="619"/>
                  </a:srgbClr>
                </a:gs>
                <a:gs pos="57143">
                  <a:srgbClr val="525252">
                    <a:alpha val="343"/>
                  </a:srgbClr>
                </a:gs>
                <a:gs pos="71429">
                  <a:srgbClr val="525252">
                    <a:alpha val="161"/>
                  </a:srgbClr>
                </a:gs>
                <a:gs pos="85714">
                  <a:srgbClr val="525252">
                    <a:alpha val="64"/>
                  </a:srgbClr>
                </a:gs>
                <a:gs pos="100000">
                  <a:srgbClr val="525252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4782672">
              <a:off x="-155256" y="204416"/>
              <a:ext cx="474439" cy="441799"/>
            </a:xfrm>
            <a:prstGeom prst="ellipse">
              <a:avLst/>
            </a:prstGeom>
            <a:gradFill>
              <a:gsLst>
                <a:gs pos="0">
                  <a:srgbClr val="282225">
                    <a:alpha val="4307"/>
                  </a:srgbClr>
                </a:gs>
                <a:gs pos="14286">
                  <a:srgbClr val="282225">
                    <a:alpha val="3965"/>
                  </a:srgbClr>
                </a:gs>
                <a:gs pos="28571">
                  <a:srgbClr val="282225">
                    <a:alpha val="3093"/>
                  </a:srgbClr>
                </a:gs>
                <a:gs pos="42857">
                  <a:srgbClr val="282225">
                    <a:alpha val="2040"/>
                  </a:srgbClr>
                </a:gs>
                <a:gs pos="57143">
                  <a:srgbClr val="282225">
                    <a:alpha val="1135"/>
                  </a:srgbClr>
                </a:gs>
                <a:gs pos="71429">
                  <a:srgbClr val="282225">
                    <a:alpha val="533"/>
                  </a:srgbClr>
                </a:gs>
                <a:gs pos="85714">
                  <a:srgbClr val="282225">
                    <a:alpha val="211"/>
                  </a:srgbClr>
                </a:gs>
                <a:gs pos="100000">
                  <a:srgbClr val="282225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10784750">
              <a:off x="389164" y="749146"/>
              <a:ext cx="475474" cy="470431"/>
            </a:xfrm>
            <a:prstGeom prst="ellipse">
              <a:avLst/>
            </a:prstGeom>
            <a:gradFill>
              <a:gsLst>
                <a:gs pos="0">
                  <a:srgbClr val="494A4A">
                    <a:alpha val="5011"/>
                  </a:srgbClr>
                </a:gs>
                <a:gs pos="14286">
                  <a:srgbClr val="494A4A">
                    <a:alpha val="4615"/>
                  </a:srgbClr>
                </a:gs>
                <a:gs pos="28571">
                  <a:srgbClr val="494A4A">
                    <a:alpha val="3602"/>
                  </a:srgbClr>
                </a:gs>
                <a:gs pos="42857">
                  <a:srgbClr val="494A4A">
                    <a:alpha val="2378"/>
                  </a:srgbClr>
                </a:gs>
                <a:gs pos="57143">
                  <a:srgbClr val="494A4A">
                    <a:alpha val="1325"/>
                  </a:srgbClr>
                </a:gs>
                <a:gs pos="71429">
                  <a:srgbClr val="494A4A">
                    <a:alpha val="622"/>
                  </a:srgbClr>
                </a:gs>
                <a:gs pos="85714">
                  <a:srgbClr val="494A4A">
                    <a:alpha val="247"/>
                  </a:srgbClr>
                </a:gs>
                <a:gs pos="100000">
                  <a:srgbClr val="494A4A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5831976">
              <a:off x="2786011" y="2825218"/>
              <a:ext cx="471767" cy="453518"/>
            </a:xfrm>
            <a:prstGeom prst="ellipse">
              <a:avLst/>
            </a:prstGeom>
            <a:gradFill>
              <a:gsLst>
                <a:gs pos="0">
                  <a:srgbClr val="625C5B">
                    <a:alpha val="4621"/>
                  </a:srgbClr>
                </a:gs>
                <a:gs pos="14286">
                  <a:srgbClr val="625C5B">
                    <a:alpha val="4256"/>
                  </a:srgbClr>
                </a:gs>
                <a:gs pos="28571">
                  <a:srgbClr val="625C5B">
                    <a:alpha val="3320"/>
                  </a:srgbClr>
                </a:gs>
                <a:gs pos="42857">
                  <a:srgbClr val="625C5B">
                    <a:alpha val="2190"/>
                  </a:srgbClr>
                </a:gs>
                <a:gs pos="57143">
                  <a:srgbClr val="625C5B">
                    <a:alpha val="1220"/>
                  </a:srgbClr>
                </a:gs>
                <a:gs pos="71429">
                  <a:srgbClr val="625C5B">
                    <a:alpha val="573"/>
                  </a:srgbClr>
                </a:gs>
                <a:gs pos="85714">
                  <a:srgbClr val="625C5B">
                    <a:alpha val="227"/>
                  </a:srgbClr>
                </a:gs>
                <a:gs pos="100000">
                  <a:srgbClr val="625C5B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7095393">
              <a:off x="2764245" y="377003"/>
              <a:ext cx="491580" cy="441059"/>
            </a:xfrm>
            <a:prstGeom prst="ellipse">
              <a:avLst/>
            </a:prstGeom>
            <a:gradFill>
              <a:gsLst>
                <a:gs pos="0">
                  <a:srgbClr val="6B7568">
                    <a:alpha val="2310"/>
                  </a:srgbClr>
                </a:gs>
                <a:gs pos="14286">
                  <a:srgbClr val="6B7568">
                    <a:alpha val="2125"/>
                  </a:srgbClr>
                </a:gs>
                <a:gs pos="28571">
                  <a:srgbClr val="6B7568">
                    <a:alpha val="1654"/>
                  </a:srgbClr>
                </a:gs>
                <a:gs pos="42857">
                  <a:srgbClr val="6B7568">
                    <a:alpha val="1088"/>
                  </a:srgbClr>
                </a:gs>
                <a:gs pos="57143">
                  <a:srgbClr val="6B7568">
                    <a:alpha val="604"/>
                  </a:srgbClr>
                </a:gs>
                <a:gs pos="71429">
                  <a:srgbClr val="6B7568">
                    <a:alpha val="283"/>
                  </a:srgbClr>
                </a:gs>
                <a:gs pos="85714">
                  <a:srgbClr val="6B7568">
                    <a:alpha val="112"/>
                  </a:srgbClr>
                </a:gs>
                <a:gs pos="100000">
                  <a:srgbClr val="6B7568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5424058">
              <a:off x="796299" y="2281587"/>
              <a:ext cx="510845" cy="509149"/>
            </a:xfrm>
            <a:prstGeom prst="ellipse">
              <a:avLst/>
            </a:prstGeom>
            <a:gradFill>
              <a:gsLst>
                <a:gs pos="0">
                  <a:srgbClr val="535352">
                    <a:alpha val="2446"/>
                  </a:srgbClr>
                </a:gs>
                <a:gs pos="14286">
                  <a:srgbClr val="535352">
                    <a:alpha val="2251"/>
                  </a:srgbClr>
                </a:gs>
                <a:gs pos="28571">
                  <a:srgbClr val="535352">
                    <a:alpha val="1752"/>
                  </a:srgbClr>
                </a:gs>
                <a:gs pos="42857">
                  <a:srgbClr val="535352">
                    <a:alpha val="1153"/>
                  </a:srgbClr>
                </a:gs>
                <a:gs pos="57143">
                  <a:srgbClr val="535352">
                    <a:alpha val="640"/>
                  </a:srgbClr>
                </a:gs>
                <a:gs pos="71429">
                  <a:srgbClr val="535352">
                    <a:alpha val="300"/>
                  </a:srgbClr>
                </a:gs>
                <a:gs pos="85714">
                  <a:srgbClr val="535352">
                    <a:alpha val="119"/>
                  </a:srgbClr>
                </a:gs>
                <a:gs pos="100000">
                  <a:srgbClr val="535352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-9626097">
              <a:off x="631120" y="1638577"/>
              <a:ext cx="496965" cy="445014"/>
            </a:xfrm>
            <a:prstGeom prst="ellipse">
              <a:avLst/>
            </a:prstGeom>
            <a:gradFill>
              <a:gsLst>
                <a:gs pos="0">
                  <a:srgbClr val="242223">
                    <a:alpha val="2278"/>
                  </a:srgbClr>
                </a:gs>
                <a:gs pos="14286">
                  <a:srgbClr val="242223">
                    <a:alpha val="2096"/>
                  </a:srgbClr>
                </a:gs>
                <a:gs pos="28571">
                  <a:srgbClr val="242223">
                    <a:alpha val="1631"/>
                  </a:srgbClr>
                </a:gs>
                <a:gs pos="42857">
                  <a:srgbClr val="242223">
                    <a:alpha val="1073"/>
                  </a:srgbClr>
                </a:gs>
                <a:gs pos="57143">
                  <a:srgbClr val="242223">
                    <a:alpha val="596"/>
                  </a:srgbClr>
                </a:gs>
                <a:gs pos="71429">
                  <a:srgbClr val="242223">
                    <a:alpha val="279"/>
                  </a:srgbClr>
                </a:gs>
                <a:gs pos="85714">
                  <a:srgbClr val="242223">
                    <a:alpha val="111"/>
                  </a:srgbClr>
                </a:gs>
                <a:gs pos="100000">
                  <a:srgbClr val="242223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10789101">
              <a:off x="676474" y="530930"/>
              <a:ext cx="501070" cy="496899"/>
            </a:xfrm>
            <a:prstGeom prst="ellipse">
              <a:avLst/>
            </a:prstGeom>
            <a:gradFill>
              <a:gsLst>
                <a:gs pos="0">
                  <a:srgbClr val="4E4D4F">
                    <a:alpha val="2120"/>
                  </a:srgbClr>
                </a:gs>
                <a:gs pos="14286">
                  <a:srgbClr val="4E4D4F">
                    <a:alpha val="1950"/>
                  </a:srgbClr>
                </a:gs>
                <a:gs pos="28571">
                  <a:srgbClr val="4E4D4F">
                    <a:alpha val="1517"/>
                  </a:srgbClr>
                </a:gs>
                <a:gs pos="42857">
                  <a:srgbClr val="4E4D4F">
                    <a:alpha val="998"/>
                  </a:srgbClr>
                </a:gs>
                <a:gs pos="57143">
                  <a:srgbClr val="4E4D4F">
                    <a:alpha val="554"/>
                  </a:srgbClr>
                </a:gs>
                <a:gs pos="71429">
                  <a:srgbClr val="4E4D4F">
                    <a:alpha val="260"/>
                  </a:srgbClr>
                </a:gs>
                <a:gs pos="85714">
                  <a:srgbClr val="4E4D4F">
                    <a:alpha val="103"/>
                  </a:srgbClr>
                </a:gs>
                <a:gs pos="100000">
                  <a:srgbClr val="4E4D4F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10566355">
              <a:off x="1030" y="3398278"/>
              <a:ext cx="505666" cy="490631"/>
            </a:xfrm>
            <a:prstGeom prst="ellipse">
              <a:avLst/>
            </a:prstGeom>
            <a:gradFill>
              <a:gsLst>
                <a:gs pos="0">
                  <a:srgbClr val="202520">
                    <a:alpha val="3950"/>
                  </a:srgbClr>
                </a:gs>
                <a:gs pos="14286">
                  <a:srgbClr val="202520">
                    <a:alpha val="3636"/>
                  </a:srgbClr>
                </a:gs>
                <a:gs pos="28571">
                  <a:srgbClr val="202520">
                    <a:alpha val="2835"/>
                  </a:srgbClr>
                </a:gs>
                <a:gs pos="42857">
                  <a:srgbClr val="202520">
                    <a:alpha val="1869"/>
                  </a:srgbClr>
                </a:gs>
                <a:gs pos="57143">
                  <a:srgbClr val="202520">
                    <a:alpha val="1040"/>
                  </a:srgbClr>
                </a:gs>
                <a:gs pos="71429">
                  <a:srgbClr val="202520">
                    <a:alpha val="488"/>
                  </a:srgbClr>
                </a:gs>
                <a:gs pos="85714">
                  <a:srgbClr val="202520">
                    <a:alpha val="193"/>
                  </a:srgbClr>
                </a:gs>
                <a:gs pos="100000">
                  <a:srgbClr val="202520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4408248">
              <a:off x="2807508" y="-215"/>
              <a:ext cx="461934" cy="451079"/>
            </a:xfrm>
            <a:prstGeom prst="ellipse">
              <a:avLst/>
            </a:prstGeom>
            <a:gradFill>
              <a:gsLst>
                <a:gs pos="0">
                  <a:srgbClr val="202221">
                    <a:alpha val="5609"/>
                  </a:srgbClr>
                </a:gs>
                <a:gs pos="14286">
                  <a:srgbClr val="202221">
                    <a:alpha val="5167"/>
                  </a:srgbClr>
                </a:gs>
                <a:gs pos="28571">
                  <a:srgbClr val="202221">
                    <a:alpha val="4036"/>
                  </a:srgbClr>
                </a:gs>
                <a:gs pos="42857">
                  <a:srgbClr val="202221">
                    <a:alpha val="2666"/>
                  </a:srgbClr>
                </a:gs>
                <a:gs pos="57143">
                  <a:srgbClr val="202221">
                    <a:alpha val="1486"/>
                  </a:srgbClr>
                </a:gs>
                <a:gs pos="71429">
                  <a:srgbClr val="202221">
                    <a:alpha val="698"/>
                  </a:srgbClr>
                </a:gs>
                <a:gs pos="85714">
                  <a:srgbClr val="202221">
                    <a:alpha val="277"/>
                  </a:srgbClr>
                </a:gs>
                <a:gs pos="100000">
                  <a:srgbClr val="202221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8769926">
              <a:off x="2690297" y="3253185"/>
              <a:ext cx="471849" cy="420769"/>
            </a:xfrm>
            <a:prstGeom prst="ellipse">
              <a:avLst/>
            </a:prstGeom>
            <a:gradFill>
              <a:gsLst>
                <a:gs pos="0">
                  <a:srgbClr val="2A2727">
                    <a:alpha val="8965"/>
                  </a:srgbClr>
                </a:gs>
                <a:gs pos="14286">
                  <a:srgbClr val="2A2727">
                    <a:alpha val="8271"/>
                  </a:srgbClr>
                </a:gs>
                <a:gs pos="28571">
                  <a:srgbClr val="2A2727">
                    <a:alpha val="6483"/>
                  </a:srgbClr>
                </a:gs>
                <a:gs pos="42857">
                  <a:srgbClr val="2A2727">
                    <a:alpha val="4301"/>
                  </a:srgbClr>
                </a:gs>
                <a:gs pos="57143">
                  <a:srgbClr val="2A2727">
                    <a:alpha val="2407"/>
                  </a:srgbClr>
                </a:gs>
                <a:gs pos="71429">
                  <a:srgbClr val="2A2727">
                    <a:alpha val="1134"/>
                  </a:srgbClr>
                </a:gs>
                <a:gs pos="85714">
                  <a:srgbClr val="2A2727">
                    <a:alpha val="450"/>
                  </a:srgbClr>
                </a:gs>
                <a:gs pos="100000">
                  <a:srgbClr val="2A2727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5554765">
              <a:off x="1561976" y="2605124"/>
              <a:ext cx="512312" cy="501350"/>
            </a:xfrm>
            <a:prstGeom prst="ellipse">
              <a:avLst/>
            </a:prstGeom>
            <a:gradFill>
              <a:gsLst>
                <a:gs pos="0">
                  <a:srgbClr val="32312F">
                    <a:alpha val="3200"/>
                  </a:srgbClr>
                </a:gs>
                <a:gs pos="14286">
                  <a:srgbClr val="32312F">
                    <a:alpha val="2945"/>
                  </a:srgbClr>
                </a:gs>
                <a:gs pos="28571">
                  <a:srgbClr val="32312F">
                    <a:alpha val="2294"/>
                  </a:srgbClr>
                </a:gs>
                <a:gs pos="42857">
                  <a:srgbClr val="32312F">
                    <a:alpha val="1511"/>
                  </a:srgbClr>
                </a:gs>
                <a:gs pos="57143">
                  <a:srgbClr val="32312F">
                    <a:alpha val="840"/>
                  </a:srgbClr>
                </a:gs>
                <a:gs pos="71429">
                  <a:srgbClr val="32312F">
                    <a:alpha val="394"/>
                  </a:srgbClr>
                </a:gs>
                <a:gs pos="85714">
                  <a:srgbClr val="32312F">
                    <a:alpha val="156"/>
                  </a:srgbClr>
                </a:gs>
                <a:gs pos="100000">
                  <a:srgbClr val="32312F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4672279">
              <a:off x="-3495" y="2067097"/>
              <a:ext cx="488580" cy="479110"/>
            </a:xfrm>
            <a:prstGeom prst="ellipse">
              <a:avLst/>
            </a:prstGeom>
            <a:gradFill>
              <a:gsLst>
                <a:gs pos="0">
                  <a:srgbClr val="59595A">
                    <a:alpha val="4083"/>
                  </a:srgbClr>
                </a:gs>
                <a:gs pos="14286">
                  <a:srgbClr val="59595A">
                    <a:alpha val="3759"/>
                  </a:srgbClr>
                </a:gs>
                <a:gs pos="28571">
                  <a:srgbClr val="59595A">
                    <a:alpha val="2931"/>
                  </a:srgbClr>
                </a:gs>
                <a:gs pos="42857">
                  <a:srgbClr val="59595A">
                    <a:alpha val="1932"/>
                  </a:srgbClr>
                </a:gs>
                <a:gs pos="57143">
                  <a:srgbClr val="59595A">
                    <a:alpha val="1075"/>
                  </a:srgbClr>
                </a:gs>
                <a:gs pos="71429">
                  <a:srgbClr val="59595A">
                    <a:alpha val="505"/>
                  </a:srgbClr>
                </a:gs>
                <a:gs pos="85714">
                  <a:srgbClr val="59595A">
                    <a:alpha val="200"/>
                  </a:srgbClr>
                </a:gs>
                <a:gs pos="100000">
                  <a:srgbClr val="59595A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5397402">
              <a:off x="1617365" y="2762208"/>
              <a:ext cx="501155" cy="500897"/>
            </a:xfrm>
            <a:prstGeom prst="ellipse">
              <a:avLst/>
            </a:prstGeom>
            <a:gradFill>
              <a:gsLst>
                <a:gs pos="0">
                  <a:srgbClr val="3F3E3F">
                    <a:alpha val="2785"/>
                  </a:srgbClr>
                </a:gs>
                <a:gs pos="14286">
                  <a:srgbClr val="3F3E3F">
                    <a:alpha val="2563"/>
                  </a:srgbClr>
                </a:gs>
                <a:gs pos="28571">
                  <a:srgbClr val="3F3E3F">
                    <a:alpha val="1995"/>
                  </a:srgbClr>
                </a:gs>
                <a:gs pos="42857">
                  <a:srgbClr val="3F3E3F">
                    <a:alpha val="1313"/>
                  </a:srgbClr>
                </a:gs>
                <a:gs pos="57143">
                  <a:srgbClr val="3F3E3F">
                    <a:alpha val="730"/>
                  </a:srgbClr>
                </a:gs>
                <a:gs pos="71429">
                  <a:srgbClr val="3F3E3F">
                    <a:alpha val="342"/>
                  </a:srgbClr>
                </a:gs>
                <a:gs pos="85714">
                  <a:srgbClr val="3F3E3F">
                    <a:alpha val="136"/>
                  </a:srgbClr>
                </a:gs>
                <a:gs pos="100000">
                  <a:srgbClr val="3F3E3F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5378158">
              <a:off x="1526203" y="2616929"/>
              <a:ext cx="501625" cy="495964"/>
            </a:xfrm>
            <a:prstGeom prst="ellipse">
              <a:avLst/>
            </a:prstGeom>
            <a:gradFill>
              <a:gsLst>
                <a:gs pos="0">
                  <a:srgbClr val="333131">
                    <a:alpha val="4913"/>
                  </a:srgbClr>
                </a:gs>
                <a:gs pos="14286">
                  <a:srgbClr val="333131">
                    <a:alpha val="4525"/>
                  </a:srgbClr>
                </a:gs>
                <a:gs pos="28571">
                  <a:srgbClr val="333131">
                    <a:alpha val="3531"/>
                  </a:srgbClr>
                </a:gs>
                <a:gs pos="42857">
                  <a:srgbClr val="333131">
                    <a:alpha val="2331"/>
                  </a:srgbClr>
                </a:gs>
                <a:gs pos="57143">
                  <a:srgbClr val="333131">
                    <a:alpha val="1298"/>
                  </a:srgbClr>
                </a:gs>
                <a:gs pos="71429">
                  <a:srgbClr val="333131">
                    <a:alpha val="610"/>
                  </a:srgbClr>
                </a:gs>
                <a:gs pos="85714">
                  <a:srgbClr val="333131">
                    <a:alpha val="242"/>
                  </a:srgbClr>
                </a:gs>
                <a:gs pos="100000">
                  <a:srgbClr val="333131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10567267">
              <a:off x="1969753" y="775244"/>
              <a:ext cx="490031" cy="484257"/>
            </a:xfrm>
            <a:prstGeom prst="ellipse">
              <a:avLst/>
            </a:prstGeom>
            <a:gradFill>
              <a:gsLst>
                <a:gs pos="0">
                  <a:srgbClr val="47353A">
                    <a:alpha val="2799"/>
                  </a:srgbClr>
                </a:gs>
                <a:gs pos="14286">
                  <a:srgbClr val="47353A">
                    <a:alpha val="2576"/>
                  </a:srgbClr>
                </a:gs>
                <a:gs pos="28571">
                  <a:srgbClr val="47353A">
                    <a:alpha val="2006"/>
                  </a:srgbClr>
                </a:gs>
                <a:gs pos="42857">
                  <a:srgbClr val="47353A">
                    <a:alpha val="1320"/>
                  </a:srgbClr>
                </a:gs>
                <a:gs pos="57143">
                  <a:srgbClr val="47353A">
                    <a:alpha val="734"/>
                  </a:srgbClr>
                </a:gs>
                <a:gs pos="71429">
                  <a:srgbClr val="47353A">
                    <a:alpha val="344"/>
                  </a:srgbClr>
                </a:gs>
                <a:gs pos="85714">
                  <a:srgbClr val="47353A">
                    <a:alpha val="136"/>
                  </a:srgbClr>
                </a:gs>
                <a:gs pos="100000">
                  <a:srgbClr val="47353A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10669023">
              <a:off x="1441512" y="2706552"/>
              <a:ext cx="482069" cy="476120"/>
            </a:xfrm>
            <a:prstGeom prst="ellipse">
              <a:avLst/>
            </a:prstGeom>
            <a:gradFill>
              <a:gsLst>
                <a:gs pos="0">
                  <a:srgbClr val="444646">
                    <a:alpha val="2779"/>
                  </a:srgbClr>
                </a:gs>
                <a:gs pos="14286">
                  <a:srgbClr val="444646">
                    <a:alpha val="2557"/>
                  </a:srgbClr>
                </a:gs>
                <a:gs pos="28571">
                  <a:srgbClr val="444646">
                    <a:alpha val="1991"/>
                  </a:srgbClr>
                </a:gs>
                <a:gs pos="42857">
                  <a:srgbClr val="444646">
                    <a:alpha val="1310"/>
                  </a:srgbClr>
                </a:gs>
                <a:gs pos="57143">
                  <a:srgbClr val="444646">
                    <a:alpha val="728"/>
                  </a:srgbClr>
                </a:gs>
                <a:gs pos="71429">
                  <a:srgbClr val="444646">
                    <a:alpha val="342"/>
                  </a:srgbClr>
                </a:gs>
                <a:gs pos="85714">
                  <a:srgbClr val="444646">
                    <a:alpha val="135"/>
                  </a:srgbClr>
                </a:gs>
                <a:gs pos="100000">
                  <a:srgbClr val="444646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-10653990">
              <a:off x="1412377" y="2594444"/>
              <a:ext cx="489865" cy="485694"/>
            </a:xfrm>
            <a:prstGeom prst="ellipse">
              <a:avLst/>
            </a:prstGeom>
            <a:gradFill>
              <a:gsLst>
                <a:gs pos="0">
                  <a:srgbClr val="3F3F3C">
                    <a:alpha val="1728"/>
                  </a:srgbClr>
                </a:gs>
                <a:gs pos="14286">
                  <a:srgbClr val="3F3F3C">
                    <a:alpha val="1589"/>
                  </a:srgbClr>
                </a:gs>
                <a:gs pos="28571">
                  <a:srgbClr val="3F3F3C">
                    <a:alpha val="1236"/>
                  </a:srgbClr>
                </a:gs>
                <a:gs pos="42857">
                  <a:srgbClr val="3F3F3C">
                    <a:alpha val="812"/>
                  </a:srgbClr>
                </a:gs>
                <a:gs pos="57143">
                  <a:srgbClr val="3F3F3C">
                    <a:alpha val="451"/>
                  </a:srgbClr>
                </a:gs>
                <a:gs pos="71429">
                  <a:srgbClr val="3F3F3C">
                    <a:alpha val="211"/>
                  </a:srgbClr>
                </a:gs>
                <a:gs pos="85714">
                  <a:srgbClr val="3F3F3C">
                    <a:alpha val="84"/>
                  </a:srgbClr>
                </a:gs>
                <a:gs pos="100000">
                  <a:srgbClr val="3F3F3C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-10751575">
              <a:off x="684754" y="-232141"/>
              <a:ext cx="471895" cy="467905"/>
            </a:xfrm>
            <a:prstGeom prst="ellipse">
              <a:avLst/>
            </a:prstGeom>
            <a:gradFill>
              <a:gsLst>
                <a:gs pos="0">
                  <a:srgbClr val="262324">
                    <a:alpha val="2102"/>
                  </a:srgbClr>
                </a:gs>
                <a:gs pos="14286">
                  <a:srgbClr val="262324">
                    <a:alpha val="1934"/>
                  </a:srgbClr>
                </a:gs>
                <a:gs pos="28571">
                  <a:srgbClr val="262324">
                    <a:alpha val="1505"/>
                  </a:srgbClr>
                </a:gs>
                <a:gs pos="42857">
                  <a:srgbClr val="262324">
                    <a:alpha val="990"/>
                  </a:srgbClr>
                </a:gs>
                <a:gs pos="57143">
                  <a:srgbClr val="262324">
                    <a:alpha val="550"/>
                  </a:srgbClr>
                </a:gs>
                <a:gs pos="71429">
                  <a:srgbClr val="262324">
                    <a:alpha val="258"/>
                  </a:srgbClr>
                </a:gs>
                <a:gs pos="85714">
                  <a:srgbClr val="262324">
                    <a:alpha val="102"/>
                  </a:srgbClr>
                </a:gs>
                <a:gs pos="100000">
                  <a:srgbClr val="262324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10754870">
              <a:off x="4024" y="1232421"/>
              <a:ext cx="492129" cy="490870"/>
            </a:xfrm>
            <a:prstGeom prst="ellipse">
              <a:avLst/>
            </a:prstGeom>
            <a:gradFill>
              <a:gsLst>
                <a:gs pos="0">
                  <a:srgbClr val="453D3A">
                    <a:alpha val="5854"/>
                  </a:srgbClr>
                </a:gs>
                <a:gs pos="14286">
                  <a:srgbClr val="453D3A">
                    <a:alpha val="5393"/>
                  </a:srgbClr>
                </a:gs>
                <a:gs pos="28571">
                  <a:srgbClr val="453D3A">
                    <a:alpha val="4214"/>
                  </a:srgbClr>
                </a:gs>
                <a:gs pos="42857">
                  <a:srgbClr val="453D3A">
                    <a:alpha val="2784"/>
                  </a:srgbClr>
                </a:gs>
                <a:gs pos="57143">
                  <a:srgbClr val="453D3A">
                    <a:alpha val="1552"/>
                  </a:srgbClr>
                </a:gs>
                <a:gs pos="71429">
                  <a:srgbClr val="453D3A">
                    <a:alpha val="730"/>
                  </a:srgbClr>
                </a:gs>
                <a:gs pos="85714">
                  <a:srgbClr val="453D3A">
                    <a:alpha val="289"/>
                  </a:srgbClr>
                </a:gs>
                <a:gs pos="100000">
                  <a:srgbClr val="453D3A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-10702432">
              <a:off x="1756911" y="2828209"/>
              <a:ext cx="489054" cy="485231"/>
            </a:xfrm>
            <a:prstGeom prst="ellipse">
              <a:avLst/>
            </a:prstGeom>
            <a:gradFill>
              <a:gsLst>
                <a:gs pos="0">
                  <a:srgbClr val="3B3B3C">
                    <a:alpha val="2520"/>
                  </a:srgbClr>
                </a:gs>
                <a:gs pos="14286">
                  <a:srgbClr val="3B3B3C">
                    <a:alpha val="2319"/>
                  </a:srgbClr>
                </a:gs>
                <a:gs pos="28571">
                  <a:srgbClr val="3B3B3C">
                    <a:alpha val="1805"/>
                  </a:srgbClr>
                </a:gs>
                <a:gs pos="42857">
                  <a:srgbClr val="3B3B3C">
                    <a:alpha val="1188"/>
                  </a:srgbClr>
                </a:gs>
                <a:gs pos="57143">
                  <a:srgbClr val="3B3B3C">
                    <a:alpha val="660"/>
                  </a:srgbClr>
                </a:gs>
                <a:gs pos="71429">
                  <a:srgbClr val="3B3B3C">
                    <a:alpha val="309"/>
                  </a:srgbClr>
                </a:gs>
                <a:gs pos="85714">
                  <a:srgbClr val="3B3B3C">
                    <a:alpha val="122"/>
                  </a:srgbClr>
                </a:gs>
                <a:gs pos="100000">
                  <a:srgbClr val="3B3B3C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10768011">
              <a:off x="488758" y="2830655"/>
              <a:ext cx="499743" cy="499535"/>
            </a:xfrm>
            <a:prstGeom prst="ellipse">
              <a:avLst/>
            </a:prstGeom>
            <a:gradFill>
              <a:gsLst>
                <a:gs pos="0">
                  <a:srgbClr val="364248">
                    <a:alpha val="3596"/>
                  </a:srgbClr>
                </a:gs>
                <a:gs pos="14286">
                  <a:srgbClr val="364248">
                    <a:alpha val="3310"/>
                  </a:srgbClr>
                </a:gs>
                <a:gs pos="28571">
                  <a:srgbClr val="364248">
                    <a:alpha val="2579"/>
                  </a:srgbClr>
                </a:gs>
                <a:gs pos="42857">
                  <a:srgbClr val="364248">
                    <a:alpha val="1699"/>
                  </a:srgbClr>
                </a:gs>
                <a:gs pos="57143">
                  <a:srgbClr val="364248">
                    <a:alpha val="945"/>
                  </a:srgbClr>
                </a:gs>
                <a:gs pos="71429">
                  <a:srgbClr val="364248">
                    <a:alpha val="444"/>
                  </a:srgbClr>
                </a:gs>
                <a:gs pos="85714">
                  <a:srgbClr val="364248">
                    <a:alpha val="176"/>
                  </a:srgbClr>
                </a:gs>
                <a:gs pos="100000">
                  <a:srgbClr val="364248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5421171">
              <a:off x="137544" y="1144202"/>
              <a:ext cx="467904" cy="463317"/>
            </a:xfrm>
            <a:prstGeom prst="ellipse">
              <a:avLst/>
            </a:prstGeom>
            <a:gradFill>
              <a:gsLst>
                <a:gs pos="0">
                  <a:srgbClr val="27292A">
                    <a:alpha val="2425"/>
                  </a:srgbClr>
                </a:gs>
                <a:gs pos="14286">
                  <a:srgbClr val="27292A">
                    <a:alpha val="2231"/>
                  </a:srgbClr>
                </a:gs>
                <a:gs pos="28571">
                  <a:srgbClr val="27292A">
                    <a:alpha val="1736"/>
                  </a:srgbClr>
                </a:gs>
                <a:gs pos="42857">
                  <a:srgbClr val="27292A">
                    <a:alpha val="1142"/>
                  </a:srgbClr>
                </a:gs>
                <a:gs pos="57143">
                  <a:srgbClr val="27292A">
                    <a:alpha val="635"/>
                  </a:srgbClr>
                </a:gs>
                <a:gs pos="71429">
                  <a:srgbClr val="27292A">
                    <a:alpha val="298"/>
                  </a:srgbClr>
                </a:gs>
                <a:gs pos="85714">
                  <a:srgbClr val="27292A">
                    <a:alpha val="118"/>
                  </a:srgbClr>
                </a:gs>
                <a:gs pos="100000">
                  <a:srgbClr val="27292A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5387677">
              <a:off x="-101732" y="1229027"/>
              <a:ext cx="465040" cy="456946"/>
            </a:xfrm>
            <a:prstGeom prst="ellipse">
              <a:avLst/>
            </a:prstGeom>
            <a:gradFill>
              <a:gsLst>
                <a:gs pos="0">
                  <a:srgbClr val="3D2B25">
                    <a:alpha val="4945"/>
                  </a:srgbClr>
                </a:gs>
                <a:gs pos="14286">
                  <a:srgbClr val="3D2B25">
                    <a:alpha val="4555"/>
                  </a:srgbClr>
                </a:gs>
                <a:gs pos="28571">
                  <a:srgbClr val="3D2B25">
                    <a:alpha val="3555"/>
                  </a:srgbClr>
                </a:gs>
                <a:gs pos="42857">
                  <a:srgbClr val="3D2B25">
                    <a:alpha val="2346"/>
                  </a:srgbClr>
                </a:gs>
                <a:gs pos="57143">
                  <a:srgbClr val="3D2B25">
                    <a:alpha val="1307"/>
                  </a:srgbClr>
                </a:gs>
                <a:gs pos="71429">
                  <a:srgbClr val="3D2B25">
                    <a:alpha val="614"/>
                  </a:srgbClr>
                </a:gs>
                <a:gs pos="85714">
                  <a:srgbClr val="3D2B25">
                    <a:alpha val="243"/>
                  </a:srgbClr>
                </a:gs>
                <a:gs pos="100000">
                  <a:srgbClr val="3D2B25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-10374953">
              <a:off x="2747823" y="986"/>
              <a:ext cx="427382" cy="402766"/>
            </a:xfrm>
            <a:prstGeom prst="ellipse">
              <a:avLst/>
            </a:prstGeom>
            <a:gradFill>
              <a:gsLst>
                <a:gs pos="0">
                  <a:srgbClr val="202125">
                    <a:alpha val="5524"/>
                  </a:srgbClr>
                </a:gs>
                <a:gs pos="14286">
                  <a:srgbClr val="202125">
                    <a:alpha val="5088"/>
                  </a:srgbClr>
                </a:gs>
                <a:gs pos="28571">
                  <a:srgbClr val="202125">
                    <a:alpha val="3974"/>
                  </a:srgbClr>
                </a:gs>
                <a:gs pos="42857">
                  <a:srgbClr val="202125">
                    <a:alpha val="2625"/>
                  </a:srgbClr>
                </a:gs>
                <a:gs pos="57143">
                  <a:srgbClr val="202125">
                    <a:alpha val="1463"/>
                  </a:srgbClr>
                </a:gs>
                <a:gs pos="71429">
                  <a:srgbClr val="202125">
                    <a:alpha val="687"/>
                  </a:srgbClr>
                </a:gs>
                <a:gs pos="85714">
                  <a:srgbClr val="202125">
                    <a:alpha val="272"/>
                  </a:srgbClr>
                </a:gs>
                <a:gs pos="100000">
                  <a:srgbClr val="202125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5459758">
              <a:off x="1412915" y="1387807"/>
              <a:ext cx="494960" cy="488558"/>
            </a:xfrm>
            <a:prstGeom prst="ellipse">
              <a:avLst/>
            </a:prstGeom>
            <a:gradFill>
              <a:gsLst>
                <a:gs pos="0">
                  <a:srgbClr val="505050">
                    <a:alpha val="1276"/>
                  </a:srgbClr>
                </a:gs>
                <a:gs pos="14286">
                  <a:srgbClr val="505050">
                    <a:alpha val="1173"/>
                  </a:srgbClr>
                </a:gs>
                <a:gs pos="28571">
                  <a:srgbClr val="505050">
                    <a:alpha val="912"/>
                  </a:srgbClr>
                </a:gs>
                <a:gs pos="42857">
                  <a:srgbClr val="505050">
                    <a:alpha val="599"/>
                  </a:srgbClr>
                </a:gs>
                <a:gs pos="57143">
                  <a:srgbClr val="505050">
                    <a:alpha val="332"/>
                  </a:srgbClr>
                </a:gs>
                <a:gs pos="71429">
                  <a:srgbClr val="505050">
                    <a:alpha val="156"/>
                  </a:srgbClr>
                </a:gs>
                <a:gs pos="85714">
                  <a:srgbClr val="505050">
                    <a:alpha val="62"/>
                  </a:srgbClr>
                </a:gs>
                <a:gs pos="100000">
                  <a:srgbClr val="505050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-10692813">
              <a:off x="1637240" y="2515668"/>
              <a:ext cx="442338" cy="317391"/>
            </a:xfrm>
            <a:prstGeom prst="ellipse">
              <a:avLst/>
            </a:prstGeom>
            <a:gradFill>
              <a:gsLst>
                <a:gs pos="0">
                  <a:srgbClr val="848586">
                    <a:alpha val="6539"/>
                  </a:srgbClr>
                </a:gs>
                <a:gs pos="14286">
                  <a:srgbClr val="848586">
                    <a:alpha val="6026"/>
                  </a:srgbClr>
                </a:gs>
                <a:gs pos="28571">
                  <a:srgbClr val="848586">
                    <a:alpha val="4711"/>
                  </a:srgbClr>
                </a:gs>
                <a:gs pos="42857">
                  <a:srgbClr val="848586">
                    <a:alpha val="3116"/>
                  </a:srgbClr>
                </a:gs>
                <a:gs pos="57143">
                  <a:srgbClr val="848586">
                    <a:alpha val="1739"/>
                  </a:srgbClr>
                </a:gs>
                <a:gs pos="71429">
                  <a:srgbClr val="848586">
                    <a:alpha val="818"/>
                  </a:srgbClr>
                </a:gs>
                <a:gs pos="85714">
                  <a:srgbClr val="848586">
                    <a:alpha val="324"/>
                  </a:srgbClr>
                </a:gs>
                <a:gs pos="100000">
                  <a:srgbClr val="848586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10341268">
              <a:off x="587631" y="3127134"/>
              <a:ext cx="501982" cy="493451"/>
            </a:xfrm>
            <a:prstGeom prst="ellipse">
              <a:avLst/>
            </a:prstGeom>
            <a:gradFill>
              <a:gsLst>
                <a:gs pos="0">
                  <a:srgbClr val="58564F">
                    <a:alpha val="5225"/>
                  </a:srgbClr>
                </a:gs>
                <a:gs pos="14286">
                  <a:srgbClr val="58564F">
                    <a:alpha val="4813"/>
                  </a:srgbClr>
                </a:gs>
                <a:gs pos="28571">
                  <a:srgbClr val="58564F">
                    <a:alpha val="3757"/>
                  </a:srgbClr>
                </a:gs>
                <a:gs pos="42857">
                  <a:srgbClr val="58564F">
                    <a:alpha val="2481"/>
                  </a:srgbClr>
                </a:gs>
                <a:gs pos="57143">
                  <a:srgbClr val="58564F">
                    <a:alpha val="1382"/>
                  </a:srgbClr>
                </a:gs>
                <a:gs pos="71429">
                  <a:srgbClr val="58564F">
                    <a:alpha val="649"/>
                  </a:srgbClr>
                </a:gs>
                <a:gs pos="85714">
                  <a:srgbClr val="58564F">
                    <a:alpha val="257"/>
                  </a:srgbClr>
                </a:gs>
                <a:gs pos="100000">
                  <a:srgbClr val="58564F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10795492">
              <a:off x="2513256" y="16007"/>
              <a:ext cx="440124" cy="438119"/>
            </a:xfrm>
            <a:prstGeom prst="ellipse">
              <a:avLst/>
            </a:prstGeom>
            <a:gradFill>
              <a:gsLst>
                <a:gs pos="0">
                  <a:srgbClr val="565656">
                    <a:alpha val="3239"/>
                  </a:srgbClr>
                </a:gs>
                <a:gs pos="14286">
                  <a:srgbClr val="565656">
                    <a:alpha val="2981"/>
                  </a:srgbClr>
                </a:gs>
                <a:gs pos="28571">
                  <a:srgbClr val="565656">
                    <a:alpha val="2322"/>
                  </a:srgbClr>
                </a:gs>
                <a:gs pos="42857">
                  <a:srgbClr val="565656">
                    <a:alpha val="1530"/>
                  </a:srgbClr>
                </a:gs>
                <a:gs pos="57143">
                  <a:srgbClr val="565656">
                    <a:alpha val="850"/>
                  </a:srgbClr>
                </a:gs>
                <a:gs pos="71429">
                  <a:srgbClr val="565656">
                    <a:alpha val="399"/>
                  </a:srgbClr>
                </a:gs>
                <a:gs pos="85714">
                  <a:srgbClr val="565656">
                    <a:alpha val="158"/>
                  </a:srgbClr>
                </a:gs>
                <a:gs pos="100000">
                  <a:srgbClr val="565656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5389631">
              <a:off x="2494497" y="1140971"/>
              <a:ext cx="372519" cy="371319"/>
            </a:xfrm>
            <a:prstGeom prst="ellipse">
              <a:avLst/>
            </a:prstGeom>
            <a:gradFill>
              <a:gsLst>
                <a:gs pos="0">
                  <a:srgbClr val="5E5C5C">
                    <a:alpha val="3272"/>
                  </a:srgbClr>
                </a:gs>
                <a:gs pos="14286">
                  <a:srgbClr val="5E5C5C">
                    <a:alpha val="3011"/>
                  </a:srgbClr>
                </a:gs>
                <a:gs pos="28571">
                  <a:srgbClr val="5E5C5C">
                    <a:alpha val="2346"/>
                  </a:srgbClr>
                </a:gs>
                <a:gs pos="42857">
                  <a:srgbClr val="5E5C5C">
                    <a:alpha val="1545"/>
                  </a:srgbClr>
                </a:gs>
                <a:gs pos="57143">
                  <a:srgbClr val="5E5C5C">
                    <a:alpha val="859"/>
                  </a:srgbClr>
                </a:gs>
                <a:gs pos="71429">
                  <a:srgbClr val="5E5C5C">
                    <a:alpha val="403"/>
                  </a:srgbClr>
                </a:gs>
                <a:gs pos="85714">
                  <a:srgbClr val="5E5C5C">
                    <a:alpha val="160"/>
                  </a:srgbClr>
                </a:gs>
                <a:gs pos="100000">
                  <a:srgbClr val="5E5C5C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4280421">
              <a:off x="1254172" y="3304331"/>
              <a:ext cx="497000" cy="372994"/>
            </a:xfrm>
            <a:prstGeom prst="ellipse">
              <a:avLst/>
            </a:prstGeom>
            <a:gradFill>
              <a:gsLst>
                <a:gs pos="0">
                  <a:srgbClr val="1D2022">
                    <a:alpha val="6378"/>
                  </a:srgbClr>
                </a:gs>
                <a:gs pos="14286">
                  <a:srgbClr val="1D2022">
                    <a:alpha val="5877"/>
                  </a:srgbClr>
                </a:gs>
                <a:gs pos="28571">
                  <a:srgbClr val="1D2022">
                    <a:alpha val="4594"/>
                  </a:srgbClr>
                </a:gs>
                <a:gs pos="42857">
                  <a:srgbClr val="1D2022">
                    <a:alpha val="3038"/>
                  </a:srgbClr>
                </a:gs>
                <a:gs pos="57143">
                  <a:srgbClr val="1D2022">
                    <a:alpha val="1695"/>
                  </a:srgbClr>
                </a:gs>
                <a:gs pos="71429">
                  <a:srgbClr val="1D2022">
                    <a:alpha val="797"/>
                  </a:srgbClr>
                </a:gs>
                <a:gs pos="85714">
                  <a:srgbClr val="1D2022">
                    <a:alpha val="316"/>
                  </a:srgbClr>
                </a:gs>
                <a:gs pos="100000">
                  <a:srgbClr val="1D2022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6189176">
              <a:off x="603141" y="3359932"/>
              <a:ext cx="494763" cy="459546"/>
            </a:xfrm>
            <a:prstGeom prst="ellipse">
              <a:avLst/>
            </a:prstGeom>
            <a:gradFill>
              <a:gsLst>
                <a:gs pos="0">
                  <a:srgbClr val="1F2522">
                    <a:alpha val="6591"/>
                  </a:srgbClr>
                </a:gs>
                <a:gs pos="14286">
                  <a:srgbClr val="1F2522">
                    <a:alpha val="6074"/>
                  </a:srgbClr>
                </a:gs>
                <a:gs pos="28571">
                  <a:srgbClr val="1F2522">
                    <a:alpha val="4749"/>
                  </a:srgbClr>
                </a:gs>
                <a:gs pos="42857">
                  <a:srgbClr val="1F2522">
                    <a:alpha val="3141"/>
                  </a:srgbClr>
                </a:gs>
                <a:gs pos="57143">
                  <a:srgbClr val="1F2522">
                    <a:alpha val="1753"/>
                  </a:srgbClr>
                </a:gs>
                <a:gs pos="71429">
                  <a:srgbClr val="1F2522">
                    <a:alpha val="824"/>
                  </a:srgbClr>
                </a:gs>
                <a:gs pos="85714">
                  <a:srgbClr val="1F2522">
                    <a:alpha val="327"/>
                  </a:srgbClr>
                </a:gs>
                <a:gs pos="100000">
                  <a:srgbClr val="1F2522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10782012">
              <a:off x="1476205" y="2616407"/>
              <a:ext cx="482159" cy="481497"/>
            </a:xfrm>
            <a:prstGeom prst="ellipse">
              <a:avLst/>
            </a:prstGeom>
            <a:gradFill>
              <a:gsLst>
                <a:gs pos="0">
                  <a:srgbClr val="444543">
                    <a:alpha val="5977"/>
                  </a:srgbClr>
                </a:gs>
                <a:gs pos="14286">
                  <a:srgbClr val="444543">
                    <a:alpha val="5508"/>
                  </a:srgbClr>
                </a:gs>
                <a:gs pos="28571">
                  <a:srgbClr val="444543">
                    <a:alpha val="4303"/>
                  </a:srgbClr>
                </a:gs>
                <a:gs pos="42857">
                  <a:srgbClr val="444543">
                    <a:alpha val="2844"/>
                  </a:srgbClr>
                </a:gs>
                <a:gs pos="57143">
                  <a:srgbClr val="444543">
                    <a:alpha val="1586"/>
                  </a:srgbClr>
                </a:gs>
                <a:gs pos="71429">
                  <a:srgbClr val="444543">
                    <a:alpha val="746"/>
                  </a:srgbClr>
                </a:gs>
                <a:gs pos="85714">
                  <a:srgbClr val="444543">
                    <a:alpha val="295"/>
                  </a:srgbClr>
                </a:gs>
                <a:gs pos="100000">
                  <a:srgbClr val="444543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5411712">
              <a:off x="2461477" y="507860"/>
              <a:ext cx="487048" cy="484625"/>
            </a:xfrm>
            <a:prstGeom prst="ellipse">
              <a:avLst/>
            </a:prstGeom>
            <a:gradFill>
              <a:gsLst>
                <a:gs pos="0">
                  <a:srgbClr val="313232">
                    <a:alpha val="3309"/>
                  </a:srgbClr>
                </a:gs>
                <a:gs pos="14286">
                  <a:srgbClr val="313232">
                    <a:alpha val="3046"/>
                  </a:srgbClr>
                </a:gs>
                <a:gs pos="28571">
                  <a:srgbClr val="313232">
                    <a:alpha val="2373"/>
                  </a:srgbClr>
                </a:gs>
                <a:gs pos="42857">
                  <a:srgbClr val="313232">
                    <a:alpha val="1563"/>
                  </a:srgbClr>
                </a:gs>
                <a:gs pos="57143">
                  <a:srgbClr val="313232">
                    <a:alpha val="869"/>
                  </a:srgbClr>
                </a:gs>
                <a:gs pos="71429">
                  <a:srgbClr val="313232">
                    <a:alpha val="408"/>
                  </a:srgbClr>
                </a:gs>
                <a:gs pos="85714">
                  <a:srgbClr val="313232">
                    <a:alpha val="161"/>
                  </a:srgbClr>
                </a:gs>
                <a:gs pos="100000">
                  <a:srgbClr val="313232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-8859252">
              <a:off x="1719647" y="3474242"/>
              <a:ext cx="455192" cy="334538"/>
            </a:xfrm>
            <a:prstGeom prst="ellipse">
              <a:avLst/>
            </a:prstGeom>
            <a:gradFill>
              <a:gsLst>
                <a:gs pos="0">
                  <a:srgbClr val="7E7D80">
                    <a:alpha val="8738"/>
                  </a:srgbClr>
                </a:gs>
                <a:gs pos="14286">
                  <a:srgbClr val="7E7D80">
                    <a:alpha val="8060"/>
                  </a:srgbClr>
                </a:gs>
                <a:gs pos="28571">
                  <a:srgbClr val="7E7D80">
                    <a:alpha val="6317"/>
                  </a:srgbClr>
                </a:gs>
                <a:gs pos="42857">
                  <a:srgbClr val="7E7D80">
                    <a:alpha val="4190"/>
                  </a:srgbClr>
                </a:gs>
                <a:gs pos="57143">
                  <a:srgbClr val="7E7D80">
                    <a:alpha val="2344"/>
                  </a:srgbClr>
                </a:gs>
                <a:gs pos="71429">
                  <a:srgbClr val="7E7D80">
                    <a:alpha val="1104"/>
                  </a:srgbClr>
                </a:gs>
                <a:gs pos="85714">
                  <a:srgbClr val="7E7D80">
                    <a:alpha val="438"/>
                  </a:srgbClr>
                </a:gs>
                <a:gs pos="100000">
                  <a:srgbClr val="7E7D8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10187934">
              <a:off x="1742864" y="2903890"/>
              <a:ext cx="479258" cy="418433"/>
            </a:xfrm>
            <a:prstGeom prst="ellipse">
              <a:avLst/>
            </a:prstGeom>
            <a:gradFill>
              <a:gsLst>
                <a:gs pos="0">
                  <a:srgbClr val="767573">
                    <a:alpha val="4105"/>
                  </a:srgbClr>
                </a:gs>
                <a:gs pos="14286">
                  <a:srgbClr val="767573">
                    <a:alpha val="3779"/>
                  </a:srgbClr>
                </a:gs>
                <a:gs pos="28571">
                  <a:srgbClr val="767573">
                    <a:alpha val="2947"/>
                  </a:srgbClr>
                </a:gs>
                <a:gs pos="42857">
                  <a:srgbClr val="767573">
                    <a:alpha val="1943"/>
                  </a:srgbClr>
                </a:gs>
                <a:gs pos="57143">
                  <a:srgbClr val="767573">
                    <a:alpha val="1081"/>
                  </a:srgbClr>
                </a:gs>
                <a:gs pos="71429">
                  <a:srgbClr val="767573">
                    <a:alpha val="508"/>
                  </a:srgbClr>
                </a:gs>
                <a:gs pos="85714">
                  <a:srgbClr val="767573">
                    <a:alpha val="201"/>
                  </a:srgbClr>
                </a:gs>
                <a:gs pos="100000">
                  <a:srgbClr val="767573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10780715">
              <a:off x="1450072" y="2683448"/>
              <a:ext cx="485948" cy="482922"/>
            </a:xfrm>
            <a:prstGeom prst="ellipse">
              <a:avLst/>
            </a:prstGeom>
            <a:gradFill>
              <a:gsLst>
                <a:gs pos="0">
                  <a:srgbClr val="474949">
                    <a:alpha val="4398"/>
                  </a:srgbClr>
                </a:gs>
                <a:gs pos="14286">
                  <a:srgbClr val="474949">
                    <a:alpha val="4050"/>
                  </a:srgbClr>
                </a:gs>
                <a:gs pos="28571">
                  <a:srgbClr val="474949">
                    <a:alpha val="3159"/>
                  </a:srgbClr>
                </a:gs>
                <a:gs pos="42857">
                  <a:srgbClr val="474949">
                    <a:alpha val="2083"/>
                  </a:srgbClr>
                </a:gs>
                <a:gs pos="57143">
                  <a:srgbClr val="474949">
                    <a:alpha val="1160"/>
                  </a:srgbClr>
                </a:gs>
                <a:gs pos="71429">
                  <a:srgbClr val="474949">
                    <a:alpha val="545"/>
                  </a:srgbClr>
                </a:gs>
                <a:gs pos="85714">
                  <a:srgbClr val="474949">
                    <a:alpha val="216"/>
                  </a:srgbClr>
                </a:gs>
                <a:gs pos="100000">
                  <a:srgbClr val="474949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10699649">
              <a:off x="1913024" y="2896236"/>
              <a:ext cx="497257" cy="491106"/>
            </a:xfrm>
            <a:prstGeom prst="ellipse">
              <a:avLst/>
            </a:prstGeom>
            <a:gradFill>
              <a:gsLst>
                <a:gs pos="0">
                  <a:srgbClr val="494B4D">
                    <a:alpha val="1774"/>
                  </a:srgbClr>
                </a:gs>
                <a:gs pos="14286">
                  <a:srgbClr val="494B4D">
                    <a:alpha val="1632"/>
                  </a:srgbClr>
                </a:gs>
                <a:gs pos="28571">
                  <a:srgbClr val="494B4D">
                    <a:alpha val="1270"/>
                  </a:srgbClr>
                </a:gs>
                <a:gs pos="42857">
                  <a:srgbClr val="494B4D">
                    <a:alpha val="835"/>
                  </a:srgbClr>
                </a:gs>
                <a:gs pos="57143">
                  <a:srgbClr val="494B4D">
                    <a:alpha val="463"/>
                  </a:srgbClr>
                </a:gs>
                <a:gs pos="71429">
                  <a:srgbClr val="494B4D">
                    <a:alpha val="217"/>
                  </a:srgbClr>
                </a:gs>
                <a:gs pos="85714">
                  <a:srgbClr val="494B4D">
                    <a:alpha val="86"/>
                  </a:srgbClr>
                </a:gs>
                <a:gs pos="100000">
                  <a:srgbClr val="494B4D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5456058">
              <a:off x="2547057" y="-184947"/>
              <a:ext cx="479552" cy="456830"/>
            </a:xfrm>
            <a:prstGeom prst="ellipse">
              <a:avLst/>
            </a:prstGeom>
            <a:gradFill>
              <a:gsLst>
                <a:gs pos="0">
                  <a:srgbClr val="1A1F25">
                    <a:alpha val="4723"/>
                  </a:srgbClr>
                </a:gs>
                <a:gs pos="14286">
                  <a:srgbClr val="1A1F25">
                    <a:alpha val="4349"/>
                  </a:srgbClr>
                </a:gs>
                <a:gs pos="28571">
                  <a:srgbClr val="1A1F25">
                    <a:alpha val="3394"/>
                  </a:srgbClr>
                </a:gs>
                <a:gs pos="42857">
                  <a:srgbClr val="1A1F25">
                    <a:alpha val="2239"/>
                  </a:srgbClr>
                </a:gs>
                <a:gs pos="57143">
                  <a:srgbClr val="1A1F25">
                    <a:alpha val="1247"/>
                  </a:srgbClr>
                </a:gs>
                <a:gs pos="71429">
                  <a:srgbClr val="1A1F25">
                    <a:alpha val="586"/>
                  </a:srgbClr>
                </a:gs>
                <a:gs pos="85714">
                  <a:srgbClr val="1A1F25">
                    <a:alpha val="232"/>
                  </a:srgbClr>
                </a:gs>
                <a:gs pos="100000">
                  <a:srgbClr val="1A1F25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5457461">
              <a:off x="945070" y="327743"/>
              <a:ext cx="487890" cy="482650"/>
            </a:xfrm>
            <a:prstGeom prst="ellipse">
              <a:avLst/>
            </a:prstGeom>
            <a:gradFill>
              <a:gsLst>
                <a:gs pos="0">
                  <a:srgbClr val="4E4E4D">
                    <a:alpha val="1878"/>
                  </a:srgbClr>
                </a:gs>
                <a:gs pos="14286">
                  <a:srgbClr val="4E4E4D">
                    <a:alpha val="1727"/>
                  </a:srgbClr>
                </a:gs>
                <a:gs pos="28571">
                  <a:srgbClr val="4E4E4D">
                    <a:alpha val="1344"/>
                  </a:srgbClr>
                </a:gs>
                <a:gs pos="42857">
                  <a:srgbClr val="4E4E4D">
                    <a:alpha val="883"/>
                  </a:srgbClr>
                </a:gs>
                <a:gs pos="57143">
                  <a:srgbClr val="4E4E4D">
                    <a:alpha val="491"/>
                  </a:srgbClr>
                </a:gs>
                <a:gs pos="71429">
                  <a:srgbClr val="4E4E4D">
                    <a:alpha val="230"/>
                  </a:srgbClr>
                </a:gs>
                <a:gs pos="85714">
                  <a:srgbClr val="4E4E4D">
                    <a:alpha val="91"/>
                  </a:srgbClr>
                </a:gs>
                <a:gs pos="100000">
                  <a:srgbClr val="4E4E4D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10726267">
              <a:off x="420568" y="3070270"/>
              <a:ext cx="485081" cy="477522"/>
            </a:xfrm>
            <a:prstGeom prst="ellipse">
              <a:avLst/>
            </a:prstGeom>
            <a:gradFill>
              <a:gsLst>
                <a:gs pos="0">
                  <a:srgbClr val="353738">
                    <a:alpha val="3581"/>
                  </a:srgbClr>
                </a:gs>
                <a:gs pos="14286">
                  <a:srgbClr val="353738">
                    <a:alpha val="3296"/>
                  </a:srgbClr>
                </a:gs>
                <a:gs pos="28571">
                  <a:srgbClr val="353738">
                    <a:alpha val="2569"/>
                  </a:srgbClr>
                </a:gs>
                <a:gs pos="42857">
                  <a:srgbClr val="353738">
                    <a:alpha val="1693"/>
                  </a:srgbClr>
                </a:gs>
                <a:gs pos="57143">
                  <a:srgbClr val="353738">
                    <a:alpha val="941"/>
                  </a:srgbClr>
                </a:gs>
                <a:gs pos="71429">
                  <a:srgbClr val="353738">
                    <a:alpha val="442"/>
                  </a:srgbClr>
                </a:gs>
                <a:gs pos="85714">
                  <a:srgbClr val="353738">
                    <a:alpha val="175"/>
                  </a:srgbClr>
                </a:gs>
                <a:gs pos="100000">
                  <a:srgbClr val="353738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10687955">
              <a:off x="1907025" y="895188"/>
              <a:ext cx="548626" cy="374918"/>
            </a:xfrm>
            <a:prstGeom prst="ellipse">
              <a:avLst/>
            </a:prstGeom>
            <a:gradFill>
              <a:gsLst>
                <a:gs pos="0">
                  <a:srgbClr val="001A1C">
                    <a:alpha val="2541"/>
                  </a:srgbClr>
                </a:gs>
                <a:gs pos="14286">
                  <a:srgbClr val="001A1C">
                    <a:alpha val="2338"/>
                  </a:srgbClr>
                </a:gs>
                <a:gs pos="28571">
                  <a:srgbClr val="001A1C">
                    <a:alpha val="1820"/>
                  </a:srgbClr>
                </a:gs>
                <a:gs pos="42857">
                  <a:srgbClr val="001A1C">
                    <a:alpha val="1198"/>
                  </a:srgbClr>
                </a:gs>
                <a:gs pos="57143">
                  <a:srgbClr val="001A1C">
                    <a:alpha val="665"/>
                  </a:srgbClr>
                </a:gs>
                <a:gs pos="71429">
                  <a:srgbClr val="001A1C">
                    <a:alpha val="312"/>
                  </a:srgbClr>
                </a:gs>
                <a:gs pos="85714">
                  <a:srgbClr val="001A1C">
                    <a:alpha val="124"/>
                  </a:srgbClr>
                </a:gs>
                <a:gs pos="100000">
                  <a:srgbClr val="001A1C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10662642">
              <a:off x="498329" y="3026147"/>
              <a:ext cx="485686" cy="478781"/>
            </a:xfrm>
            <a:prstGeom prst="ellipse">
              <a:avLst/>
            </a:prstGeom>
            <a:gradFill>
              <a:gsLst>
                <a:gs pos="0">
                  <a:srgbClr val="2E302F">
                    <a:alpha val="2665"/>
                  </a:srgbClr>
                </a:gs>
                <a:gs pos="14286">
                  <a:srgbClr val="2E302F">
                    <a:alpha val="2452"/>
                  </a:srgbClr>
                </a:gs>
                <a:gs pos="28571">
                  <a:srgbClr val="2E302F">
                    <a:alpha val="1909"/>
                  </a:srgbClr>
                </a:gs>
                <a:gs pos="42857">
                  <a:srgbClr val="2E302F">
                    <a:alpha val="1256"/>
                  </a:srgbClr>
                </a:gs>
                <a:gs pos="57143">
                  <a:srgbClr val="2E302F">
                    <a:alpha val="698"/>
                  </a:srgbClr>
                </a:gs>
                <a:gs pos="71429">
                  <a:srgbClr val="2E302F">
                    <a:alpha val="327"/>
                  </a:srgbClr>
                </a:gs>
                <a:gs pos="85714">
                  <a:srgbClr val="2E302F">
                    <a:alpha val="130"/>
                  </a:srgbClr>
                </a:gs>
                <a:gs pos="100000">
                  <a:srgbClr val="2E302F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5451795">
              <a:off x="1984974" y="245005"/>
              <a:ext cx="495483" cy="490365"/>
            </a:xfrm>
            <a:prstGeom prst="ellipse">
              <a:avLst/>
            </a:prstGeom>
            <a:gradFill>
              <a:gsLst>
                <a:gs pos="0">
                  <a:srgbClr val="534F4F">
                    <a:alpha val="1823"/>
                  </a:srgbClr>
                </a:gs>
                <a:gs pos="14286">
                  <a:srgbClr val="534F4F">
                    <a:alpha val="1677"/>
                  </a:srgbClr>
                </a:gs>
                <a:gs pos="28571">
                  <a:srgbClr val="534F4F">
                    <a:alpha val="1304"/>
                  </a:srgbClr>
                </a:gs>
                <a:gs pos="42857">
                  <a:srgbClr val="534F4F">
                    <a:alpha val="858"/>
                  </a:srgbClr>
                </a:gs>
                <a:gs pos="57143">
                  <a:srgbClr val="534F4F">
                    <a:alpha val="476"/>
                  </a:srgbClr>
                </a:gs>
                <a:gs pos="71429">
                  <a:srgbClr val="534F4F">
                    <a:alpha val="223"/>
                  </a:srgbClr>
                </a:gs>
                <a:gs pos="85714">
                  <a:srgbClr val="534F4F">
                    <a:alpha val="88"/>
                  </a:srgbClr>
                </a:gs>
                <a:gs pos="100000">
                  <a:srgbClr val="534F4F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10756122">
              <a:off x="303160" y="1452307"/>
              <a:ext cx="494558" cy="493032"/>
            </a:xfrm>
            <a:prstGeom prst="ellipse">
              <a:avLst/>
            </a:prstGeom>
            <a:gradFill>
              <a:gsLst>
                <a:gs pos="0">
                  <a:srgbClr val="564C4C">
                    <a:alpha val="1501"/>
                  </a:srgbClr>
                </a:gs>
                <a:gs pos="14286">
                  <a:srgbClr val="564C4C">
                    <a:alpha val="1380"/>
                  </a:srgbClr>
                </a:gs>
                <a:gs pos="28571">
                  <a:srgbClr val="564C4C">
                    <a:alpha val="1073"/>
                  </a:srgbClr>
                </a:gs>
                <a:gs pos="42857">
                  <a:srgbClr val="564C4C">
                    <a:alpha val="705"/>
                  </a:srgbClr>
                </a:gs>
                <a:gs pos="57143">
                  <a:srgbClr val="564C4C">
                    <a:alpha val="391"/>
                  </a:srgbClr>
                </a:gs>
                <a:gs pos="71429">
                  <a:srgbClr val="564C4C">
                    <a:alpha val="183"/>
                  </a:srgbClr>
                </a:gs>
                <a:gs pos="85714">
                  <a:srgbClr val="564C4C">
                    <a:alpha val="73"/>
                  </a:srgbClr>
                </a:gs>
                <a:gs pos="100000">
                  <a:srgbClr val="564C4C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10666347">
              <a:off x="131454" y="2698343"/>
              <a:ext cx="423407" cy="416900"/>
            </a:xfrm>
            <a:prstGeom prst="ellipse">
              <a:avLst/>
            </a:prstGeom>
            <a:gradFill>
              <a:gsLst>
                <a:gs pos="0">
                  <a:srgbClr val="2E2C2F">
                    <a:alpha val="3417"/>
                  </a:srgbClr>
                </a:gs>
                <a:gs pos="14286">
                  <a:srgbClr val="2E2C2F">
                    <a:alpha val="3145"/>
                  </a:srgbClr>
                </a:gs>
                <a:gs pos="28571">
                  <a:srgbClr val="2E2C2F">
                    <a:alpha val="2451"/>
                  </a:srgbClr>
                </a:gs>
                <a:gs pos="42857">
                  <a:srgbClr val="2E2C2F">
                    <a:alpha val="1614"/>
                  </a:srgbClr>
                </a:gs>
                <a:gs pos="57143">
                  <a:srgbClr val="2E2C2F">
                    <a:alpha val="898"/>
                  </a:srgbClr>
                </a:gs>
                <a:gs pos="71429">
                  <a:srgbClr val="2E2C2F">
                    <a:alpha val="421"/>
                  </a:srgbClr>
                </a:gs>
                <a:gs pos="85714">
                  <a:srgbClr val="2E2C2F">
                    <a:alpha val="167"/>
                  </a:srgbClr>
                </a:gs>
                <a:gs pos="100000">
                  <a:srgbClr val="2E2C2F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10655447">
              <a:off x="49979" y="3091713"/>
              <a:ext cx="469044" cy="460040"/>
            </a:xfrm>
            <a:prstGeom prst="ellipse">
              <a:avLst/>
            </a:prstGeom>
            <a:gradFill>
              <a:gsLst>
                <a:gs pos="0">
                  <a:srgbClr val="373838">
                    <a:alpha val="2311"/>
                  </a:srgbClr>
                </a:gs>
                <a:gs pos="14286">
                  <a:srgbClr val="373838">
                    <a:alpha val="2126"/>
                  </a:srgbClr>
                </a:gs>
                <a:gs pos="28571">
                  <a:srgbClr val="373838">
                    <a:alpha val="1655"/>
                  </a:srgbClr>
                </a:gs>
                <a:gs pos="42857">
                  <a:srgbClr val="373838">
                    <a:alpha val="1089"/>
                  </a:srgbClr>
                </a:gs>
                <a:gs pos="57143">
                  <a:srgbClr val="373838">
                    <a:alpha val="605"/>
                  </a:srgbClr>
                </a:gs>
                <a:gs pos="71429">
                  <a:srgbClr val="373838">
                    <a:alpha val="283"/>
                  </a:srgbClr>
                </a:gs>
                <a:gs pos="85714">
                  <a:srgbClr val="373838">
                    <a:alpha val="112"/>
                  </a:srgbClr>
                </a:gs>
                <a:gs pos="100000">
                  <a:srgbClr val="373838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-10711316">
              <a:off x="2373878" y="2670951"/>
              <a:ext cx="463415" cy="456264"/>
            </a:xfrm>
            <a:prstGeom prst="ellipse">
              <a:avLst/>
            </a:prstGeom>
            <a:gradFill>
              <a:gsLst>
                <a:gs pos="0">
                  <a:srgbClr val="5F6060">
                    <a:alpha val="5481"/>
                  </a:srgbClr>
                </a:gs>
                <a:gs pos="14286">
                  <a:srgbClr val="5F6060">
                    <a:alpha val="5049"/>
                  </a:srgbClr>
                </a:gs>
                <a:gs pos="28571">
                  <a:srgbClr val="5F6060">
                    <a:alpha val="3943"/>
                  </a:srgbClr>
                </a:gs>
                <a:gs pos="42857">
                  <a:srgbClr val="5F6060">
                    <a:alpha val="2604"/>
                  </a:srgbClr>
                </a:gs>
                <a:gs pos="57143">
                  <a:srgbClr val="5F6060">
                    <a:alpha val="1451"/>
                  </a:srgbClr>
                </a:gs>
                <a:gs pos="71429">
                  <a:srgbClr val="5F6060">
                    <a:alpha val="682"/>
                  </a:srgbClr>
                </a:gs>
                <a:gs pos="85714">
                  <a:srgbClr val="5F6060">
                    <a:alpha val="270"/>
                  </a:srgbClr>
                </a:gs>
                <a:gs pos="100000">
                  <a:srgbClr val="5F606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7142943">
              <a:off x="1275571" y="-92370"/>
              <a:ext cx="612107" cy="217055"/>
            </a:xfrm>
            <a:prstGeom prst="ellipse">
              <a:avLst/>
            </a:prstGeom>
            <a:gradFill>
              <a:gsLst>
                <a:gs pos="0">
                  <a:srgbClr val="A2A1A1">
                    <a:alpha val="32968"/>
                  </a:srgbClr>
                </a:gs>
                <a:gs pos="14286">
                  <a:srgbClr val="A2A1A1">
                    <a:alpha val="30764"/>
                  </a:srgbClr>
                </a:gs>
                <a:gs pos="28571">
                  <a:srgbClr val="A2A1A1">
                    <a:alpha val="24833"/>
                  </a:srgbClr>
                </a:gs>
                <a:gs pos="42857">
                  <a:srgbClr val="A2A1A1">
                    <a:alpha val="17075"/>
                  </a:srgbClr>
                </a:gs>
                <a:gs pos="57143">
                  <a:srgbClr val="A2A1A1">
                    <a:alpha val="9855"/>
                  </a:srgbClr>
                </a:gs>
                <a:gs pos="71429">
                  <a:srgbClr val="A2A1A1">
                    <a:alpha val="4740"/>
                  </a:srgbClr>
                </a:gs>
                <a:gs pos="85714">
                  <a:srgbClr val="A2A1A1">
                    <a:alpha val="1902"/>
                  </a:srgbClr>
                </a:gs>
                <a:gs pos="100000">
                  <a:srgbClr val="A2A1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5380630">
              <a:off x="1278288" y="2530997"/>
              <a:ext cx="491459" cy="488139"/>
            </a:xfrm>
            <a:prstGeom prst="ellipse">
              <a:avLst/>
            </a:prstGeom>
            <a:gradFill>
              <a:gsLst>
                <a:gs pos="0">
                  <a:srgbClr val="505050">
                    <a:alpha val="1326"/>
                  </a:srgbClr>
                </a:gs>
                <a:gs pos="14286">
                  <a:srgbClr val="505050">
                    <a:alpha val="1220"/>
                  </a:srgbClr>
                </a:gs>
                <a:gs pos="28571">
                  <a:srgbClr val="505050">
                    <a:alpha val="948"/>
                  </a:srgbClr>
                </a:gs>
                <a:gs pos="42857">
                  <a:srgbClr val="505050">
                    <a:alpha val="623"/>
                  </a:srgbClr>
                </a:gs>
                <a:gs pos="57143">
                  <a:srgbClr val="505050">
                    <a:alpha val="346"/>
                  </a:srgbClr>
                </a:gs>
                <a:gs pos="71429">
                  <a:srgbClr val="505050">
                    <a:alpha val="162"/>
                  </a:srgbClr>
                </a:gs>
                <a:gs pos="85714">
                  <a:srgbClr val="505050">
                    <a:alpha val="64"/>
                  </a:srgbClr>
                </a:gs>
                <a:gs pos="100000">
                  <a:srgbClr val="505050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-10549320">
              <a:off x="1980727" y="894898"/>
              <a:ext cx="491460" cy="486986"/>
            </a:xfrm>
            <a:prstGeom prst="ellipse">
              <a:avLst/>
            </a:prstGeom>
            <a:gradFill>
              <a:gsLst>
                <a:gs pos="0">
                  <a:srgbClr val="544137">
                    <a:alpha val="4045"/>
                  </a:srgbClr>
                </a:gs>
                <a:gs pos="14286">
                  <a:srgbClr val="544137">
                    <a:alpha val="3724"/>
                  </a:srgbClr>
                </a:gs>
                <a:gs pos="28571">
                  <a:srgbClr val="544137">
                    <a:alpha val="2903"/>
                  </a:srgbClr>
                </a:gs>
                <a:gs pos="42857">
                  <a:srgbClr val="544137">
                    <a:alpha val="1914"/>
                  </a:srgbClr>
                </a:gs>
                <a:gs pos="57143">
                  <a:srgbClr val="544137">
                    <a:alpha val="1065"/>
                  </a:srgbClr>
                </a:gs>
                <a:gs pos="71429">
                  <a:srgbClr val="544137">
                    <a:alpha val="500"/>
                  </a:srgbClr>
                </a:gs>
                <a:gs pos="85714">
                  <a:srgbClr val="544137">
                    <a:alpha val="198"/>
                  </a:srgbClr>
                </a:gs>
                <a:gs pos="100000">
                  <a:srgbClr val="544137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5425978">
              <a:off x="2336156" y="2778255"/>
              <a:ext cx="439342" cy="435840"/>
            </a:xfrm>
            <a:prstGeom prst="ellipse">
              <a:avLst/>
            </a:prstGeom>
            <a:gradFill>
              <a:gsLst>
                <a:gs pos="0">
                  <a:srgbClr val="202822">
                    <a:alpha val="5581"/>
                  </a:srgbClr>
                </a:gs>
                <a:gs pos="14286">
                  <a:srgbClr val="202822">
                    <a:alpha val="5142"/>
                  </a:srgbClr>
                </a:gs>
                <a:gs pos="28571">
                  <a:srgbClr val="202822">
                    <a:alpha val="4016"/>
                  </a:srgbClr>
                </a:gs>
                <a:gs pos="42857">
                  <a:srgbClr val="202822">
                    <a:alpha val="2653"/>
                  </a:srgbClr>
                </a:gs>
                <a:gs pos="57143">
                  <a:srgbClr val="202822">
                    <a:alpha val="1479"/>
                  </a:srgbClr>
                </a:gs>
                <a:gs pos="71429">
                  <a:srgbClr val="202822">
                    <a:alpha val="695"/>
                  </a:srgbClr>
                </a:gs>
                <a:gs pos="85714">
                  <a:srgbClr val="202822">
                    <a:alpha val="275"/>
                  </a:srgbClr>
                </a:gs>
                <a:gs pos="100000">
                  <a:srgbClr val="202822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7946657">
              <a:off x="-203097" y="3104589"/>
              <a:ext cx="489831" cy="429613"/>
            </a:xfrm>
            <a:prstGeom prst="ellipse">
              <a:avLst/>
            </a:prstGeom>
            <a:gradFill>
              <a:gsLst>
                <a:gs pos="0">
                  <a:srgbClr val="82807F">
                    <a:alpha val="9308"/>
                  </a:srgbClr>
                </a:gs>
                <a:gs pos="14286">
                  <a:srgbClr val="82807F">
                    <a:alpha val="8588"/>
                  </a:srgbClr>
                </a:gs>
                <a:gs pos="28571">
                  <a:srgbClr val="82807F">
                    <a:alpha val="6734"/>
                  </a:srgbClr>
                </a:gs>
                <a:gs pos="42857">
                  <a:srgbClr val="82807F">
                    <a:alpha val="4470"/>
                  </a:srgbClr>
                </a:gs>
                <a:gs pos="57143">
                  <a:srgbClr val="82807F">
                    <a:alpha val="2502"/>
                  </a:srgbClr>
                </a:gs>
                <a:gs pos="71429">
                  <a:srgbClr val="82807F">
                    <a:alpha val="1179"/>
                  </a:srgbClr>
                </a:gs>
                <a:gs pos="85714">
                  <a:srgbClr val="82807F">
                    <a:alpha val="468"/>
                  </a:srgbClr>
                </a:gs>
                <a:gs pos="100000">
                  <a:srgbClr val="82807F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10707740">
              <a:off x="741885" y="3007657"/>
              <a:ext cx="498660" cy="490129"/>
            </a:xfrm>
            <a:prstGeom prst="ellipse">
              <a:avLst/>
            </a:prstGeom>
            <a:gradFill>
              <a:gsLst>
                <a:gs pos="0">
                  <a:srgbClr val="302D2F">
                    <a:alpha val="2332"/>
                  </a:srgbClr>
                </a:gs>
                <a:gs pos="14286">
                  <a:srgbClr val="302D2F">
                    <a:alpha val="2145"/>
                  </a:srgbClr>
                </a:gs>
                <a:gs pos="28571">
                  <a:srgbClr val="302D2F">
                    <a:alpha val="1670"/>
                  </a:srgbClr>
                </a:gs>
                <a:gs pos="42857">
                  <a:srgbClr val="302D2F">
                    <a:alpha val="1098"/>
                  </a:srgbClr>
                </a:gs>
                <a:gs pos="57143">
                  <a:srgbClr val="302D2F">
                    <a:alpha val="610"/>
                  </a:srgbClr>
                </a:gs>
                <a:gs pos="71429">
                  <a:srgbClr val="302D2F">
                    <a:alpha val="286"/>
                  </a:srgbClr>
                </a:gs>
                <a:gs pos="85714">
                  <a:srgbClr val="302D2F">
                    <a:alpha val="113"/>
                  </a:srgbClr>
                </a:gs>
                <a:gs pos="100000">
                  <a:srgbClr val="302D2F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10007072">
              <a:off x="2426365" y="1097436"/>
              <a:ext cx="309460" cy="308373"/>
            </a:xfrm>
            <a:prstGeom prst="ellipse">
              <a:avLst/>
            </a:prstGeom>
            <a:gradFill>
              <a:gsLst>
                <a:gs pos="0">
                  <a:srgbClr val="89898B">
                    <a:alpha val="8560"/>
                  </a:srgbClr>
                </a:gs>
                <a:gs pos="14286">
                  <a:srgbClr val="89898B">
                    <a:alpha val="7895"/>
                  </a:srgbClr>
                </a:gs>
                <a:gs pos="28571">
                  <a:srgbClr val="89898B">
                    <a:alpha val="6186"/>
                  </a:srgbClr>
                </a:gs>
                <a:gs pos="42857">
                  <a:srgbClr val="89898B">
                    <a:alpha val="4102"/>
                  </a:srgbClr>
                </a:gs>
                <a:gs pos="57143">
                  <a:srgbClr val="89898B">
                    <a:alpha val="2294"/>
                  </a:srgbClr>
                </a:gs>
                <a:gs pos="71429">
                  <a:srgbClr val="89898B">
                    <a:alpha val="1081"/>
                  </a:srgbClr>
                </a:gs>
                <a:gs pos="85714">
                  <a:srgbClr val="89898B">
                    <a:alpha val="429"/>
                  </a:srgbClr>
                </a:gs>
                <a:gs pos="100000">
                  <a:srgbClr val="89898B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-9684623">
              <a:off x="2042914" y="3100467"/>
              <a:ext cx="406722" cy="341464"/>
            </a:xfrm>
            <a:prstGeom prst="ellipse">
              <a:avLst/>
            </a:prstGeom>
            <a:gradFill>
              <a:gsLst>
                <a:gs pos="0">
                  <a:srgbClr val="1F1F1C">
                    <a:alpha val="5262"/>
                  </a:srgbClr>
                </a:gs>
                <a:gs pos="14286">
                  <a:srgbClr val="1F1F1C">
                    <a:alpha val="4847"/>
                  </a:srgbClr>
                </a:gs>
                <a:gs pos="28571">
                  <a:srgbClr val="1F1F1C">
                    <a:alpha val="3784"/>
                  </a:srgbClr>
                </a:gs>
                <a:gs pos="42857">
                  <a:srgbClr val="1F1F1C">
                    <a:alpha val="2498"/>
                  </a:srgbClr>
                </a:gs>
                <a:gs pos="57143">
                  <a:srgbClr val="1F1F1C">
                    <a:alpha val="1392"/>
                  </a:srgbClr>
                </a:gs>
                <a:gs pos="71429">
                  <a:srgbClr val="1F1F1C">
                    <a:alpha val="654"/>
                  </a:srgbClr>
                </a:gs>
                <a:gs pos="85714">
                  <a:srgbClr val="1F1F1C">
                    <a:alpha val="259"/>
                  </a:srgbClr>
                </a:gs>
                <a:gs pos="100000">
                  <a:srgbClr val="1F1F1C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-10700410">
              <a:off x="2026690" y="930337"/>
              <a:ext cx="489437" cy="485839"/>
            </a:xfrm>
            <a:prstGeom prst="ellipse">
              <a:avLst/>
            </a:prstGeom>
            <a:gradFill>
              <a:gsLst>
                <a:gs pos="0">
                  <a:srgbClr val="413F3F">
                    <a:alpha val="1920"/>
                  </a:srgbClr>
                </a:gs>
                <a:gs pos="14286">
                  <a:srgbClr val="413F3F">
                    <a:alpha val="1766"/>
                  </a:srgbClr>
                </a:gs>
                <a:gs pos="28571">
                  <a:srgbClr val="413F3F">
                    <a:alpha val="1374"/>
                  </a:srgbClr>
                </a:gs>
                <a:gs pos="42857">
                  <a:srgbClr val="413F3F">
                    <a:alpha val="903"/>
                  </a:srgbClr>
                </a:gs>
                <a:gs pos="57143">
                  <a:srgbClr val="413F3F">
                    <a:alpha val="501"/>
                  </a:srgbClr>
                </a:gs>
                <a:gs pos="71429">
                  <a:srgbClr val="413F3F">
                    <a:alpha val="235"/>
                  </a:srgbClr>
                </a:gs>
                <a:gs pos="85714">
                  <a:srgbClr val="413F3F">
                    <a:alpha val="93"/>
                  </a:srgbClr>
                </a:gs>
                <a:gs pos="100000">
                  <a:srgbClr val="413F3F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5352926">
              <a:off x="578972" y="2624132"/>
              <a:ext cx="504649" cy="499448"/>
            </a:xfrm>
            <a:prstGeom prst="ellipse">
              <a:avLst/>
            </a:prstGeom>
            <a:gradFill>
              <a:gsLst>
                <a:gs pos="0">
                  <a:srgbClr val="4E4D4D">
                    <a:alpha val="5466"/>
                  </a:srgbClr>
                </a:gs>
                <a:gs pos="14286">
                  <a:srgbClr val="4E4D4D">
                    <a:alpha val="5035"/>
                  </a:srgbClr>
                </a:gs>
                <a:gs pos="28571">
                  <a:srgbClr val="4E4D4D">
                    <a:alpha val="3932"/>
                  </a:srgbClr>
                </a:gs>
                <a:gs pos="42857">
                  <a:srgbClr val="4E4D4D">
                    <a:alpha val="2597"/>
                  </a:srgbClr>
                </a:gs>
                <a:gs pos="57143">
                  <a:srgbClr val="4E4D4D">
                    <a:alpha val="1447"/>
                  </a:srgbClr>
                </a:gs>
                <a:gs pos="71429">
                  <a:srgbClr val="4E4D4D">
                    <a:alpha val="680"/>
                  </a:srgbClr>
                </a:gs>
                <a:gs pos="85714">
                  <a:srgbClr val="4E4D4D">
                    <a:alpha val="269"/>
                  </a:srgbClr>
                </a:gs>
                <a:gs pos="100000">
                  <a:srgbClr val="4E4D4D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10790551">
              <a:off x="574592" y="3599"/>
              <a:ext cx="493908" cy="492701"/>
            </a:xfrm>
            <a:prstGeom prst="ellipse">
              <a:avLst/>
            </a:prstGeom>
            <a:gradFill>
              <a:gsLst>
                <a:gs pos="0">
                  <a:srgbClr val="363737">
                    <a:alpha val="1474"/>
                  </a:srgbClr>
                </a:gs>
                <a:gs pos="14286">
                  <a:srgbClr val="363737">
                    <a:alpha val="1355"/>
                  </a:srgbClr>
                </a:gs>
                <a:gs pos="28571">
                  <a:srgbClr val="363737">
                    <a:alpha val="1054"/>
                  </a:srgbClr>
                </a:gs>
                <a:gs pos="42857">
                  <a:srgbClr val="363737">
                    <a:alpha val="693"/>
                  </a:srgbClr>
                </a:gs>
                <a:gs pos="57143">
                  <a:srgbClr val="363737">
                    <a:alpha val="384"/>
                  </a:srgbClr>
                </a:gs>
                <a:gs pos="71429">
                  <a:srgbClr val="363737">
                    <a:alpha val="180"/>
                  </a:srgbClr>
                </a:gs>
                <a:gs pos="85714">
                  <a:srgbClr val="363737">
                    <a:alpha val="71"/>
                  </a:srgbClr>
                </a:gs>
                <a:gs pos="100000">
                  <a:srgbClr val="363737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10752680">
              <a:off x="1754143" y="3039594"/>
              <a:ext cx="462373" cy="458778"/>
            </a:xfrm>
            <a:prstGeom prst="ellipse">
              <a:avLst/>
            </a:prstGeom>
            <a:gradFill>
              <a:gsLst>
                <a:gs pos="0">
                  <a:srgbClr val="4A4B4C">
                    <a:alpha val="1409"/>
                  </a:srgbClr>
                </a:gs>
                <a:gs pos="14286">
                  <a:srgbClr val="4A4B4C">
                    <a:alpha val="1296"/>
                  </a:srgbClr>
                </a:gs>
                <a:gs pos="28571">
                  <a:srgbClr val="4A4B4C">
                    <a:alpha val="1007"/>
                  </a:srgbClr>
                </a:gs>
                <a:gs pos="42857">
                  <a:srgbClr val="4A4B4C">
                    <a:alpha val="662"/>
                  </a:srgbClr>
                </a:gs>
                <a:gs pos="57143">
                  <a:srgbClr val="4A4B4C">
                    <a:alpha val="367"/>
                  </a:srgbClr>
                </a:gs>
                <a:gs pos="71429">
                  <a:srgbClr val="4A4B4C">
                    <a:alpha val="172"/>
                  </a:srgbClr>
                </a:gs>
                <a:gs pos="85714">
                  <a:srgbClr val="4A4B4C">
                    <a:alpha val="68"/>
                  </a:srgbClr>
                </a:gs>
                <a:gs pos="100000">
                  <a:srgbClr val="4A4B4C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5572405">
              <a:off x="1082622" y="1174710"/>
              <a:ext cx="495000" cy="444143"/>
            </a:xfrm>
            <a:prstGeom prst="ellipse">
              <a:avLst/>
            </a:prstGeom>
            <a:gradFill>
              <a:gsLst>
                <a:gs pos="0">
                  <a:srgbClr val="797A7A">
                    <a:alpha val="1943"/>
                  </a:srgbClr>
                </a:gs>
                <a:gs pos="14286">
                  <a:srgbClr val="797A7A">
                    <a:alpha val="1787"/>
                  </a:srgbClr>
                </a:gs>
                <a:gs pos="28571">
                  <a:srgbClr val="797A7A">
                    <a:alpha val="1391"/>
                  </a:srgbClr>
                </a:gs>
                <a:gs pos="42857">
                  <a:srgbClr val="797A7A">
                    <a:alpha val="914"/>
                  </a:srgbClr>
                </a:gs>
                <a:gs pos="57143">
                  <a:srgbClr val="797A7A">
                    <a:alpha val="508"/>
                  </a:srgbClr>
                </a:gs>
                <a:gs pos="71429">
                  <a:srgbClr val="797A7A">
                    <a:alpha val="238"/>
                  </a:srgbClr>
                </a:gs>
                <a:gs pos="85714">
                  <a:srgbClr val="797A7A">
                    <a:alpha val="94"/>
                  </a:srgbClr>
                </a:gs>
                <a:gs pos="100000">
                  <a:srgbClr val="797A7A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5393045">
              <a:off x="-172147" y="-238612"/>
              <a:ext cx="482296" cy="477224"/>
            </a:xfrm>
            <a:prstGeom prst="ellipse">
              <a:avLst/>
            </a:prstGeom>
            <a:gradFill>
              <a:gsLst>
                <a:gs pos="0">
                  <a:srgbClr val="544842">
                    <a:alpha val="2251"/>
                  </a:srgbClr>
                </a:gs>
                <a:gs pos="14286">
                  <a:srgbClr val="544842">
                    <a:alpha val="2070"/>
                  </a:srgbClr>
                </a:gs>
                <a:gs pos="28571">
                  <a:srgbClr val="544842">
                    <a:alpha val="1611"/>
                  </a:srgbClr>
                </a:gs>
                <a:gs pos="42857">
                  <a:srgbClr val="544842">
                    <a:alpha val="1060"/>
                  </a:srgbClr>
                </a:gs>
                <a:gs pos="57143">
                  <a:srgbClr val="544842">
                    <a:alpha val="589"/>
                  </a:srgbClr>
                </a:gs>
                <a:gs pos="71429">
                  <a:srgbClr val="544842">
                    <a:alpha val="276"/>
                  </a:srgbClr>
                </a:gs>
                <a:gs pos="85714">
                  <a:srgbClr val="544842">
                    <a:alpha val="109"/>
                  </a:srgbClr>
                </a:gs>
                <a:gs pos="100000">
                  <a:srgbClr val="544842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7716078">
              <a:off x="1200935" y="1962659"/>
              <a:ext cx="479539" cy="394508"/>
            </a:xfrm>
            <a:prstGeom prst="ellipse">
              <a:avLst/>
            </a:prstGeom>
            <a:gradFill>
              <a:gsLst>
                <a:gs pos="0">
                  <a:srgbClr val="1D2321">
                    <a:alpha val="2607"/>
                  </a:srgbClr>
                </a:gs>
                <a:gs pos="14286">
                  <a:srgbClr val="1D2321">
                    <a:alpha val="2399"/>
                  </a:srgbClr>
                </a:gs>
                <a:gs pos="28571">
                  <a:srgbClr val="1D2321">
                    <a:alpha val="1868"/>
                  </a:srgbClr>
                </a:gs>
                <a:gs pos="42857">
                  <a:srgbClr val="1D2321">
                    <a:alpha val="1229"/>
                  </a:srgbClr>
                </a:gs>
                <a:gs pos="57143">
                  <a:srgbClr val="1D2321">
                    <a:alpha val="683"/>
                  </a:srgbClr>
                </a:gs>
                <a:gs pos="71429">
                  <a:srgbClr val="1D2321">
                    <a:alpha val="320"/>
                  </a:srgbClr>
                </a:gs>
                <a:gs pos="85714">
                  <a:srgbClr val="1D2321">
                    <a:alpha val="127"/>
                  </a:srgbClr>
                </a:gs>
                <a:gs pos="100000">
                  <a:srgbClr val="1D2321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-10654080">
              <a:off x="5096" y="685598"/>
              <a:ext cx="369080" cy="360291"/>
            </a:xfrm>
            <a:prstGeom prst="ellipse">
              <a:avLst/>
            </a:prstGeom>
            <a:gradFill>
              <a:gsLst>
                <a:gs pos="0">
                  <a:srgbClr val="2C2829">
                    <a:alpha val="1832"/>
                  </a:srgbClr>
                </a:gs>
                <a:gs pos="14286">
                  <a:srgbClr val="2C2829">
                    <a:alpha val="1685"/>
                  </a:srgbClr>
                </a:gs>
                <a:gs pos="28571">
                  <a:srgbClr val="2C2829">
                    <a:alpha val="1311"/>
                  </a:srgbClr>
                </a:gs>
                <a:gs pos="42857">
                  <a:srgbClr val="2C2829">
                    <a:alpha val="862"/>
                  </a:srgbClr>
                </a:gs>
                <a:gs pos="57143">
                  <a:srgbClr val="2C2829">
                    <a:alpha val="479"/>
                  </a:srgbClr>
                </a:gs>
                <a:gs pos="71429">
                  <a:srgbClr val="2C2829">
                    <a:alpha val="224"/>
                  </a:srgbClr>
                </a:gs>
                <a:gs pos="85714">
                  <a:srgbClr val="2C2829">
                    <a:alpha val="89"/>
                  </a:srgbClr>
                </a:gs>
                <a:gs pos="100000">
                  <a:srgbClr val="2C2829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10107675">
              <a:off x="-133877" y="1555361"/>
              <a:ext cx="479575" cy="412279"/>
            </a:xfrm>
            <a:prstGeom prst="ellipse">
              <a:avLst/>
            </a:prstGeom>
            <a:gradFill>
              <a:gsLst>
                <a:gs pos="0">
                  <a:srgbClr val="808080">
                    <a:alpha val="7150"/>
                  </a:srgbClr>
                </a:gs>
                <a:gs pos="14286">
                  <a:srgbClr val="808080">
                    <a:alpha val="6591"/>
                  </a:srgbClr>
                </a:gs>
                <a:gs pos="28571">
                  <a:srgbClr val="808080">
                    <a:alpha val="5157"/>
                  </a:srgbClr>
                </a:gs>
                <a:gs pos="42857">
                  <a:srgbClr val="808080">
                    <a:alpha val="3413"/>
                  </a:srgbClr>
                </a:gs>
                <a:gs pos="57143">
                  <a:srgbClr val="808080">
                    <a:alpha val="1906"/>
                  </a:srgbClr>
                </a:gs>
                <a:gs pos="71429">
                  <a:srgbClr val="808080">
                    <a:alpha val="897"/>
                  </a:srgbClr>
                </a:gs>
                <a:gs pos="85714">
                  <a:srgbClr val="808080">
                    <a:alpha val="356"/>
                  </a:srgbClr>
                </a:gs>
                <a:gs pos="100000">
                  <a:srgbClr val="808080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9652355">
              <a:off x="2728333" y="2386452"/>
              <a:ext cx="539632" cy="465491"/>
            </a:xfrm>
            <a:prstGeom prst="ellipse">
              <a:avLst/>
            </a:prstGeom>
            <a:gradFill>
              <a:gsLst>
                <a:gs pos="0">
                  <a:srgbClr val="6C6C6E">
                    <a:alpha val="2115"/>
                  </a:srgbClr>
                </a:gs>
                <a:gs pos="14286">
                  <a:srgbClr val="6C6C6E">
                    <a:alpha val="1946"/>
                  </a:srgbClr>
                </a:gs>
                <a:gs pos="28571">
                  <a:srgbClr val="6C6C6E">
                    <a:alpha val="1514"/>
                  </a:srgbClr>
                </a:gs>
                <a:gs pos="42857">
                  <a:srgbClr val="6C6C6E">
                    <a:alpha val="996"/>
                  </a:srgbClr>
                </a:gs>
                <a:gs pos="57143">
                  <a:srgbClr val="6C6C6E">
                    <a:alpha val="553"/>
                  </a:srgbClr>
                </a:gs>
                <a:gs pos="71429">
                  <a:srgbClr val="6C6C6E">
                    <a:alpha val="259"/>
                  </a:srgbClr>
                </a:gs>
                <a:gs pos="85714">
                  <a:srgbClr val="6C6C6E">
                    <a:alpha val="103"/>
                  </a:srgbClr>
                </a:gs>
                <a:gs pos="100000">
                  <a:srgbClr val="6C6C6E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-10603597">
              <a:off x="2668206" y="2455946"/>
              <a:ext cx="466097" cy="458664"/>
            </a:xfrm>
            <a:prstGeom prst="ellipse">
              <a:avLst/>
            </a:prstGeom>
            <a:gradFill>
              <a:gsLst>
                <a:gs pos="0">
                  <a:srgbClr val="5F5F5F">
                    <a:alpha val="7742"/>
                  </a:srgbClr>
                </a:gs>
                <a:gs pos="14286">
                  <a:srgbClr val="5F5F5F">
                    <a:alpha val="7138"/>
                  </a:srgbClr>
                </a:gs>
                <a:gs pos="28571">
                  <a:srgbClr val="5F5F5F">
                    <a:alpha val="5588"/>
                  </a:srgbClr>
                </a:gs>
                <a:gs pos="42857">
                  <a:srgbClr val="5F5F5F">
                    <a:alpha val="3702"/>
                  </a:srgbClr>
                </a:gs>
                <a:gs pos="57143">
                  <a:srgbClr val="5F5F5F">
                    <a:alpha val="2068"/>
                  </a:srgbClr>
                </a:gs>
                <a:gs pos="71429">
                  <a:srgbClr val="5F5F5F">
                    <a:alpha val="974"/>
                  </a:srgbClr>
                </a:gs>
                <a:gs pos="85714">
                  <a:srgbClr val="5F5F5F">
                    <a:alpha val="386"/>
                  </a:srgbClr>
                </a:gs>
                <a:gs pos="100000">
                  <a:srgbClr val="5F5F5F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9975959">
              <a:off x="487731" y="3048115"/>
              <a:ext cx="491994" cy="474338"/>
            </a:xfrm>
            <a:prstGeom prst="ellipse">
              <a:avLst/>
            </a:prstGeom>
            <a:gradFill>
              <a:gsLst>
                <a:gs pos="0">
                  <a:srgbClr val="26292B">
                    <a:alpha val="4105"/>
                  </a:srgbClr>
                </a:gs>
                <a:gs pos="14286">
                  <a:srgbClr val="26292B">
                    <a:alpha val="3779"/>
                  </a:srgbClr>
                </a:gs>
                <a:gs pos="28571">
                  <a:srgbClr val="26292B">
                    <a:alpha val="2947"/>
                  </a:srgbClr>
                </a:gs>
                <a:gs pos="42857">
                  <a:srgbClr val="26292B">
                    <a:alpha val="1943"/>
                  </a:srgbClr>
                </a:gs>
                <a:gs pos="57143">
                  <a:srgbClr val="26292B">
                    <a:alpha val="1081"/>
                  </a:srgbClr>
                </a:gs>
                <a:gs pos="71429">
                  <a:srgbClr val="26292B">
                    <a:alpha val="508"/>
                  </a:srgbClr>
                </a:gs>
                <a:gs pos="85714">
                  <a:srgbClr val="26292B">
                    <a:alpha val="201"/>
                  </a:srgbClr>
                </a:gs>
                <a:gs pos="100000">
                  <a:srgbClr val="26292B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10766719">
              <a:off x="1754831" y="3022099"/>
              <a:ext cx="462532" cy="459451"/>
            </a:xfrm>
            <a:prstGeom prst="ellipse">
              <a:avLst/>
            </a:prstGeom>
            <a:gradFill>
              <a:gsLst>
                <a:gs pos="0">
                  <a:srgbClr val="4E4F4F">
                    <a:alpha val="2381"/>
                  </a:srgbClr>
                </a:gs>
                <a:gs pos="14286">
                  <a:srgbClr val="4E4F4F">
                    <a:alpha val="2190"/>
                  </a:srgbClr>
                </a:gs>
                <a:gs pos="28571">
                  <a:srgbClr val="4E4F4F">
                    <a:alpha val="1705"/>
                  </a:srgbClr>
                </a:gs>
                <a:gs pos="42857">
                  <a:srgbClr val="4E4F4F">
                    <a:alpha val="1121"/>
                  </a:srgbClr>
                </a:gs>
                <a:gs pos="57143">
                  <a:srgbClr val="4E4F4F">
                    <a:alpha val="623"/>
                  </a:srgbClr>
                </a:gs>
                <a:gs pos="71429">
                  <a:srgbClr val="4E4F4F">
                    <a:alpha val="292"/>
                  </a:srgbClr>
                </a:gs>
                <a:gs pos="85714">
                  <a:srgbClr val="4E4F4F">
                    <a:alpha val="116"/>
                  </a:srgbClr>
                </a:gs>
                <a:gs pos="100000">
                  <a:srgbClr val="4E4F4F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5403770">
              <a:off x="1044545" y="2195101"/>
              <a:ext cx="501599" cy="499341"/>
            </a:xfrm>
            <a:prstGeom prst="ellipse">
              <a:avLst/>
            </a:prstGeom>
            <a:gradFill>
              <a:gsLst>
                <a:gs pos="0">
                  <a:srgbClr val="353536">
                    <a:alpha val="1395"/>
                  </a:srgbClr>
                </a:gs>
                <a:gs pos="14286">
                  <a:srgbClr val="353536">
                    <a:alpha val="1283"/>
                  </a:srgbClr>
                </a:gs>
                <a:gs pos="28571">
                  <a:srgbClr val="353536">
                    <a:alpha val="998"/>
                  </a:srgbClr>
                </a:gs>
                <a:gs pos="42857">
                  <a:srgbClr val="353536">
                    <a:alpha val="656"/>
                  </a:srgbClr>
                </a:gs>
                <a:gs pos="57143">
                  <a:srgbClr val="353536">
                    <a:alpha val="364"/>
                  </a:srgbClr>
                </a:gs>
                <a:gs pos="71429">
                  <a:srgbClr val="353536">
                    <a:alpha val="170"/>
                  </a:srgbClr>
                </a:gs>
                <a:gs pos="85714">
                  <a:srgbClr val="353536">
                    <a:alpha val="67"/>
                  </a:srgbClr>
                </a:gs>
                <a:gs pos="100000">
                  <a:srgbClr val="353536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10764807">
              <a:off x="243581" y="1277479"/>
              <a:ext cx="495188" cy="494648"/>
            </a:xfrm>
            <a:prstGeom prst="ellipse">
              <a:avLst/>
            </a:prstGeom>
            <a:gradFill>
              <a:gsLst>
                <a:gs pos="0">
                  <a:srgbClr val="314243">
                    <a:alpha val="1843"/>
                  </a:srgbClr>
                </a:gs>
                <a:gs pos="14286">
                  <a:srgbClr val="314243">
                    <a:alpha val="1695"/>
                  </a:srgbClr>
                </a:gs>
                <a:gs pos="28571">
                  <a:srgbClr val="314243">
                    <a:alpha val="1319"/>
                  </a:srgbClr>
                </a:gs>
                <a:gs pos="42857">
                  <a:srgbClr val="314243">
                    <a:alpha val="867"/>
                  </a:srgbClr>
                </a:gs>
                <a:gs pos="57143">
                  <a:srgbClr val="314243">
                    <a:alpha val="481"/>
                  </a:srgbClr>
                </a:gs>
                <a:gs pos="71429">
                  <a:srgbClr val="314243">
                    <a:alpha val="226"/>
                  </a:srgbClr>
                </a:gs>
                <a:gs pos="85714">
                  <a:srgbClr val="314243">
                    <a:alpha val="89"/>
                  </a:srgbClr>
                </a:gs>
                <a:gs pos="100000">
                  <a:srgbClr val="314243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10396814">
              <a:off x="1216972" y="2190452"/>
              <a:ext cx="497408" cy="484121"/>
            </a:xfrm>
            <a:prstGeom prst="ellipse">
              <a:avLst/>
            </a:prstGeom>
            <a:gradFill>
              <a:gsLst>
                <a:gs pos="0">
                  <a:srgbClr val="787777">
                    <a:alpha val="3556"/>
                  </a:srgbClr>
                </a:gs>
                <a:gs pos="14286">
                  <a:srgbClr val="787777">
                    <a:alpha val="3273"/>
                  </a:srgbClr>
                </a:gs>
                <a:gs pos="28571">
                  <a:srgbClr val="787777">
                    <a:alpha val="2551"/>
                  </a:srgbClr>
                </a:gs>
                <a:gs pos="42857">
                  <a:srgbClr val="787777">
                    <a:alpha val="1681"/>
                  </a:srgbClr>
                </a:gs>
                <a:gs pos="57143">
                  <a:srgbClr val="787777">
                    <a:alpha val="935"/>
                  </a:srgbClr>
                </a:gs>
                <a:gs pos="71429">
                  <a:srgbClr val="787777">
                    <a:alpha val="439"/>
                  </a:srgbClr>
                </a:gs>
                <a:gs pos="85714">
                  <a:srgbClr val="787777">
                    <a:alpha val="174"/>
                  </a:srgbClr>
                </a:gs>
                <a:gs pos="100000">
                  <a:srgbClr val="787777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-10767269">
              <a:off x="2327881" y="2881613"/>
              <a:ext cx="492245" cy="492097"/>
            </a:xfrm>
            <a:prstGeom prst="ellipse">
              <a:avLst/>
            </a:prstGeom>
            <a:gradFill>
              <a:gsLst>
                <a:gs pos="0">
                  <a:srgbClr val="474640">
                    <a:alpha val="1585"/>
                  </a:srgbClr>
                </a:gs>
                <a:gs pos="14286">
                  <a:srgbClr val="474640">
                    <a:alpha val="1457"/>
                  </a:srgbClr>
                </a:gs>
                <a:gs pos="28571">
                  <a:srgbClr val="474640">
                    <a:alpha val="1133"/>
                  </a:srgbClr>
                </a:gs>
                <a:gs pos="42857">
                  <a:srgbClr val="474640">
                    <a:alpha val="745"/>
                  </a:srgbClr>
                </a:gs>
                <a:gs pos="57143">
                  <a:srgbClr val="474640">
                    <a:alpha val="413"/>
                  </a:srgbClr>
                </a:gs>
                <a:gs pos="71429">
                  <a:srgbClr val="474640">
                    <a:alpha val="194"/>
                  </a:srgbClr>
                </a:gs>
                <a:gs pos="85714">
                  <a:srgbClr val="474640">
                    <a:alpha val="77"/>
                  </a:srgbClr>
                </a:gs>
                <a:gs pos="100000">
                  <a:srgbClr val="47464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-10607063">
              <a:off x="1920810" y="932232"/>
              <a:ext cx="490672" cy="485031"/>
            </a:xfrm>
            <a:prstGeom prst="ellipse">
              <a:avLst/>
            </a:prstGeom>
            <a:gradFill>
              <a:gsLst>
                <a:gs pos="0">
                  <a:srgbClr val="515659">
                    <a:alpha val="6594"/>
                  </a:srgbClr>
                </a:gs>
                <a:gs pos="14286">
                  <a:srgbClr val="515659">
                    <a:alpha val="6077"/>
                  </a:srgbClr>
                </a:gs>
                <a:gs pos="28571">
                  <a:srgbClr val="515659">
                    <a:alpha val="4751"/>
                  </a:srgbClr>
                </a:gs>
                <a:gs pos="42857">
                  <a:srgbClr val="515659">
                    <a:alpha val="3142"/>
                  </a:srgbClr>
                </a:gs>
                <a:gs pos="57143">
                  <a:srgbClr val="515659">
                    <a:alpha val="1754"/>
                  </a:srgbClr>
                </a:gs>
                <a:gs pos="71429">
                  <a:srgbClr val="515659">
                    <a:alpha val="825"/>
                  </a:srgbClr>
                </a:gs>
                <a:gs pos="85714">
                  <a:srgbClr val="515659">
                    <a:alpha val="327"/>
                  </a:srgbClr>
                </a:gs>
                <a:gs pos="100000">
                  <a:srgbClr val="515659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10763539">
              <a:off x="2218179" y="3302955"/>
              <a:ext cx="426336" cy="421381"/>
            </a:xfrm>
            <a:prstGeom prst="ellipse">
              <a:avLst/>
            </a:prstGeom>
            <a:gradFill>
              <a:gsLst>
                <a:gs pos="0">
                  <a:srgbClr val="4D4D4C">
                    <a:alpha val="1204"/>
                  </a:srgbClr>
                </a:gs>
                <a:gs pos="14286">
                  <a:srgbClr val="4D4D4C">
                    <a:alpha val="1107"/>
                  </a:srgbClr>
                </a:gs>
                <a:gs pos="28571">
                  <a:srgbClr val="4D4D4C">
                    <a:alpha val="860"/>
                  </a:srgbClr>
                </a:gs>
                <a:gs pos="42857">
                  <a:srgbClr val="4D4D4C">
                    <a:alpha val="565"/>
                  </a:srgbClr>
                </a:gs>
                <a:gs pos="57143">
                  <a:srgbClr val="4D4D4C">
                    <a:alpha val="314"/>
                  </a:srgbClr>
                </a:gs>
                <a:gs pos="71429">
                  <a:srgbClr val="4D4D4C">
                    <a:alpha val="147"/>
                  </a:srgbClr>
                </a:gs>
                <a:gs pos="85714">
                  <a:srgbClr val="4D4D4C">
                    <a:alpha val="58"/>
                  </a:srgbClr>
                </a:gs>
                <a:gs pos="100000">
                  <a:srgbClr val="4D4D4C">
                    <a:alpha val="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5338967">
              <a:off x="124222" y="-214953"/>
              <a:ext cx="495176" cy="490321"/>
            </a:xfrm>
            <a:prstGeom prst="ellipse">
              <a:avLst/>
            </a:prstGeom>
            <a:gradFill>
              <a:gsLst>
                <a:gs pos="0">
                  <a:srgbClr val="3D3D41">
                    <a:alpha val="2872"/>
                  </a:srgbClr>
                </a:gs>
                <a:gs pos="14286">
                  <a:srgbClr val="3D3D41">
                    <a:alpha val="2643"/>
                  </a:srgbClr>
                </a:gs>
                <a:gs pos="28571">
                  <a:srgbClr val="3D3D41">
                    <a:alpha val="2058"/>
                  </a:srgbClr>
                </a:gs>
                <a:gs pos="42857">
                  <a:srgbClr val="3D3D41">
                    <a:alpha val="1355"/>
                  </a:srgbClr>
                </a:gs>
                <a:gs pos="57143">
                  <a:srgbClr val="3D3D41">
                    <a:alpha val="753"/>
                  </a:srgbClr>
                </a:gs>
                <a:gs pos="71429">
                  <a:srgbClr val="3D3D41">
                    <a:alpha val="353"/>
                  </a:srgbClr>
                </a:gs>
                <a:gs pos="85714">
                  <a:srgbClr val="3D3D41">
                    <a:alpha val="140"/>
                  </a:srgbClr>
                </a:gs>
                <a:gs pos="100000">
                  <a:srgbClr val="3D3D41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-10788085">
              <a:off x="621471" y="2496628"/>
              <a:ext cx="497539" cy="494324"/>
            </a:xfrm>
            <a:prstGeom prst="ellipse">
              <a:avLst/>
            </a:prstGeom>
            <a:gradFill>
              <a:gsLst>
                <a:gs pos="0">
                  <a:srgbClr val="4D4D4E">
                    <a:alpha val="3901"/>
                  </a:srgbClr>
                </a:gs>
                <a:gs pos="14286">
                  <a:srgbClr val="4D4D4E">
                    <a:alpha val="3591"/>
                  </a:srgbClr>
                </a:gs>
                <a:gs pos="28571">
                  <a:srgbClr val="4D4D4E">
                    <a:alpha val="2800"/>
                  </a:srgbClr>
                </a:gs>
                <a:gs pos="42857">
                  <a:srgbClr val="4D4D4E">
                    <a:alpha val="1845"/>
                  </a:srgbClr>
                </a:gs>
                <a:gs pos="57143">
                  <a:srgbClr val="4D4D4E">
                    <a:alpha val="1027"/>
                  </a:srgbClr>
                </a:gs>
                <a:gs pos="71429">
                  <a:srgbClr val="4D4D4E">
                    <a:alpha val="482"/>
                  </a:srgbClr>
                </a:gs>
                <a:gs pos="85714">
                  <a:srgbClr val="4D4D4E">
                    <a:alpha val="191"/>
                  </a:srgbClr>
                </a:gs>
                <a:gs pos="100000">
                  <a:srgbClr val="4D4D4E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3896826">
              <a:off x="866348" y="3379851"/>
              <a:ext cx="550326" cy="417940"/>
            </a:xfrm>
            <a:prstGeom prst="ellipse">
              <a:avLst/>
            </a:prstGeom>
            <a:gradFill>
              <a:gsLst>
                <a:gs pos="0">
                  <a:srgbClr val="00191C">
                    <a:alpha val="4247"/>
                  </a:srgbClr>
                </a:gs>
                <a:gs pos="14286">
                  <a:srgbClr val="00191C">
                    <a:alpha val="3910"/>
                  </a:srgbClr>
                </a:gs>
                <a:gs pos="28571">
                  <a:srgbClr val="00191C">
                    <a:alpha val="3049"/>
                  </a:srgbClr>
                </a:gs>
                <a:gs pos="42857">
                  <a:srgbClr val="00191C">
                    <a:alpha val="2011"/>
                  </a:srgbClr>
                </a:gs>
                <a:gs pos="57143">
                  <a:srgbClr val="00191C">
                    <a:alpha val="1119"/>
                  </a:srgbClr>
                </a:gs>
                <a:gs pos="71429">
                  <a:srgbClr val="00191C">
                    <a:alpha val="525"/>
                  </a:srgbClr>
                </a:gs>
                <a:gs pos="85714">
                  <a:srgbClr val="00191C">
                    <a:alpha val="208"/>
                  </a:srgbClr>
                </a:gs>
                <a:gs pos="100000">
                  <a:srgbClr val="00191C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-10761474">
              <a:off x="332268" y="1298221"/>
              <a:ext cx="481372" cy="480794"/>
            </a:xfrm>
            <a:prstGeom prst="ellipse">
              <a:avLst/>
            </a:prstGeom>
            <a:gradFill>
              <a:gsLst>
                <a:gs pos="0">
                  <a:srgbClr val="60605E">
                    <a:alpha val="7710"/>
                  </a:srgbClr>
                </a:gs>
                <a:gs pos="14286">
                  <a:srgbClr val="60605E">
                    <a:alpha val="7110"/>
                  </a:srgbClr>
                </a:gs>
                <a:gs pos="28571">
                  <a:srgbClr val="60605E">
                    <a:alpha val="5565"/>
                  </a:srgbClr>
                </a:gs>
                <a:gs pos="42857">
                  <a:srgbClr val="60605E">
                    <a:alpha val="3686"/>
                  </a:srgbClr>
                </a:gs>
                <a:gs pos="57143">
                  <a:srgbClr val="60605E">
                    <a:alpha val="2060"/>
                  </a:srgbClr>
                </a:gs>
                <a:gs pos="71429">
                  <a:srgbClr val="60605E">
                    <a:alpha val="969"/>
                  </a:srgbClr>
                </a:gs>
                <a:gs pos="85714">
                  <a:srgbClr val="60605E">
                    <a:alpha val="384"/>
                  </a:srgbClr>
                </a:gs>
                <a:gs pos="100000">
                  <a:srgbClr val="60605E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10782374">
              <a:off x="2244586" y="3024738"/>
              <a:ext cx="477253" cy="476669"/>
            </a:xfrm>
            <a:prstGeom prst="ellipse">
              <a:avLst/>
            </a:prstGeom>
            <a:gradFill>
              <a:gsLst>
                <a:gs pos="0">
                  <a:srgbClr val="38392D">
                    <a:alpha val="2838"/>
                  </a:srgbClr>
                </a:gs>
                <a:gs pos="14286">
                  <a:srgbClr val="38392D">
                    <a:alpha val="2612"/>
                  </a:srgbClr>
                </a:gs>
                <a:gs pos="28571">
                  <a:srgbClr val="38392D">
                    <a:alpha val="2034"/>
                  </a:srgbClr>
                </a:gs>
                <a:gs pos="42857">
                  <a:srgbClr val="38392D">
                    <a:alpha val="1339"/>
                  </a:srgbClr>
                </a:gs>
                <a:gs pos="57143">
                  <a:srgbClr val="38392D">
                    <a:alpha val="744"/>
                  </a:srgbClr>
                </a:gs>
                <a:gs pos="71429">
                  <a:srgbClr val="38392D">
                    <a:alpha val="349"/>
                  </a:srgbClr>
                </a:gs>
                <a:gs pos="85714">
                  <a:srgbClr val="38392D">
                    <a:alpha val="138"/>
                  </a:srgbClr>
                </a:gs>
                <a:gs pos="100000">
                  <a:srgbClr val="38392D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5293954">
              <a:off x="-187180" y="-190009"/>
              <a:ext cx="492975" cy="485325"/>
            </a:xfrm>
            <a:prstGeom prst="ellipse">
              <a:avLst/>
            </a:prstGeom>
            <a:gradFill>
              <a:gsLst>
                <a:gs pos="0">
                  <a:srgbClr val="55453E">
                    <a:alpha val="2468"/>
                  </a:srgbClr>
                </a:gs>
                <a:gs pos="14286">
                  <a:srgbClr val="55453E">
                    <a:alpha val="2271"/>
                  </a:srgbClr>
                </a:gs>
                <a:gs pos="28571">
                  <a:srgbClr val="55453E">
                    <a:alpha val="1767"/>
                  </a:srgbClr>
                </a:gs>
                <a:gs pos="42857">
                  <a:srgbClr val="55453E">
                    <a:alpha val="1163"/>
                  </a:srgbClr>
                </a:gs>
                <a:gs pos="57143">
                  <a:srgbClr val="55453E">
                    <a:alpha val="646"/>
                  </a:srgbClr>
                </a:gs>
                <a:gs pos="71429">
                  <a:srgbClr val="55453E">
                    <a:alpha val="303"/>
                  </a:srgbClr>
                </a:gs>
                <a:gs pos="85714">
                  <a:srgbClr val="55453E">
                    <a:alpha val="120"/>
                  </a:srgbClr>
                </a:gs>
                <a:gs pos="100000">
                  <a:srgbClr val="55453E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10301063">
              <a:off x="985727" y="883698"/>
              <a:ext cx="467334" cy="458201"/>
            </a:xfrm>
            <a:prstGeom prst="ellipse">
              <a:avLst/>
            </a:prstGeom>
            <a:gradFill>
              <a:gsLst>
                <a:gs pos="0">
                  <a:srgbClr val="4C4B4C">
                    <a:alpha val="1405"/>
                  </a:srgbClr>
                </a:gs>
                <a:gs pos="14286">
                  <a:srgbClr val="4C4B4C">
                    <a:alpha val="1292"/>
                  </a:srgbClr>
                </a:gs>
                <a:gs pos="28571">
                  <a:srgbClr val="4C4B4C">
                    <a:alpha val="1005"/>
                  </a:srgbClr>
                </a:gs>
                <a:gs pos="42857">
                  <a:srgbClr val="4C4B4C">
                    <a:alpha val="660"/>
                  </a:srgbClr>
                </a:gs>
                <a:gs pos="57143">
                  <a:srgbClr val="4C4B4C">
                    <a:alpha val="366"/>
                  </a:srgbClr>
                </a:gs>
                <a:gs pos="71429">
                  <a:srgbClr val="4C4B4C">
                    <a:alpha val="172"/>
                  </a:srgbClr>
                </a:gs>
                <a:gs pos="85714">
                  <a:srgbClr val="4C4B4C">
                    <a:alpha val="68"/>
                  </a:srgbClr>
                </a:gs>
                <a:gs pos="100000">
                  <a:srgbClr val="4C4B4C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9631340">
              <a:off x="309786" y="887496"/>
              <a:ext cx="457845" cy="402157"/>
            </a:xfrm>
            <a:prstGeom prst="ellipse">
              <a:avLst/>
            </a:prstGeom>
            <a:gradFill>
              <a:gsLst>
                <a:gs pos="0">
                  <a:srgbClr val="7D7D7B">
                    <a:alpha val="7965"/>
                  </a:srgbClr>
                </a:gs>
                <a:gs pos="14286">
                  <a:srgbClr val="7D7D7B">
                    <a:alpha val="7345"/>
                  </a:srgbClr>
                </a:gs>
                <a:gs pos="28571">
                  <a:srgbClr val="7D7D7B">
                    <a:alpha val="5751"/>
                  </a:srgbClr>
                </a:gs>
                <a:gs pos="42857">
                  <a:srgbClr val="7D7D7B">
                    <a:alpha val="3811"/>
                  </a:srgbClr>
                </a:gs>
                <a:gs pos="57143">
                  <a:srgbClr val="7D7D7B">
                    <a:alpha val="2130"/>
                  </a:srgbClr>
                </a:gs>
                <a:gs pos="71429">
                  <a:srgbClr val="7D7D7B">
                    <a:alpha val="1003"/>
                  </a:srgbClr>
                </a:gs>
                <a:gs pos="85714">
                  <a:srgbClr val="7D7D7B">
                    <a:alpha val="398"/>
                  </a:srgbClr>
                </a:gs>
                <a:gs pos="100000">
                  <a:srgbClr val="7D7D7B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10404530">
              <a:off x="1778927" y="944202"/>
              <a:ext cx="479087" cy="472371"/>
            </a:xfrm>
            <a:prstGeom prst="ellipse">
              <a:avLst/>
            </a:prstGeom>
            <a:gradFill>
              <a:gsLst>
                <a:gs pos="0">
                  <a:srgbClr val="626464">
                    <a:alpha val="10390"/>
                  </a:srgbClr>
                </a:gs>
                <a:gs pos="14286">
                  <a:srgbClr val="626464">
                    <a:alpha val="9592"/>
                  </a:srgbClr>
                </a:gs>
                <a:gs pos="28571">
                  <a:srgbClr val="626464">
                    <a:alpha val="7531"/>
                  </a:srgbClr>
                </a:gs>
                <a:gs pos="42857">
                  <a:srgbClr val="626464">
                    <a:alpha val="5006"/>
                  </a:srgbClr>
                </a:gs>
                <a:gs pos="57143">
                  <a:srgbClr val="626464">
                    <a:alpha val="2805"/>
                  </a:srgbClr>
                </a:gs>
                <a:gs pos="71429">
                  <a:srgbClr val="626464">
                    <a:alpha val="1323"/>
                  </a:srgbClr>
                </a:gs>
                <a:gs pos="85714">
                  <a:srgbClr val="626464">
                    <a:alpha val="525"/>
                  </a:srgbClr>
                </a:gs>
                <a:gs pos="100000">
                  <a:srgbClr val="626464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-9588802">
              <a:off x="1843557" y="2194929"/>
              <a:ext cx="358193" cy="260434"/>
            </a:xfrm>
            <a:prstGeom prst="ellipse">
              <a:avLst/>
            </a:prstGeom>
            <a:gradFill>
              <a:gsLst>
                <a:gs pos="0">
                  <a:srgbClr val="000000">
                    <a:alpha val="23912"/>
                  </a:srgbClr>
                </a:gs>
                <a:gs pos="14286">
                  <a:srgbClr val="000000">
                    <a:alpha val="22212"/>
                  </a:srgbClr>
                </a:gs>
                <a:gs pos="28571">
                  <a:srgbClr val="000000">
                    <a:alpha val="17719"/>
                  </a:srgbClr>
                </a:gs>
                <a:gs pos="42857">
                  <a:srgbClr val="000000">
                    <a:alpha val="12008"/>
                  </a:srgbClr>
                </a:gs>
                <a:gs pos="57143">
                  <a:srgbClr val="000000">
                    <a:alpha val="6843"/>
                  </a:srgbClr>
                </a:gs>
                <a:gs pos="71429">
                  <a:srgbClr val="000000">
                    <a:alpha val="3263"/>
                  </a:srgbClr>
                </a:gs>
                <a:gs pos="85714">
                  <a:srgbClr val="000000">
                    <a:alpha val="1303"/>
                  </a:srgbClr>
                </a:gs>
                <a:gs pos="100000">
                  <a:srgbClr val="0000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5438094">
              <a:off x="875962" y="581347"/>
              <a:ext cx="479717" cy="475781"/>
            </a:xfrm>
            <a:prstGeom prst="ellipse">
              <a:avLst/>
            </a:prstGeom>
            <a:gradFill>
              <a:gsLst>
                <a:gs pos="0">
                  <a:srgbClr val="525151">
                    <a:alpha val="3782"/>
                  </a:srgbClr>
                </a:gs>
                <a:gs pos="14286">
                  <a:srgbClr val="525151">
                    <a:alpha val="3482"/>
                  </a:srgbClr>
                </a:gs>
                <a:gs pos="28571">
                  <a:srgbClr val="525151">
                    <a:alpha val="2714"/>
                  </a:srgbClr>
                </a:gs>
                <a:gs pos="42857">
                  <a:srgbClr val="525151">
                    <a:alpha val="1789"/>
                  </a:srgbClr>
                </a:gs>
                <a:gs pos="57143">
                  <a:srgbClr val="525151">
                    <a:alpha val="995"/>
                  </a:srgbClr>
                </a:gs>
                <a:gs pos="71429">
                  <a:srgbClr val="525151">
                    <a:alpha val="467"/>
                  </a:srgbClr>
                </a:gs>
                <a:gs pos="85714">
                  <a:srgbClr val="525151">
                    <a:alpha val="185"/>
                  </a:srgbClr>
                </a:gs>
                <a:gs pos="100000">
                  <a:srgbClr val="525151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10744091">
              <a:off x="384653" y="3351748"/>
              <a:ext cx="452183" cy="449850"/>
            </a:xfrm>
            <a:prstGeom prst="ellipse">
              <a:avLst/>
            </a:prstGeom>
            <a:gradFill>
              <a:gsLst>
                <a:gs pos="0">
                  <a:srgbClr val="2C2D2E">
                    <a:alpha val="1367"/>
                  </a:srgbClr>
                </a:gs>
                <a:gs pos="14286">
                  <a:srgbClr val="2C2D2E">
                    <a:alpha val="1257"/>
                  </a:srgbClr>
                </a:gs>
                <a:gs pos="28571">
                  <a:srgbClr val="2C2D2E">
                    <a:alpha val="978"/>
                  </a:srgbClr>
                </a:gs>
                <a:gs pos="42857">
                  <a:srgbClr val="2C2D2E">
                    <a:alpha val="642"/>
                  </a:srgbClr>
                </a:gs>
                <a:gs pos="57143">
                  <a:srgbClr val="2C2D2E">
                    <a:alpha val="356"/>
                  </a:srgbClr>
                </a:gs>
                <a:gs pos="71429">
                  <a:srgbClr val="2C2D2E">
                    <a:alpha val="167"/>
                  </a:srgbClr>
                </a:gs>
                <a:gs pos="85714">
                  <a:srgbClr val="2C2D2E">
                    <a:alpha val="66"/>
                  </a:srgbClr>
                </a:gs>
                <a:gs pos="100000">
                  <a:srgbClr val="2C2D2E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5830139">
              <a:off x="2744629" y="33173"/>
              <a:ext cx="441916" cy="422290"/>
            </a:xfrm>
            <a:prstGeom prst="ellipse">
              <a:avLst/>
            </a:prstGeom>
            <a:gradFill>
              <a:gsLst>
                <a:gs pos="0">
                  <a:srgbClr val="55574F">
                    <a:alpha val="4428"/>
                  </a:srgbClr>
                </a:gs>
                <a:gs pos="14286">
                  <a:srgbClr val="55574F">
                    <a:alpha val="4077"/>
                  </a:srgbClr>
                </a:gs>
                <a:gs pos="28571">
                  <a:srgbClr val="55574F">
                    <a:alpha val="3180"/>
                  </a:srgbClr>
                </a:gs>
                <a:gs pos="42857">
                  <a:srgbClr val="55574F">
                    <a:alpha val="2098"/>
                  </a:srgbClr>
                </a:gs>
                <a:gs pos="57143">
                  <a:srgbClr val="55574F">
                    <a:alpha val="1168"/>
                  </a:srgbClr>
                </a:gs>
                <a:gs pos="71429">
                  <a:srgbClr val="55574F">
                    <a:alpha val="548"/>
                  </a:srgbClr>
                </a:gs>
                <a:gs pos="85714">
                  <a:srgbClr val="55574F">
                    <a:alpha val="217"/>
                  </a:srgbClr>
                </a:gs>
                <a:gs pos="100000">
                  <a:srgbClr val="55574F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8872860">
              <a:off x="2151955" y="2351599"/>
              <a:ext cx="343986" cy="292038"/>
            </a:xfrm>
            <a:prstGeom prst="ellipse">
              <a:avLst/>
            </a:prstGeom>
            <a:gradFill>
              <a:gsLst>
                <a:gs pos="0">
                  <a:srgbClr val="000000">
                    <a:alpha val="30583"/>
                  </a:srgbClr>
                </a:gs>
                <a:gs pos="14286">
                  <a:srgbClr val="000000">
                    <a:alpha val="28503"/>
                  </a:srgbClr>
                </a:gs>
                <a:gs pos="28571">
                  <a:srgbClr val="000000">
                    <a:alpha val="22934"/>
                  </a:srgbClr>
                </a:gs>
                <a:gs pos="42857">
                  <a:srgbClr val="000000">
                    <a:alpha val="15707"/>
                  </a:srgbClr>
                </a:gs>
                <a:gs pos="57143">
                  <a:srgbClr val="000000">
                    <a:alpha val="9034"/>
                  </a:srgbClr>
                </a:gs>
                <a:gs pos="71429">
                  <a:srgbClr val="000000">
                    <a:alpha val="4335"/>
                  </a:srgbClr>
                </a:gs>
                <a:gs pos="85714">
                  <a:srgbClr val="000000">
                    <a:alpha val="1737"/>
                  </a:srgbClr>
                </a:gs>
                <a:gs pos="100000">
                  <a:srgbClr val="0000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10308004">
              <a:off x="522897" y="1687824"/>
              <a:ext cx="465488" cy="404922"/>
            </a:xfrm>
            <a:prstGeom prst="ellipse">
              <a:avLst/>
            </a:prstGeom>
            <a:gradFill>
              <a:gsLst>
                <a:gs pos="0">
                  <a:srgbClr val="170014">
                    <a:alpha val="2102"/>
                  </a:srgbClr>
                </a:gs>
                <a:gs pos="14286">
                  <a:srgbClr val="170014">
                    <a:alpha val="1933"/>
                  </a:srgbClr>
                </a:gs>
                <a:gs pos="28571">
                  <a:srgbClr val="170014">
                    <a:alpha val="1504"/>
                  </a:srgbClr>
                </a:gs>
                <a:gs pos="42857">
                  <a:srgbClr val="170014">
                    <a:alpha val="989"/>
                  </a:srgbClr>
                </a:gs>
                <a:gs pos="57143">
                  <a:srgbClr val="170014">
                    <a:alpha val="549"/>
                  </a:srgbClr>
                </a:gs>
                <a:gs pos="71429">
                  <a:srgbClr val="170014">
                    <a:alpha val="258"/>
                  </a:srgbClr>
                </a:gs>
                <a:gs pos="85714">
                  <a:srgbClr val="170014">
                    <a:alpha val="102"/>
                  </a:srgbClr>
                </a:gs>
                <a:gs pos="100000">
                  <a:srgbClr val="170014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10266962">
              <a:off x="2258178" y="-213949"/>
              <a:ext cx="511001" cy="436462"/>
            </a:xfrm>
            <a:prstGeom prst="ellipse">
              <a:avLst/>
            </a:prstGeom>
            <a:gradFill>
              <a:gsLst>
                <a:gs pos="0">
                  <a:srgbClr val="747271">
                    <a:alpha val="2855"/>
                  </a:srgbClr>
                </a:gs>
                <a:gs pos="14286">
                  <a:srgbClr val="747271">
                    <a:alpha val="2627"/>
                  </a:srgbClr>
                </a:gs>
                <a:gs pos="28571">
                  <a:srgbClr val="747271">
                    <a:alpha val="2046"/>
                  </a:srgbClr>
                </a:gs>
                <a:gs pos="42857">
                  <a:srgbClr val="747271">
                    <a:alpha val="1347"/>
                  </a:srgbClr>
                </a:gs>
                <a:gs pos="57143">
                  <a:srgbClr val="747271">
                    <a:alpha val="749"/>
                  </a:srgbClr>
                </a:gs>
                <a:gs pos="71429">
                  <a:srgbClr val="747271">
                    <a:alpha val="351"/>
                  </a:srgbClr>
                </a:gs>
                <a:gs pos="85714">
                  <a:srgbClr val="747271">
                    <a:alpha val="139"/>
                  </a:srgbClr>
                </a:gs>
                <a:gs pos="100000">
                  <a:srgbClr val="747271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5405764">
              <a:off x="148767" y="1279078"/>
              <a:ext cx="497458" cy="493724"/>
            </a:xfrm>
            <a:prstGeom prst="ellipse">
              <a:avLst/>
            </a:prstGeom>
            <a:gradFill>
              <a:gsLst>
                <a:gs pos="0">
                  <a:srgbClr val="2D4041">
                    <a:alpha val="3866"/>
                  </a:srgbClr>
                </a:gs>
                <a:gs pos="14286">
                  <a:srgbClr val="2D4041">
                    <a:alpha val="3559"/>
                  </a:srgbClr>
                </a:gs>
                <a:gs pos="28571">
                  <a:srgbClr val="2D4041">
                    <a:alpha val="2774"/>
                  </a:srgbClr>
                </a:gs>
                <a:gs pos="42857">
                  <a:srgbClr val="2D4041">
                    <a:alpha val="1828"/>
                  </a:srgbClr>
                </a:gs>
                <a:gs pos="57143">
                  <a:srgbClr val="2D4041">
                    <a:alpha val="1017"/>
                  </a:srgbClr>
                </a:gs>
                <a:gs pos="71429">
                  <a:srgbClr val="2D4041">
                    <a:alpha val="477"/>
                  </a:srgbClr>
                </a:gs>
                <a:gs pos="85714">
                  <a:srgbClr val="2D4041">
                    <a:alpha val="189"/>
                  </a:srgbClr>
                </a:gs>
                <a:gs pos="100000">
                  <a:srgbClr val="2D4041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5571992">
              <a:off x="457149" y="1721817"/>
              <a:ext cx="469704" cy="453052"/>
            </a:xfrm>
            <a:prstGeom prst="ellipse">
              <a:avLst/>
            </a:prstGeom>
            <a:gradFill>
              <a:gsLst>
                <a:gs pos="0">
                  <a:srgbClr val="717971">
                    <a:alpha val="1588"/>
                  </a:srgbClr>
                </a:gs>
                <a:gs pos="14286">
                  <a:srgbClr val="717971">
                    <a:alpha val="1460"/>
                  </a:srgbClr>
                </a:gs>
                <a:gs pos="28571">
                  <a:srgbClr val="717971">
                    <a:alpha val="1136"/>
                  </a:srgbClr>
                </a:gs>
                <a:gs pos="42857">
                  <a:srgbClr val="717971">
                    <a:alpha val="746"/>
                  </a:srgbClr>
                </a:gs>
                <a:gs pos="57143">
                  <a:srgbClr val="717971">
                    <a:alpha val="414"/>
                  </a:srgbClr>
                </a:gs>
                <a:gs pos="71429">
                  <a:srgbClr val="717971">
                    <a:alpha val="194"/>
                  </a:srgbClr>
                </a:gs>
                <a:gs pos="85714">
                  <a:srgbClr val="717971">
                    <a:alpha val="77"/>
                  </a:srgbClr>
                </a:gs>
                <a:gs pos="100000">
                  <a:srgbClr val="717971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-10761253">
              <a:off x="-50236" y="45509"/>
              <a:ext cx="494929" cy="492078"/>
            </a:xfrm>
            <a:prstGeom prst="ellipse">
              <a:avLst/>
            </a:prstGeom>
            <a:gradFill>
              <a:gsLst>
                <a:gs pos="0">
                  <a:srgbClr val="463B37">
                    <a:alpha val="2719"/>
                  </a:srgbClr>
                </a:gs>
                <a:gs pos="14286">
                  <a:srgbClr val="463B37">
                    <a:alpha val="2502"/>
                  </a:srgbClr>
                </a:gs>
                <a:gs pos="28571">
                  <a:srgbClr val="463B37">
                    <a:alpha val="1948"/>
                  </a:srgbClr>
                </a:gs>
                <a:gs pos="42857">
                  <a:srgbClr val="463B37">
                    <a:alpha val="1282"/>
                  </a:srgbClr>
                </a:gs>
                <a:gs pos="57143">
                  <a:srgbClr val="463B37">
                    <a:alpha val="712"/>
                  </a:srgbClr>
                </a:gs>
                <a:gs pos="71429">
                  <a:srgbClr val="463B37">
                    <a:alpha val="334"/>
                  </a:srgbClr>
                </a:gs>
                <a:gs pos="85714">
                  <a:srgbClr val="463B37">
                    <a:alpha val="132"/>
                  </a:srgbClr>
                </a:gs>
                <a:gs pos="100000">
                  <a:srgbClr val="463B37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10463008">
              <a:off x="2619936" y="2610660"/>
              <a:ext cx="510805" cy="361616"/>
            </a:xfrm>
            <a:prstGeom prst="ellipse">
              <a:avLst/>
            </a:prstGeom>
            <a:gradFill>
              <a:gsLst>
                <a:gs pos="0">
                  <a:srgbClr val="232022">
                    <a:alpha val="4636"/>
                  </a:srgbClr>
                </a:gs>
                <a:gs pos="14286">
                  <a:srgbClr val="232022">
                    <a:alpha val="4269"/>
                  </a:srgbClr>
                </a:gs>
                <a:gs pos="28571">
                  <a:srgbClr val="232022">
                    <a:alpha val="3331"/>
                  </a:srgbClr>
                </a:gs>
                <a:gs pos="42857">
                  <a:srgbClr val="232022">
                    <a:alpha val="2197"/>
                  </a:srgbClr>
                </a:gs>
                <a:gs pos="57143">
                  <a:srgbClr val="232022">
                    <a:alpha val="1224"/>
                  </a:srgbClr>
                </a:gs>
                <a:gs pos="71429">
                  <a:srgbClr val="232022">
                    <a:alpha val="575"/>
                  </a:srgbClr>
                </a:gs>
                <a:gs pos="85714">
                  <a:srgbClr val="232022">
                    <a:alpha val="228"/>
                  </a:srgbClr>
                </a:gs>
                <a:gs pos="100000">
                  <a:srgbClr val="232022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10794504">
              <a:off x="306165" y="2955621"/>
              <a:ext cx="475663" cy="475191"/>
            </a:xfrm>
            <a:prstGeom prst="ellipse">
              <a:avLst/>
            </a:prstGeom>
            <a:gradFill>
              <a:gsLst>
                <a:gs pos="0">
                  <a:srgbClr val="3C3E3F">
                    <a:alpha val="3552"/>
                  </a:srgbClr>
                </a:gs>
                <a:gs pos="14286">
                  <a:srgbClr val="3C3E3F">
                    <a:alpha val="3270"/>
                  </a:srgbClr>
                </a:gs>
                <a:gs pos="28571">
                  <a:srgbClr val="3C3E3F">
                    <a:alpha val="2548"/>
                  </a:srgbClr>
                </a:gs>
                <a:gs pos="42857">
                  <a:srgbClr val="3C3E3F">
                    <a:alpha val="1679"/>
                  </a:srgbClr>
                </a:gs>
                <a:gs pos="57143">
                  <a:srgbClr val="3C3E3F">
                    <a:alpha val="934"/>
                  </a:srgbClr>
                </a:gs>
                <a:gs pos="71429">
                  <a:srgbClr val="3C3E3F">
                    <a:alpha val="438"/>
                  </a:srgbClr>
                </a:gs>
                <a:gs pos="85714">
                  <a:srgbClr val="3C3E3F">
                    <a:alpha val="173"/>
                  </a:srgbClr>
                </a:gs>
                <a:gs pos="100000">
                  <a:srgbClr val="3C3E3F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10791922">
              <a:off x="2237405" y="1054403"/>
              <a:ext cx="467363" cy="466878"/>
            </a:xfrm>
            <a:prstGeom prst="ellipse">
              <a:avLst/>
            </a:prstGeom>
            <a:gradFill>
              <a:gsLst>
                <a:gs pos="0">
                  <a:srgbClr val="2E3D42">
                    <a:alpha val="1362"/>
                  </a:srgbClr>
                </a:gs>
                <a:gs pos="14286">
                  <a:srgbClr val="2E3D42">
                    <a:alpha val="1252"/>
                  </a:srgbClr>
                </a:gs>
                <a:gs pos="28571">
                  <a:srgbClr val="2E3D42">
                    <a:alpha val="974"/>
                  </a:srgbClr>
                </a:gs>
                <a:gs pos="42857">
                  <a:srgbClr val="2E3D42">
                    <a:alpha val="640"/>
                  </a:srgbClr>
                </a:gs>
                <a:gs pos="57143">
                  <a:srgbClr val="2E3D42">
                    <a:alpha val="355"/>
                  </a:srgbClr>
                </a:gs>
                <a:gs pos="71429">
                  <a:srgbClr val="2E3D42">
                    <a:alpha val="166"/>
                  </a:srgbClr>
                </a:gs>
                <a:gs pos="85714">
                  <a:srgbClr val="2E3D42">
                    <a:alpha val="66"/>
                  </a:srgbClr>
                </a:gs>
                <a:gs pos="100000">
                  <a:srgbClr val="2E3D42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5411250">
              <a:off x="2656258" y="2742578"/>
              <a:ext cx="453597" cy="452447"/>
            </a:xfrm>
            <a:prstGeom prst="ellipse">
              <a:avLst/>
            </a:prstGeom>
            <a:gradFill>
              <a:gsLst>
                <a:gs pos="0">
                  <a:srgbClr val="56413C">
                    <a:alpha val="1550"/>
                  </a:srgbClr>
                </a:gs>
                <a:gs pos="14286">
                  <a:srgbClr val="56413C">
                    <a:alpha val="1426"/>
                  </a:srgbClr>
                </a:gs>
                <a:gs pos="28571">
                  <a:srgbClr val="56413C">
                    <a:alpha val="1109"/>
                  </a:srgbClr>
                </a:gs>
                <a:gs pos="42857">
                  <a:srgbClr val="56413C">
                    <a:alpha val="729"/>
                  </a:srgbClr>
                </a:gs>
                <a:gs pos="57143">
                  <a:srgbClr val="56413C">
                    <a:alpha val="404"/>
                  </a:srgbClr>
                </a:gs>
                <a:gs pos="71429">
                  <a:srgbClr val="56413C">
                    <a:alpha val="189"/>
                  </a:srgbClr>
                </a:gs>
                <a:gs pos="85714">
                  <a:srgbClr val="56413C">
                    <a:alpha val="75"/>
                  </a:srgbClr>
                </a:gs>
                <a:gs pos="100000">
                  <a:srgbClr val="56413C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-10604706">
              <a:off x="1321836" y="1401433"/>
              <a:ext cx="489427" cy="486146"/>
            </a:xfrm>
            <a:prstGeom prst="ellipse">
              <a:avLst/>
            </a:prstGeom>
            <a:gradFill>
              <a:gsLst>
                <a:gs pos="0">
                  <a:srgbClr val="323432">
                    <a:alpha val="1558"/>
                  </a:srgbClr>
                </a:gs>
                <a:gs pos="14286">
                  <a:srgbClr val="323432">
                    <a:alpha val="1433"/>
                  </a:srgbClr>
                </a:gs>
                <a:gs pos="28571">
                  <a:srgbClr val="323432">
                    <a:alpha val="1114"/>
                  </a:srgbClr>
                </a:gs>
                <a:gs pos="42857">
                  <a:srgbClr val="323432">
                    <a:alpha val="732"/>
                  </a:srgbClr>
                </a:gs>
                <a:gs pos="57143">
                  <a:srgbClr val="323432">
                    <a:alpha val="406"/>
                  </a:srgbClr>
                </a:gs>
                <a:gs pos="71429">
                  <a:srgbClr val="323432">
                    <a:alpha val="190"/>
                  </a:srgbClr>
                </a:gs>
                <a:gs pos="85714">
                  <a:srgbClr val="323432">
                    <a:alpha val="75"/>
                  </a:srgbClr>
                </a:gs>
                <a:gs pos="100000">
                  <a:srgbClr val="323432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6977114">
              <a:off x="1134217" y="1675492"/>
              <a:ext cx="465562" cy="409624"/>
            </a:xfrm>
            <a:prstGeom prst="ellipse">
              <a:avLst/>
            </a:prstGeom>
            <a:gradFill>
              <a:gsLst>
                <a:gs pos="0">
                  <a:srgbClr val="707171">
                    <a:alpha val="4385"/>
                  </a:srgbClr>
                </a:gs>
                <a:gs pos="14286">
                  <a:srgbClr val="707171">
                    <a:alpha val="4038"/>
                  </a:srgbClr>
                </a:gs>
                <a:gs pos="28571">
                  <a:srgbClr val="707171">
                    <a:alpha val="3150"/>
                  </a:srgbClr>
                </a:gs>
                <a:gs pos="42857">
                  <a:srgbClr val="707171">
                    <a:alpha val="2077"/>
                  </a:srgbClr>
                </a:gs>
                <a:gs pos="57143">
                  <a:srgbClr val="707171">
                    <a:alpha val="1156"/>
                  </a:srgbClr>
                </a:gs>
                <a:gs pos="71429">
                  <a:srgbClr val="707171">
                    <a:alpha val="543"/>
                  </a:srgbClr>
                </a:gs>
                <a:gs pos="85714">
                  <a:srgbClr val="707171">
                    <a:alpha val="215"/>
                  </a:srgbClr>
                </a:gs>
                <a:gs pos="100000">
                  <a:srgbClr val="707171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10695471">
              <a:off x="1121598" y="1256040"/>
              <a:ext cx="483665" cy="470785"/>
            </a:xfrm>
            <a:prstGeom prst="ellipse">
              <a:avLst/>
            </a:prstGeom>
            <a:gradFill>
              <a:gsLst>
                <a:gs pos="0">
                  <a:srgbClr val="5A5B5B">
                    <a:alpha val="4277"/>
                  </a:srgbClr>
                </a:gs>
                <a:gs pos="14286">
                  <a:srgbClr val="5A5B5B">
                    <a:alpha val="3938"/>
                  </a:srgbClr>
                </a:gs>
                <a:gs pos="28571">
                  <a:srgbClr val="5A5B5B">
                    <a:alpha val="3072"/>
                  </a:srgbClr>
                </a:gs>
                <a:gs pos="42857">
                  <a:srgbClr val="5A5B5B">
                    <a:alpha val="2026"/>
                  </a:srgbClr>
                </a:gs>
                <a:gs pos="57143">
                  <a:srgbClr val="5A5B5B">
                    <a:alpha val="1127"/>
                  </a:srgbClr>
                </a:gs>
                <a:gs pos="71429">
                  <a:srgbClr val="5A5B5B">
                    <a:alpha val="529"/>
                  </a:srgbClr>
                </a:gs>
                <a:gs pos="85714">
                  <a:srgbClr val="5A5B5B">
                    <a:alpha val="210"/>
                  </a:srgbClr>
                </a:gs>
                <a:gs pos="100000">
                  <a:srgbClr val="5A5B5B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9353944">
              <a:off x="-26818" y="1123942"/>
              <a:ext cx="484002" cy="419757"/>
            </a:xfrm>
            <a:prstGeom prst="ellipse">
              <a:avLst/>
            </a:prstGeom>
            <a:gradFill>
              <a:gsLst>
                <a:gs pos="0">
                  <a:srgbClr val="786A61">
                    <a:alpha val="2785"/>
                  </a:srgbClr>
                </a:gs>
                <a:gs pos="14286">
                  <a:srgbClr val="786A61">
                    <a:alpha val="2562"/>
                  </a:srgbClr>
                </a:gs>
                <a:gs pos="28571">
                  <a:srgbClr val="786A61">
                    <a:alpha val="1995"/>
                  </a:srgbClr>
                </a:gs>
                <a:gs pos="42857">
                  <a:srgbClr val="786A61">
                    <a:alpha val="1313"/>
                  </a:srgbClr>
                </a:gs>
                <a:gs pos="57143">
                  <a:srgbClr val="786A61">
                    <a:alpha val="730"/>
                  </a:srgbClr>
                </a:gs>
                <a:gs pos="71429">
                  <a:srgbClr val="786A61">
                    <a:alpha val="342"/>
                  </a:srgbClr>
                </a:gs>
                <a:gs pos="85714">
                  <a:srgbClr val="786A61">
                    <a:alpha val="135"/>
                  </a:srgbClr>
                </a:gs>
                <a:gs pos="100000">
                  <a:srgbClr val="786A61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7607434">
              <a:off x="551750" y="1698471"/>
              <a:ext cx="478027" cy="446402"/>
            </a:xfrm>
            <a:prstGeom prst="ellipse">
              <a:avLst/>
            </a:prstGeom>
            <a:gradFill>
              <a:gsLst>
                <a:gs pos="0">
                  <a:srgbClr val="1E251D">
                    <a:alpha val="5238"/>
                  </a:srgbClr>
                </a:gs>
                <a:gs pos="14286">
                  <a:srgbClr val="1E251D">
                    <a:alpha val="4825"/>
                  </a:srgbClr>
                </a:gs>
                <a:gs pos="28571">
                  <a:srgbClr val="1E251D">
                    <a:alpha val="3767"/>
                  </a:srgbClr>
                </a:gs>
                <a:gs pos="42857">
                  <a:srgbClr val="1E251D">
                    <a:alpha val="2487"/>
                  </a:srgbClr>
                </a:gs>
                <a:gs pos="57143">
                  <a:srgbClr val="1E251D">
                    <a:alpha val="1386"/>
                  </a:srgbClr>
                </a:gs>
                <a:gs pos="71429">
                  <a:srgbClr val="1E251D">
                    <a:alpha val="651"/>
                  </a:srgbClr>
                </a:gs>
                <a:gs pos="85714">
                  <a:srgbClr val="1E251D">
                    <a:alpha val="258"/>
                  </a:srgbClr>
                </a:gs>
                <a:gs pos="100000">
                  <a:srgbClr val="1E251D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10760393">
              <a:off x="-186112" y="171430"/>
              <a:ext cx="479168" cy="478278"/>
            </a:xfrm>
            <a:prstGeom prst="ellipse">
              <a:avLst/>
            </a:prstGeom>
            <a:gradFill>
              <a:gsLst>
                <a:gs pos="0">
                  <a:srgbClr val="343330">
                    <a:alpha val="1582"/>
                  </a:srgbClr>
                </a:gs>
                <a:gs pos="14286">
                  <a:srgbClr val="343330">
                    <a:alpha val="1455"/>
                  </a:srgbClr>
                </a:gs>
                <a:gs pos="28571">
                  <a:srgbClr val="343330">
                    <a:alpha val="1131"/>
                  </a:srgbClr>
                </a:gs>
                <a:gs pos="42857">
                  <a:srgbClr val="343330">
                    <a:alpha val="744"/>
                  </a:srgbClr>
                </a:gs>
                <a:gs pos="57143">
                  <a:srgbClr val="343330">
                    <a:alpha val="413"/>
                  </a:srgbClr>
                </a:gs>
                <a:gs pos="71429">
                  <a:srgbClr val="343330">
                    <a:alpha val="193"/>
                  </a:srgbClr>
                </a:gs>
                <a:gs pos="85714">
                  <a:srgbClr val="343330">
                    <a:alpha val="77"/>
                  </a:srgbClr>
                </a:gs>
                <a:gs pos="100000">
                  <a:srgbClr val="34333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5420206">
              <a:off x="319815" y="2726756"/>
              <a:ext cx="498681" cy="498215"/>
            </a:xfrm>
            <a:prstGeom prst="ellipse">
              <a:avLst/>
            </a:prstGeom>
            <a:gradFill>
              <a:gsLst>
                <a:gs pos="0">
                  <a:srgbClr val="484948">
                    <a:alpha val="5010"/>
                  </a:srgbClr>
                </a:gs>
                <a:gs pos="14286">
                  <a:srgbClr val="484948">
                    <a:alpha val="4615"/>
                  </a:srgbClr>
                </a:gs>
                <a:gs pos="28571">
                  <a:srgbClr val="484948">
                    <a:alpha val="3602"/>
                  </a:srgbClr>
                </a:gs>
                <a:gs pos="42857">
                  <a:srgbClr val="484948">
                    <a:alpha val="2377"/>
                  </a:srgbClr>
                </a:gs>
                <a:gs pos="57143">
                  <a:srgbClr val="484948">
                    <a:alpha val="1324"/>
                  </a:srgbClr>
                </a:gs>
                <a:gs pos="71429">
                  <a:srgbClr val="484948">
                    <a:alpha val="622"/>
                  </a:srgbClr>
                </a:gs>
                <a:gs pos="85714">
                  <a:srgbClr val="484948">
                    <a:alpha val="246"/>
                  </a:srgbClr>
                </a:gs>
                <a:gs pos="100000">
                  <a:srgbClr val="484948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-10727204">
              <a:off x="361266" y="1141097"/>
              <a:ext cx="483848" cy="481984"/>
            </a:xfrm>
            <a:prstGeom prst="ellipse">
              <a:avLst/>
            </a:prstGeom>
            <a:gradFill>
              <a:gsLst>
                <a:gs pos="0">
                  <a:srgbClr val="333435">
                    <a:alpha val="1221"/>
                  </a:srgbClr>
                </a:gs>
                <a:gs pos="14286">
                  <a:srgbClr val="333435">
                    <a:alpha val="1123"/>
                  </a:srgbClr>
                </a:gs>
                <a:gs pos="28571">
                  <a:srgbClr val="333435">
                    <a:alpha val="873"/>
                  </a:srgbClr>
                </a:gs>
                <a:gs pos="42857">
                  <a:srgbClr val="333435">
                    <a:alpha val="573"/>
                  </a:srgbClr>
                </a:gs>
                <a:gs pos="57143">
                  <a:srgbClr val="333435">
                    <a:alpha val="318"/>
                  </a:srgbClr>
                </a:gs>
                <a:gs pos="71429">
                  <a:srgbClr val="333435">
                    <a:alpha val="149"/>
                  </a:srgbClr>
                </a:gs>
                <a:gs pos="85714">
                  <a:srgbClr val="333435">
                    <a:alpha val="59"/>
                  </a:srgbClr>
                </a:gs>
                <a:gs pos="100000">
                  <a:srgbClr val="333435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-10171146">
              <a:off x="-236712" y="-77089"/>
              <a:ext cx="496587" cy="470483"/>
            </a:xfrm>
            <a:prstGeom prst="ellipse">
              <a:avLst/>
            </a:prstGeom>
            <a:gradFill>
              <a:gsLst>
                <a:gs pos="0">
                  <a:srgbClr val="242423">
                    <a:alpha val="6950"/>
                  </a:srgbClr>
                </a:gs>
                <a:gs pos="14286">
                  <a:srgbClr val="242423">
                    <a:alpha val="6406"/>
                  </a:srgbClr>
                </a:gs>
                <a:gs pos="28571">
                  <a:srgbClr val="242423">
                    <a:alpha val="5010"/>
                  </a:srgbClr>
                </a:gs>
                <a:gs pos="42857">
                  <a:srgbClr val="242423">
                    <a:alpha val="3315"/>
                  </a:srgbClr>
                </a:gs>
                <a:gs pos="57143">
                  <a:srgbClr val="242423">
                    <a:alpha val="1851"/>
                  </a:srgbClr>
                </a:gs>
                <a:gs pos="71429">
                  <a:srgbClr val="242423">
                    <a:alpha val="871"/>
                  </a:srgbClr>
                </a:gs>
                <a:gs pos="85714">
                  <a:srgbClr val="242423">
                    <a:alpha val="345"/>
                  </a:srgbClr>
                </a:gs>
                <a:gs pos="100000">
                  <a:srgbClr val="242423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10670637">
              <a:off x="1949613" y="377871"/>
              <a:ext cx="474387" cy="469243"/>
            </a:xfrm>
            <a:prstGeom prst="ellipse">
              <a:avLst/>
            </a:prstGeom>
            <a:gradFill>
              <a:gsLst>
                <a:gs pos="0">
                  <a:srgbClr val="515052">
                    <a:alpha val="1926"/>
                  </a:srgbClr>
                </a:gs>
                <a:gs pos="14286">
                  <a:srgbClr val="515052">
                    <a:alpha val="1772"/>
                  </a:srgbClr>
                </a:gs>
                <a:gs pos="28571">
                  <a:srgbClr val="515052">
                    <a:alpha val="1379"/>
                  </a:srgbClr>
                </a:gs>
                <a:gs pos="42857">
                  <a:srgbClr val="515052">
                    <a:alpha val="906"/>
                  </a:srgbClr>
                </a:gs>
                <a:gs pos="57143">
                  <a:srgbClr val="515052">
                    <a:alpha val="503"/>
                  </a:srgbClr>
                </a:gs>
                <a:gs pos="71429">
                  <a:srgbClr val="515052">
                    <a:alpha val="236"/>
                  </a:srgbClr>
                </a:gs>
                <a:gs pos="85714">
                  <a:srgbClr val="515052">
                    <a:alpha val="93"/>
                  </a:srgbClr>
                </a:gs>
                <a:gs pos="100000">
                  <a:srgbClr val="515052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-10433758">
              <a:off x="4216" y="1190927"/>
              <a:ext cx="456533" cy="437063"/>
            </a:xfrm>
            <a:prstGeom prst="ellipse">
              <a:avLst/>
            </a:prstGeom>
            <a:gradFill>
              <a:gsLst>
                <a:gs pos="0">
                  <a:srgbClr val="34302D">
                    <a:alpha val="3752"/>
                  </a:srgbClr>
                </a:gs>
                <a:gs pos="14286">
                  <a:srgbClr val="34302D">
                    <a:alpha val="3453"/>
                  </a:srgbClr>
                </a:gs>
                <a:gs pos="28571">
                  <a:srgbClr val="34302D">
                    <a:alpha val="2692"/>
                  </a:srgbClr>
                </a:gs>
                <a:gs pos="42857">
                  <a:srgbClr val="34302D">
                    <a:alpha val="1774"/>
                  </a:srgbClr>
                </a:gs>
                <a:gs pos="57143">
                  <a:srgbClr val="34302D">
                    <a:alpha val="987"/>
                  </a:srgbClr>
                </a:gs>
                <a:gs pos="71429">
                  <a:srgbClr val="34302D">
                    <a:alpha val="463"/>
                  </a:srgbClr>
                </a:gs>
                <a:gs pos="85714">
                  <a:srgbClr val="34302D">
                    <a:alpha val="183"/>
                  </a:srgbClr>
                </a:gs>
                <a:gs pos="100000">
                  <a:srgbClr val="34302D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5314436">
              <a:off x="1809194" y="3050093"/>
              <a:ext cx="442043" cy="439862"/>
            </a:xfrm>
            <a:prstGeom prst="ellipse">
              <a:avLst/>
            </a:prstGeom>
            <a:gradFill>
              <a:gsLst>
                <a:gs pos="0">
                  <a:srgbClr val="4F4F4F">
                    <a:alpha val="5739"/>
                  </a:srgbClr>
                </a:gs>
                <a:gs pos="14286">
                  <a:srgbClr val="4F4F4F">
                    <a:alpha val="5288"/>
                  </a:srgbClr>
                </a:gs>
                <a:gs pos="28571">
                  <a:srgbClr val="4F4F4F">
                    <a:alpha val="4130"/>
                  </a:srgbClr>
                </a:gs>
                <a:gs pos="42857">
                  <a:srgbClr val="4F4F4F">
                    <a:alpha val="2729"/>
                  </a:srgbClr>
                </a:gs>
                <a:gs pos="57143">
                  <a:srgbClr val="4F4F4F">
                    <a:alpha val="1521"/>
                  </a:srgbClr>
                </a:gs>
                <a:gs pos="71429">
                  <a:srgbClr val="4F4F4F">
                    <a:alpha val="715"/>
                  </a:srgbClr>
                </a:gs>
                <a:gs pos="85714">
                  <a:srgbClr val="4F4F4F">
                    <a:alpha val="283"/>
                  </a:srgbClr>
                </a:gs>
                <a:gs pos="100000">
                  <a:srgbClr val="4F4F4F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-10197287">
              <a:off x="1758554" y="2597212"/>
              <a:ext cx="443384" cy="438488"/>
            </a:xfrm>
            <a:prstGeom prst="ellipse">
              <a:avLst/>
            </a:prstGeom>
            <a:gradFill>
              <a:gsLst>
                <a:gs pos="0">
                  <a:srgbClr val="262B2B">
                    <a:alpha val="4246"/>
                  </a:srgbClr>
                </a:gs>
                <a:gs pos="14286">
                  <a:srgbClr val="262B2B">
                    <a:alpha val="3910"/>
                  </a:srgbClr>
                </a:gs>
                <a:gs pos="28571">
                  <a:srgbClr val="262B2B">
                    <a:alpha val="3049"/>
                  </a:srgbClr>
                </a:gs>
                <a:gs pos="42857">
                  <a:srgbClr val="262B2B">
                    <a:alpha val="2011"/>
                  </a:srgbClr>
                </a:gs>
                <a:gs pos="57143">
                  <a:srgbClr val="262B2B">
                    <a:alpha val="1119"/>
                  </a:srgbClr>
                </a:gs>
                <a:gs pos="71429">
                  <a:srgbClr val="262B2B">
                    <a:alpha val="525"/>
                  </a:srgbClr>
                </a:gs>
                <a:gs pos="85714">
                  <a:srgbClr val="262B2B">
                    <a:alpha val="208"/>
                  </a:srgbClr>
                </a:gs>
                <a:gs pos="100000">
                  <a:srgbClr val="262B2B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5379003">
              <a:off x="1958945" y="727379"/>
              <a:ext cx="485210" cy="481835"/>
            </a:xfrm>
            <a:prstGeom prst="ellipse">
              <a:avLst/>
            </a:prstGeom>
            <a:gradFill>
              <a:gsLst>
                <a:gs pos="0">
                  <a:srgbClr val="4B4E53">
                    <a:alpha val="2201"/>
                  </a:srgbClr>
                </a:gs>
                <a:gs pos="14286">
                  <a:srgbClr val="4B4E53">
                    <a:alpha val="2025"/>
                  </a:srgbClr>
                </a:gs>
                <a:gs pos="28571">
                  <a:srgbClr val="4B4E53">
                    <a:alpha val="1576"/>
                  </a:srgbClr>
                </a:gs>
                <a:gs pos="42857">
                  <a:srgbClr val="4B4E53">
                    <a:alpha val="1036"/>
                  </a:srgbClr>
                </a:gs>
                <a:gs pos="57143">
                  <a:srgbClr val="4B4E53">
                    <a:alpha val="576"/>
                  </a:srgbClr>
                </a:gs>
                <a:gs pos="71429">
                  <a:srgbClr val="4B4E53">
                    <a:alpha val="270"/>
                  </a:srgbClr>
                </a:gs>
                <a:gs pos="85714">
                  <a:srgbClr val="4B4E53">
                    <a:alpha val="107"/>
                  </a:srgbClr>
                </a:gs>
                <a:gs pos="100000">
                  <a:srgbClr val="4B4E53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-10746465">
              <a:off x="554025" y="557940"/>
              <a:ext cx="473721" cy="470686"/>
            </a:xfrm>
            <a:prstGeom prst="ellipse">
              <a:avLst/>
            </a:prstGeom>
            <a:gradFill>
              <a:gsLst>
                <a:gs pos="0">
                  <a:srgbClr val="454545">
                    <a:alpha val="3165"/>
                  </a:srgbClr>
                </a:gs>
                <a:gs pos="14286">
                  <a:srgbClr val="454545">
                    <a:alpha val="2913"/>
                  </a:srgbClr>
                </a:gs>
                <a:gs pos="28571">
                  <a:srgbClr val="454545">
                    <a:alpha val="2269"/>
                  </a:srgbClr>
                </a:gs>
                <a:gs pos="42857">
                  <a:srgbClr val="454545">
                    <a:alpha val="1494"/>
                  </a:srgbClr>
                </a:gs>
                <a:gs pos="57143">
                  <a:srgbClr val="454545">
                    <a:alpha val="831"/>
                  </a:srgbClr>
                </a:gs>
                <a:gs pos="71429">
                  <a:srgbClr val="454545">
                    <a:alpha val="390"/>
                  </a:srgbClr>
                </a:gs>
                <a:gs pos="85714">
                  <a:srgbClr val="454545">
                    <a:alpha val="154"/>
                  </a:srgbClr>
                </a:gs>
                <a:gs pos="100000">
                  <a:srgbClr val="454545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5361505">
              <a:off x="-46602" y="2080481"/>
              <a:ext cx="488770" cy="482343"/>
            </a:xfrm>
            <a:prstGeom prst="ellipse">
              <a:avLst/>
            </a:prstGeom>
            <a:gradFill>
              <a:gsLst>
                <a:gs pos="0">
                  <a:srgbClr val="515355">
                    <a:alpha val="1359"/>
                  </a:srgbClr>
                </a:gs>
                <a:gs pos="14286">
                  <a:srgbClr val="515355">
                    <a:alpha val="1250"/>
                  </a:srgbClr>
                </a:gs>
                <a:gs pos="28571">
                  <a:srgbClr val="515355">
                    <a:alpha val="972"/>
                  </a:srgbClr>
                </a:gs>
                <a:gs pos="42857">
                  <a:srgbClr val="515355">
                    <a:alpha val="638"/>
                  </a:srgbClr>
                </a:gs>
                <a:gs pos="57143">
                  <a:srgbClr val="515355">
                    <a:alpha val="354"/>
                  </a:srgbClr>
                </a:gs>
                <a:gs pos="71429">
                  <a:srgbClr val="515355">
                    <a:alpha val="166"/>
                  </a:srgbClr>
                </a:gs>
                <a:gs pos="85714">
                  <a:srgbClr val="515355">
                    <a:alpha val="66"/>
                  </a:srgbClr>
                </a:gs>
                <a:gs pos="100000">
                  <a:srgbClr val="515355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4765629">
              <a:off x="648864" y="645976"/>
              <a:ext cx="483044" cy="472041"/>
            </a:xfrm>
            <a:prstGeom prst="ellipse">
              <a:avLst/>
            </a:prstGeom>
            <a:gradFill>
              <a:gsLst>
                <a:gs pos="0">
                  <a:srgbClr val="2D2A2B">
                    <a:alpha val="2966"/>
                  </a:srgbClr>
                </a:gs>
                <a:gs pos="14286">
                  <a:srgbClr val="2D2A2B">
                    <a:alpha val="2730"/>
                  </a:srgbClr>
                </a:gs>
                <a:gs pos="28571">
                  <a:srgbClr val="2D2A2B">
                    <a:alpha val="2126"/>
                  </a:srgbClr>
                </a:gs>
                <a:gs pos="42857">
                  <a:srgbClr val="2D2A2B">
                    <a:alpha val="1400"/>
                  </a:srgbClr>
                </a:gs>
                <a:gs pos="57143">
                  <a:srgbClr val="2D2A2B">
                    <a:alpha val="778"/>
                  </a:srgbClr>
                </a:gs>
                <a:gs pos="71429">
                  <a:srgbClr val="2D2A2B">
                    <a:alpha val="365"/>
                  </a:srgbClr>
                </a:gs>
                <a:gs pos="85714">
                  <a:srgbClr val="2D2A2B">
                    <a:alpha val="144"/>
                  </a:srgbClr>
                </a:gs>
                <a:gs pos="100000">
                  <a:srgbClr val="2D2A2B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10710785">
              <a:off x="223374" y="2692885"/>
              <a:ext cx="467346" cy="459214"/>
            </a:xfrm>
            <a:prstGeom prst="ellipse">
              <a:avLst/>
            </a:prstGeom>
            <a:gradFill>
              <a:gsLst>
                <a:gs pos="0">
                  <a:srgbClr val="292827">
                    <a:alpha val="4766"/>
                  </a:srgbClr>
                </a:gs>
                <a:gs pos="14286">
                  <a:srgbClr val="292827">
                    <a:alpha val="4389"/>
                  </a:srgbClr>
                </a:gs>
                <a:gs pos="28571">
                  <a:srgbClr val="292827">
                    <a:alpha val="3425"/>
                  </a:srgbClr>
                </a:gs>
                <a:gs pos="42857">
                  <a:srgbClr val="292827">
                    <a:alpha val="2260"/>
                  </a:srgbClr>
                </a:gs>
                <a:gs pos="57143">
                  <a:srgbClr val="292827">
                    <a:alpha val="1259"/>
                  </a:srgbClr>
                </a:gs>
                <a:gs pos="71429">
                  <a:srgbClr val="292827">
                    <a:alpha val="591"/>
                  </a:srgbClr>
                </a:gs>
                <a:gs pos="85714">
                  <a:srgbClr val="292827">
                    <a:alpha val="234"/>
                  </a:srgbClr>
                </a:gs>
                <a:gs pos="100000">
                  <a:srgbClr val="292827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-10726471">
              <a:off x="2715378" y="2933323"/>
              <a:ext cx="431854" cy="420075"/>
            </a:xfrm>
            <a:prstGeom prst="ellipse">
              <a:avLst/>
            </a:prstGeom>
            <a:gradFill>
              <a:gsLst>
                <a:gs pos="0">
                  <a:srgbClr val="5A5856">
                    <a:alpha val="4156"/>
                  </a:srgbClr>
                </a:gs>
                <a:gs pos="14286">
                  <a:srgbClr val="5A5856">
                    <a:alpha val="3826"/>
                  </a:srgbClr>
                </a:gs>
                <a:gs pos="28571">
                  <a:srgbClr val="5A5856">
                    <a:alpha val="2984"/>
                  </a:srgbClr>
                </a:gs>
                <a:gs pos="42857">
                  <a:srgbClr val="5A5856">
                    <a:alpha val="1967"/>
                  </a:srgbClr>
                </a:gs>
                <a:gs pos="57143">
                  <a:srgbClr val="5A5856">
                    <a:alpha val="1095"/>
                  </a:srgbClr>
                </a:gs>
                <a:gs pos="71429">
                  <a:srgbClr val="5A5856">
                    <a:alpha val="514"/>
                  </a:srgbClr>
                </a:gs>
                <a:gs pos="85714">
                  <a:srgbClr val="5A5856">
                    <a:alpha val="204"/>
                  </a:srgbClr>
                </a:gs>
                <a:gs pos="100000">
                  <a:srgbClr val="5A5856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5432581">
              <a:off x="2294351" y="2886033"/>
              <a:ext cx="489360" cy="489172"/>
            </a:xfrm>
            <a:prstGeom prst="ellipse">
              <a:avLst/>
            </a:prstGeom>
            <a:gradFill>
              <a:gsLst>
                <a:gs pos="0">
                  <a:srgbClr val="47493A">
                    <a:alpha val="7630"/>
                  </a:srgbClr>
                </a:gs>
                <a:gs pos="14286">
                  <a:srgbClr val="47493A">
                    <a:alpha val="7035"/>
                  </a:srgbClr>
                </a:gs>
                <a:gs pos="28571">
                  <a:srgbClr val="47493A">
                    <a:alpha val="5507"/>
                  </a:srgbClr>
                </a:gs>
                <a:gs pos="42857">
                  <a:srgbClr val="47493A">
                    <a:alpha val="3647"/>
                  </a:srgbClr>
                </a:gs>
                <a:gs pos="57143">
                  <a:srgbClr val="47493A">
                    <a:alpha val="2038"/>
                  </a:srgbClr>
                </a:gs>
                <a:gs pos="71429">
                  <a:srgbClr val="47493A">
                    <a:alpha val="959"/>
                  </a:srgbClr>
                </a:gs>
                <a:gs pos="85714">
                  <a:srgbClr val="47493A">
                    <a:alpha val="380"/>
                  </a:srgbClr>
                </a:gs>
                <a:gs pos="100000">
                  <a:srgbClr val="47493A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4971020">
              <a:off x="2579679" y="2702421"/>
              <a:ext cx="474516" cy="460254"/>
            </a:xfrm>
            <a:prstGeom prst="ellipse">
              <a:avLst/>
            </a:prstGeom>
            <a:gradFill>
              <a:gsLst>
                <a:gs pos="0">
                  <a:srgbClr val="353536">
                    <a:alpha val="2294"/>
                  </a:srgbClr>
                </a:gs>
                <a:gs pos="14286">
                  <a:srgbClr val="353536">
                    <a:alpha val="2110"/>
                  </a:srgbClr>
                </a:gs>
                <a:gs pos="28571">
                  <a:srgbClr val="353536">
                    <a:alpha val="1642"/>
                  </a:srgbClr>
                </a:gs>
                <a:gs pos="42857">
                  <a:srgbClr val="353536">
                    <a:alpha val="1080"/>
                  </a:srgbClr>
                </a:gs>
                <a:gs pos="57143">
                  <a:srgbClr val="353536">
                    <a:alpha val="600"/>
                  </a:srgbClr>
                </a:gs>
                <a:gs pos="71429">
                  <a:srgbClr val="353536">
                    <a:alpha val="281"/>
                  </a:srgbClr>
                </a:gs>
                <a:gs pos="85714">
                  <a:srgbClr val="353536">
                    <a:alpha val="111"/>
                  </a:srgbClr>
                </a:gs>
                <a:gs pos="100000">
                  <a:srgbClr val="353536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5347671">
              <a:off x="2303387" y="-119818"/>
              <a:ext cx="462475" cy="461792"/>
            </a:xfrm>
            <a:prstGeom prst="ellipse">
              <a:avLst/>
            </a:prstGeom>
            <a:gradFill>
              <a:gsLst>
                <a:gs pos="0">
                  <a:srgbClr val="393838">
                    <a:alpha val="3181"/>
                  </a:srgbClr>
                </a:gs>
                <a:gs pos="14286">
                  <a:srgbClr val="393838">
                    <a:alpha val="2928"/>
                  </a:srgbClr>
                </a:gs>
                <a:gs pos="28571">
                  <a:srgbClr val="393838">
                    <a:alpha val="2281"/>
                  </a:srgbClr>
                </a:gs>
                <a:gs pos="42857">
                  <a:srgbClr val="393838">
                    <a:alpha val="1502"/>
                  </a:srgbClr>
                </a:gs>
                <a:gs pos="57143">
                  <a:srgbClr val="393838">
                    <a:alpha val="835"/>
                  </a:srgbClr>
                </a:gs>
                <a:gs pos="71429">
                  <a:srgbClr val="393838">
                    <a:alpha val="392"/>
                  </a:srgbClr>
                </a:gs>
                <a:gs pos="85714">
                  <a:srgbClr val="393838">
                    <a:alpha val="155"/>
                  </a:srgbClr>
                </a:gs>
                <a:gs pos="100000">
                  <a:srgbClr val="393838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5406901">
              <a:off x="562717" y="3049129"/>
              <a:ext cx="493454" cy="491576"/>
            </a:xfrm>
            <a:prstGeom prst="ellipse">
              <a:avLst/>
            </a:prstGeom>
            <a:gradFill>
              <a:gsLst>
                <a:gs pos="0">
                  <a:srgbClr val="3F4249">
                    <a:alpha val="2911"/>
                  </a:srgbClr>
                </a:gs>
                <a:gs pos="14286">
                  <a:srgbClr val="3F4249">
                    <a:alpha val="2679"/>
                  </a:srgbClr>
                </a:gs>
                <a:gs pos="28571">
                  <a:srgbClr val="3F4249">
                    <a:alpha val="2086"/>
                  </a:srgbClr>
                </a:gs>
                <a:gs pos="42857">
                  <a:srgbClr val="3F4249">
                    <a:alpha val="1373"/>
                  </a:srgbClr>
                </a:gs>
                <a:gs pos="57143">
                  <a:srgbClr val="3F4249">
                    <a:alpha val="763"/>
                  </a:srgbClr>
                </a:gs>
                <a:gs pos="71429">
                  <a:srgbClr val="3F4249">
                    <a:alpha val="358"/>
                  </a:srgbClr>
                </a:gs>
                <a:gs pos="85714">
                  <a:srgbClr val="3F4249">
                    <a:alpha val="142"/>
                  </a:srgbClr>
                </a:gs>
                <a:gs pos="100000">
                  <a:srgbClr val="3F4249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6583152">
              <a:off x="2575149" y="2120130"/>
              <a:ext cx="301608" cy="62889"/>
            </a:xfrm>
            <a:prstGeom prst="ellipse">
              <a:avLst/>
            </a:prstGeom>
            <a:gradFill>
              <a:gsLst>
                <a:gs pos="0">
                  <a:srgbClr val="000000">
                    <a:alpha val="28052"/>
                  </a:srgbClr>
                </a:gs>
                <a:gs pos="14286">
                  <a:srgbClr val="000000">
                    <a:alpha val="26111"/>
                  </a:srgbClr>
                </a:gs>
                <a:gs pos="28571">
                  <a:srgbClr val="000000">
                    <a:alpha val="20939"/>
                  </a:srgbClr>
                </a:gs>
                <a:gs pos="42857">
                  <a:srgbClr val="000000">
                    <a:alpha val="14282"/>
                  </a:srgbClr>
                </a:gs>
                <a:gs pos="57143">
                  <a:srgbClr val="000000">
                    <a:alpha val="8185"/>
                  </a:srgbClr>
                </a:gs>
                <a:gs pos="71429">
                  <a:srgbClr val="000000">
                    <a:alpha val="3918"/>
                  </a:srgbClr>
                </a:gs>
                <a:gs pos="85714">
                  <a:srgbClr val="000000">
                    <a:alpha val="1568"/>
                  </a:srgbClr>
                </a:gs>
                <a:gs pos="100000">
                  <a:srgbClr val="0000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10197392">
              <a:off x="2168437" y="1669361"/>
              <a:ext cx="372003" cy="125480"/>
            </a:xfrm>
            <a:prstGeom prst="ellipse">
              <a:avLst/>
            </a:prstGeom>
            <a:gradFill>
              <a:gsLst>
                <a:gs pos="0">
                  <a:srgbClr val="F8F8F8">
                    <a:alpha val="32762"/>
                  </a:srgbClr>
                </a:gs>
                <a:gs pos="14286">
                  <a:srgbClr val="F8F8F8">
                    <a:alpha val="30568"/>
                  </a:srgbClr>
                </a:gs>
                <a:gs pos="28571">
                  <a:srgbClr val="F8F8F8">
                    <a:alpha val="24668"/>
                  </a:srgbClr>
                </a:gs>
                <a:gs pos="42857">
                  <a:srgbClr val="F8F8F8">
                    <a:alpha val="16956"/>
                  </a:srgbClr>
                </a:gs>
                <a:gs pos="57143">
                  <a:srgbClr val="F8F8F8">
                    <a:alpha val="9783"/>
                  </a:srgbClr>
                </a:gs>
                <a:gs pos="71429">
                  <a:srgbClr val="F8F8F8">
                    <a:alpha val="4705"/>
                  </a:srgbClr>
                </a:gs>
                <a:gs pos="85714">
                  <a:srgbClr val="F8F8F8">
                    <a:alpha val="1888"/>
                  </a:srgbClr>
                </a:gs>
                <a:gs pos="100000">
                  <a:srgbClr val="F8F8F8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10531113">
              <a:off x="1840028" y="2186684"/>
              <a:ext cx="351195" cy="280714"/>
            </a:xfrm>
            <a:prstGeom prst="ellipse">
              <a:avLst/>
            </a:prstGeom>
            <a:gradFill>
              <a:gsLst>
                <a:gs pos="0">
                  <a:srgbClr val="000000">
                    <a:alpha val="20221"/>
                  </a:srgbClr>
                </a:gs>
                <a:gs pos="14286">
                  <a:srgbClr val="000000">
                    <a:alpha val="18750"/>
                  </a:srgbClr>
                </a:gs>
                <a:gs pos="28571">
                  <a:srgbClr val="000000">
                    <a:alpha val="14890"/>
                  </a:srgbClr>
                </a:gs>
                <a:gs pos="42857">
                  <a:srgbClr val="000000">
                    <a:alpha val="10035"/>
                  </a:srgbClr>
                </a:gs>
                <a:gs pos="57143">
                  <a:srgbClr val="000000">
                    <a:alpha val="5691"/>
                  </a:srgbClr>
                </a:gs>
                <a:gs pos="71429">
                  <a:srgbClr val="000000">
                    <a:alpha val="2706"/>
                  </a:srgbClr>
                </a:gs>
                <a:gs pos="85714">
                  <a:srgbClr val="000000">
                    <a:alpha val="1079"/>
                  </a:srgbClr>
                </a:gs>
                <a:gs pos="100000">
                  <a:srgbClr val="0000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-9989555">
              <a:off x="2100230" y="1665855"/>
              <a:ext cx="425481" cy="123072"/>
            </a:xfrm>
            <a:prstGeom prst="ellipse">
              <a:avLst/>
            </a:prstGeom>
            <a:gradFill>
              <a:gsLst>
                <a:gs pos="0">
                  <a:srgbClr val="D0D0D0">
                    <a:alpha val="22162"/>
                  </a:srgbClr>
                </a:gs>
                <a:gs pos="14286">
                  <a:srgbClr val="D0D0D0">
                    <a:alpha val="20568"/>
                  </a:srgbClr>
                </a:gs>
                <a:gs pos="28571">
                  <a:srgbClr val="D0D0D0">
                    <a:alpha val="16372"/>
                  </a:srgbClr>
                </a:gs>
                <a:gs pos="42857">
                  <a:srgbClr val="D0D0D0">
                    <a:alpha val="11066"/>
                  </a:srgbClr>
                </a:gs>
                <a:gs pos="57143">
                  <a:srgbClr val="D0D0D0">
                    <a:alpha val="6292"/>
                  </a:srgbClr>
                </a:gs>
                <a:gs pos="71429">
                  <a:srgbClr val="D0D0D0">
                    <a:alpha val="2996"/>
                  </a:srgbClr>
                </a:gs>
                <a:gs pos="85714">
                  <a:srgbClr val="D0D0D0">
                    <a:alpha val="1196"/>
                  </a:srgbClr>
                </a:gs>
                <a:gs pos="100000">
                  <a:srgbClr val="D0D0D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-8397602">
              <a:off x="2362242" y="1707448"/>
              <a:ext cx="350382" cy="70578"/>
            </a:xfrm>
            <a:prstGeom prst="ellipse">
              <a:avLst/>
            </a:prstGeom>
            <a:gradFill>
              <a:gsLst>
                <a:gs pos="0">
                  <a:srgbClr val="000000">
                    <a:alpha val="11350"/>
                  </a:srgbClr>
                </a:gs>
                <a:gs pos="14286">
                  <a:srgbClr val="000000">
                    <a:alpha val="10481"/>
                  </a:srgbClr>
                </a:gs>
                <a:gs pos="28571">
                  <a:srgbClr val="000000">
                    <a:alpha val="8238"/>
                  </a:srgbClr>
                </a:gs>
                <a:gs pos="42857">
                  <a:srgbClr val="000000">
                    <a:alpha val="5483"/>
                  </a:srgbClr>
                </a:gs>
                <a:gs pos="57143">
                  <a:srgbClr val="000000">
                    <a:alpha val="3076"/>
                  </a:srgbClr>
                </a:gs>
                <a:gs pos="71429">
                  <a:srgbClr val="000000">
                    <a:alpha val="1452"/>
                  </a:srgbClr>
                </a:gs>
                <a:gs pos="85714">
                  <a:srgbClr val="000000">
                    <a:alpha val="577"/>
                  </a:srgbClr>
                </a:gs>
                <a:gs pos="100000">
                  <a:srgbClr val="0000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4649786">
              <a:off x="1899203" y="1969192"/>
              <a:ext cx="272799" cy="111299"/>
            </a:xfrm>
            <a:prstGeom prst="ellipse">
              <a:avLst/>
            </a:prstGeom>
            <a:gradFill>
              <a:gsLst>
                <a:gs pos="0">
                  <a:srgbClr val="FFFFFF">
                    <a:alpha val="28947"/>
                  </a:srgbClr>
                </a:gs>
                <a:gs pos="14286">
                  <a:srgbClr val="FFFFFF">
                    <a:alpha val="26955"/>
                  </a:srgbClr>
                </a:gs>
                <a:gs pos="28571">
                  <a:srgbClr val="FFFFFF">
                    <a:alpha val="21642"/>
                  </a:srgbClr>
                </a:gs>
                <a:gs pos="42857">
                  <a:srgbClr val="FFFFFF">
                    <a:alpha val="14783"/>
                  </a:srgbClr>
                </a:gs>
                <a:gs pos="57143">
                  <a:srgbClr val="FFFFFF">
                    <a:alpha val="8482"/>
                  </a:srgbClr>
                </a:gs>
                <a:gs pos="71429">
                  <a:srgbClr val="FFFFFF">
                    <a:alpha val="4064"/>
                  </a:srgbClr>
                </a:gs>
                <a:gs pos="85714">
                  <a:srgbClr val="FFFFFF">
                    <a:alpha val="1627"/>
                  </a:srgbClr>
                </a:gs>
                <a:gs pos="100000">
                  <a:srgbClr val="FFFFFF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-8953404">
              <a:off x="2292418" y="2372635"/>
              <a:ext cx="318845" cy="94479"/>
            </a:xfrm>
            <a:prstGeom prst="ellipse">
              <a:avLst/>
            </a:prstGeom>
            <a:gradFill>
              <a:gsLst>
                <a:gs pos="0">
                  <a:srgbClr val="000000">
                    <a:alpha val="17022"/>
                  </a:srgbClr>
                </a:gs>
                <a:gs pos="14286">
                  <a:srgbClr val="000000">
                    <a:alpha val="15761"/>
                  </a:srgbClr>
                </a:gs>
                <a:gs pos="28571">
                  <a:srgbClr val="000000">
                    <a:alpha val="12468"/>
                  </a:srgbClr>
                </a:gs>
                <a:gs pos="42857">
                  <a:srgbClr val="000000">
                    <a:alpha val="8364"/>
                  </a:srgbClr>
                </a:gs>
                <a:gs pos="57143">
                  <a:srgbClr val="000000">
                    <a:alpha val="4725"/>
                  </a:srgbClr>
                </a:gs>
                <a:gs pos="71429">
                  <a:srgbClr val="000000">
                    <a:alpha val="2240"/>
                  </a:srgbClr>
                </a:gs>
                <a:gs pos="85714">
                  <a:srgbClr val="000000">
                    <a:alpha val="892"/>
                  </a:srgbClr>
                </a:gs>
                <a:gs pos="100000">
                  <a:srgbClr val="000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9056955">
              <a:off x="1845155" y="2205108"/>
              <a:ext cx="394965" cy="312252"/>
            </a:xfrm>
            <a:prstGeom prst="ellipse">
              <a:avLst/>
            </a:prstGeom>
            <a:gradFill>
              <a:gsLst>
                <a:gs pos="0">
                  <a:srgbClr val="000000">
                    <a:alpha val="18462"/>
                  </a:srgbClr>
                </a:gs>
                <a:gs pos="14286">
                  <a:srgbClr val="000000">
                    <a:alpha val="17105"/>
                  </a:srgbClr>
                </a:gs>
                <a:gs pos="28571">
                  <a:srgbClr val="000000">
                    <a:alpha val="13554"/>
                  </a:srgbClr>
                </a:gs>
                <a:gs pos="42857">
                  <a:srgbClr val="000000">
                    <a:alpha val="9112"/>
                  </a:srgbClr>
                </a:gs>
                <a:gs pos="57143">
                  <a:srgbClr val="000000">
                    <a:alpha val="5156"/>
                  </a:srgbClr>
                </a:gs>
                <a:gs pos="71429">
                  <a:srgbClr val="000000">
                    <a:alpha val="2448"/>
                  </a:srgbClr>
                </a:gs>
                <a:gs pos="85714">
                  <a:srgbClr val="000000">
                    <a:alpha val="975"/>
                  </a:srgbClr>
                </a:gs>
                <a:gs pos="100000">
                  <a:srgbClr val="0000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8067229">
              <a:off x="2448713" y="2288421"/>
              <a:ext cx="373540" cy="61561"/>
            </a:xfrm>
            <a:prstGeom prst="ellipse">
              <a:avLst/>
            </a:prstGeom>
            <a:gradFill>
              <a:gsLst>
                <a:gs pos="0">
                  <a:srgbClr val="A9AAAA">
                    <a:alpha val="7404"/>
                  </a:srgbClr>
                </a:gs>
                <a:gs pos="14286">
                  <a:srgbClr val="A9AAAA">
                    <a:alpha val="6826"/>
                  </a:srgbClr>
                </a:gs>
                <a:gs pos="28571">
                  <a:srgbClr val="A9AAAA">
                    <a:alpha val="5342"/>
                  </a:srgbClr>
                </a:gs>
                <a:gs pos="42857">
                  <a:srgbClr val="A9AAAA">
                    <a:alpha val="3537"/>
                  </a:srgbClr>
                </a:gs>
                <a:gs pos="57143">
                  <a:srgbClr val="A9AAAA">
                    <a:alpha val="1976"/>
                  </a:srgbClr>
                </a:gs>
                <a:gs pos="71429">
                  <a:srgbClr val="A9AAAA">
                    <a:alpha val="930"/>
                  </a:srgbClr>
                </a:gs>
                <a:gs pos="85714">
                  <a:srgbClr val="A9AAAA">
                    <a:alpha val="369"/>
                  </a:srgbClr>
                </a:gs>
                <a:gs pos="100000">
                  <a:srgbClr val="A9AAAA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10017411">
              <a:off x="2529523" y="2219855"/>
              <a:ext cx="442866" cy="209760"/>
            </a:xfrm>
            <a:prstGeom prst="ellipse">
              <a:avLst/>
            </a:prstGeom>
            <a:gradFill>
              <a:gsLst>
                <a:gs pos="0">
                  <a:srgbClr val="000000">
                    <a:alpha val="32959"/>
                  </a:srgbClr>
                </a:gs>
                <a:gs pos="14286">
                  <a:srgbClr val="000000">
                    <a:alpha val="30755"/>
                  </a:srgbClr>
                </a:gs>
                <a:gs pos="28571">
                  <a:srgbClr val="000000">
                    <a:alpha val="24826"/>
                  </a:srgbClr>
                </a:gs>
                <a:gs pos="42857">
                  <a:srgbClr val="000000">
                    <a:alpha val="17070"/>
                  </a:srgbClr>
                </a:gs>
                <a:gs pos="57143">
                  <a:srgbClr val="000000">
                    <a:alpha val="9852"/>
                  </a:srgbClr>
                </a:gs>
                <a:gs pos="71429">
                  <a:srgbClr val="000000">
                    <a:alpha val="4739"/>
                  </a:srgbClr>
                </a:gs>
                <a:gs pos="85714">
                  <a:srgbClr val="000000">
                    <a:alpha val="1901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6363765">
              <a:off x="2086843" y="2392822"/>
              <a:ext cx="385697" cy="263788"/>
            </a:xfrm>
            <a:prstGeom prst="ellipse">
              <a:avLst/>
            </a:prstGeom>
            <a:gradFill>
              <a:gsLst>
                <a:gs pos="0">
                  <a:srgbClr val="000000">
                    <a:alpha val="29944"/>
                  </a:srgbClr>
                </a:gs>
                <a:gs pos="14286">
                  <a:srgbClr val="000000">
                    <a:alpha val="27899"/>
                  </a:srgbClr>
                </a:gs>
                <a:gs pos="28571">
                  <a:srgbClr val="000000">
                    <a:alpha val="22429"/>
                  </a:srgbClr>
                </a:gs>
                <a:gs pos="42857">
                  <a:srgbClr val="000000">
                    <a:alpha val="15345"/>
                  </a:srgbClr>
                </a:gs>
                <a:gs pos="57143">
                  <a:srgbClr val="000000">
                    <a:alpha val="8817"/>
                  </a:srgbClr>
                </a:gs>
                <a:gs pos="71429">
                  <a:srgbClr val="000000">
                    <a:alpha val="4229"/>
                  </a:srgbClr>
                </a:gs>
                <a:gs pos="85714">
                  <a:srgbClr val="000000">
                    <a:alpha val="1694"/>
                  </a:srgbClr>
                </a:gs>
                <a:gs pos="100000">
                  <a:srgbClr val="0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9462366">
              <a:off x="2075844" y="1557603"/>
              <a:ext cx="608727" cy="1107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3257453">
              <a:off x="1784119" y="2121665"/>
              <a:ext cx="320233" cy="121938"/>
            </a:xfrm>
            <a:prstGeom prst="ellipse">
              <a:avLst/>
            </a:prstGeom>
            <a:gradFill>
              <a:gsLst>
                <a:gs pos="0">
                  <a:srgbClr val="000000">
                    <a:alpha val="32027"/>
                  </a:srgbClr>
                </a:gs>
                <a:gs pos="14286">
                  <a:srgbClr val="000000">
                    <a:alpha val="29871"/>
                  </a:srgbClr>
                </a:gs>
                <a:gs pos="28571">
                  <a:srgbClr val="000000">
                    <a:alpha val="24081"/>
                  </a:srgbClr>
                </a:gs>
                <a:gs pos="42857">
                  <a:srgbClr val="000000">
                    <a:alpha val="16532"/>
                  </a:srgbClr>
                </a:gs>
                <a:gs pos="57143">
                  <a:srgbClr val="000000">
                    <a:alpha val="9528"/>
                  </a:srgbClr>
                </a:gs>
                <a:gs pos="71429">
                  <a:srgbClr val="000000">
                    <a:alpha val="4579"/>
                  </a:srgbClr>
                </a:gs>
                <a:gs pos="85714">
                  <a:srgbClr val="000000">
                    <a:alpha val="1836"/>
                  </a:srgbClr>
                </a:gs>
                <a:gs pos="100000">
                  <a:srgbClr val="00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10136726">
              <a:off x="2429156" y="2276166"/>
              <a:ext cx="380534" cy="3420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7841972">
              <a:off x="2444129" y="2321422"/>
              <a:ext cx="324681" cy="777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7692858">
              <a:off x="2391842" y="2309457"/>
              <a:ext cx="435896" cy="80911"/>
            </a:xfrm>
            <a:prstGeom prst="ellipse">
              <a:avLst/>
            </a:prstGeom>
            <a:gradFill>
              <a:gsLst>
                <a:gs pos="0">
                  <a:srgbClr val="8D8D8D">
                    <a:alpha val="15104"/>
                  </a:srgbClr>
                </a:gs>
                <a:gs pos="14286">
                  <a:srgbClr val="8D8D8D">
                    <a:alpha val="13972"/>
                  </a:srgbClr>
                </a:gs>
                <a:gs pos="28571">
                  <a:srgbClr val="8D8D8D">
                    <a:alpha val="11028"/>
                  </a:srgbClr>
                </a:gs>
                <a:gs pos="42857">
                  <a:srgbClr val="8D8D8D">
                    <a:alpha val="7378"/>
                  </a:srgbClr>
                </a:gs>
                <a:gs pos="57143">
                  <a:srgbClr val="8D8D8D">
                    <a:alpha val="4158"/>
                  </a:srgbClr>
                </a:gs>
                <a:gs pos="71429">
                  <a:srgbClr val="8D8D8D">
                    <a:alpha val="1968"/>
                  </a:srgbClr>
                </a:gs>
                <a:gs pos="85714">
                  <a:srgbClr val="8D8D8D">
                    <a:alpha val="783"/>
                  </a:srgbClr>
                </a:gs>
                <a:gs pos="100000">
                  <a:srgbClr val="8D8D8D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5504675">
              <a:off x="1840406" y="2087147"/>
              <a:ext cx="320335" cy="87082"/>
            </a:xfrm>
            <a:prstGeom prst="ellipse">
              <a:avLst/>
            </a:prstGeom>
            <a:gradFill>
              <a:gsLst>
                <a:gs pos="0">
                  <a:srgbClr val="000000">
                    <a:alpha val="20677"/>
                  </a:srgbClr>
                </a:gs>
                <a:gs pos="14286">
                  <a:srgbClr val="000000">
                    <a:alpha val="19177"/>
                  </a:srgbClr>
                </a:gs>
                <a:gs pos="28571">
                  <a:srgbClr val="000000">
                    <a:alpha val="15237"/>
                  </a:srgbClr>
                </a:gs>
                <a:gs pos="42857">
                  <a:srgbClr val="000000">
                    <a:alpha val="10276"/>
                  </a:srgbClr>
                </a:gs>
                <a:gs pos="57143">
                  <a:srgbClr val="000000">
                    <a:alpha val="5831"/>
                  </a:srgbClr>
                </a:gs>
                <a:gs pos="71429">
                  <a:srgbClr val="000000">
                    <a:alpha val="2773"/>
                  </a:srgbClr>
                </a:gs>
                <a:gs pos="85714">
                  <a:srgbClr val="000000">
                    <a:alpha val="1106"/>
                  </a:srgbClr>
                </a:gs>
                <a:gs pos="100000">
                  <a:srgbClr val="00000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4536921">
              <a:off x="2575607" y="2075799"/>
              <a:ext cx="330731" cy="69330"/>
            </a:xfrm>
            <a:prstGeom prst="ellipse">
              <a:avLst/>
            </a:prstGeom>
            <a:gradFill>
              <a:gsLst>
                <a:gs pos="0">
                  <a:srgbClr val="000000">
                    <a:alpha val="11516"/>
                  </a:srgbClr>
                </a:gs>
                <a:gs pos="14286">
                  <a:srgbClr val="000000">
                    <a:alpha val="10636"/>
                  </a:srgbClr>
                </a:gs>
                <a:gs pos="28571">
                  <a:srgbClr val="000000">
                    <a:alpha val="8361"/>
                  </a:srgbClr>
                </a:gs>
                <a:gs pos="42857">
                  <a:srgbClr val="000000">
                    <a:alpha val="5566"/>
                  </a:srgbClr>
                </a:gs>
                <a:gs pos="57143">
                  <a:srgbClr val="000000">
                    <a:alpha val="3124"/>
                  </a:srgbClr>
                </a:gs>
                <a:gs pos="71429">
                  <a:srgbClr val="000000">
                    <a:alpha val="1475"/>
                  </a:srgbClr>
                </a:gs>
                <a:gs pos="85714">
                  <a:srgbClr val="000000">
                    <a:alpha val="586"/>
                  </a:srgbClr>
                </a:gs>
                <a:gs pos="100000">
                  <a:srgbClr val="000000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5631306">
              <a:off x="2547652" y="2074681"/>
              <a:ext cx="357510" cy="65704"/>
            </a:xfrm>
            <a:prstGeom prst="ellipse">
              <a:avLst/>
            </a:prstGeom>
            <a:gradFill>
              <a:gsLst>
                <a:gs pos="0">
                  <a:srgbClr val="000000">
                    <a:alpha val="9291"/>
                  </a:srgbClr>
                </a:gs>
                <a:gs pos="14286">
                  <a:srgbClr val="000000">
                    <a:alpha val="8573"/>
                  </a:srgbClr>
                </a:gs>
                <a:gs pos="28571">
                  <a:srgbClr val="000000">
                    <a:alpha val="6722"/>
                  </a:srgbClr>
                </a:gs>
                <a:gs pos="42857">
                  <a:srgbClr val="000000">
                    <a:alpha val="4462"/>
                  </a:srgbClr>
                </a:gs>
                <a:gs pos="57143">
                  <a:srgbClr val="000000">
                    <a:alpha val="2498"/>
                  </a:srgbClr>
                </a:gs>
                <a:gs pos="71429">
                  <a:srgbClr val="000000">
                    <a:alpha val="1177"/>
                  </a:srgbClr>
                </a:gs>
                <a:gs pos="85714">
                  <a:srgbClr val="000000">
                    <a:alpha val="467"/>
                  </a:srgbClr>
                </a:gs>
                <a:gs pos="100000">
                  <a:srgbClr val="000000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8159584">
              <a:off x="1704966" y="2014087"/>
              <a:ext cx="441862" cy="111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3786007">
              <a:off x="2452363" y="1823454"/>
              <a:ext cx="506430" cy="135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8198842">
              <a:off x="2386707" y="2339977"/>
              <a:ext cx="369509" cy="93041"/>
            </a:xfrm>
            <a:prstGeom prst="ellipse">
              <a:avLst/>
            </a:prstGeom>
            <a:gradFill>
              <a:gsLst>
                <a:gs pos="0">
                  <a:srgbClr val="000000">
                    <a:alpha val="24597"/>
                  </a:srgbClr>
                </a:gs>
                <a:gs pos="14286">
                  <a:srgbClr val="000000">
                    <a:alpha val="22855"/>
                  </a:srgbClr>
                </a:gs>
                <a:gs pos="28571">
                  <a:srgbClr val="000000">
                    <a:alpha val="18248"/>
                  </a:srgbClr>
                </a:gs>
                <a:gs pos="42857">
                  <a:srgbClr val="000000">
                    <a:alpha val="12379"/>
                  </a:srgbClr>
                </a:gs>
                <a:gs pos="57143">
                  <a:srgbClr val="000000">
                    <a:alpha val="7061"/>
                  </a:srgbClr>
                </a:gs>
                <a:gs pos="71429">
                  <a:srgbClr val="000000">
                    <a:alpha val="3370"/>
                  </a:srgbClr>
                </a:gs>
                <a:gs pos="85714">
                  <a:srgbClr val="000000">
                    <a:alpha val="1346"/>
                  </a:srgbClr>
                </a:gs>
                <a:gs pos="100000">
                  <a:srgbClr val="0000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8250225">
              <a:off x="1891994" y="2337556"/>
              <a:ext cx="366231" cy="1549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6846301">
              <a:off x="1737756" y="1883503"/>
              <a:ext cx="387370" cy="199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26"/>
                  </a:srgbClr>
                </a:gs>
                <a:gs pos="14286">
                  <a:srgbClr val="000000">
                    <a:alpha val="30724"/>
                  </a:srgbClr>
                </a:gs>
                <a:gs pos="28571">
                  <a:srgbClr val="000000">
                    <a:alpha val="24799"/>
                  </a:srgbClr>
                </a:gs>
                <a:gs pos="42857">
                  <a:srgbClr val="000000">
                    <a:alpha val="17051"/>
                  </a:srgbClr>
                </a:gs>
                <a:gs pos="57143">
                  <a:srgbClr val="000000">
                    <a:alpha val="9840"/>
                  </a:srgbClr>
                </a:gs>
                <a:gs pos="71429">
                  <a:srgbClr val="000000">
                    <a:alpha val="4733"/>
                  </a:srgbClr>
                </a:gs>
                <a:gs pos="85714">
                  <a:srgbClr val="000000">
                    <a:alpha val="1899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-10081379">
              <a:off x="2197774" y="1581237"/>
              <a:ext cx="301924" cy="94859"/>
            </a:xfrm>
            <a:prstGeom prst="ellipse">
              <a:avLst/>
            </a:prstGeom>
            <a:gradFill>
              <a:gsLst>
                <a:gs pos="0">
                  <a:srgbClr val="000000">
                    <a:alpha val="29022"/>
                  </a:srgbClr>
                </a:gs>
                <a:gs pos="14286">
                  <a:srgbClr val="000000">
                    <a:alpha val="27026"/>
                  </a:srgbClr>
                </a:gs>
                <a:gs pos="28571">
                  <a:srgbClr val="000000">
                    <a:alpha val="21701"/>
                  </a:srgbClr>
                </a:gs>
                <a:gs pos="42857">
                  <a:srgbClr val="000000">
                    <a:alpha val="14825"/>
                  </a:srgbClr>
                </a:gs>
                <a:gs pos="57143">
                  <a:srgbClr val="000000">
                    <a:alpha val="8507"/>
                  </a:srgbClr>
                </a:gs>
                <a:gs pos="71429">
                  <a:srgbClr val="000000">
                    <a:alpha val="4077"/>
                  </a:srgbClr>
                </a:gs>
                <a:gs pos="85714">
                  <a:srgbClr val="000000">
                    <a:alpha val="1632"/>
                  </a:srgbClr>
                </a:gs>
                <a:gs pos="100000">
                  <a:srgbClr val="0000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10331892">
              <a:off x="2195950" y="1658801"/>
              <a:ext cx="317852" cy="95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8817877">
              <a:off x="2572976" y="2079408"/>
              <a:ext cx="371682" cy="110262"/>
            </a:xfrm>
            <a:prstGeom prst="ellipse">
              <a:avLst/>
            </a:prstGeom>
            <a:gradFill>
              <a:gsLst>
                <a:gs pos="0">
                  <a:srgbClr val="000000">
                    <a:alpha val="30516"/>
                  </a:srgbClr>
                </a:gs>
                <a:gs pos="14286">
                  <a:srgbClr val="000000">
                    <a:alpha val="28439"/>
                  </a:srgbClr>
                </a:gs>
                <a:gs pos="28571">
                  <a:srgbClr val="000000">
                    <a:alpha val="22881"/>
                  </a:srgbClr>
                </a:gs>
                <a:gs pos="42857">
                  <a:srgbClr val="000000">
                    <a:alpha val="15669"/>
                  </a:srgbClr>
                </a:gs>
                <a:gs pos="57143">
                  <a:srgbClr val="000000">
                    <a:alpha val="9011"/>
                  </a:srgbClr>
                </a:gs>
                <a:gs pos="71429">
                  <a:srgbClr val="000000">
                    <a:alpha val="4324"/>
                  </a:srgbClr>
                </a:gs>
                <a:gs pos="85714">
                  <a:srgbClr val="000000">
                    <a:alpha val="1733"/>
                  </a:srgbClr>
                </a:gs>
                <a:gs pos="100000">
                  <a:srgbClr val="00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-9335098">
              <a:off x="2170292" y="2402400"/>
              <a:ext cx="384271" cy="299767"/>
            </a:xfrm>
            <a:prstGeom prst="ellipse">
              <a:avLst/>
            </a:prstGeom>
            <a:gradFill>
              <a:gsLst>
                <a:gs pos="0">
                  <a:srgbClr val="000000">
                    <a:alpha val="26523"/>
                  </a:srgbClr>
                </a:gs>
                <a:gs pos="14286">
                  <a:srgbClr val="000000">
                    <a:alpha val="24668"/>
                  </a:srgbClr>
                </a:gs>
                <a:gs pos="28571">
                  <a:srgbClr val="000000">
                    <a:alpha val="19743"/>
                  </a:srgbClr>
                </a:gs>
                <a:gs pos="42857">
                  <a:srgbClr val="000000">
                    <a:alpha val="13434"/>
                  </a:srgbClr>
                </a:gs>
                <a:gs pos="57143">
                  <a:srgbClr val="000000">
                    <a:alpha val="7683"/>
                  </a:srgbClr>
                </a:gs>
                <a:gs pos="71429">
                  <a:srgbClr val="000000">
                    <a:alpha val="3673"/>
                  </a:srgbClr>
                </a:gs>
                <a:gs pos="85714">
                  <a:srgbClr val="000000">
                    <a:alpha val="1469"/>
                  </a:srgbClr>
                </a:gs>
                <a:gs pos="100000">
                  <a:srgbClr val="0000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-9554584">
              <a:off x="2111124" y="1584685"/>
              <a:ext cx="607577" cy="96042"/>
            </a:xfrm>
            <a:prstGeom prst="ellipse">
              <a:avLst/>
            </a:prstGeom>
            <a:gradFill>
              <a:gsLst>
                <a:gs pos="0">
                  <a:srgbClr val="000000">
                    <a:alpha val="32842"/>
                  </a:srgbClr>
                </a:gs>
                <a:gs pos="14286">
                  <a:srgbClr val="000000">
                    <a:alpha val="30644"/>
                  </a:srgbClr>
                </a:gs>
                <a:gs pos="28571">
                  <a:srgbClr val="000000">
                    <a:alpha val="24732"/>
                  </a:srgbClr>
                </a:gs>
                <a:gs pos="42857">
                  <a:srgbClr val="000000">
                    <a:alpha val="17002"/>
                  </a:srgbClr>
                </a:gs>
                <a:gs pos="57143">
                  <a:srgbClr val="000000">
                    <a:alpha val="9811"/>
                  </a:srgbClr>
                </a:gs>
                <a:gs pos="71429">
                  <a:srgbClr val="000000">
                    <a:alpha val="4719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10196565">
              <a:off x="1336769" y="384076"/>
              <a:ext cx="468298" cy="206115"/>
            </a:xfrm>
            <a:prstGeom prst="ellipse">
              <a:avLst/>
            </a:prstGeom>
            <a:gradFill>
              <a:gsLst>
                <a:gs pos="0">
                  <a:srgbClr val="000000">
                    <a:alpha val="32738"/>
                  </a:srgbClr>
                </a:gs>
                <a:gs pos="14286">
                  <a:srgbClr val="000000">
                    <a:alpha val="30545"/>
                  </a:srgbClr>
                </a:gs>
                <a:gs pos="28571">
                  <a:srgbClr val="000000">
                    <a:alpha val="24649"/>
                  </a:srgbClr>
                </a:gs>
                <a:gs pos="42857">
                  <a:srgbClr val="000000">
                    <a:alpha val="16942"/>
                  </a:srgbClr>
                </a:gs>
                <a:gs pos="57143">
                  <a:srgbClr val="000000">
                    <a:alpha val="9775"/>
                  </a:srgbClr>
                </a:gs>
                <a:gs pos="71429">
                  <a:srgbClr val="000000">
                    <a:alpha val="4701"/>
                  </a:srgbClr>
                </a:gs>
                <a:gs pos="85714">
                  <a:srgbClr val="000000">
                    <a:alpha val="1886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9462751">
              <a:off x="1549335" y="96476"/>
              <a:ext cx="260421" cy="1345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2802163">
              <a:off x="1621288" y="53326"/>
              <a:ext cx="526277" cy="137039"/>
            </a:xfrm>
            <a:prstGeom prst="ellipse">
              <a:avLst/>
            </a:prstGeom>
            <a:gradFill>
              <a:gsLst>
                <a:gs pos="0">
                  <a:srgbClr val="000000">
                    <a:alpha val="29176"/>
                  </a:srgbClr>
                </a:gs>
                <a:gs pos="14286">
                  <a:srgbClr val="000000">
                    <a:alpha val="27172"/>
                  </a:srgbClr>
                </a:gs>
                <a:gs pos="28571">
                  <a:srgbClr val="000000">
                    <a:alpha val="21822"/>
                  </a:srgbClr>
                </a:gs>
                <a:gs pos="42857">
                  <a:srgbClr val="000000">
                    <a:alpha val="14912"/>
                  </a:srgbClr>
                </a:gs>
                <a:gs pos="57143">
                  <a:srgbClr val="000000">
                    <a:alpha val="8559"/>
                  </a:srgbClr>
                </a:gs>
                <a:gs pos="71429">
                  <a:srgbClr val="000000">
                    <a:alpha val="4102"/>
                  </a:srgbClr>
                </a:gs>
                <a:gs pos="85714">
                  <a:srgbClr val="000000">
                    <a:alpha val="1643"/>
                  </a:srgbClr>
                </a:gs>
                <a:gs pos="100000">
                  <a:srgbClr val="000000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8856828">
              <a:off x="1699773" y="1749387"/>
              <a:ext cx="551037" cy="172451"/>
            </a:xfrm>
            <a:prstGeom prst="ellipse">
              <a:avLst/>
            </a:prstGeom>
            <a:gradFill>
              <a:gsLst>
                <a:gs pos="0">
                  <a:srgbClr val="000000">
                    <a:alpha val="16597"/>
                  </a:srgbClr>
                </a:gs>
                <a:gs pos="14286">
                  <a:srgbClr val="000000">
                    <a:alpha val="15363"/>
                  </a:srgbClr>
                </a:gs>
                <a:gs pos="28571">
                  <a:srgbClr val="000000">
                    <a:alpha val="12148"/>
                  </a:srgbClr>
                </a:gs>
                <a:gs pos="42857">
                  <a:srgbClr val="000000">
                    <a:alpha val="8144"/>
                  </a:srgbClr>
                </a:gs>
                <a:gs pos="57143">
                  <a:srgbClr val="000000">
                    <a:alpha val="4598"/>
                  </a:srgbClr>
                </a:gs>
                <a:gs pos="71429">
                  <a:srgbClr val="000000">
                    <a:alpha val="2179"/>
                  </a:srgbClr>
                </a:gs>
                <a:gs pos="85714">
                  <a:srgbClr val="000000">
                    <a:alpha val="868"/>
                  </a:srgbClr>
                </a:gs>
                <a:gs pos="100000">
                  <a:srgbClr val="00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-10795804">
              <a:off x="2193868" y="533175"/>
              <a:ext cx="534451" cy="123735"/>
            </a:xfrm>
            <a:prstGeom prst="ellipse">
              <a:avLst/>
            </a:prstGeom>
            <a:gradFill>
              <a:gsLst>
                <a:gs pos="0">
                  <a:srgbClr val="000000">
                    <a:alpha val="13706"/>
                  </a:srgbClr>
                </a:gs>
                <a:gs pos="14286">
                  <a:srgbClr val="000000">
                    <a:alpha val="12671"/>
                  </a:srgbClr>
                </a:gs>
                <a:gs pos="28571">
                  <a:srgbClr val="000000">
                    <a:alpha val="9985"/>
                  </a:srgbClr>
                </a:gs>
                <a:gs pos="42857">
                  <a:srgbClr val="000000">
                    <a:alpha val="6667"/>
                  </a:srgbClr>
                </a:gs>
                <a:gs pos="57143">
                  <a:srgbClr val="000000">
                    <a:alpha val="3751"/>
                  </a:srgbClr>
                </a:gs>
                <a:gs pos="71429">
                  <a:srgbClr val="000000">
                    <a:alpha val="1774"/>
                  </a:srgbClr>
                </a:gs>
                <a:gs pos="85714">
                  <a:srgbClr val="000000">
                    <a:alpha val="705"/>
                  </a:srgbClr>
                </a:gs>
                <a:gs pos="100000">
                  <a:srgbClr val="000000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2822058">
              <a:off x="1492661" y="318586"/>
              <a:ext cx="279240" cy="117605"/>
            </a:xfrm>
            <a:prstGeom prst="ellipse">
              <a:avLst/>
            </a:prstGeom>
            <a:gradFill>
              <a:gsLst>
                <a:gs pos="0">
                  <a:srgbClr val="A8A9A9">
                    <a:alpha val="18544"/>
                  </a:srgbClr>
                </a:gs>
                <a:gs pos="14286">
                  <a:srgbClr val="A8A9A9">
                    <a:alpha val="17182"/>
                  </a:srgbClr>
                </a:gs>
                <a:gs pos="28571">
                  <a:srgbClr val="A8A9A9">
                    <a:alpha val="13617"/>
                  </a:srgbClr>
                </a:gs>
                <a:gs pos="42857">
                  <a:srgbClr val="A8A9A9">
                    <a:alpha val="9155"/>
                  </a:srgbClr>
                </a:gs>
                <a:gs pos="57143">
                  <a:srgbClr val="A8A9A9">
                    <a:alpha val="5181"/>
                  </a:srgbClr>
                </a:gs>
                <a:gs pos="71429">
                  <a:srgbClr val="A8A9A9">
                    <a:alpha val="2459"/>
                  </a:srgbClr>
                </a:gs>
                <a:gs pos="85714">
                  <a:srgbClr val="A8A9A9">
                    <a:alpha val="980"/>
                  </a:srgbClr>
                </a:gs>
                <a:gs pos="100000">
                  <a:srgbClr val="A8A9A9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-9024835">
              <a:off x="2707965" y="1503923"/>
              <a:ext cx="433237" cy="285087"/>
            </a:xfrm>
            <a:prstGeom prst="ellipse">
              <a:avLst/>
            </a:prstGeom>
            <a:gradFill>
              <a:gsLst>
                <a:gs pos="0">
                  <a:srgbClr val="000000">
                    <a:alpha val="26894"/>
                  </a:srgbClr>
                </a:gs>
                <a:gs pos="14286">
                  <a:srgbClr val="000000">
                    <a:alpha val="25018"/>
                  </a:srgbClr>
                </a:gs>
                <a:gs pos="28571">
                  <a:srgbClr val="000000">
                    <a:alpha val="20033"/>
                  </a:srgbClr>
                </a:gs>
                <a:gs pos="42857">
                  <a:srgbClr val="000000">
                    <a:alpha val="13639"/>
                  </a:srgbClr>
                </a:gs>
                <a:gs pos="57143">
                  <a:srgbClr val="000000">
                    <a:alpha val="7804"/>
                  </a:srgbClr>
                </a:gs>
                <a:gs pos="71429">
                  <a:srgbClr val="000000">
                    <a:alpha val="3732"/>
                  </a:srgbClr>
                </a:gs>
                <a:gs pos="85714">
                  <a:srgbClr val="000000">
                    <a:alpha val="1493"/>
                  </a:srgbClr>
                </a:gs>
                <a:gs pos="100000">
                  <a:srgbClr val="0000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-10616856">
              <a:off x="1408431" y="946392"/>
              <a:ext cx="416420" cy="159736"/>
            </a:xfrm>
            <a:prstGeom prst="ellipse">
              <a:avLst/>
            </a:prstGeom>
            <a:gradFill>
              <a:gsLst>
                <a:gs pos="0">
                  <a:srgbClr val="000000">
                    <a:alpha val="32315"/>
                  </a:srgbClr>
                </a:gs>
                <a:gs pos="14286">
                  <a:srgbClr val="000000">
                    <a:alpha val="30144"/>
                  </a:srgbClr>
                </a:gs>
                <a:gs pos="28571">
                  <a:srgbClr val="000000">
                    <a:alpha val="24311"/>
                  </a:srgbClr>
                </a:gs>
                <a:gs pos="42857">
                  <a:srgbClr val="000000">
                    <a:alpha val="16698"/>
                  </a:srgbClr>
                </a:gs>
                <a:gs pos="57143">
                  <a:srgbClr val="000000">
                    <a:alpha val="9628"/>
                  </a:srgbClr>
                </a:gs>
                <a:gs pos="71429">
                  <a:srgbClr val="000000">
                    <a:alpha val="4628"/>
                  </a:srgbClr>
                </a:gs>
                <a:gs pos="85714">
                  <a:srgbClr val="000000">
                    <a:alpha val="1856"/>
                  </a:srgbClr>
                </a:gs>
                <a:gs pos="100000">
                  <a:srgbClr val="0000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6372351">
              <a:off x="1505754" y="911984"/>
              <a:ext cx="322403" cy="174480"/>
            </a:xfrm>
            <a:prstGeom prst="ellipse">
              <a:avLst/>
            </a:prstGeom>
            <a:gradFill>
              <a:gsLst>
                <a:gs pos="0">
                  <a:srgbClr val="000000">
                    <a:alpha val="25028"/>
                  </a:srgbClr>
                </a:gs>
                <a:gs pos="14286">
                  <a:srgbClr val="000000">
                    <a:alpha val="23261"/>
                  </a:srgbClr>
                </a:gs>
                <a:gs pos="28571">
                  <a:srgbClr val="000000">
                    <a:alpha val="18582"/>
                  </a:srgbClr>
                </a:gs>
                <a:gs pos="42857">
                  <a:srgbClr val="000000">
                    <a:alpha val="12614"/>
                  </a:srgbClr>
                </a:gs>
                <a:gs pos="57143">
                  <a:srgbClr val="000000">
                    <a:alpha val="7199"/>
                  </a:srgbClr>
                </a:gs>
                <a:gs pos="71429">
                  <a:srgbClr val="000000">
                    <a:alpha val="3437"/>
                  </a:srgbClr>
                </a:gs>
                <a:gs pos="85714">
                  <a:srgbClr val="000000">
                    <a:alpha val="1373"/>
                  </a:srgbClr>
                </a:gs>
                <a:gs pos="100000">
                  <a:srgbClr val="000000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-10613294">
              <a:off x="1735914" y="1640680"/>
              <a:ext cx="191439" cy="136959"/>
            </a:xfrm>
            <a:prstGeom prst="ellipse">
              <a:avLst/>
            </a:prstGeom>
            <a:gradFill>
              <a:gsLst>
                <a:gs pos="0">
                  <a:srgbClr val="9E9E9E">
                    <a:alpha val="15256"/>
                  </a:srgbClr>
                </a:gs>
                <a:gs pos="14286">
                  <a:srgbClr val="9E9E9E">
                    <a:alpha val="14114"/>
                  </a:srgbClr>
                </a:gs>
                <a:gs pos="28571">
                  <a:srgbClr val="9E9E9E">
                    <a:alpha val="11142"/>
                  </a:srgbClr>
                </a:gs>
                <a:gs pos="42857">
                  <a:srgbClr val="9E9E9E">
                    <a:alpha val="7456"/>
                  </a:srgbClr>
                </a:gs>
                <a:gs pos="57143">
                  <a:srgbClr val="9E9E9E">
                    <a:alpha val="4203"/>
                  </a:srgbClr>
                </a:gs>
                <a:gs pos="71429">
                  <a:srgbClr val="9E9E9E">
                    <a:alpha val="1990"/>
                  </a:srgbClr>
                </a:gs>
                <a:gs pos="85714">
                  <a:srgbClr val="9E9E9E">
                    <a:alpha val="792"/>
                  </a:srgbClr>
                </a:gs>
                <a:gs pos="100000">
                  <a:srgbClr val="9E9E9E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9534741">
              <a:off x="821644" y="868979"/>
              <a:ext cx="474177" cy="234490"/>
            </a:xfrm>
            <a:prstGeom prst="ellipse">
              <a:avLst/>
            </a:prstGeom>
            <a:gradFill>
              <a:gsLst>
                <a:gs pos="0">
                  <a:srgbClr val="959494">
                    <a:alpha val="13649"/>
                  </a:srgbClr>
                </a:gs>
                <a:gs pos="14286">
                  <a:srgbClr val="959494">
                    <a:alpha val="12617"/>
                  </a:srgbClr>
                </a:gs>
                <a:gs pos="28571">
                  <a:srgbClr val="959494">
                    <a:alpha val="9943"/>
                  </a:srgbClr>
                </a:gs>
                <a:gs pos="42857">
                  <a:srgbClr val="959494">
                    <a:alpha val="6638"/>
                  </a:srgbClr>
                </a:gs>
                <a:gs pos="57143">
                  <a:srgbClr val="959494">
                    <a:alpha val="3735"/>
                  </a:srgbClr>
                </a:gs>
                <a:gs pos="71429">
                  <a:srgbClr val="959494">
                    <a:alpha val="1766"/>
                  </a:srgbClr>
                </a:gs>
                <a:gs pos="85714">
                  <a:srgbClr val="959494">
                    <a:alpha val="702"/>
                  </a:srgbClr>
                </a:gs>
                <a:gs pos="100000">
                  <a:srgbClr val="959494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6714911">
              <a:off x="1613031" y="545933"/>
              <a:ext cx="210319" cy="148821"/>
            </a:xfrm>
            <a:prstGeom prst="ellipse">
              <a:avLst/>
            </a:prstGeom>
            <a:gradFill>
              <a:gsLst>
                <a:gs pos="0">
                  <a:srgbClr val="A3A5A5">
                    <a:alpha val="27466"/>
                  </a:srgbClr>
                </a:gs>
                <a:gs pos="14286">
                  <a:srgbClr val="A3A5A5">
                    <a:alpha val="25557"/>
                  </a:srgbClr>
                </a:gs>
                <a:gs pos="28571">
                  <a:srgbClr val="A3A5A5">
                    <a:alpha val="20480"/>
                  </a:srgbClr>
                </a:gs>
                <a:gs pos="42857">
                  <a:srgbClr val="A3A5A5">
                    <a:alpha val="13956"/>
                  </a:srgbClr>
                </a:gs>
                <a:gs pos="57143">
                  <a:srgbClr val="A3A5A5">
                    <a:alpha val="7991"/>
                  </a:srgbClr>
                </a:gs>
                <a:gs pos="71429">
                  <a:srgbClr val="A3A5A5">
                    <a:alpha val="3824"/>
                  </a:srgbClr>
                </a:gs>
                <a:gs pos="85714">
                  <a:srgbClr val="A3A5A5">
                    <a:alpha val="1530"/>
                  </a:srgbClr>
                </a:gs>
                <a:gs pos="100000">
                  <a:srgbClr val="A3A5A5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7796881">
              <a:off x="2821566" y="3443198"/>
              <a:ext cx="317990" cy="140844"/>
            </a:xfrm>
            <a:prstGeom prst="ellipse">
              <a:avLst/>
            </a:prstGeom>
            <a:gradFill>
              <a:gsLst>
                <a:gs pos="0">
                  <a:srgbClr val="000000">
                    <a:alpha val="26799"/>
                  </a:srgbClr>
                </a:gs>
                <a:gs pos="14286">
                  <a:srgbClr val="000000">
                    <a:alpha val="24929"/>
                  </a:srgbClr>
                </a:gs>
                <a:gs pos="28571">
                  <a:srgbClr val="000000">
                    <a:alpha val="19959"/>
                  </a:srgbClr>
                </a:gs>
                <a:gs pos="42857">
                  <a:srgbClr val="000000">
                    <a:alpha val="13587"/>
                  </a:srgbClr>
                </a:gs>
                <a:gs pos="57143">
                  <a:srgbClr val="000000">
                    <a:alpha val="7773"/>
                  </a:srgbClr>
                </a:gs>
                <a:gs pos="71429">
                  <a:srgbClr val="000000">
                    <a:alpha val="3717"/>
                  </a:srgbClr>
                </a:gs>
                <a:gs pos="85714">
                  <a:srgbClr val="000000">
                    <a:alpha val="1487"/>
                  </a:srgbClr>
                </a:gs>
                <a:gs pos="100000">
                  <a:srgbClr val="000000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8506394">
              <a:off x="2115890" y="1526068"/>
              <a:ext cx="466860" cy="64212"/>
            </a:xfrm>
            <a:prstGeom prst="ellipse">
              <a:avLst/>
            </a:prstGeom>
            <a:gradFill>
              <a:gsLst>
                <a:gs pos="0">
                  <a:srgbClr val="000000">
                    <a:alpha val="5575"/>
                  </a:srgbClr>
                </a:gs>
                <a:gs pos="14286">
                  <a:srgbClr val="000000">
                    <a:alpha val="5135"/>
                  </a:srgbClr>
                </a:gs>
                <a:gs pos="28571">
                  <a:srgbClr val="000000">
                    <a:alpha val="4011"/>
                  </a:srgbClr>
                </a:gs>
                <a:gs pos="42857">
                  <a:srgbClr val="000000">
                    <a:alpha val="2649"/>
                  </a:srgbClr>
                </a:gs>
                <a:gs pos="57143">
                  <a:srgbClr val="000000">
                    <a:alpha val="1477"/>
                  </a:srgbClr>
                </a:gs>
                <a:gs pos="71429">
                  <a:srgbClr val="000000">
                    <a:alpha val="694"/>
                  </a:srgbClr>
                </a:gs>
                <a:gs pos="85714">
                  <a:srgbClr val="000000">
                    <a:alpha val="275"/>
                  </a:srgbClr>
                </a:gs>
                <a:gs pos="100000">
                  <a:srgbClr val="00000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7253880">
              <a:off x="1376384" y="2437967"/>
              <a:ext cx="261700" cy="132880"/>
            </a:xfrm>
            <a:prstGeom prst="ellipse">
              <a:avLst/>
            </a:prstGeom>
            <a:gradFill>
              <a:gsLst>
                <a:gs pos="0">
                  <a:srgbClr val="A4A6A5">
                    <a:alpha val="15387"/>
                  </a:srgbClr>
                </a:gs>
                <a:gs pos="14286">
                  <a:srgbClr val="A4A6A5">
                    <a:alpha val="14235"/>
                  </a:srgbClr>
                </a:gs>
                <a:gs pos="28571">
                  <a:srgbClr val="A4A6A5">
                    <a:alpha val="11240"/>
                  </a:srgbClr>
                </a:gs>
                <a:gs pos="42857">
                  <a:srgbClr val="A4A6A5">
                    <a:alpha val="7523"/>
                  </a:srgbClr>
                </a:gs>
                <a:gs pos="57143">
                  <a:srgbClr val="A4A6A5">
                    <a:alpha val="4241"/>
                  </a:srgbClr>
                </a:gs>
                <a:gs pos="71429">
                  <a:srgbClr val="A4A6A5">
                    <a:alpha val="2008"/>
                  </a:srgbClr>
                </a:gs>
                <a:gs pos="85714">
                  <a:srgbClr val="A4A6A5">
                    <a:alpha val="799"/>
                  </a:srgbClr>
                </a:gs>
                <a:gs pos="100000">
                  <a:srgbClr val="A4A6A5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5485913">
              <a:off x="1076504" y="-44417"/>
              <a:ext cx="346581" cy="137467"/>
            </a:xfrm>
            <a:prstGeom prst="ellipse">
              <a:avLst/>
            </a:prstGeom>
            <a:gradFill>
              <a:gsLst>
                <a:gs pos="0">
                  <a:srgbClr val="000000">
                    <a:alpha val="27532"/>
                  </a:srgbClr>
                </a:gs>
                <a:gs pos="14286">
                  <a:srgbClr val="000000">
                    <a:alpha val="25619"/>
                  </a:srgbClr>
                </a:gs>
                <a:gs pos="28571">
                  <a:srgbClr val="000000">
                    <a:alpha val="20531"/>
                  </a:srgbClr>
                </a:gs>
                <a:gs pos="42857">
                  <a:srgbClr val="000000">
                    <a:alpha val="13993"/>
                  </a:srgbClr>
                </a:gs>
                <a:gs pos="57143">
                  <a:srgbClr val="000000">
                    <a:alpha val="8013"/>
                  </a:srgbClr>
                </a:gs>
                <a:gs pos="71429">
                  <a:srgbClr val="000000">
                    <a:alpha val="3834"/>
                  </a:srgbClr>
                </a:gs>
                <a:gs pos="85714">
                  <a:srgbClr val="000000">
                    <a:alpha val="1534"/>
                  </a:srgbClr>
                </a:gs>
                <a:gs pos="100000">
                  <a:srgbClr val="00000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-10627003">
              <a:off x="1490602" y="239370"/>
              <a:ext cx="383141" cy="184640"/>
            </a:xfrm>
            <a:prstGeom prst="ellipse">
              <a:avLst/>
            </a:prstGeom>
            <a:gradFill>
              <a:gsLst>
                <a:gs pos="0">
                  <a:srgbClr val="AAABAA">
                    <a:alpha val="20276"/>
                  </a:srgbClr>
                </a:gs>
                <a:gs pos="14286">
                  <a:srgbClr val="AAABAA">
                    <a:alpha val="18801"/>
                  </a:srgbClr>
                </a:gs>
                <a:gs pos="28571">
                  <a:srgbClr val="AAABAA">
                    <a:alpha val="14931"/>
                  </a:srgbClr>
                </a:gs>
                <a:gs pos="42857">
                  <a:srgbClr val="AAABAA">
                    <a:alpha val="10064"/>
                  </a:srgbClr>
                </a:gs>
                <a:gs pos="57143">
                  <a:srgbClr val="AAABAA">
                    <a:alpha val="5708"/>
                  </a:srgbClr>
                </a:gs>
                <a:gs pos="71429">
                  <a:srgbClr val="AAABAA">
                    <a:alpha val="2714"/>
                  </a:srgbClr>
                </a:gs>
                <a:gs pos="85714">
                  <a:srgbClr val="AAABAA">
                    <a:alpha val="1082"/>
                  </a:srgbClr>
                </a:gs>
                <a:gs pos="100000">
                  <a:srgbClr val="AAABAA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5828371">
              <a:off x="1258815" y="1079443"/>
              <a:ext cx="370284" cy="120497"/>
            </a:xfrm>
            <a:prstGeom prst="ellipse">
              <a:avLst/>
            </a:prstGeom>
            <a:gradFill>
              <a:gsLst>
                <a:gs pos="0">
                  <a:srgbClr val="000000">
                    <a:alpha val="26749"/>
                  </a:srgbClr>
                </a:gs>
                <a:gs pos="14286">
                  <a:srgbClr val="000000">
                    <a:alpha val="24881"/>
                  </a:srgbClr>
                </a:gs>
                <a:gs pos="28571">
                  <a:srgbClr val="000000">
                    <a:alpha val="19920"/>
                  </a:srgbClr>
                </a:gs>
                <a:gs pos="42857">
                  <a:srgbClr val="000000">
                    <a:alpha val="13559"/>
                  </a:srgbClr>
                </a:gs>
                <a:gs pos="57143">
                  <a:srgbClr val="000000">
                    <a:alpha val="7756"/>
                  </a:srgbClr>
                </a:gs>
                <a:gs pos="71429">
                  <a:srgbClr val="000000">
                    <a:alpha val="3709"/>
                  </a:srgbClr>
                </a:gs>
                <a:gs pos="85714">
                  <a:srgbClr val="000000">
                    <a:alpha val="1483"/>
                  </a:srgbClr>
                </a:gs>
                <a:gs pos="100000">
                  <a:srgbClr val="00000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-10579174">
              <a:off x="1127510" y="821277"/>
              <a:ext cx="370119" cy="162280"/>
            </a:xfrm>
            <a:prstGeom prst="ellipse">
              <a:avLst/>
            </a:prstGeom>
            <a:gradFill>
              <a:gsLst>
                <a:gs pos="0">
                  <a:srgbClr val="999A9A">
                    <a:alpha val="16249"/>
                  </a:srgbClr>
                </a:gs>
                <a:gs pos="14286">
                  <a:srgbClr val="999A9A">
                    <a:alpha val="15039"/>
                  </a:srgbClr>
                </a:gs>
                <a:gs pos="28571">
                  <a:srgbClr val="999A9A">
                    <a:alpha val="11887"/>
                  </a:srgbClr>
                </a:gs>
                <a:gs pos="42857">
                  <a:srgbClr val="999A9A">
                    <a:alpha val="7965"/>
                  </a:srgbClr>
                </a:gs>
                <a:gs pos="57143">
                  <a:srgbClr val="999A9A">
                    <a:alpha val="4495"/>
                  </a:srgbClr>
                </a:gs>
                <a:gs pos="71429">
                  <a:srgbClr val="999A9A">
                    <a:alpha val="2130"/>
                  </a:srgbClr>
                </a:gs>
                <a:gs pos="85714">
                  <a:srgbClr val="999A9A">
                    <a:alpha val="848"/>
                  </a:srgbClr>
                </a:gs>
                <a:gs pos="100000">
                  <a:srgbClr val="999A9A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-10083584">
              <a:off x="1088662" y="598852"/>
              <a:ext cx="564452" cy="168213"/>
            </a:xfrm>
            <a:prstGeom prst="ellipse">
              <a:avLst/>
            </a:prstGeom>
            <a:gradFill>
              <a:gsLst>
                <a:gs pos="0">
                  <a:srgbClr val="9B9B9A">
                    <a:alpha val="15585"/>
                  </a:srgbClr>
                </a:gs>
                <a:gs pos="14286">
                  <a:srgbClr val="9B9B9A">
                    <a:alpha val="14420"/>
                  </a:srgbClr>
                </a:gs>
                <a:gs pos="28571">
                  <a:srgbClr val="9B9B9A">
                    <a:alpha val="11388"/>
                  </a:srgbClr>
                </a:gs>
                <a:gs pos="42857">
                  <a:srgbClr val="9B9B9A">
                    <a:alpha val="7624"/>
                  </a:srgbClr>
                </a:gs>
                <a:gs pos="57143">
                  <a:srgbClr val="9B9B9A">
                    <a:alpha val="4299"/>
                  </a:srgbClr>
                </a:gs>
                <a:gs pos="71429">
                  <a:srgbClr val="9B9B9A">
                    <a:alpha val="2036"/>
                  </a:srgbClr>
                </a:gs>
                <a:gs pos="85714">
                  <a:srgbClr val="9B9B9A">
                    <a:alpha val="810"/>
                  </a:srgbClr>
                </a:gs>
                <a:gs pos="100000">
                  <a:srgbClr val="9B9B9A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4870753">
              <a:off x="479527" y="2371718"/>
              <a:ext cx="351721" cy="189614"/>
            </a:xfrm>
            <a:prstGeom prst="ellipse">
              <a:avLst/>
            </a:prstGeom>
            <a:gradFill>
              <a:gsLst>
                <a:gs pos="0">
                  <a:srgbClr val="A7A6A6">
                    <a:alpha val="11600"/>
                  </a:srgbClr>
                </a:gs>
                <a:gs pos="14286">
                  <a:srgbClr val="A7A6A6">
                    <a:alpha val="10714"/>
                  </a:srgbClr>
                </a:gs>
                <a:gs pos="28571">
                  <a:srgbClr val="A7A6A6">
                    <a:alpha val="8423"/>
                  </a:srgbClr>
                </a:gs>
                <a:gs pos="42857">
                  <a:srgbClr val="A7A6A6">
                    <a:alpha val="5608"/>
                  </a:srgbClr>
                </a:gs>
                <a:gs pos="57143">
                  <a:srgbClr val="A7A6A6">
                    <a:alpha val="3147"/>
                  </a:srgbClr>
                </a:gs>
                <a:gs pos="71429">
                  <a:srgbClr val="A7A6A6">
                    <a:alpha val="1486"/>
                  </a:srgbClr>
                </a:gs>
                <a:gs pos="85714">
                  <a:srgbClr val="A7A6A6">
                    <a:alpha val="590"/>
                  </a:srgbClr>
                </a:gs>
                <a:gs pos="100000">
                  <a:srgbClr val="A7A6A6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-10062084">
              <a:off x="2507138" y="221107"/>
              <a:ext cx="235655" cy="119679"/>
            </a:xfrm>
            <a:prstGeom prst="ellipse">
              <a:avLst/>
            </a:prstGeom>
            <a:gradFill>
              <a:gsLst>
                <a:gs pos="0">
                  <a:srgbClr val="000000">
                    <a:alpha val="20708"/>
                  </a:srgbClr>
                </a:gs>
                <a:gs pos="14286">
                  <a:srgbClr val="000000">
                    <a:alpha val="19206"/>
                  </a:srgbClr>
                </a:gs>
                <a:gs pos="28571">
                  <a:srgbClr val="000000">
                    <a:alpha val="15260"/>
                  </a:srgbClr>
                </a:gs>
                <a:gs pos="42857">
                  <a:srgbClr val="000000">
                    <a:alpha val="10292"/>
                  </a:srgbClr>
                </a:gs>
                <a:gs pos="57143">
                  <a:srgbClr val="000000">
                    <a:alpha val="5841"/>
                  </a:srgbClr>
                </a:gs>
                <a:gs pos="71429">
                  <a:srgbClr val="000000">
                    <a:alpha val="2778"/>
                  </a:srgbClr>
                </a:gs>
                <a:gs pos="85714">
                  <a:srgbClr val="000000">
                    <a:alpha val="1108"/>
                  </a:srgbClr>
                </a:gs>
                <a:gs pos="100000">
                  <a:srgbClr val="00000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9058348">
              <a:off x="1185736" y="275034"/>
              <a:ext cx="523638" cy="195932"/>
            </a:xfrm>
            <a:prstGeom prst="ellipse">
              <a:avLst/>
            </a:prstGeom>
            <a:gradFill>
              <a:gsLst>
                <a:gs pos="0">
                  <a:srgbClr val="8B8D8C">
                    <a:alpha val="19986"/>
                  </a:srgbClr>
                </a:gs>
                <a:gs pos="14286">
                  <a:srgbClr val="8B8D8C">
                    <a:alpha val="18530"/>
                  </a:srgbClr>
                </a:gs>
                <a:gs pos="28571">
                  <a:srgbClr val="8B8D8C">
                    <a:alpha val="14710"/>
                  </a:srgbClr>
                </a:gs>
                <a:gs pos="42857">
                  <a:srgbClr val="8B8D8C">
                    <a:alpha val="9911"/>
                  </a:srgbClr>
                </a:gs>
                <a:gs pos="57143">
                  <a:srgbClr val="8B8D8C">
                    <a:alpha val="5619"/>
                  </a:srgbClr>
                </a:gs>
                <a:gs pos="71429">
                  <a:srgbClr val="8B8D8C">
                    <a:alpha val="2671"/>
                  </a:srgbClr>
                </a:gs>
                <a:gs pos="85714">
                  <a:srgbClr val="8B8D8C">
                    <a:alpha val="1065"/>
                  </a:srgbClr>
                </a:gs>
                <a:gs pos="100000">
                  <a:srgbClr val="8B8D8C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10712278">
              <a:off x="1433819" y="1292598"/>
              <a:ext cx="550078" cy="251035"/>
            </a:xfrm>
            <a:prstGeom prst="ellipse">
              <a:avLst/>
            </a:prstGeom>
            <a:gradFill>
              <a:gsLst>
                <a:gs pos="0">
                  <a:srgbClr val="969696">
                    <a:alpha val="20313"/>
                  </a:srgbClr>
                </a:gs>
                <a:gs pos="14286">
                  <a:srgbClr val="969696">
                    <a:alpha val="18836"/>
                  </a:srgbClr>
                </a:gs>
                <a:gs pos="28571">
                  <a:srgbClr val="969696">
                    <a:alpha val="14960"/>
                  </a:srgbClr>
                </a:gs>
                <a:gs pos="42857">
                  <a:srgbClr val="969696">
                    <a:alpha val="10083"/>
                  </a:srgbClr>
                </a:gs>
                <a:gs pos="57143">
                  <a:srgbClr val="969696">
                    <a:alpha val="5719"/>
                  </a:srgbClr>
                </a:gs>
                <a:gs pos="71429">
                  <a:srgbClr val="969696">
                    <a:alpha val="2719"/>
                  </a:srgbClr>
                </a:gs>
                <a:gs pos="85714">
                  <a:srgbClr val="969696">
                    <a:alpha val="1084"/>
                  </a:srgbClr>
                </a:gs>
                <a:gs pos="100000">
                  <a:srgbClr val="969696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-10344061">
              <a:off x="1172473" y="3406073"/>
              <a:ext cx="325613" cy="126799"/>
            </a:xfrm>
            <a:prstGeom prst="ellipse">
              <a:avLst/>
            </a:prstGeom>
            <a:gradFill>
              <a:gsLst>
                <a:gs pos="0">
                  <a:srgbClr val="000000">
                    <a:alpha val="16812"/>
                  </a:srgbClr>
                </a:gs>
                <a:gs pos="14286">
                  <a:srgbClr val="000000">
                    <a:alpha val="15564"/>
                  </a:srgbClr>
                </a:gs>
                <a:gs pos="28571">
                  <a:srgbClr val="000000">
                    <a:alpha val="12310"/>
                  </a:srgbClr>
                </a:gs>
                <a:gs pos="42857">
                  <a:srgbClr val="000000">
                    <a:alpha val="8255"/>
                  </a:srgbClr>
                </a:gs>
                <a:gs pos="57143">
                  <a:srgbClr val="000000">
                    <a:alpha val="4662"/>
                  </a:srgbClr>
                </a:gs>
                <a:gs pos="71429">
                  <a:srgbClr val="000000">
                    <a:alpha val="2210"/>
                  </a:srgbClr>
                </a:gs>
                <a:gs pos="85714">
                  <a:srgbClr val="000000">
                    <a:alpha val="880"/>
                  </a:srgbClr>
                </a:gs>
                <a:gs pos="100000">
                  <a:srgbClr val="0000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3905724">
              <a:off x="1293592" y="1714410"/>
              <a:ext cx="194484" cy="139949"/>
            </a:xfrm>
            <a:prstGeom prst="ellipse">
              <a:avLst/>
            </a:prstGeom>
            <a:gradFill>
              <a:gsLst>
                <a:gs pos="0">
                  <a:srgbClr val="ABACAC">
                    <a:alpha val="12786"/>
                  </a:srgbClr>
                </a:gs>
                <a:gs pos="14286">
                  <a:srgbClr val="ABACAC">
                    <a:alpha val="11816"/>
                  </a:srgbClr>
                </a:gs>
                <a:gs pos="28571">
                  <a:srgbClr val="ABACAC">
                    <a:alpha val="9302"/>
                  </a:srgbClr>
                </a:gs>
                <a:gs pos="42857">
                  <a:srgbClr val="ABACAC">
                    <a:alpha val="6203"/>
                  </a:srgbClr>
                </a:gs>
                <a:gs pos="57143">
                  <a:srgbClr val="ABACAC">
                    <a:alpha val="3486"/>
                  </a:srgbClr>
                </a:gs>
                <a:gs pos="71429">
                  <a:srgbClr val="ABACAC">
                    <a:alpha val="1647"/>
                  </a:srgbClr>
                </a:gs>
                <a:gs pos="85714">
                  <a:srgbClr val="ABACAC">
                    <a:alpha val="655"/>
                  </a:srgbClr>
                </a:gs>
                <a:gs pos="100000">
                  <a:srgbClr val="ABACAC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6067339">
              <a:off x="2837763" y="1857070"/>
              <a:ext cx="343896" cy="154518"/>
            </a:xfrm>
            <a:prstGeom prst="ellipse">
              <a:avLst/>
            </a:prstGeom>
            <a:gradFill>
              <a:gsLst>
                <a:gs pos="0">
                  <a:srgbClr val="000000">
                    <a:alpha val="21357"/>
                  </a:srgbClr>
                </a:gs>
                <a:gs pos="14286">
                  <a:srgbClr val="000000">
                    <a:alpha val="19813"/>
                  </a:srgbClr>
                </a:gs>
                <a:gs pos="28571">
                  <a:srgbClr val="000000">
                    <a:alpha val="15756"/>
                  </a:srgbClr>
                </a:gs>
                <a:gs pos="42857">
                  <a:srgbClr val="000000">
                    <a:alpha val="10636"/>
                  </a:srgbClr>
                </a:gs>
                <a:gs pos="57143">
                  <a:srgbClr val="000000">
                    <a:alpha val="6041"/>
                  </a:srgbClr>
                </a:gs>
                <a:gs pos="71429">
                  <a:srgbClr val="000000">
                    <a:alpha val="2875"/>
                  </a:srgbClr>
                </a:gs>
                <a:gs pos="85714">
                  <a:srgbClr val="000000">
                    <a:alpha val="1147"/>
                  </a:srgbClr>
                </a:gs>
                <a:gs pos="100000">
                  <a:srgbClr val="00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10259589">
              <a:off x="2192522" y="650305"/>
              <a:ext cx="497129" cy="201629"/>
            </a:xfrm>
            <a:prstGeom prst="ellipse">
              <a:avLst/>
            </a:prstGeom>
            <a:gradFill>
              <a:gsLst>
                <a:gs pos="0">
                  <a:srgbClr val="949494">
                    <a:alpha val="11643"/>
                  </a:srgbClr>
                </a:gs>
                <a:gs pos="14286">
                  <a:srgbClr val="949494">
                    <a:alpha val="10754"/>
                  </a:srgbClr>
                </a:gs>
                <a:gs pos="28571">
                  <a:srgbClr val="949494">
                    <a:alpha val="8455"/>
                  </a:srgbClr>
                </a:gs>
                <a:gs pos="42857">
                  <a:srgbClr val="949494">
                    <a:alpha val="5629"/>
                  </a:srgbClr>
                </a:gs>
                <a:gs pos="57143">
                  <a:srgbClr val="949494">
                    <a:alpha val="3160"/>
                  </a:srgbClr>
                </a:gs>
                <a:gs pos="71429">
                  <a:srgbClr val="949494">
                    <a:alpha val="1492"/>
                  </a:srgbClr>
                </a:gs>
                <a:gs pos="85714">
                  <a:srgbClr val="949494">
                    <a:alpha val="593"/>
                  </a:srgbClr>
                </a:gs>
                <a:gs pos="100000">
                  <a:srgbClr val="949494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4616547">
              <a:off x="2339807" y="3457106"/>
              <a:ext cx="277266" cy="149218"/>
            </a:xfrm>
            <a:prstGeom prst="ellipse">
              <a:avLst/>
            </a:prstGeom>
            <a:gradFill>
              <a:gsLst>
                <a:gs pos="0">
                  <a:srgbClr val="979896">
                    <a:alpha val="17275"/>
                  </a:srgbClr>
                </a:gs>
                <a:gs pos="14286">
                  <a:srgbClr val="979896">
                    <a:alpha val="15996"/>
                  </a:srgbClr>
                </a:gs>
                <a:gs pos="28571">
                  <a:srgbClr val="979896">
                    <a:alpha val="12658"/>
                  </a:srgbClr>
                </a:gs>
                <a:gs pos="42857">
                  <a:srgbClr val="979896">
                    <a:alpha val="8495"/>
                  </a:srgbClr>
                </a:gs>
                <a:gs pos="57143">
                  <a:srgbClr val="979896">
                    <a:alpha val="4800"/>
                  </a:srgbClr>
                </a:gs>
                <a:gs pos="71429">
                  <a:srgbClr val="979896">
                    <a:alpha val="2276"/>
                  </a:srgbClr>
                </a:gs>
                <a:gs pos="85714">
                  <a:srgbClr val="979896">
                    <a:alpha val="906"/>
                  </a:srgbClr>
                </a:gs>
                <a:gs pos="100000">
                  <a:srgbClr val="979896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4305548">
              <a:off x="2229836" y="1024219"/>
              <a:ext cx="612252" cy="116373"/>
            </a:xfrm>
            <a:prstGeom prst="ellipse">
              <a:avLst/>
            </a:prstGeom>
            <a:gradFill>
              <a:gsLst>
                <a:gs pos="0">
                  <a:srgbClr val="A09EA0">
                    <a:alpha val="9638"/>
                  </a:srgbClr>
                </a:gs>
                <a:gs pos="14286">
                  <a:srgbClr val="A09EA0">
                    <a:alpha val="8894"/>
                  </a:srgbClr>
                </a:gs>
                <a:gs pos="28571">
                  <a:srgbClr val="A09EA0">
                    <a:alpha val="6977"/>
                  </a:srgbClr>
                </a:gs>
                <a:gs pos="42857">
                  <a:srgbClr val="A09EA0">
                    <a:alpha val="4633"/>
                  </a:srgbClr>
                </a:gs>
                <a:gs pos="57143">
                  <a:srgbClr val="A09EA0">
                    <a:alpha val="2594"/>
                  </a:srgbClr>
                </a:gs>
                <a:gs pos="71429">
                  <a:srgbClr val="A09EA0">
                    <a:alpha val="1223"/>
                  </a:srgbClr>
                </a:gs>
                <a:gs pos="85714">
                  <a:srgbClr val="A09EA0">
                    <a:alpha val="485"/>
                  </a:srgbClr>
                </a:gs>
                <a:gs pos="100000">
                  <a:srgbClr val="A09EA0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-10046535">
              <a:off x="1353809" y="1083127"/>
              <a:ext cx="461665" cy="219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10424477">
              <a:off x="2615677" y="398168"/>
              <a:ext cx="437977" cy="162182"/>
            </a:xfrm>
            <a:prstGeom prst="ellipse">
              <a:avLst/>
            </a:prstGeom>
            <a:gradFill>
              <a:gsLst>
                <a:gs pos="0">
                  <a:srgbClr val="9A9A9A">
                    <a:alpha val="15325"/>
                  </a:srgbClr>
                </a:gs>
                <a:gs pos="14286">
                  <a:srgbClr val="9A9A9A">
                    <a:alpha val="14178"/>
                  </a:srgbClr>
                </a:gs>
                <a:gs pos="28571">
                  <a:srgbClr val="9A9A9A">
                    <a:alpha val="11194"/>
                  </a:srgbClr>
                </a:gs>
                <a:gs pos="42857">
                  <a:srgbClr val="9A9A9A">
                    <a:alpha val="7491"/>
                  </a:srgbClr>
                </a:gs>
                <a:gs pos="57143">
                  <a:srgbClr val="9A9A9A">
                    <a:alpha val="4223"/>
                  </a:srgbClr>
                </a:gs>
                <a:gs pos="71429">
                  <a:srgbClr val="9A9A9A">
                    <a:alpha val="1999"/>
                  </a:srgbClr>
                </a:gs>
                <a:gs pos="85714">
                  <a:srgbClr val="9A9A9A">
                    <a:alpha val="795"/>
                  </a:srgbClr>
                </a:gs>
                <a:gs pos="100000">
                  <a:srgbClr val="9A9A9A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9264058">
              <a:off x="634243" y="1011112"/>
              <a:ext cx="442773" cy="122974"/>
            </a:xfrm>
            <a:prstGeom prst="ellipse">
              <a:avLst/>
            </a:prstGeom>
            <a:gradFill>
              <a:gsLst>
                <a:gs pos="0">
                  <a:srgbClr val="969796">
                    <a:alpha val="12532"/>
                  </a:srgbClr>
                </a:gs>
                <a:gs pos="14286">
                  <a:srgbClr val="969796">
                    <a:alpha val="11579"/>
                  </a:srgbClr>
                </a:gs>
                <a:gs pos="28571">
                  <a:srgbClr val="969796">
                    <a:alpha val="9113"/>
                  </a:srgbClr>
                </a:gs>
                <a:gs pos="42857">
                  <a:srgbClr val="969796">
                    <a:alpha val="6075"/>
                  </a:srgbClr>
                </a:gs>
                <a:gs pos="57143">
                  <a:srgbClr val="969796">
                    <a:alpha val="3413"/>
                  </a:srgbClr>
                </a:gs>
                <a:gs pos="71429">
                  <a:srgbClr val="969796">
                    <a:alpha val="1612"/>
                  </a:srgbClr>
                </a:gs>
                <a:gs pos="85714">
                  <a:srgbClr val="969796">
                    <a:alpha val="641"/>
                  </a:srgbClr>
                </a:gs>
                <a:gs pos="100000">
                  <a:srgbClr val="969796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8837967">
              <a:off x="2057955" y="1434943"/>
              <a:ext cx="487803" cy="188121"/>
            </a:xfrm>
            <a:prstGeom prst="ellipse">
              <a:avLst/>
            </a:prstGeom>
            <a:gradFill>
              <a:gsLst>
                <a:gs pos="0">
                  <a:srgbClr val="000000">
                    <a:alpha val="14700"/>
                  </a:srgbClr>
                </a:gs>
                <a:gs pos="14286">
                  <a:srgbClr val="000000">
                    <a:alpha val="13596"/>
                  </a:srgbClr>
                </a:gs>
                <a:gs pos="28571">
                  <a:srgbClr val="000000">
                    <a:alpha val="10726"/>
                  </a:srgbClr>
                </a:gs>
                <a:gs pos="42857">
                  <a:srgbClr val="000000">
                    <a:alpha val="7172"/>
                  </a:srgbClr>
                </a:gs>
                <a:gs pos="57143">
                  <a:srgbClr val="000000">
                    <a:alpha val="4040"/>
                  </a:srgbClr>
                </a:gs>
                <a:gs pos="71429">
                  <a:srgbClr val="000000">
                    <a:alpha val="1912"/>
                  </a:srgbClr>
                </a:gs>
                <a:gs pos="85714">
                  <a:srgbClr val="000000">
                    <a:alpha val="760"/>
                  </a:srgbClr>
                </a:gs>
                <a:gs pos="100000">
                  <a:srgbClr val="0000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4916621">
              <a:off x="1231305" y="844035"/>
              <a:ext cx="482320" cy="150227"/>
            </a:xfrm>
            <a:prstGeom prst="ellipse">
              <a:avLst/>
            </a:prstGeom>
            <a:gradFill>
              <a:gsLst>
                <a:gs pos="0">
                  <a:srgbClr val="9E9A9B">
                    <a:alpha val="12377"/>
                  </a:srgbClr>
                </a:gs>
                <a:gs pos="14286">
                  <a:srgbClr val="9E9A9B">
                    <a:alpha val="11435"/>
                  </a:srgbClr>
                </a:gs>
                <a:gs pos="28571">
                  <a:srgbClr val="9E9A9B">
                    <a:alpha val="8998"/>
                  </a:srgbClr>
                </a:gs>
                <a:gs pos="42857">
                  <a:srgbClr val="9E9A9B">
                    <a:alpha val="5997"/>
                  </a:srgbClr>
                </a:gs>
                <a:gs pos="57143">
                  <a:srgbClr val="9E9A9B">
                    <a:alpha val="3369"/>
                  </a:srgbClr>
                </a:gs>
                <a:gs pos="71429">
                  <a:srgbClr val="9E9A9B">
                    <a:alpha val="1591"/>
                  </a:srgbClr>
                </a:gs>
                <a:gs pos="85714">
                  <a:srgbClr val="9E9A9B">
                    <a:alpha val="632"/>
                  </a:srgbClr>
                </a:gs>
                <a:gs pos="100000">
                  <a:srgbClr val="9E9A9B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10707076">
              <a:off x="1308361" y="552304"/>
              <a:ext cx="497494" cy="146226"/>
            </a:xfrm>
            <a:prstGeom prst="ellipse">
              <a:avLst/>
            </a:prstGeom>
            <a:gradFill>
              <a:gsLst>
                <a:gs pos="0">
                  <a:srgbClr val="8B8B8B">
                    <a:alpha val="23081"/>
                  </a:srgbClr>
                </a:gs>
                <a:gs pos="14286">
                  <a:srgbClr val="8B8B8B">
                    <a:alpha val="21431"/>
                  </a:srgbClr>
                </a:gs>
                <a:gs pos="28571">
                  <a:srgbClr val="8B8B8B">
                    <a:alpha val="17078"/>
                  </a:srgbClr>
                </a:gs>
                <a:gs pos="42857">
                  <a:srgbClr val="8B8B8B">
                    <a:alpha val="11559"/>
                  </a:srgbClr>
                </a:gs>
                <a:gs pos="57143">
                  <a:srgbClr val="8B8B8B">
                    <a:alpha val="6580"/>
                  </a:srgbClr>
                </a:gs>
                <a:gs pos="71429">
                  <a:srgbClr val="8B8B8B">
                    <a:alpha val="3136"/>
                  </a:srgbClr>
                </a:gs>
                <a:gs pos="85714">
                  <a:srgbClr val="8B8B8B">
                    <a:alpha val="1252"/>
                  </a:srgbClr>
                </a:gs>
                <a:gs pos="100000">
                  <a:srgbClr val="8B8B8B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-10556617">
              <a:off x="1449898" y="2501582"/>
              <a:ext cx="189309" cy="144278"/>
            </a:xfrm>
            <a:prstGeom prst="ellipse">
              <a:avLst/>
            </a:prstGeom>
            <a:gradFill>
              <a:gsLst>
                <a:gs pos="0">
                  <a:srgbClr val="ADACAC">
                    <a:alpha val="14645"/>
                  </a:srgbClr>
                </a:gs>
                <a:gs pos="14286">
                  <a:srgbClr val="ADACAC">
                    <a:alpha val="13545"/>
                  </a:srgbClr>
                </a:gs>
                <a:gs pos="28571">
                  <a:srgbClr val="ADACAC">
                    <a:alpha val="10686"/>
                  </a:srgbClr>
                </a:gs>
                <a:gs pos="42857">
                  <a:srgbClr val="ADACAC">
                    <a:alpha val="7144"/>
                  </a:srgbClr>
                </a:gs>
                <a:gs pos="57143">
                  <a:srgbClr val="ADACAC">
                    <a:alpha val="4024"/>
                  </a:srgbClr>
                </a:gs>
                <a:gs pos="71429">
                  <a:srgbClr val="ADACAC">
                    <a:alpha val="1904"/>
                  </a:srgbClr>
                </a:gs>
                <a:gs pos="85714">
                  <a:srgbClr val="ADACAC">
                    <a:alpha val="757"/>
                  </a:srgbClr>
                </a:gs>
                <a:gs pos="100000">
                  <a:srgbClr val="ADACAC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5939570">
              <a:off x="1365267" y="1569412"/>
              <a:ext cx="156309" cy="138888"/>
            </a:xfrm>
            <a:prstGeom prst="ellipse">
              <a:avLst/>
            </a:prstGeom>
            <a:gradFill>
              <a:gsLst>
                <a:gs pos="0">
                  <a:srgbClr val="949493">
                    <a:alpha val="12041"/>
                  </a:srgbClr>
                </a:gs>
                <a:gs pos="14286">
                  <a:srgbClr val="949493">
                    <a:alpha val="11123"/>
                  </a:srgbClr>
                </a:gs>
                <a:gs pos="28571">
                  <a:srgbClr val="949493">
                    <a:alpha val="8749"/>
                  </a:srgbClr>
                </a:gs>
                <a:gs pos="42857">
                  <a:srgbClr val="949493">
                    <a:alpha val="5829"/>
                  </a:srgbClr>
                </a:gs>
                <a:gs pos="57143">
                  <a:srgbClr val="949493">
                    <a:alpha val="3273"/>
                  </a:srgbClr>
                </a:gs>
                <a:gs pos="71429">
                  <a:srgbClr val="949493">
                    <a:alpha val="1546"/>
                  </a:srgbClr>
                </a:gs>
                <a:gs pos="85714">
                  <a:srgbClr val="949493">
                    <a:alpha val="614"/>
                  </a:srgbClr>
                </a:gs>
                <a:gs pos="100000">
                  <a:srgbClr val="949493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10525153">
              <a:off x="302375" y="3023261"/>
              <a:ext cx="436786" cy="227163"/>
            </a:xfrm>
            <a:prstGeom prst="ellipse">
              <a:avLst/>
            </a:prstGeom>
            <a:gradFill>
              <a:gsLst>
                <a:gs pos="0">
                  <a:srgbClr val="949595">
                    <a:alpha val="12115"/>
                  </a:srgbClr>
                </a:gs>
                <a:gs pos="14286">
                  <a:srgbClr val="949595">
                    <a:alpha val="11192"/>
                  </a:srgbClr>
                </a:gs>
                <a:gs pos="28571">
                  <a:srgbClr val="949595">
                    <a:alpha val="8804"/>
                  </a:srgbClr>
                </a:gs>
                <a:gs pos="42857">
                  <a:srgbClr val="949595">
                    <a:alpha val="5866"/>
                  </a:srgbClr>
                </a:gs>
                <a:gs pos="57143">
                  <a:srgbClr val="949595">
                    <a:alpha val="3294"/>
                  </a:srgbClr>
                </a:gs>
                <a:gs pos="71429">
                  <a:srgbClr val="949595">
                    <a:alpha val="1556"/>
                  </a:srgbClr>
                </a:gs>
                <a:gs pos="85714">
                  <a:srgbClr val="949595">
                    <a:alpha val="618"/>
                  </a:srgbClr>
                </a:gs>
                <a:gs pos="100000">
                  <a:srgbClr val="949595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3167075">
              <a:off x="334136" y="386257"/>
              <a:ext cx="569322" cy="210597"/>
            </a:xfrm>
            <a:prstGeom prst="ellipse">
              <a:avLst/>
            </a:prstGeom>
            <a:gradFill>
              <a:gsLst>
                <a:gs pos="0">
                  <a:srgbClr val="000000">
                    <a:alpha val="31005"/>
                  </a:srgbClr>
                </a:gs>
                <a:gs pos="14286">
                  <a:srgbClr val="000000">
                    <a:alpha val="28903"/>
                  </a:srgbClr>
                </a:gs>
                <a:gs pos="28571">
                  <a:srgbClr val="000000">
                    <a:alpha val="23269"/>
                  </a:srgbClr>
                </a:gs>
                <a:gs pos="42857">
                  <a:srgbClr val="000000">
                    <a:alpha val="15947"/>
                  </a:srgbClr>
                </a:gs>
                <a:gs pos="57143">
                  <a:srgbClr val="000000">
                    <a:alpha val="9177"/>
                  </a:srgbClr>
                </a:gs>
                <a:gs pos="71429">
                  <a:srgbClr val="000000">
                    <a:alpha val="4406"/>
                  </a:srgbClr>
                </a:gs>
                <a:gs pos="85714">
                  <a:srgbClr val="000000">
                    <a:alpha val="1766"/>
                  </a:srgbClr>
                </a:gs>
                <a:gs pos="100000">
                  <a:srgbClr val="000000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3554509">
              <a:off x="1298329" y="2797762"/>
              <a:ext cx="416156" cy="130061"/>
            </a:xfrm>
            <a:prstGeom prst="ellipse">
              <a:avLst/>
            </a:prstGeom>
            <a:gradFill>
              <a:gsLst>
                <a:gs pos="0">
                  <a:srgbClr val="8F8E8F">
                    <a:alpha val="8743"/>
                  </a:srgbClr>
                </a:gs>
                <a:gs pos="14286">
                  <a:srgbClr val="8F8E8F">
                    <a:alpha val="8065"/>
                  </a:srgbClr>
                </a:gs>
                <a:gs pos="28571">
                  <a:srgbClr val="8F8E8F">
                    <a:alpha val="6320"/>
                  </a:srgbClr>
                </a:gs>
                <a:gs pos="42857">
                  <a:srgbClr val="8F8E8F">
                    <a:alpha val="4192"/>
                  </a:srgbClr>
                </a:gs>
                <a:gs pos="57143">
                  <a:srgbClr val="8F8E8F">
                    <a:alpha val="2345"/>
                  </a:srgbClr>
                </a:gs>
                <a:gs pos="71429">
                  <a:srgbClr val="8F8E8F">
                    <a:alpha val="1105"/>
                  </a:srgbClr>
                </a:gs>
                <a:gs pos="85714">
                  <a:srgbClr val="8F8E8F">
                    <a:alpha val="438"/>
                  </a:srgbClr>
                </a:gs>
                <a:gs pos="100000">
                  <a:srgbClr val="8F8E8F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-8793466">
              <a:off x="372635" y="177331"/>
              <a:ext cx="256780" cy="2322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9616768">
              <a:off x="1086904" y="90867"/>
              <a:ext cx="390391" cy="148082"/>
            </a:xfrm>
            <a:prstGeom prst="ellipse">
              <a:avLst/>
            </a:prstGeom>
            <a:gradFill>
              <a:gsLst>
                <a:gs pos="0">
                  <a:srgbClr val="B8B8B9">
                    <a:alpha val="10330"/>
                  </a:srgbClr>
                </a:gs>
                <a:gs pos="14286">
                  <a:srgbClr val="B8B8B9">
                    <a:alpha val="9536"/>
                  </a:srgbClr>
                </a:gs>
                <a:gs pos="28571">
                  <a:srgbClr val="B8B8B9">
                    <a:alpha val="7486"/>
                  </a:srgbClr>
                </a:gs>
                <a:gs pos="42857">
                  <a:srgbClr val="B8B8B9">
                    <a:alpha val="4976"/>
                  </a:srgbClr>
                </a:gs>
                <a:gs pos="57143">
                  <a:srgbClr val="B8B8B9">
                    <a:alpha val="2788"/>
                  </a:srgbClr>
                </a:gs>
                <a:gs pos="71429">
                  <a:srgbClr val="B8B8B9">
                    <a:alpha val="1315"/>
                  </a:srgbClr>
                </a:gs>
                <a:gs pos="85714">
                  <a:srgbClr val="B8B8B9">
                    <a:alpha val="522"/>
                  </a:srgbClr>
                </a:gs>
                <a:gs pos="100000">
                  <a:srgbClr val="B8B8B9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6047227">
              <a:off x="473880" y="-45851"/>
              <a:ext cx="410672" cy="242809"/>
            </a:xfrm>
            <a:prstGeom prst="ellipse">
              <a:avLst/>
            </a:prstGeom>
            <a:gradFill>
              <a:gsLst>
                <a:gs pos="0">
                  <a:srgbClr val="ABABAB">
                    <a:alpha val="14056"/>
                  </a:srgbClr>
                </a:gs>
                <a:gs pos="14286">
                  <a:srgbClr val="ABABAB">
                    <a:alpha val="12997"/>
                  </a:srgbClr>
                </a:gs>
                <a:gs pos="28571">
                  <a:srgbClr val="ABABAB">
                    <a:alpha val="10246"/>
                  </a:srgbClr>
                </a:gs>
                <a:gs pos="42857">
                  <a:srgbClr val="ABABAB">
                    <a:alpha val="6845"/>
                  </a:srgbClr>
                </a:gs>
                <a:gs pos="57143">
                  <a:srgbClr val="ABABAB">
                    <a:alpha val="3853"/>
                  </a:srgbClr>
                </a:gs>
                <a:gs pos="71429">
                  <a:srgbClr val="ABABAB">
                    <a:alpha val="1822"/>
                  </a:srgbClr>
                </a:gs>
                <a:gs pos="85714">
                  <a:srgbClr val="ABABAB">
                    <a:alpha val="725"/>
                  </a:srgbClr>
                </a:gs>
                <a:gs pos="100000">
                  <a:srgbClr val="ABABAB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-9827394">
              <a:off x="1405739" y="1567589"/>
              <a:ext cx="183570" cy="96666"/>
            </a:xfrm>
            <a:prstGeom prst="ellipse">
              <a:avLst/>
            </a:prstGeom>
            <a:gradFill>
              <a:gsLst>
                <a:gs pos="0">
                  <a:srgbClr val="8D8E8F">
                    <a:alpha val="11796"/>
                  </a:srgbClr>
                </a:gs>
                <a:gs pos="14286">
                  <a:srgbClr val="8D8E8F">
                    <a:alpha val="10896"/>
                  </a:srgbClr>
                </a:gs>
                <a:gs pos="28571">
                  <a:srgbClr val="8D8E8F">
                    <a:alpha val="8568"/>
                  </a:srgbClr>
                </a:gs>
                <a:gs pos="42857">
                  <a:srgbClr val="8D8E8F">
                    <a:alpha val="5706"/>
                  </a:srgbClr>
                </a:gs>
                <a:gs pos="57143">
                  <a:srgbClr val="8D8E8F">
                    <a:alpha val="3203"/>
                  </a:srgbClr>
                </a:gs>
                <a:gs pos="71429">
                  <a:srgbClr val="8D8E8F">
                    <a:alpha val="1512"/>
                  </a:srgbClr>
                </a:gs>
                <a:gs pos="85714">
                  <a:srgbClr val="8D8E8F">
                    <a:alpha val="601"/>
                  </a:srgbClr>
                </a:gs>
                <a:gs pos="100000">
                  <a:srgbClr val="8D8E8F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3620962">
              <a:off x="2454855" y="771692"/>
              <a:ext cx="311487" cy="226614"/>
            </a:xfrm>
            <a:prstGeom prst="ellipse">
              <a:avLst/>
            </a:prstGeom>
            <a:gradFill>
              <a:gsLst>
                <a:gs pos="0">
                  <a:srgbClr val="000000">
                    <a:alpha val="29128"/>
                  </a:srgbClr>
                </a:gs>
                <a:gs pos="14286">
                  <a:srgbClr val="000000">
                    <a:alpha val="27127"/>
                  </a:srgbClr>
                </a:gs>
                <a:gs pos="28571">
                  <a:srgbClr val="000000">
                    <a:alpha val="21785"/>
                  </a:srgbClr>
                </a:gs>
                <a:gs pos="42857">
                  <a:srgbClr val="000000">
                    <a:alpha val="14885"/>
                  </a:srgbClr>
                </a:gs>
                <a:gs pos="57143">
                  <a:srgbClr val="000000">
                    <a:alpha val="8543"/>
                  </a:srgbClr>
                </a:gs>
                <a:gs pos="71429">
                  <a:srgbClr val="000000">
                    <a:alpha val="4094"/>
                  </a:srgbClr>
                </a:gs>
                <a:gs pos="85714">
                  <a:srgbClr val="000000">
                    <a:alpha val="1639"/>
                  </a:srgbClr>
                </a:gs>
                <a:gs pos="100000">
                  <a:srgbClr val="0000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6164743">
              <a:off x="397188" y="2947458"/>
              <a:ext cx="443661" cy="224889"/>
            </a:xfrm>
            <a:prstGeom prst="ellipse">
              <a:avLst/>
            </a:prstGeom>
            <a:gradFill>
              <a:gsLst>
                <a:gs pos="0">
                  <a:srgbClr val="909394">
                    <a:alpha val="15401"/>
                  </a:srgbClr>
                </a:gs>
                <a:gs pos="14286">
                  <a:srgbClr val="909394">
                    <a:alpha val="14249"/>
                  </a:srgbClr>
                </a:gs>
                <a:gs pos="28571">
                  <a:srgbClr val="909394">
                    <a:alpha val="11251"/>
                  </a:srgbClr>
                </a:gs>
                <a:gs pos="42857">
                  <a:srgbClr val="909394">
                    <a:alpha val="7530"/>
                  </a:srgbClr>
                </a:gs>
                <a:gs pos="57143">
                  <a:srgbClr val="909394">
                    <a:alpha val="4245"/>
                  </a:srgbClr>
                </a:gs>
                <a:gs pos="71429">
                  <a:srgbClr val="909394">
                    <a:alpha val="2010"/>
                  </a:srgbClr>
                </a:gs>
                <a:gs pos="85714">
                  <a:srgbClr val="909394">
                    <a:alpha val="800"/>
                  </a:srgbClr>
                </a:gs>
                <a:gs pos="100000">
                  <a:srgbClr val="909394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-9750366">
              <a:off x="787040" y="1390590"/>
              <a:ext cx="405867" cy="164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9279322">
              <a:off x="2566799" y="503913"/>
              <a:ext cx="431405" cy="136658"/>
            </a:xfrm>
            <a:prstGeom prst="ellipse">
              <a:avLst/>
            </a:prstGeom>
            <a:gradFill>
              <a:gsLst>
                <a:gs pos="0">
                  <a:srgbClr val="888989">
                    <a:alpha val="23767"/>
                  </a:srgbClr>
                </a:gs>
                <a:gs pos="14286">
                  <a:srgbClr val="888989">
                    <a:alpha val="22075"/>
                  </a:srgbClr>
                </a:gs>
                <a:gs pos="28571">
                  <a:srgbClr val="888989">
                    <a:alpha val="17607"/>
                  </a:srgbClr>
                </a:gs>
                <a:gs pos="42857">
                  <a:srgbClr val="888989">
                    <a:alpha val="11929"/>
                  </a:srgbClr>
                </a:gs>
                <a:gs pos="57143">
                  <a:srgbClr val="888989">
                    <a:alpha val="6797"/>
                  </a:srgbClr>
                </a:gs>
                <a:gs pos="71429">
                  <a:srgbClr val="888989">
                    <a:alpha val="3241"/>
                  </a:srgbClr>
                </a:gs>
                <a:gs pos="85714">
                  <a:srgbClr val="888989">
                    <a:alpha val="1294"/>
                  </a:srgbClr>
                </a:gs>
                <a:gs pos="100000">
                  <a:srgbClr val="888989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7604773">
              <a:off x="1321970" y="62327"/>
              <a:ext cx="375671" cy="119070"/>
            </a:xfrm>
            <a:prstGeom prst="ellipse">
              <a:avLst/>
            </a:prstGeom>
            <a:gradFill>
              <a:gsLst>
                <a:gs pos="0">
                  <a:srgbClr val="000000">
                    <a:alpha val="31660"/>
                  </a:srgbClr>
                </a:gs>
                <a:gs pos="14286">
                  <a:srgbClr val="000000">
                    <a:alpha val="29523"/>
                  </a:srgbClr>
                </a:gs>
                <a:gs pos="28571">
                  <a:srgbClr val="000000">
                    <a:alpha val="23789"/>
                  </a:srgbClr>
                </a:gs>
                <a:gs pos="42857">
                  <a:srgbClr val="000000">
                    <a:alpha val="16322"/>
                  </a:srgbClr>
                </a:gs>
                <a:gs pos="57143">
                  <a:srgbClr val="000000">
                    <a:alpha val="9402"/>
                  </a:srgbClr>
                </a:gs>
                <a:gs pos="71429">
                  <a:srgbClr val="000000">
                    <a:alpha val="4517"/>
                  </a:srgbClr>
                </a:gs>
                <a:gs pos="85714">
                  <a:srgbClr val="000000">
                    <a:alpha val="1811"/>
                  </a:srgbClr>
                </a:gs>
                <a:gs pos="100000">
                  <a:srgbClr val="00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3347904">
              <a:off x="1303077" y="40613"/>
              <a:ext cx="270788" cy="94197"/>
            </a:xfrm>
            <a:prstGeom prst="ellipse">
              <a:avLst/>
            </a:prstGeom>
            <a:gradFill>
              <a:gsLst>
                <a:gs pos="0">
                  <a:srgbClr val="000000">
                    <a:alpha val="7437"/>
                  </a:srgbClr>
                </a:gs>
                <a:gs pos="14286">
                  <a:srgbClr val="000000">
                    <a:alpha val="6856"/>
                  </a:srgbClr>
                </a:gs>
                <a:gs pos="28571">
                  <a:srgbClr val="000000">
                    <a:alpha val="5366"/>
                  </a:srgbClr>
                </a:gs>
                <a:gs pos="42857">
                  <a:srgbClr val="000000">
                    <a:alpha val="3553"/>
                  </a:srgbClr>
                </a:gs>
                <a:gs pos="57143">
                  <a:srgbClr val="000000">
                    <a:alpha val="1984"/>
                  </a:srgbClr>
                </a:gs>
                <a:gs pos="71429">
                  <a:srgbClr val="000000">
                    <a:alpha val="934"/>
                  </a:srgbClr>
                </a:gs>
                <a:gs pos="85714">
                  <a:srgbClr val="000000">
                    <a:alpha val="370"/>
                  </a:srgbClr>
                </a:gs>
                <a:gs pos="100000">
                  <a:srgbClr val="0000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3614982">
              <a:off x="2774185" y="33903"/>
              <a:ext cx="442264" cy="122856"/>
            </a:xfrm>
            <a:prstGeom prst="ellipse">
              <a:avLst/>
            </a:prstGeom>
            <a:gradFill>
              <a:gsLst>
                <a:gs pos="0">
                  <a:srgbClr val="000000">
                    <a:alpha val="19906"/>
                  </a:srgbClr>
                </a:gs>
                <a:gs pos="14286">
                  <a:srgbClr val="000000">
                    <a:alpha val="18455"/>
                  </a:srgbClr>
                </a:gs>
                <a:gs pos="28571">
                  <a:srgbClr val="000000">
                    <a:alpha val="14650"/>
                  </a:srgbClr>
                </a:gs>
                <a:gs pos="42857">
                  <a:srgbClr val="000000">
                    <a:alpha val="9869"/>
                  </a:srgbClr>
                </a:gs>
                <a:gs pos="57143">
                  <a:srgbClr val="000000">
                    <a:alpha val="5595"/>
                  </a:srgbClr>
                </a:gs>
                <a:gs pos="71429">
                  <a:srgbClr val="000000">
                    <a:alpha val="2659"/>
                  </a:srgbClr>
                </a:gs>
                <a:gs pos="85714">
                  <a:srgbClr val="000000">
                    <a:alpha val="1060"/>
                  </a:srgbClr>
                </a:gs>
                <a:gs pos="100000">
                  <a:srgbClr val="0000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3157430">
              <a:off x="1661059" y="2514654"/>
              <a:ext cx="666579" cy="206378"/>
            </a:xfrm>
            <a:prstGeom prst="ellipse">
              <a:avLst/>
            </a:prstGeom>
            <a:gradFill>
              <a:gsLst>
                <a:gs pos="0">
                  <a:srgbClr val="979897">
                    <a:alpha val="12387"/>
                  </a:srgbClr>
                </a:gs>
                <a:gs pos="14286">
                  <a:srgbClr val="979897">
                    <a:alpha val="11445"/>
                  </a:srgbClr>
                </a:gs>
                <a:gs pos="28571">
                  <a:srgbClr val="979897">
                    <a:alpha val="9006"/>
                  </a:srgbClr>
                </a:gs>
                <a:gs pos="42857">
                  <a:srgbClr val="979897">
                    <a:alpha val="6002"/>
                  </a:srgbClr>
                </a:gs>
                <a:gs pos="57143">
                  <a:srgbClr val="979897">
                    <a:alpha val="3372"/>
                  </a:srgbClr>
                </a:gs>
                <a:gs pos="71429">
                  <a:srgbClr val="979897">
                    <a:alpha val="1593"/>
                  </a:srgbClr>
                </a:gs>
                <a:gs pos="85714">
                  <a:srgbClr val="979897">
                    <a:alpha val="633"/>
                  </a:srgbClr>
                </a:gs>
                <a:gs pos="100000">
                  <a:srgbClr val="979897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8219563">
              <a:off x="2894066" y="625651"/>
              <a:ext cx="273679" cy="160249"/>
            </a:xfrm>
            <a:prstGeom prst="ellipse">
              <a:avLst/>
            </a:prstGeom>
            <a:gradFill>
              <a:gsLst>
                <a:gs pos="0">
                  <a:srgbClr val="A19FA2">
                    <a:alpha val="13983"/>
                  </a:srgbClr>
                </a:gs>
                <a:gs pos="14286">
                  <a:srgbClr val="A19FA2">
                    <a:alpha val="12929"/>
                  </a:srgbClr>
                </a:gs>
                <a:gs pos="28571">
                  <a:srgbClr val="A19FA2">
                    <a:alpha val="10192"/>
                  </a:srgbClr>
                </a:gs>
                <a:gs pos="42857">
                  <a:srgbClr val="A19FA2">
                    <a:alpha val="6808"/>
                  </a:srgbClr>
                </a:gs>
                <a:gs pos="57143">
                  <a:srgbClr val="A19FA2">
                    <a:alpha val="3832"/>
                  </a:srgbClr>
                </a:gs>
                <a:gs pos="71429">
                  <a:srgbClr val="A19FA2">
                    <a:alpha val="1812"/>
                  </a:srgbClr>
                </a:gs>
                <a:gs pos="85714">
                  <a:srgbClr val="A19FA2">
                    <a:alpha val="721"/>
                  </a:srgbClr>
                </a:gs>
                <a:gs pos="100000">
                  <a:srgbClr val="A19FA2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-10616097">
              <a:off x="-84664" y="2056624"/>
              <a:ext cx="407903" cy="224445"/>
            </a:xfrm>
            <a:prstGeom prst="ellipse">
              <a:avLst/>
            </a:prstGeom>
            <a:gradFill>
              <a:gsLst>
                <a:gs pos="0">
                  <a:srgbClr val="000000">
                    <a:alpha val="22533"/>
                  </a:srgbClr>
                </a:gs>
                <a:gs pos="14286">
                  <a:srgbClr val="000000">
                    <a:alpha val="20916"/>
                  </a:srgbClr>
                </a:gs>
                <a:gs pos="28571">
                  <a:srgbClr val="000000">
                    <a:alpha val="16657"/>
                  </a:srgbClr>
                </a:gs>
                <a:gs pos="42857">
                  <a:srgbClr val="000000">
                    <a:alpha val="11265"/>
                  </a:srgbClr>
                </a:gs>
                <a:gs pos="57143">
                  <a:srgbClr val="000000">
                    <a:alpha val="6408"/>
                  </a:srgbClr>
                </a:gs>
                <a:gs pos="71429">
                  <a:srgbClr val="000000">
                    <a:alpha val="3052"/>
                  </a:srgbClr>
                </a:gs>
                <a:gs pos="85714">
                  <a:srgbClr val="000000">
                    <a:alpha val="1218"/>
                  </a:srgbClr>
                </a:gs>
                <a:gs pos="100000">
                  <a:srgbClr val="0000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8426197">
              <a:off x="2157489" y="3235458"/>
              <a:ext cx="261006" cy="180586"/>
            </a:xfrm>
            <a:prstGeom prst="ellipse">
              <a:avLst/>
            </a:prstGeom>
            <a:gradFill>
              <a:gsLst>
                <a:gs pos="0">
                  <a:srgbClr val="8D8E8D">
                    <a:alpha val="20911"/>
                  </a:srgbClr>
                </a:gs>
                <a:gs pos="14286">
                  <a:srgbClr val="8D8E8D">
                    <a:alpha val="19396"/>
                  </a:srgbClr>
                </a:gs>
                <a:gs pos="28571">
                  <a:srgbClr val="8D8E8D">
                    <a:alpha val="15416"/>
                  </a:srgbClr>
                </a:gs>
                <a:gs pos="42857">
                  <a:srgbClr val="8D8E8D">
                    <a:alpha val="10400"/>
                  </a:srgbClr>
                </a:gs>
                <a:gs pos="57143">
                  <a:srgbClr val="8D8E8D">
                    <a:alpha val="5903"/>
                  </a:srgbClr>
                </a:gs>
                <a:gs pos="71429">
                  <a:srgbClr val="8D8E8D">
                    <a:alpha val="2808"/>
                  </a:srgbClr>
                </a:gs>
                <a:gs pos="85714">
                  <a:srgbClr val="8D8E8D">
                    <a:alpha val="1120"/>
                  </a:srgbClr>
                </a:gs>
                <a:gs pos="100000">
                  <a:srgbClr val="8D8E8D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-9378051">
              <a:off x="1852728" y="1231858"/>
              <a:ext cx="415689" cy="194509"/>
            </a:xfrm>
            <a:prstGeom prst="ellipse">
              <a:avLst/>
            </a:prstGeom>
            <a:gradFill>
              <a:gsLst>
                <a:gs pos="0">
                  <a:srgbClr val="A2A1A1">
                    <a:alpha val="27478"/>
                  </a:srgbClr>
                </a:gs>
                <a:gs pos="14286">
                  <a:srgbClr val="A2A1A1">
                    <a:alpha val="25569"/>
                  </a:srgbClr>
                </a:gs>
                <a:gs pos="28571">
                  <a:srgbClr val="A2A1A1">
                    <a:alpha val="20489"/>
                  </a:srgbClr>
                </a:gs>
                <a:gs pos="42857">
                  <a:srgbClr val="A2A1A1">
                    <a:alpha val="13963"/>
                  </a:srgbClr>
                </a:gs>
                <a:gs pos="57143">
                  <a:srgbClr val="A2A1A1">
                    <a:alpha val="7995"/>
                  </a:srgbClr>
                </a:gs>
                <a:gs pos="71429">
                  <a:srgbClr val="A2A1A1">
                    <a:alpha val="3826"/>
                  </a:srgbClr>
                </a:gs>
                <a:gs pos="85714">
                  <a:srgbClr val="A2A1A1">
                    <a:alpha val="1531"/>
                  </a:srgbClr>
                </a:gs>
                <a:gs pos="100000">
                  <a:srgbClr val="A2A1A1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10083668">
              <a:off x="2457836" y="242310"/>
              <a:ext cx="292570" cy="185628"/>
            </a:xfrm>
            <a:prstGeom prst="ellipse">
              <a:avLst/>
            </a:prstGeom>
            <a:gradFill>
              <a:gsLst>
                <a:gs pos="0">
                  <a:srgbClr val="000000">
                    <a:alpha val="24596"/>
                  </a:srgbClr>
                </a:gs>
                <a:gs pos="14286">
                  <a:srgbClr val="000000">
                    <a:alpha val="22854"/>
                  </a:srgbClr>
                </a:gs>
                <a:gs pos="28571">
                  <a:srgbClr val="000000">
                    <a:alpha val="18247"/>
                  </a:srgbClr>
                </a:gs>
                <a:gs pos="42857">
                  <a:srgbClr val="000000">
                    <a:alpha val="12379"/>
                  </a:srgbClr>
                </a:gs>
                <a:gs pos="57143">
                  <a:srgbClr val="000000">
                    <a:alpha val="7061"/>
                  </a:srgbClr>
                </a:gs>
                <a:gs pos="71429">
                  <a:srgbClr val="000000">
                    <a:alpha val="3369"/>
                  </a:srgbClr>
                </a:gs>
                <a:gs pos="85714">
                  <a:srgbClr val="000000">
                    <a:alpha val="1346"/>
                  </a:srgbClr>
                </a:gs>
                <a:gs pos="100000">
                  <a:srgbClr val="0000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7727793">
              <a:off x="100352" y="1465097"/>
              <a:ext cx="176789" cy="136578"/>
            </a:xfrm>
            <a:prstGeom prst="ellipse">
              <a:avLst/>
            </a:prstGeom>
            <a:gradFill>
              <a:gsLst>
                <a:gs pos="0">
                  <a:srgbClr val="8D8C8B">
                    <a:alpha val="14410"/>
                  </a:srgbClr>
                </a:gs>
                <a:gs pos="14286">
                  <a:srgbClr val="8D8C8B">
                    <a:alpha val="13326"/>
                  </a:srgbClr>
                </a:gs>
                <a:gs pos="28571">
                  <a:srgbClr val="8D8C8B">
                    <a:alpha val="10510"/>
                  </a:srgbClr>
                </a:gs>
                <a:gs pos="42857">
                  <a:srgbClr val="8D8C8B">
                    <a:alpha val="7025"/>
                  </a:srgbClr>
                </a:gs>
                <a:gs pos="57143">
                  <a:srgbClr val="8D8C8B">
                    <a:alpha val="3956"/>
                  </a:srgbClr>
                </a:gs>
                <a:gs pos="71429">
                  <a:srgbClr val="8D8C8B">
                    <a:alpha val="1871"/>
                  </a:srgbClr>
                </a:gs>
                <a:gs pos="85714">
                  <a:srgbClr val="8D8C8B">
                    <a:alpha val="744"/>
                  </a:srgbClr>
                </a:gs>
                <a:gs pos="100000">
                  <a:srgbClr val="8D8C8B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7320446">
              <a:off x="115470" y="2792523"/>
              <a:ext cx="558259" cy="235267"/>
            </a:xfrm>
            <a:prstGeom prst="ellipse">
              <a:avLst/>
            </a:prstGeom>
            <a:gradFill>
              <a:gsLst>
                <a:gs pos="0">
                  <a:srgbClr val="949595">
                    <a:alpha val="13970"/>
                  </a:srgbClr>
                </a:gs>
                <a:gs pos="14286">
                  <a:srgbClr val="949595">
                    <a:alpha val="12917"/>
                  </a:srgbClr>
                </a:gs>
                <a:gs pos="28571">
                  <a:srgbClr val="949595">
                    <a:alpha val="10182"/>
                  </a:srgbClr>
                </a:gs>
                <a:gs pos="42857">
                  <a:srgbClr val="949595">
                    <a:alpha val="6801"/>
                  </a:srgbClr>
                </a:gs>
                <a:gs pos="57143">
                  <a:srgbClr val="949595">
                    <a:alpha val="3828"/>
                  </a:srgbClr>
                </a:gs>
                <a:gs pos="71429">
                  <a:srgbClr val="949595">
                    <a:alpha val="1810"/>
                  </a:srgbClr>
                </a:gs>
                <a:gs pos="85714">
                  <a:srgbClr val="949595">
                    <a:alpha val="720"/>
                  </a:srgbClr>
                </a:gs>
                <a:gs pos="100000">
                  <a:srgbClr val="949595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-9649411">
              <a:off x="1219789" y="908092"/>
              <a:ext cx="539152" cy="244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6959479">
              <a:off x="2239760" y="3172645"/>
              <a:ext cx="419096" cy="175839"/>
            </a:xfrm>
            <a:prstGeom prst="ellipse">
              <a:avLst/>
            </a:prstGeom>
            <a:gradFill>
              <a:gsLst>
                <a:gs pos="0">
                  <a:srgbClr val="969596">
                    <a:alpha val="14307"/>
                  </a:srgbClr>
                </a:gs>
                <a:gs pos="14286">
                  <a:srgbClr val="969596">
                    <a:alpha val="13230"/>
                  </a:srgbClr>
                </a:gs>
                <a:gs pos="28571">
                  <a:srgbClr val="969596">
                    <a:alpha val="10433"/>
                  </a:srgbClr>
                </a:gs>
                <a:gs pos="42857">
                  <a:srgbClr val="969596">
                    <a:alpha val="6972"/>
                  </a:srgbClr>
                </a:gs>
                <a:gs pos="57143">
                  <a:srgbClr val="969596">
                    <a:alpha val="3926"/>
                  </a:srgbClr>
                </a:gs>
                <a:gs pos="71429">
                  <a:srgbClr val="969596">
                    <a:alpha val="1857"/>
                  </a:srgbClr>
                </a:gs>
                <a:gs pos="85714">
                  <a:srgbClr val="969596">
                    <a:alpha val="739"/>
                  </a:srgbClr>
                </a:gs>
                <a:gs pos="100000">
                  <a:srgbClr val="969596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3992501">
              <a:off x="1634354" y="2482266"/>
              <a:ext cx="634160" cy="118502"/>
            </a:xfrm>
            <a:prstGeom prst="ellipse">
              <a:avLst/>
            </a:prstGeom>
            <a:gradFill>
              <a:gsLst>
                <a:gs pos="0">
                  <a:srgbClr val="000000">
                    <a:alpha val="6038"/>
                  </a:srgbClr>
                </a:gs>
                <a:gs pos="14286">
                  <a:srgbClr val="000000">
                    <a:alpha val="5564"/>
                  </a:srgbClr>
                </a:gs>
                <a:gs pos="28571">
                  <a:srgbClr val="000000">
                    <a:alpha val="4348"/>
                  </a:srgbClr>
                </a:gs>
                <a:gs pos="42857">
                  <a:srgbClr val="000000">
                    <a:alpha val="2873"/>
                  </a:srgbClr>
                </a:gs>
                <a:gs pos="57143">
                  <a:srgbClr val="000000">
                    <a:alpha val="1602"/>
                  </a:srgbClr>
                </a:gs>
                <a:gs pos="71429">
                  <a:srgbClr val="000000">
                    <a:alpha val="753"/>
                  </a:srgbClr>
                </a:gs>
                <a:gs pos="85714">
                  <a:srgbClr val="000000">
                    <a:alpha val="299"/>
                  </a:srgbClr>
                </a:gs>
                <a:gs pos="100000">
                  <a:srgbClr val="00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10396539">
              <a:off x="2647759" y="1267847"/>
              <a:ext cx="273836" cy="211534"/>
            </a:xfrm>
            <a:prstGeom prst="ellipse">
              <a:avLst/>
            </a:prstGeom>
            <a:gradFill>
              <a:gsLst>
                <a:gs pos="0">
                  <a:srgbClr val="000000">
                    <a:alpha val="26247"/>
                  </a:srgbClr>
                </a:gs>
                <a:gs pos="14286">
                  <a:srgbClr val="000000">
                    <a:alpha val="24408"/>
                  </a:srgbClr>
                </a:gs>
                <a:gs pos="28571">
                  <a:srgbClr val="000000">
                    <a:alpha val="19529"/>
                  </a:srgbClr>
                </a:gs>
                <a:gs pos="42857">
                  <a:srgbClr val="000000">
                    <a:alpha val="13282"/>
                  </a:srgbClr>
                </a:gs>
                <a:gs pos="57143">
                  <a:srgbClr val="000000">
                    <a:alpha val="7593"/>
                  </a:srgbClr>
                </a:gs>
                <a:gs pos="71429">
                  <a:srgbClr val="000000">
                    <a:alpha val="3629"/>
                  </a:srgbClr>
                </a:gs>
                <a:gs pos="85714">
                  <a:srgbClr val="000000">
                    <a:alpha val="1451"/>
                  </a:srgbClr>
                </a:gs>
                <a:gs pos="100000">
                  <a:srgbClr val="000000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7854378">
              <a:off x="1684290" y="2175759"/>
              <a:ext cx="413607" cy="128614"/>
            </a:xfrm>
            <a:prstGeom prst="ellipse">
              <a:avLst/>
            </a:prstGeom>
            <a:gradFill>
              <a:gsLst>
                <a:gs pos="0">
                  <a:srgbClr val="000000">
                    <a:alpha val="23264"/>
                  </a:srgbClr>
                </a:gs>
                <a:gs pos="14286">
                  <a:srgbClr val="000000">
                    <a:alpha val="21603"/>
                  </a:srgbClr>
                </a:gs>
                <a:gs pos="28571">
                  <a:srgbClr val="000000">
                    <a:alpha val="17219"/>
                  </a:srgbClr>
                </a:gs>
                <a:gs pos="42857">
                  <a:srgbClr val="000000">
                    <a:alpha val="11658"/>
                  </a:srgbClr>
                </a:gs>
                <a:gs pos="57143">
                  <a:srgbClr val="000000">
                    <a:alpha val="6638"/>
                  </a:srgbClr>
                </a:gs>
                <a:gs pos="71429">
                  <a:srgbClr val="000000">
                    <a:alpha val="3164"/>
                  </a:srgbClr>
                </a:gs>
                <a:gs pos="85714">
                  <a:srgbClr val="000000">
                    <a:alpha val="1263"/>
                  </a:srgbClr>
                </a:gs>
                <a:gs pos="100000">
                  <a:srgbClr val="000000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4441109">
              <a:off x="839360" y="1489317"/>
              <a:ext cx="627307" cy="101787"/>
            </a:xfrm>
            <a:prstGeom prst="ellipse">
              <a:avLst/>
            </a:prstGeom>
            <a:gradFill>
              <a:gsLst>
                <a:gs pos="0">
                  <a:srgbClr val="000000">
                    <a:alpha val="11038"/>
                  </a:srgbClr>
                </a:gs>
                <a:gs pos="14286">
                  <a:srgbClr val="000000">
                    <a:alpha val="10193"/>
                  </a:srgbClr>
                </a:gs>
                <a:gs pos="28571">
                  <a:srgbClr val="000000">
                    <a:alpha val="8008"/>
                  </a:srgbClr>
                </a:gs>
                <a:gs pos="42857">
                  <a:srgbClr val="000000">
                    <a:alpha val="5328"/>
                  </a:srgbClr>
                </a:gs>
                <a:gs pos="57143">
                  <a:srgbClr val="000000">
                    <a:alpha val="2988"/>
                  </a:srgbClr>
                </a:gs>
                <a:gs pos="71429">
                  <a:srgbClr val="000000">
                    <a:alpha val="1410"/>
                  </a:srgbClr>
                </a:gs>
                <a:gs pos="85714">
                  <a:srgbClr val="000000">
                    <a:alpha val="560"/>
                  </a:srgbClr>
                </a:gs>
                <a:gs pos="100000">
                  <a:srgbClr val="0000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6062937">
              <a:off x="2475787" y="3257805"/>
              <a:ext cx="666627" cy="135799"/>
            </a:xfrm>
            <a:prstGeom prst="ellipse">
              <a:avLst/>
            </a:prstGeom>
            <a:gradFill>
              <a:gsLst>
                <a:gs pos="0">
                  <a:srgbClr val="929291">
                    <a:alpha val="12799"/>
                  </a:srgbClr>
                </a:gs>
                <a:gs pos="14286">
                  <a:srgbClr val="929291">
                    <a:alpha val="11828"/>
                  </a:srgbClr>
                </a:gs>
                <a:gs pos="28571">
                  <a:srgbClr val="929291">
                    <a:alpha val="9311"/>
                  </a:srgbClr>
                </a:gs>
                <a:gs pos="42857">
                  <a:srgbClr val="929291">
                    <a:alpha val="6210"/>
                  </a:srgbClr>
                </a:gs>
                <a:gs pos="57143">
                  <a:srgbClr val="929291">
                    <a:alpha val="3490"/>
                  </a:srgbClr>
                </a:gs>
                <a:gs pos="71429">
                  <a:srgbClr val="929291">
                    <a:alpha val="1649"/>
                  </a:srgbClr>
                </a:gs>
                <a:gs pos="85714">
                  <a:srgbClr val="929291">
                    <a:alpha val="655"/>
                  </a:srgbClr>
                </a:gs>
                <a:gs pos="100000">
                  <a:srgbClr val="929291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6762954">
              <a:off x="791592" y="709380"/>
              <a:ext cx="498548" cy="142063"/>
            </a:xfrm>
            <a:prstGeom prst="ellipse">
              <a:avLst/>
            </a:prstGeom>
            <a:gradFill>
              <a:gsLst>
                <a:gs pos="0">
                  <a:srgbClr val="959190">
                    <a:alpha val="6800"/>
                  </a:srgbClr>
                </a:gs>
                <a:gs pos="14286">
                  <a:srgbClr val="959190">
                    <a:alpha val="6268"/>
                  </a:srgbClr>
                </a:gs>
                <a:gs pos="28571">
                  <a:srgbClr val="959190">
                    <a:alpha val="4902"/>
                  </a:srgbClr>
                </a:gs>
                <a:gs pos="42857">
                  <a:srgbClr val="959190">
                    <a:alpha val="3243"/>
                  </a:srgbClr>
                </a:gs>
                <a:gs pos="57143">
                  <a:srgbClr val="959190">
                    <a:alpha val="1810"/>
                  </a:srgbClr>
                </a:gs>
                <a:gs pos="71429">
                  <a:srgbClr val="959190">
                    <a:alpha val="851"/>
                  </a:srgbClr>
                </a:gs>
                <a:gs pos="85714">
                  <a:srgbClr val="959190">
                    <a:alpha val="338"/>
                  </a:srgbClr>
                </a:gs>
                <a:gs pos="100000">
                  <a:srgbClr val="95919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8758339">
              <a:off x="2270983" y="365453"/>
              <a:ext cx="215123" cy="144477"/>
            </a:xfrm>
            <a:prstGeom prst="ellipse">
              <a:avLst/>
            </a:prstGeom>
            <a:gradFill>
              <a:gsLst>
                <a:gs pos="0">
                  <a:srgbClr val="000000">
                    <a:alpha val="28551"/>
                  </a:srgbClr>
                </a:gs>
                <a:gs pos="14286">
                  <a:srgbClr val="000000">
                    <a:alpha val="26581"/>
                  </a:srgbClr>
                </a:gs>
                <a:gs pos="28571">
                  <a:srgbClr val="000000">
                    <a:alpha val="21331"/>
                  </a:srgbClr>
                </a:gs>
                <a:gs pos="42857">
                  <a:srgbClr val="000000">
                    <a:alpha val="14561"/>
                  </a:srgbClr>
                </a:gs>
                <a:gs pos="57143">
                  <a:srgbClr val="000000">
                    <a:alpha val="8350"/>
                  </a:srgbClr>
                </a:gs>
                <a:gs pos="71429">
                  <a:srgbClr val="000000">
                    <a:alpha val="3999"/>
                  </a:srgbClr>
                </a:gs>
                <a:gs pos="85714">
                  <a:srgbClr val="000000">
                    <a:alpha val="1601"/>
                  </a:srgbClr>
                </a:gs>
                <a:gs pos="100000">
                  <a:srgbClr val="0000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4222897">
              <a:off x="475739" y="2006853"/>
              <a:ext cx="398617" cy="166530"/>
            </a:xfrm>
            <a:prstGeom prst="ellipse">
              <a:avLst/>
            </a:prstGeom>
            <a:gradFill>
              <a:gsLst>
                <a:gs pos="0">
                  <a:srgbClr val="A2A0A0">
                    <a:alpha val="8310"/>
                  </a:srgbClr>
                </a:gs>
                <a:gs pos="14286">
                  <a:srgbClr val="A2A0A0">
                    <a:alpha val="7665"/>
                  </a:srgbClr>
                </a:gs>
                <a:gs pos="28571">
                  <a:srgbClr val="A2A0A0">
                    <a:alpha val="6004"/>
                  </a:srgbClr>
                </a:gs>
                <a:gs pos="42857">
                  <a:srgbClr val="A2A0A0">
                    <a:alpha val="3980"/>
                  </a:srgbClr>
                </a:gs>
                <a:gs pos="57143">
                  <a:srgbClr val="A2A0A0">
                    <a:alpha val="2225"/>
                  </a:srgbClr>
                </a:gs>
                <a:gs pos="71429">
                  <a:srgbClr val="A2A0A0">
                    <a:alpha val="1048"/>
                  </a:srgbClr>
                </a:gs>
                <a:gs pos="85714">
                  <a:srgbClr val="A2A0A0">
                    <a:alpha val="416"/>
                  </a:srgbClr>
                </a:gs>
                <a:gs pos="100000">
                  <a:srgbClr val="A2A0A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9662477">
              <a:off x="5758" y="3367457"/>
              <a:ext cx="440641" cy="219903"/>
            </a:xfrm>
            <a:prstGeom prst="ellipse">
              <a:avLst/>
            </a:prstGeom>
            <a:gradFill>
              <a:gsLst>
                <a:gs pos="0">
                  <a:srgbClr val="000000">
                    <a:alpha val="18952"/>
                  </a:srgbClr>
                </a:gs>
                <a:gs pos="14286">
                  <a:srgbClr val="000000">
                    <a:alpha val="17563"/>
                  </a:srgbClr>
                </a:gs>
                <a:gs pos="28571">
                  <a:srgbClr val="000000">
                    <a:alpha val="13926"/>
                  </a:srgbClr>
                </a:gs>
                <a:gs pos="42857">
                  <a:srgbClr val="000000">
                    <a:alpha val="9368"/>
                  </a:srgbClr>
                </a:gs>
                <a:gs pos="57143">
                  <a:srgbClr val="000000">
                    <a:alpha val="5304"/>
                  </a:srgbClr>
                </a:gs>
                <a:gs pos="71429">
                  <a:srgbClr val="000000">
                    <a:alpha val="2519"/>
                  </a:srgbClr>
                </a:gs>
                <a:gs pos="85714">
                  <a:srgbClr val="000000">
                    <a:alpha val="1004"/>
                  </a:srgbClr>
                </a:gs>
                <a:gs pos="100000">
                  <a:srgbClr val="00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-10567063">
              <a:off x="2357732" y="3295184"/>
              <a:ext cx="696306" cy="101156"/>
            </a:xfrm>
            <a:prstGeom prst="ellipse">
              <a:avLst/>
            </a:prstGeom>
            <a:gradFill>
              <a:gsLst>
                <a:gs pos="0">
                  <a:srgbClr val="A2A1A3">
                    <a:alpha val="6393"/>
                  </a:srgbClr>
                </a:gs>
                <a:gs pos="14286">
                  <a:srgbClr val="A2A1A3">
                    <a:alpha val="5892"/>
                  </a:srgbClr>
                </a:gs>
                <a:gs pos="28571">
                  <a:srgbClr val="A2A1A3">
                    <a:alpha val="4605"/>
                  </a:srgbClr>
                </a:gs>
                <a:gs pos="42857">
                  <a:srgbClr val="A2A1A3">
                    <a:alpha val="3045"/>
                  </a:srgbClr>
                </a:gs>
                <a:gs pos="57143">
                  <a:srgbClr val="A2A1A3">
                    <a:alpha val="1699"/>
                  </a:srgbClr>
                </a:gs>
                <a:gs pos="71429">
                  <a:srgbClr val="A2A1A3">
                    <a:alpha val="799"/>
                  </a:srgbClr>
                </a:gs>
                <a:gs pos="85714">
                  <a:srgbClr val="A2A1A3">
                    <a:alpha val="317"/>
                  </a:srgbClr>
                </a:gs>
                <a:gs pos="100000">
                  <a:srgbClr val="A2A1A3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7927757">
              <a:off x="554467" y="3321711"/>
              <a:ext cx="236461" cy="138817"/>
            </a:xfrm>
            <a:prstGeom prst="ellipse">
              <a:avLst/>
            </a:prstGeom>
            <a:gradFill>
              <a:gsLst>
                <a:gs pos="0">
                  <a:srgbClr val="949495">
                    <a:alpha val="10688"/>
                  </a:srgbClr>
                </a:gs>
                <a:gs pos="14286">
                  <a:srgbClr val="949495">
                    <a:alpha val="9868"/>
                  </a:srgbClr>
                </a:gs>
                <a:gs pos="28571">
                  <a:srgbClr val="949495">
                    <a:alpha val="7750"/>
                  </a:srgbClr>
                </a:gs>
                <a:gs pos="42857">
                  <a:srgbClr val="949495">
                    <a:alpha val="5154"/>
                  </a:srgbClr>
                </a:gs>
                <a:gs pos="57143">
                  <a:srgbClr val="949495">
                    <a:alpha val="2889"/>
                  </a:srgbClr>
                </a:gs>
                <a:gs pos="71429">
                  <a:srgbClr val="949495">
                    <a:alpha val="1363"/>
                  </a:srgbClr>
                </a:gs>
                <a:gs pos="85714">
                  <a:srgbClr val="949495">
                    <a:alpha val="541"/>
                  </a:srgbClr>
                </a:gs>
                <a:gs pos="100000">
                  <a:srgbClr val="949495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-8476168">
              <a:off x="1386979" y="668451"/>
              <a:ext cx="428866" cy="274545"/>
            </a:xfrm>
            <a:prstGeom prst="ellipse">
              <a:avLst/>
            </a:prstGeom>
            <a:gradFill>
              <a:gsLst>
                <a:gs pos="0">
                  <a:srgbClr val="000000">
                    <a:alpha val="18420"/>
                  </a:srgbClr>
                </a:gs>
                <a:gs pos="14286">
                  <a:srgbClr val="000000">
                    <a:alpha val="17066"/>
                  </a:srgbClr>
                </a:gs>
                <a:gs pos="28571">
                  <a:srgbClr val="000000">
                    <a:alpha val="13523"/>
                  </a:srgbClr>
                </a:gs>
                <a:gs pos="42857">
                  <a:srgbClr val="000000">
                    <a:alpha val="9090"/>
                  </a:srgbClr>
                </a:gs>
                <a:gs pos="57143">
                  <a:srgbClr val="000000">
                    <a:alpha val="5144"/>
                  </a:srgbClr>
                </a:gs>
                <a:gs pos="71429">
                  <a:srgbClr val="000000">
                    <a:alpha val="2442"/>
                  </a:srgbClr>
                </a:gs>
                <a:gs pos="85714">
                  <a:srgbClr val="000000">
                    <a:alpha val="973"/>
                  </a:srgbClr>
                </a:gs>
                <a:gs pos="100000">
                  <a:srgbClr val="00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6772573">
              <a:off x="1125696" y="272931"/>
              <a:ext cx="463541" cy="172275"/>
            </a:xfrm>
            <a:prstGeom prst="ellipse">
              <a:avLst/>
            </a:prstGeom>
            <a:gradFill>
              <a:gsLst>
                <a:gs pos="0">
                  <a:srgbClr val="A2A2A2">
                    <a:alpha val="21282"/>
                  </a:srgbClr>
                </a:gs>
                <a:gs pos="14286">
                  <a:srgbClr val="A2A2A2">
                    <a:alpha val="19744"/>
                  </a:srgbClr>
                </a:gs>
                <a:gs pos="28571">
                  <a:srgbClr val="A2A2A2">
                    <a:alpha val="15699"/>
                  </a:srgbClr>
                </a:gs>
                <a:gs pos="42857">
                  <a:srgbClr val="A2A2A2">
                    <a:alpha val="10597"/>
                  </a:srgbClr>
                </a:gs>
                <a:gs pos="57143">
                  <a:srgbClr val="A2A2A2">
                    <a:alpha val="6018"/>
                  </a:srgbClr>
                </a:gs>
                <a:gs pos="71429">
                  <a:srgbClr val="A2A2A2">
                    <a:alpha val="2864"/>
                  </a:srgbClr>
                </a:gs>
                <a:gs pos="85714">
                  <a:srgbClr val="A2A2A2">
                    <a:alpha val="1142"/>
                  </a:srgbClr>
                </a:gs>
                <a:gs pos="100000">
                  <a:srgbClr val="A2A2A2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8852051">
              <a:off x="2103139" y="173209"/>
              <a:ext cx="472699" cy="2875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2732828">
              <a:off x="2684315" y="1990132"/>
              <a:ext cx="437921" cy="72303"/>
            </a:xfrm>
            <a:prstGeom prst="ellipse">
              <a:avLst/>
            </a:prstGeom>
            <a:gradFill>
              <a:gsLst>
                <a:gs pos="0">
                  <a:srgbClr val="000000">
                    <a:alpha val="8111"/>
                  </a:srgbClr>
                </a:gs>
                <a:gs pos="14286">
                  <a:srgbClr val="000000">
                    <a:alpha val="7480"/>
                  </a:srgbClr>
                </a:gs>
                <a:gs pos="28571">
                  <a:srgbClr val="000000">
                    <a:alpha val="5858"/>
                  </a:srgbClr>
                </a:gs>
                <a:gs pos="42857">
                  <a:srgbClr val="000000">
                    <a:alpha val="3882"/>
                  </a:srgbClr>
                </a:gs>
                <a:gs pos="57143">
                  <a:srgbClr val="000000">
                    <a:alpha val="2170"/>
                  </a:srgbClr>
                </a:gs>
                <a:gs pos="71429">
                  <a:srgbClr val="000000">
                    <a:alpha val="1022"/>
                  </a:srgbClr>
                </a:gs>
                <a:gs pos="85714">
                  <a:srgbClr val="000000">
                    <a:alpha val="405"/>
                  </a:srgbClr>
                </a:gs>
                <a:gs pos="100000">
                  <a:srgbClr val="0000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9022983">
              <a:off x="753974" y="570609"/>
              <a:ext cx="270233" cy="121214"/>
            </a:xfrm>
            <a:prstGeom prst="ellipse">
              <a:avLst/>
            </a:prstGeom>
            <a:gradFill>
              <a:gsLst>
                <a:gs pos="0">
                  <a:srgbClr val="000000">
                    <a:alpha val="18753"/>
                  </a:srgbClr>
                </a:gs>
                <a:gs pos="14286">
                  <a:srgbClr val="000000">
                    <a:alpha val="17377"/>
                  </a:srgbClr>
                </a:gs>
                <a:gs pos="28571">
                  <a:srgbClr val="000000">
                    <a:alpha val="13775"/>
                  </a:srgbClr>
                </a:gs>
                <a:gs pos="42857">
                  <a:srgbClr val="000000">
                    <a:alpha val="9264"/>
                  </a:srgbClr>
                </a:gs>
                <a:gs pos="57143">
                  <a:srgbClr val="000000">
                    <a:alpha val="5244"/>
                  </a:srgbClr>
                </a:gs>
                <a:gs pos="71429">
                  <a:srgbClr val="000000">
                    <a:alpha val="2490"/>
                  </a:srgbClr>
                </a:gs>
                <a:gs pos="85714">
                  <a:srgbClr val="000000">
                    <a:alpha val="992"/>
                  </a:srgbClr>
                </a:gs>
                <a:gs pos="100000">
                  <a:srgbClr val="00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3161987">
              <a:off x="2659304" y="2845773"/>
              <a:ext cx="510714" cy="136348"/>
            </a:xfrm>
            <a:prstGeom prst="ellipse">
              <a:avLst/>
            </a:prstGeom>
            <a:gradFill>
              <a:gsLst>
                <a:gs pos="0">
                  <a:srgbClr val="929193">
                    <a:alpha val="12593"/>
                  </a:srgbClr>
                </a:gs>
                <a:gs pos="14286">
                  <a:srgbClr val="929193">
                    <a:alpha val="11636"/>
                  </a:srgbClr>
                </a:gs>
                <a:gs pos="28571">
                  <a:srgbClr val="929193">
                    <a:alpha val="9158"/>
                  </a:srgbClr>
                </a:gs>
                <a:gs pos="42857">
                  <a:srgbClr val="929193">
                    <a:alpha val="6106"/>
                  </a:srgbClr>
                </a:gs>
                <a:gs pos="57143">
                  <a:srgbClr val="929193">
                    <a:alpha val="3431"/>
                  </a:srgbClr>
                </a:gs>
                <a:gs pos="71429">
                  <a:srgbClr val="929193">
                    <a:alpha val="1621"/>
                  </a:srgbClr>
                </a:gs>
                <a:gs pos="85714">
                  <a:srgbClr val="929193">
                    <a:alpha val="644"/>
                  </a:srgbClr>
                </a:gs>
                <a:gs pos="100000">
                  <a:srgbClr val="929193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3782544">
              <a:off x="1243152" y="2855432"/>
              <a:ext cx="228681" cy="113941"/>
            </a:xfrm>
            <a:prstGeom prst="ellipse">
              <a:avLst/>
            </a:prstGeom>
            <a:gradFill>
              <a:gsLst>
                <a:gs pos="0">
                  <a:srgbClr val="000000">
                    <a:alpha val="23228"/>
                  </a:srgbClr>
                </a:gs>
                <a:gs pos="14286">
                  <a:srgbClr val="000000">
                    <a:alpha val="21569"/>
                  </a:srgbClr>
                </a:gs>
                <a:gs pos="28571">
                  <a:srgbClr val="000000">
                    <a:alpha val="17192"/>
                  </a:srgbClr>
                </a:gs>
                <a:gs pos="42857">
                  <a:srgbClr val="000000">
                    <a:alpha val="11638"/>
                  </a:srgbClr>
                </a:gs>
                <a:gs pos="57143">
                  <a:srgbClr val="000000">
                    <a:alpha val="6626"/>
                  </a:srgbClr>
                </a:gs>
                <a:gs pos="71429">
                  <a:srgbClr val="000000">
                    <a:alpha val="3158"/>
                  </a:srgbClr>
                </a:gs>
                <a:gs pos="85714">
                  <a:srgbClr val="000000">
                    <a:alpha val="1261"/>
                  </a:srgbClr>
                </a:gs>
                <a:gs pos="100000">
                  <a:srgbClr val="000000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4755449">
              <a:off x="483059" y="2926905"/>
              <a:ext cx="688253" cy="232807"/>
            </a:xfrm>
            <a:prstGeom prst="ellipse">
              <a:avLst/>
            </a:prstGeom>
            <a:gradFill>
              <a:gsLst>
                <a:gs pos="0">
                  <a:srgbClr val="929293">
                    <a:alpha val="8440"/>
                  </a:srgbClr>
                </a:gs>
                <a:gs pos="14286">
                  <a:srgbClr val="929293">
                    <a:alpha val="7785"/>
                  </a:srgbClr>
                </a:gs>
                <a:gs pos="28571">
                  <a:srgbClr val="929293">
                    <a:alpha val="6099"/>
                  </a:srgbClr>
                </a:gs>
                <a:gs pos="42857">
                  <a:srgbClr val="929293">
                    <a:alpha val="4044"/>
                  </a:srgbClr>
                </a:gs>
                <a:gs pos="57143">
                  <a:srgbClr val="929293">
                    <a:alpha val="2261"/>
                  </a:srgbClr>
                </a:gs>
                <a:gs pos="71429">
                  <a:srgbClr val="929293">
                    <a:alpha val="1065"/>
                  </a:srgbClr>
                </a:gs>
                <a:gs pos="85714">
                  <a:srgbClr val="929293">
                    <a:alpha val="422"/>
                  </a:srgbClr>
                </a:gs>
                <a:gs pos="100000">
                  <a:srgbClr val="929293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6201752">
              <a:off x="2454812" y="1390546"/>
              <a:ext cx="157223" cy="119401"/>
            </a:xfrm>
            <a:prstGeom prst="ellipse">
              <a:avLst/>
            </a:prstGeom>
            <a:gradFill>
              <a:gsLst>
                <a:gs pos="0">
                  <a:srgbClr val="000000">
                    <a:alpha val="20181"/>
                  </a:srgbClr>
                </a:gs>
                <a:gs pos="14286">
                  <a:srgbClr val="000000">
                    <a:alpha val="18713"/>
                  </a:srgbClr>
                </a:gs>
                <a:gs pos="28571">
                  <a:srgbClr val="000000">
                    <a:alpha val="14859"/>
                  </a:srgbClr>
                </a:gs>
                <a:gs pos="42857">
                  <a:srgbClr val="000000">
                    <a:alpha val="10014"/>
                  </a:srgbClr>
                </a:gs>
                <a:gs pos="57143">
                  <a:srgbClr val="000000">
                    <a:alpha val="5679"/>
                  </a:srgbClr>
                </a:gs>
                <a:gs pos="71429">
                  <a:srgbClr val="000000">
                    <a:alpha val="2700"/>
                  </a:srgbClr>
                </a:gs>
                <a:gs pos="85714">
                  <a:srgbClr val="000000">
                    <a:alpha val="1076"/>
                  </a:srgbClr>
                </a:gs>
                <a:gs pos="100000">
                  <a:srgbClr val="00000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-8981006">
              <a:off x="-161437" y="2191487"/>
              <a:ext cx="405723" cy="334760"/>
            </a:xfrm>
            <a:prstGeom prst="ellipse">
              <a:avLst/>
            </a:prstGeom>
            <a:gradFill>
              <a:gsLst>
                <a:gs pos="0">
                  <a:srgbClr val="000000">
                    <a:alpha val="30519"/>
                  </a:srgbClr>
                </a:gs>
                <a:gs pos="14286">
                  <a:srgbClr val="000000">
                    <a:alpha val="28442"/>
                  </a:srgbClr>
                </a:gs>
                <a:gs pos="28571">
                  <a:srgbClr val="000000">
                    <a:alpha val="22883"/>
                  </a:srgbClr>
                </a:gs>
                <a:gs pos="42857">
                  <a:srgbClr val="000000">
                    <a:alpha val="15671"/>
                  </a:srgbClr>
                </a:gs>
                <a:gs pos="57143">
                  <a:srgbClr val="000000">
                    <a:alpha val="9012"/>
                  </a:srgbClr>
                </a:gs>
                <a:gs pos="71429">
                  <a:srgbClr val="000000">
                    <a:alpha val="4324"/>
                  </a:srgbClr>
                </a:gs>
                <a:gs pos="85714">
                  <a:srgbClr val="000000">
                    <a:alpha val="1733"/>
                  </a:srgbClr>
                </a:gs>
                <a:gs pos="100000">
                  <a:srgbClr val="00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5602972">
              <a:off x="2809528" y="2368761"/>
              <a:ext cx="262825" cy="186088"/>
            </a:xfrm>
            <a:prstGeom prst="ellipse">
              <a:avLst/>
            </a:prstGeom>
            <a:gradFill>
              <a:gsLst>
                <a:gs pos="0">
                  <a:srgbClr val="999B9B">
                    <a:alpha val="7731"/>
                  </a:srgbClr>
                </a:gs>
                <a:gs pos="14286">
                  <a:srgbClr val="999B9B">
                    <a:alpha val="7128"/>
                  </a:srgbClr>
                </a:gs>
                <a:gs pos="28571">
                  <a:srgbClr val="999B9B">
                    <a:alpha val="5580"/>
                  </a:srgbClr>
                </a:gs>
                <a:gs pos="42857">
                  <a:srgbClr val="999B9B">
                    <a:alpha val="3696"/>
                  </a:srgbClr>
                </a:gs>
                <a:gs pos="57143">
                  <a:srgbClr val="999B9B">
                    <a:alpha val="2065"/>
                  </a:srgbClr>
                </a:gs>
                <a:gs pos="71429">
                  <a:srgbClr val="999B9B">
                    <a:alpha val="972"/>
                  </a:srgbClr>
                </a:gs>
                <a:gs pos="85714">
                  <a:srgbClr val="999B9B">
                    <a:alpha val="386"/>
                  </a:srgbClr>
                </a:gs>
                <a:gs pos="100000">
                  <a:srgbClr val="999B9B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5754351">
              <a:off x="1066329" y="1565867"/>
              <a:ext cx="444215" cy="145040"/>
            </a:xfrm>
            <a:prstGeom prst="ellipse">
              <a:avLst/>
            </a:prstGeom>
            <a:gradFill>
              <a:gsLst>
                <a:gs pos="0">
                  <a:srgbClr val="000000">
                    <a:alpha val="19933"/>
                  </a:srgbClr>
                </a:gs>
                <a:gs pos="14286">
                  <a:srgbClr val="000000">
                    <a:alpha val="18480"/>
                  </a:srgbClr>
                </a:gs>
                <a:gs pos="28571">
                  <a:srgbClr val="000000">
                    <a:alpha val="14670"/>
                  </a:srgbClr>
                </a:gs>
                <a:gs pos="42857">
                  <a:srgbClr val="000000">
                    <a:alpha val="9883"/>
                  </a:srgbClr>
                </a:gs>
                <a:gs pos="57143">
                  <a:srgbClr val="000000">
                    <a:alpha val="5603"/>
                  </a:srgbClr>
                </a:gs>
                <a:gs pos="71429">
                  <a:srgbClr val="000000">
                    <a:alpha val="2663"/>
                  </a:srgbClr>
                </a:gs>
                <a:gs pos="85714">
                  <a:srgbClr val="000000">
                    <a:alpha val="1062"/>
                  </a:srgbClr>
                </a:gs>
                <a:gs pos="100000">
                  <a:srgbClr val="000000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6717260">
              <a:off x="1442083" y="3324683"/>
              <a:ext cx="529427" cy="279732"/>
            </a:xfrm>
            <a:prstGeom prst="ellipse">
              <a:avLst/>
            </a:prstGeom>
            <a:gradFill>
              <a:gsLst>
                <a:gs pos="0">
                  <a:srgbClr val="000000">
                    <a:alpha val="21774"/>
                  </a:srgbClr>
                </a:gs>
                <a:gs pos="14286">
                  <a:srgbClr val="000000">
                    <a:alpha val="20205"/>
                  </a:srgbClr>
                </a:gs>
                <a:gs pos="28571">
                  <a:srgbClr val="000000">
                    <a:alpha val="16075"/>
                  </a:srgbClr>
                </a:gs>
                <a:gs pos="42857">
                  <a:srgbClr val="000000">
                    <a:alpha val="10859"/>
                  </a:srgbClr>
                </a:gs>
                <a:gs pos="57143">
                  <a:srgbClr val="000000">
                    <a:alpha val="6171"/>
                  </a:srgbClr>
                </a:gs>
                <a:gs pos="71429">
                  <a:srgbClr val="000000">
                    <a:alpha val="2937"/>
                  </a:srgbClr>
                </a:gs>
                <a:gs pos="85714">
                  <a:srgbClr val="000000">
                    <a:alpha val="1172"/>
                  </a:srgbClr>
                </a:gs>
                <a:gs pos="100000">
                  <a:srgbClr val="000000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3264655">
              <a:off x="2331236" y="796587"/>
              <a:ext cx="720208" cy="124555"/>
            </a:xfrm>
            <a:prstGeom prst="ellipse">
              <a:avLst/>
            </a:prstGeom>
            <a:gradFill>
              <a:gsLst>
                <a:gs pos="0">
                  <a:srgbClr val="000000">
                    <a:alpha val="16362"/>
                  </a:srgbClr>
                </a:gs>
                <a:gs pos="14286">
                  <a:srgbClr val="000000">
                    <a:alpha val="15144"/>
                  </a:srgbClr>
                </a:gs>
                <a:gs pos="28571">
                  <a:srgbClr val="000000">
                    <a:alpha val="11971"/>
                  </a:srgbClr>
                </a:gs>
                <a:gs pos="42857">
                  <a:srgbClr val="000000">
                    <a:alpha val="8023"/>
                  </a:srgbClr>
                </a:gs>
                <a:gs pos="57143">
                  <a:srgbClr val="000000">
                    <a:alpha val="4528"/>
                  </a:srgbClr>
                </a:gs>
                <a:gs pos="71429">
                  <a:srgbClr val="000000">
                    <a:alpha val="2146"/>
                  </a:srgbClr>
                </a:gs>
                <a:gs pos="85714">
                  <a:srgbClr val="000000">
                    <a:alpha val="854"/>
                  </a:srgbClr>
                </a:gs>
                <a:gs pos="100000">
                  <a:srgbClr val="0000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8170218">
              <a:off x="1561153" y="2008927"/>
              <a:ext cx="513581" cy="81851"/>
            </a:xfrm>
            <a:prstGeom prst="ellipse">
              <a:avLst/>
            </a:prstGeom>
            <a:gradFill>
              <a:gsLst>
                <a:gs pos="0">
                  <a:srgbClr val="000000">
                    <a:alpha val="6978"/>
                  </a:srgbClr>
                </a:gs>
                <a:gs pos="14286">
                  <a:srgbClr val="000000">
                    <a:alpha val="6432"/>
                  </a:srgbClr>
                </a:gs>
                <a:gs pos="28571">
                  <a:srgbClr val="000000">
                    <a:alpha val="5031"/>
                  </a:srgbClr>
                </a:gs>
                <a:gs pos="42857">
                  <a:srgbClr val="000000">
                    <a:alpha val="3329"/>
                  </a:srgbClr>
                </a:gs>
                <a:gs pos="57143">
                  <a:srgbClr val="000000">
                    <a:alpha val="1859"/>
                  </a:srgbClr>
                </a:gs>
                <a:gs pos="71429">
                  <a:srgbClr val="000000">
                    <a:alpha val="874"/>
                  </a:srgbClr>
                </a:gs>
                <a:gs pos="85714">
                  <a:srgbClr val="000000">
                    <a:alpha val="347"/>
                  </a:srgbClr>
                </a:gs>
                <a:gs pos="100000">
                  <a:srgbClr val="00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-10122939">
              <a:off x="1129812" y="1929136"/>
              <a:ext cx="503125" cy="117018"/>
            </a:xfrm>
            <a:prstGeom prst="ellipse">
              <a:avLst/>
            </a:prstGeom>
            <a:gradFill>
              <a:gsLst>
                <a:gs pos="0">
                  <a:srgbClr val="919291">
                    <a:alpha val="22812"/>
                  </a:srgbClr>
                </a:gs>
                <a:gs pos="14286">
                  <a:srgbClr val="919291">
                    <a:alpha val="21178"/>
                  </a:srgbClr>
                </a:gs>
                <a:gs pos="28571">
                  <a:srgbClr val="919291">
                    <a:alpha val="16871"/>
                  </a:srgbClr>
                </a:gs>
                <a:gs pos="42857">
                  <a:srgbClr val="919291">
                    <a:alpha val="11414"/>
                  </a:srgbClr>
                </a:gs>
                <a:gs pos="57143">
                  <a:srgbClr val="919291">
                    <a:alpha val="6495"/>
                  </a:srgbClr>
                </a:gs>
                <a:gs pos="71429">
                  <a:srgbClr val="919291">
                    <a:alpha val="3095"/>
                  </a:srgbClr>
                </a:gs>
                <a:gs pos="85714">
                  <a:srgbClr val="919291">
                    <a:alpha val="1235"/>
                  </a:srgbClr>
                </a:gs>
                <a:gs pos="100000">
                  <a:srgbClr val="919291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4495711">
              <a:off x="1784170" y="659846"/>
              <a:ext cx="573699" cy="189499"/>
            </a:xfrm>
            <a:prstGeom prst="ellipse">
              <a:avLst/>
            </a:prstGeom>
            <a:gradFill>
              <a:gsLst>
                <a:gs pos="0">
                  <a:srgbClr val="8D8C8C">
                    <a:alpha val="21104"/>
                  </a:srgbClr>
                </a:gs>
                <a:gs pos="14286">
                  <a:srgbClr val="8D8C8C">
                    <a:alpha val="19576"/>
                  </a:srgbClr>
                </a:gs>
                <a:gs pos="28571">
                  <a:srgbClr val="8D8C8C">
                    <a:alpha val="15563"/>
                  </a:srgbClr>
                </a:gs>
                <a:gs pos="42857">
                  <a:srgbClr val="8D8C8C">
                    <a:alpha val="10502"/>
                  </a:srgbClr>
                </a:gs>
                <a:gs pos="57143">
                  <a:srgbClr val="8D8C8C">
                    <a:alpha val="5963"/>
                  </a:srgbClr>
                </a:gs>
                <a:gs pos="71429">
                  <a:srgbClr val="8D8C8C">
                    <a:alpha val="2837"/>
                  </a:srgbClr>
                </a:gs>
                <a:gs pos="85714">
                  <a:srgbClr val="8D8C8C">
                    <a:alpha val="1132"/>
                  </a:srgbClr>
                </a:gs>
                <a:gs pos="100000">
                  <a:srgbClr val="8D8C8C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5127848">
              <a:off x="1204505" y="2203597"/>
              <a:ext cx="448747" cy="248726"/>
            </a:xfrm>
            <a:prstGeom prst="ellipse">
              <a:avLst/>
            </a:prstGeom>
            <a:gradFill>
              <a:gsLst>
                <a:gs pos="0">
                  <a:srgbClr val="000000">
                    <a:alpha val="12962"/>
                  </a:srgbClr>
                </a:gs>
                <a:gs pos="14286">
                  <a:srgbClr val="000000">
                    <a:alpha val="11979"/>
                  </a:srgbClr>
                </a:gs>
                <a:gs pos="28571">
                  <a:srgbClr val="000000">
                    <a:alpha val="9432"/>
                  </a:srgbClr>
                </a:gs>
                <a:gs pos="42857">
                  <a:srgbClr val="000000">
                    <a:alpha val="6292"/>
                  </a:srgbClr>
                </a:gs>
                <a:gs pos="57143">
                  <a:srgbClr val="000000">
                    <a:alpha val="3537"/>
                  </a:srgbClr>
                </a:gs>
                <a:gs pos="71429">
                  <a:srgbClr val="000000">
                    <a:alpha val="1671"/>
                  </a:srgbClr>
                </a:gs>
                <a:gs pos="85714">
                  <a:srgbClr val="000000">
                    <a:alpha val="664"/>
                  </a:srgbClr>
                </a:gs>
                <a:gs pos="100000">
                  <a:srgbClr val="00000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-10627638">
              <a:off x="1476189" y="345278"/>
              <a:ext cx="224496" cy="131226"/>
            </a:xfrm>
            <a:prstGeom prst="ellipse">
              <a:avLst/>
            </a:prstGeom>
            <a:gradFill>
              <a:gsLst>
                <a:gs pos="0">
                  <a:srgbClr val="B7B7B7">
                    <a:alpha val="19344"/>
                  </a:srgbClr>
                </a:gs>
                <a:gs pos="14286">
                  <a:srgbClr val="B7B7B7">
                    <a:alpha val="17929"/>
                  </a:srgbClr>
                </a:gs>
                <a:gs pos="28571">
                  <a:srgbClr val="B7B7B7">
                    <a:alpha val="14223"/>
                  </a:srgbClr>
                </a:gs>
                <a:gs pos="42857">
                  <a:srgbClr val="B7B7B7">
                    <a:alpha val="9573"/>
                  </a:srgbClr>
                </a:gs>
                <a:gs pos="57143">
                  <a:srgbClr val="B7B7B7">
                    <a:alpha val="5423"/>
                  </a:srgbClr>
                </a:gs>
                <a:gs pos="71429">
                  <a:srgbClr val="B7B7B7">
                    <a:alpha val="2576"/>
                  </a:srgbClr>
                </a:gs>
                <a:gs pos="85714">
                  <a:srgbClr val="B7B7B7">
                    <a:alpha val="1027"/>
                  </a:srgbClr>
                </a:gs>
                <a:gs pos="100000">
                  <a:srgbClr val="B7B7B7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-8932142">
              <a:off x="704941" y="1302402"/>
              <a:ext cx="654906" cy="203338"/>
            </a:xfrm>
            <a:prstGeom prst="ellipse">
              <a:avLst/>
            </a:prstGeom>
            <a:gradFill>
              <a:gsLst>
                <a:gs pos="0">
                  <a:srgbClr val="000000">
                    <a:alpha val="29835"/>
                  </a:srgbClr>
                </a:gs>
                <a:gs pos="14286">
                  <a:srgbClr val="000000">
                    <a:alpha val="27795"/>
                  </a:srgbClr>
                </a:gs>
                <a:gs pos="28571">
                  <a:srgbClr val="000000">
                    <a:alpha val="22342"/>
                  </a:srgbClr>
                </a:gs>
                <a:gs pos="42857">
                  <a:srgbClr val="000000">
                    <a:alpha val="15283"/>
                  </a:srgbClr>
                </a:gs>
                <a:gs pos="57143">
                  <a:srgbClr val="000000">
                    <a:alpha val="8780"/>
                  </a:srgbClr>
                </a:gs>
                <a:gs pos="71429">
                  <a:srgbClr val="000000">
                    <a:alpha val="4211"/>
                  </a:srgbClr>
                </a:gs>
                <a:gs pos="85714">
                  <a:srgbClr val="000000">
                    <a:alpha val="1687"/>
                  </a:srgbClr>
                </a:gs>
                <a:gs pos="100000">
                  <a:srgbClr val="00000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-10007425">
              <a:off x="974141" y="1285312"/>
              <a:ext cx="375122" cy="169714"/>
            </a:xfrm>
            <a:prstGeom prst="ellipse">
              <a:avLst/>
            </a:prstGeom>
            <a:gradFill>
              <a:gsLst>
                <a:gs pos="0">
                  <a:srgbClr val="000000">
                    <a:alpha val="21627"/>
                  </a:srgbClr>
                </a:gs>
                <a:gs pos="14286">
                  <a:srgbClr val="000000">
                    <a:alpha val="20067"/>
                  </a:srgbClr>
                </a:gs>
                <a:gs pos="28571">
                  <a:srgbClr val="000000">
                    <a:alpha val="15962"/>
                  </a:srgbClr>
                </a:gs>
                <a:gs pos="42857">
                  <a:srgbClr val="000000">
                    <a:alpha val="10780"/>
                  </a:srgbClr>
                </a:gs>
                <a:gs pos="57143">
                  <a:srgbClr val="000000">
                    <a:alpha val="6125"/>
                  </a:srgbClr>
                </a:gs>
                <a:gs pos="71429">
                  <a:srgbClr val="000000">
                    <a:alpha val="2915"/>
                  </a:srgbClr>
                </a:gs>
                <a:gs pos="85714">
                  <a:srgbClr val="000000">
                    <a:alpha val="1163"/>
                  </a:srgbClr>
                </a:gs>
                <a:gs pos="100000">
                  <a:srgbClr val="0000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4767107">
              <a:off x="1639031" y="2106684"/>
              <a:ext cx="228464" cy="92514"/>
            </a:xfrm>
            <a:prstGeom prst="ellipse">
              <a:avLst/>
            </a:prstGeom>
            <a:gradFill>
              <a:gsLst>
                <a:gs pos="0">
                  <a:srgbClr val="000000">
                    <a:alpha val="12388"/>
                  </a:srgbClr>
                </a:gs>
                <a:gs pos="14286">
                  <a:srgbClr val="000000">
                    <a:alpha val="11446"/>
                  </a:srgbClr>
                </a:gs>
                <a:gs pos="28571">
                  <a:srgbClr val="000000">
                    <a:alpha val="9006"/>
                  </a:srgbClr>
                </a:gs>
                <a:gs pos="42857">
                  <a:srgbClr val="000000">
                    <a:alpha val="6003"/>
                  </a:srgbClr>
                </a:gs>
                <a:gs pos="57143">
                  <a:srgbClr val="000000">
                    <a:alpha val="3372"/>
                  </a:srgbClr>
                </a:gs>
                <a:gs pos="71429">
                  <a:srgbClr val="000000">
                    <a:alpha val="1593"/>
                  </a:srgbClr>
                </a:gs>
                <a:gs pos="85714">
                  <a:srgbClr val="000000">
                    <a:alpha val="633"/>
                  </a:srgbClr>
                </a:gs>
                <a:gs pos="100000">
                  <a:srgbClr val="00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9261546">
              <a:off x="229593" y="1198292"/>
              <a:ext cx="196591" cy="82594"/>
            </a:xfrm>
            <a:prstGeom prst="ellipse">
              <a:avLst/>
            </a:prstGeom>
            <a:gradFill>
              <a:gsLst>
                <a:gs pos="0">
                  <a:srgbClr val="929392">
                    <a:alpha val="15097"/>
                  </a:srgbClr>
                </a:gs>
                <a:gs pos="14286">
                  <a:srgbClr val="929392">
                    <a:alpha val="13965"/>
                  </a:srgbClr>
                </a:gs>
                <a:gs pos="28571">
                  <a:srgbClr val="929392">
                    <a:alpha val="11023"/>
                  </a:srgbClr>
                </a:gs>
                <a:gs pos="42857">
                  <a:srgbClr val="929392">
                    <a:alpha val="7375"/>
                  </a:srgbClr>
                </a:gs>
                <a:gs pos="57143">
                  <a:srgbClr val="929392">
                    <a:alpha val="4156"/>
                  </a:srgbClr>
                </a:gs>
                <a:gs pos="71429">
                  <a:srgbClr val="929392">
                    <a:alpha val="1967"/>
                  </a:srgbClr>
                </a:gs>
                <a:gs pos="85714">
                  <a:srgbClr val="929392">
                    <a:alpha val="783"/>
                  </a:srgbClr>
                </a:gs>
                <a:gs pos="100000">
                  <a:srgbClr val="929392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4544657">
              <a:off x="993800" y="1611560"/>
              <a:ext cx="336504" cy="244263"/>
            </a:xfrm>
            <a:prstGeom prst="ellipse">
              <a:avLst/>
            </a:prstGeom>
            <a:gradFill>
              <a:gsLst>
                <a:gs pos="0">
                  <a:srgbClr val="241F20">
                    <a:alpha val="32968"/>
                  </a:srgbClr>
                </a:gs>
                <a:gs pos="14286">
                  <a:srgbClr val="241F20">
                    <a:alpha val="30764"/>
                  </a:srgbClr>
                </a:gs>
                <a:gs pos="28571">
                  <a:srgbClr val="241F20">
                    <a:alpha val="24833"/>
                  </a:srgbClr>
                </a:gs>
                <a:gs pos="42857">
                  <a:srgbClr val="241F20">
                    <a:alpha val="17075"/>
                  </a:srgbClr>
                </a:gs>
                <a:gs pos="57143">
                  <a:srgbClr val="241F20">
                    <a:alpha val="9855"/>
                  </a:srgbClr>
                </a:gs>
                <a:gs pos="71429">
                  <a:srgbClr val="241F20">
                    <a:alpha val="4740"/>
                  </a:srgbClr>
                </a:gs>
                <a:gs pos="85714">
                  <a:srgbClr val="241F20">
                    <a:alpha val="1902"/>
                  </a:srgbClr>
                </a:gs>
                <a:gs pos="100000">
                  <a:srgbClr val="241F2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-10623614">
              <a:off x="1050420" y="1207317"/>
              <a:ext cx="476207" cy="151471"/>
            </a:xfrm>
            <a:prstGeom prst="ellipse">
              <a:avLst/>
            </a:prstGeom>
            <a:gradFill>
              <a:gsLst>
                <a:gs pos="0">
                  <a:srgbClr val="000000">
                    <a:alpha val="23254"/>
                  </a:srgbClr>
                </a:gs>
                <a:gs pos="14286">
                  <a:srgbClr val="000000">
                    <a:alpha val="21593"/>
                  </a:srgbClr>
                </a:gs>
                <a:gs pos="28571">
                  <a:srgbClr val="000000">
                    <a:alpha val="17211"/>
                  </a:srgbClr>
                </a:gs>
                <a:gs pos="42857">
                  <a:srgbClr val="000000">
                    <a:alpha val="11652"/>
                  </a:srgbClr>
                </a:gs>
                <a:gs pos="57143">
                  <a:srgbClr val="000000">
                    <a:alpha val="6634"/>
                  </a:srgbClr>
                </a:gs>
                <a:gs pos="71429">
                  <a:srgbClr val="000000">
                    <a:alpha val="3162"/>
                  </a:srgbClr>
                </a:gs>
                <a:gs pos="85714">
                  <a:srgbClr val="000000">
                    <a:alpha val="1263"/>
                  </a:srgbClr>
                </a:gs>
                <a:gs pos="100000">
                  <a:srgbClr val="000000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8308775">
              <a:off x="2642450" y="2488394"/>
              <a:ext cx="125376" cy="97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5818014">
              <a:off x="2595871" y="-58228"/>
              <a:ext cx="636232" cy="1946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10614343">
              <a:off x="2013870" y="3313731"/>
              <a:ext cx="537256" cy="147982"/>
            </a:xfrm>
            <a:prstGeom prst="ellipse">
              <a:avLst/>
            </a:prstGeom>
            <a:gradFill>
              <a:gsLst>
                <a:gs pos="0">
                  <a:srgbClr val="9D9E9D">
                    <a:alpha val="21034"/>
                  </a:srgbClr>
                </a:gs>
                <a:gs pos="14286">
                  <a:srgbClr val="9D9E9D">
                    <a:alpha val="19512"/>
                  </a:srgbClr>
                </a:gs>
                <a:gs pos="28571">
                  <a:srgbClr val="9D9E9D">
                    <a:alpha val="15510"/>
                  </a:srgbClr>
                </a:gs>
                <a:gs pos="42857">
                  <a:srgbClr val="9D9E9D">
                    <a:alpha val="10465"/>
                  </a:srgbClr>
                </a:gs>
                <a:gs pos="57143">
                  <a:srgbClr val="9D9E9D">
                    <a:alpha val="5941"/>
                  </a:srgbClr>
                </a:gs>
                <a:gs pos="71429">
                  <a:srgbClr val="9D9E9D">
                    <a:alpha val="2826"/>
                  </a:srgbClr>
                </a:gs>
                <a:gs pos="85714">
                  <a:srgbClr val="9D9E9D">
                    <a:alpha val="1127"/>
                  </a:srgbClr>
                </a:gs>
                <a:gs pos="100000">
                  <a:srgbClr val="9D9E9D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9597670">
              <a:off x="1339480" y="160438"/>
              <a:ext cx="536181" cy="219734"/>
            </a:xfrm>
            <a:prstGeom prst="ellipse">
              <a:avLst/>
            </a:prstGeom>
            <a:gradFill>
              <a:gsLst>
                <a:gs pos="0">
                  <a:srgbClr val="A0A2A1">
                    <a:alpha val="24777"/>
                  </a:srgbClr>
                </a:gs>
                <a:gs pos="14286">
                  <a:srgbClr val="A0A2A1">
                    <a:alpha val="23024"/>
                  </a:srgbClr>
                </a:gs>
                <a:gs pos="28571">
                  <a:srgbClr val="A0A2A1">
                    <a:alpha val="18387"/>
                  </a:srgbClr>
                </a:gs>
                <a:gs pos="42857">
                  <a:srgbClr val="A0A2A1">
                    <a:alpha val="12477"/>
                  </a:srgbClr>
                </a:gs>
                <a:gs pos="57143">
                  <a:srgbClr val="A0A2A1">
                    <a:alpha val="7119"/>
                  </a:srgbClr>
                </a:gs>
                <a:gs pos="71429">
                  <a:srgbClr val="A0A2A1">
                    <a:alpha val="3398"/>
                  </a:srgbClr>
                </a:gs>
                <a:gs pos="85714">
                  <a:srgbClr val="A0A2A1">
                    <a:alpha val="1358"/>
                  </a:srgbClr>
                </a:gs>
                <a:gs pos="100000">
                  <a:srgbClr val="A0A2A1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7323833">
              <a:off x="687046" y="-27885"/>
              <a:ext cx="521254" cy="297484"/>
            </a:xfrm>
            <a:prstGeom prst="ellipse">
              <a:avLst/>
            </a:prstGeom>
            <a:gradFill>
              <a:gsLst>
                <a:gs pos="0">
                  <a:srgbClr val="232525">
                    <a:alpha val="21690"/>
                  </a:srgbClr>
                </a:gs>
                <a:gs pos="14286">
                  <a:srgbClr val="232525">
                    <a:alpha val="20126"/>
                  </a:srgbClr>
                </a:gs>
                <a:gs pos="28571">
                  <a:srgbClr val="232525">
                    <a:alpha val="16011"/>
                  </a:srgbClr>
                </a:gs>
                <a:gs pos="42857">
                  <a:srgbClr val="232525">
                    <a:alpha val="10814"/>
                  </a:srgbClr>
                </a:gs>
                <a:gs pos="57143">
                  <a:srgbClr val="232525">
                    <a:alpha val="6145"/>
                  </a:srgbClr>
                </a:gs>
                <a:gs pos="71429">
                  <a:srgbClr val="232525">
                    <a:alpha val="2925"/>
                  </a:srgbClr>
                </a:gs>
                <a:gs pos="85714">
                  <a:srgbClr val="232525">
                    <a:alpha val="1167"/>
                  </a:srgbClr>
                </a:gs>
                <a:gs pos="100000">
                  <a:srgbClr val="232525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9269502">
              <a:off x="925037" y="191178"/>
              <a:ext cx="485040" cy="114101"/>
            </a:xfrm>
            <a:prstGeom prst="ellipse">
              <a:avLst/>
            </a:prstGeom>
            <a:gradFill>
              <a:gsLst>
                <a:gs pos="0">
                  <a:srgbClr val="949494">
                    <a:alpha val="8675"/>
                  </a:srgbClr>
                </a:gs>
                <a:gs pos="14286">
                  <a:srgbClr val="949494">
                    <a:alpha val="8002"/>
                  </a:srgbClr>
                </a:gs>
                <a:gs pos="28571">
                  <a:srgbClr val="949494">
                    <a:alpha val="6271"/>
                  </a:srgbClr>
                </a:gs>
                <a:gs pos="42857">
                  <a:srgbClr val="949494">
                    <a:alpha val="4159"/>
                  </a:srgbClr>
                </a:gs>
                <a:gs pos="57143">
                  <a:srgbClr val="949494">
                    <a:alpha val="2326"/>
                  </a:srgbClr>
                </a:gs>
                <a:gs pos="71429">
                  <a:srgbClr val="949494">
                    <a:alpha val="1096"/>
                  </a:srgbClr>
                </a:gs>
                <a:gs pos="85714">
                  <a:srgbClr val="949494">
                    <a:alpha val="435"/>
                  </a:srgbClr>
                </a:gs>
                <a:gs pos="100000">
                  <a:srgbClr val="949494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-10719340">
              <a:off x="1979866" y="202938"/>
              <a:ext cx="261836" cy="252221"/>
            </a:xfrm>
            <a:prstGeom prst="ellipse">
              <a:avLst/>
            </a:prstGeom>
            <a:gradFill>
              <a:gsLst>
                <a:gs pos="0">
                  <a:srgbClr val="202225">
                    <a:alpha val="29059"/>
                  </a:srgbClr>
                </a:gs>
                <a:gs pos="14286">
                  <a:srgbClr val="202225">
                    <a:alpha val="27061"/>
                  </a:srgbClr>
                </a:gs>
                <a:gs pos="28571">
                  <a:srgbClr val="202225">
                    <a:alpha val="21730"/>
                  </a:srgbClr>
                </a:gs>
                <a:gs pos="42857">
                  <a:srgbClr val="202225">
                    <a:alpha val="14846"/>
                  </a:srgbClr>
                </a:gs>
                <a:gs pos="57143">
                  <a:srgbClr val="202225">
                    <a:alpha val="8520"/>
                  </a:srgbClr>
                </a:gs>
                <a:gs pos="71429">
                  <a:srgbClr val="202225">
                    <a:alpha val="4083"/>
                  </a:srgbClr>
                </a:gs>
                <a:gs pos="85714">
                  <a:srgbClr val="202225">
                    <a:alpha val="1635"/>
                  </a:srgbClr>
                </a:gs>
                <a:gs pos="100000">
                  <a:srgbClr val="202225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4217637">
              <a:off x="1078270" y="1299555"/>
              <a:ext cx="405770" cy="150772"/>
            </a:xfrm>
            <a:prstGeom prst="ellipse">
              <a:avLst/>
            </a:prstGeom>
            <a:gradFill>
              <a:gsLst>
                <a:gs pos="0">
                  <a:srgbClr val="000000">
                    <a:alpha val="23070"/>
                  </a:srgbClr>
                </a:gs>
                <a:gs pos="14286">
                  <a:srgbClr val="000000">
                    <a:alpha val="21421"/>
                  </a:srgbClr>
                </a:gs>
                <a:gs pos="28571">
                  <a:srgbClr val="000000">
                    <a:alpha val="17070"/>
                  </a:srgbClr>
                </a:gs>
                <a:gs pos="42857">
                  <a:srgbClr val="000000">
                    <a:alpha val="11553"/>
                  </a:srgbClr>
                </a:gs>
                <a:gs pos="57143">
                  <a:srgbClr val="000000">
                    <a:alpha val="6577"/>
                  </a:srgbClr>
                </a:gs>
                <a:gs pos="71429">
                  <a:srgbClr val="000000">
                    <a:alpha val="3134"/>
                  </a:srgbClr>
                </a:gs>
                <a:gs pos="85714">
                  <a:srgbClr val="000000">
                    <a:alpha val="1251"/>
                  </a:srgbClr>
                </a:gs>
                <a:gs pos="100000">
                  <a:srgbClr val="0000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6676210">
              <a:off x="2269135" y="1420074"/>
              <a:ext cx="366165" cy="135523"/>
            </a:xfrm>
            <a:prstGeom prst="ellipse">
              <a:avLst/>
            </a:prstGeom>
            <a:gradFill>
              <a:gsLst>
                <a:gs pos="0">
                  <a:srgbClr val="000000">
                    <a:alpha val="21116"/>
                  </a:srgbClr>
                </a:gs>
                <a:gs pos="14286">
                  <a:srgbClr val="000000">
                    <a:alpha val="19588"/>
                  </a:srgbClr>
                </a:gs>
                <a:gs pos="28571">
                  <a:srgbClr val="000000">
                    <a:alpha val="15572"/>
                  </a:srgbClr>
                </a:gs>
                <a:gs pos="42857">
                  <a:srgbClr val="000000">
                    <a:alpha val="10509"/>
                  </a:srgbClr>
                </a:gs>
                <a:gs pos="57143">
                  <a:srgbClr val="000000">
                    <a:alpha val="5967"/>
                  </a:srgbClr>
                </a:gs>
                <a:gs pos="71429">
                  <a:srgbClr val="000000">
                    <a:alpha val="2839"/>
                  </a:srgbClr>
                </a:gs>
                <a:gs pos="85714">
                  <a:srgbClr val="000000">
                    <a:alpha val="1132"/>
                  </a:srgbClr>
                </a:gs>
                <a:gs pos="100000">
                  <a:srgbClr val="0000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9139514">
              <a:off x="-267457" y="23288"/>
              <a:ext cx="665932" cy="209791"/>
            </a:xfrm>
            <a:prstGeom prst="ellipse">
              <a:avLst/>
            </a:prstGeom>
            <a:gradFill>
              <a:gsLst>
                <a:gs pos="0">
                  <a:srgbClr val="999999">
                    <a:alpha val="8669"/>
                  </a:srgbClr>
                </a:gs>
                <a:gs pos="14286">
                  <a:srgbClr val="999999">
                    <a:alpha val="7996"/>
                  </a:srgbClr>
                </a:gs>
                <a:gs pos="28571">
                  <a:srgbClr val="999999">
                    <a:alpha val="6266"/>
                  </a:srgbClr>
                </a:gs>
                <a:gs pos="42857">
                  <a:srgbClr val="999999">
                    <a:alpha val="4156"/>
                  </a:srgbClr>
                </a:gs>
                <a:gs pos="57143">
                  <a:srgbClr val="999999">
                    <a:alpha val="2324"/>
                  </a:srgbClr>
                </a:gs>
                <a:gs pos="71429">
                  <a:srgbClr val="999999">
                    <a:alpha val="1095"/>
                  </a:srgbClr>
                </a:gs>
                <a:gs pos="85714">
                  <a:srgbClr val="999999">
                    <a:alpha val="434"/>
                  </a:srgbClr>
                </a:gs>
                <a:gs pos="100000">
                  <a:srgbClr val="999999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440945">
              <a:off x="167075" y="3060477"/>
              <a:ext cx="472172" cy="111606"/>
            </a:xfrm>
            <a:prstGeom prst="ellipse">
              <a:avLst/>
            </a:prstGeom>
            <a:gradFill>
              <a:gsLst>
                <a:gs pos="0">
                  <a:srgbClr val="989898">
                    <a:alpha val="8160"/>
                  </a:srgbClr>
                </a:gs>
                <a:gs pos="14286">
                  <a:srgbClr val="989898">
                    <a:alpha val="7526"/>
                  </a:srgbClr>
                </a:gs>
                <a:gs pos="28571">
                  <a:srgbClr val="989898">
                    <a:alpha val="5894"/>
                  </a:srgbClr>
                </a:gs>
                <a:gs pos="42857">
                  <a:srgbClr val="989898">
                    <a:alpha val="3906"/>
                  </a:srgbClr>
                </a:gs>
                <a:gs pos="57143">
                  <a:srgbClr val="989898">
                    <a:alpha val="2184"/>
                  </a:srgbClr>
                </a:gs>
                <a:gs pos="71429">
                  <a:srgbClr val="989898">
                    <a:alpha val="1028"/>
                  </a:srgbClr>
                </a:gs>
                <a:gs pos="85714">
                  <a:srgbClr val="989898">
                    <a:alpha val="408"/>
                  </a:srgbClr>
                </a:gs>
                <a:gs pos="100000">
                  <a:srgbClr val="989898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10610741">
              <a:off x="1956498" y="1368024"/>
              <a:ext cx="383766" cy="133483"/>
            </a:xfrm>
            <a:prstGeom prst="ellipse">
              <a:avLst/>
            </a:prstGeom>
            <a:gradFill>
              <a:gsLst>
                <a:gs pos="0">
                  <a:srgbClr val="A7A7A7">
                    <a:alpha val="20861"/>
                  </a:srgbClr>
                </a:gs>
                <a:gs pos="14286">
                  <a:srgbClr val="A7A7A7">
                    <a:alpha val="19349"/>
                  </a:srgbClr>
                </a:gs>
                <a:gs pos="28571">
                  <a:srgbClr val="A7A7A7">
                    <a:alpha val="15377"/>
                  </a:srgbClr>
                </a:gs>
                <a:gs pos="42857">
                  <a:srgbClr val="A7A7A7">
                    <a:alpha val="10373"/>
                  </a:srgbClr>
                </a:gs>
                <a:gs pos="57143">
                  <a:srgbClr val="A7A7A7">
                    <a:alpha val="5888"/>
                  </a:srgbClr>
                </a:gs>
                <a:gs pos="71429">
                  <a:srgbClr val="A7A7A7">
                    <a:alpha val="2801"/>
                  </a:srgbClr>
                </a:gs>
                <a:gs pos="85714">
                  <a:srgbClr val="A7A7A7">
                    <a:alpha val="1117"/>
                  </a:srgbClr>
                </a:gs>
                <a:gs pos="100000">
                  <a:srgbClr val="A7A7A7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4968802">
              <a:off x="855201" y="2345615"/>
              <a:ext cx="535614" cy="99836"/>
            </a:xfrm>
            <a:prstGeom prst="ellipse">
              <a:avLst/>
            </a:prstGeom>
            <a:gradFill>
              <a:gsLst>
                <a:gs pos="0">
                  <a:srgbClr val="8E8C8D">
                    <a:alpha val="17463"/>
                  </a:srgbClr>
                </a:gs>
                <a:gs pos="14286">
                  <a:srgbClr val="8E8C8D">
                    <a:alpha val="16172"/>
                  </a:srgbClr>
                </a:gs>
                <a:gs pos="28571">
                  <a:srgbClr val="8E8C8D">
                    <a:alpha val="12800"/>
                  </a:srgbClr>
                </a:gs>
                <a:gs pos="42857">
                  <a:srgbClr val="8E8C8D">
                    <a:alpha val="8592"/>
                  </a:srgbClr>
                </a:gs>
                <a:gs pos="57143">
                  <a:srgbClr val="8E8C8D">
                    <a:alpha val="4856"/>
                  </a:srgbClr>
                </a:gs>
                <a:gs pos="71429">
                  <a:srgbClr val="8E8C8D">
                    <a:alpha val="2303"/>
                  </a:srgbClr>
                </a:gs>
                <a:gs pos="85714">
                  <a:srgbClr val="8E8C8D">
                    <a:alpha val="917"/>
                  </a:srgbClr>
                </a:gs>
                <a:gs pos="100000">
                  <a:srgbClr val="8E8C8D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9191337">
              <a:off x="428408" y="952444"/>
              <a:ext cx="499921" cy="348808"/>
            </a:xfrm>
            <a:prstGeom prst="ellipse">
              <a:avLst/>
            </a:prstGeom>
            <a:gradFill>
              <a:gsLst>
                <a:gs pos="0">
                  <a:srgbClr val="878887">
                    <a:alpha val="29537"/>
                  </a:srgbClr>
                </a:gs>
                <a:gs pos="14286">
                  <a:srgbClr val="878887">
                    <a:alpha val="27513"/>
                  </a:srgbClr>
                </a:gs>
                <a:gs pos="28571">
                  <a:srgbClr val="878887">
                    <a:alpha val="22107"/>
                  </a:srgbClr>
                </a:gs>
                <a:gs pos="42857">
                  <a:srgbClr val="878887">
                    <a:alpha val="15115"/>
                  </a:srgbClr>
                </a:gs>
                <a:gs pos="57143">
                  <a:srgbClr val="878887">
                    <a:alpha val="8680"/>
                  </a:srgbClr>
                </a:gs>
                <a:gs pos="71429">
                  <a:srgbClr val="878887">
                    <a:alpha val="4161"/>
                  </a:srgbClr>
                </a:gs>
                <a:gs pos="85714">
                  <a:srgbClr val="878887">
                    <a:alpha val="1667"/>
                  </a:srgbClr>
                </a:gs>
                <a:gs pos="100000">
                  <a:srgbClr val="878887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7570844">
              <a:off x="900379" y="1547140"/>
              <a:ext cx="478340" cy="109981"/>
            </a:xfrm>
            <a:prstGeom prst="ellipse">
              <a:avLst/>
            </a:prstGeom>
            <a:gradFill>
              <a:gsLst>
                <a:gs pos="0">
                  <a:srgbClr val="000000">
                    <a:alpha val="8776"/>
                  </a:srgbClr>
                </a:gs>
                <a:gs pos="14286">
                  <a:srgbClr val="000000">
                    <a:alpha val="8095"/>
                  </a:srgbClr>
                </a:gs>
                <a:gs pos="28571">
                  <a:srgbClr val="000000">
                    <a:alpha val="6344"/>
                  </a:srgbClr>
                </a:gs>
                <a:gs pos="42857">
                  <a:srgbClr val="000000">
                    <a:alpha val="4208"/>
                  </a:srgbClr>
                </a:gs>
                <a:gs pos="57143">
                  <a:srgbClr val="000000">
                    <a:alpha val="2354"/>
                  </a:srgbClr>
                </a:gs>
                <a:gs pos="71429">
                  <a:srgbClr val="000000">
                    <a:alpha val="1109"/>
                  </a:srgbClr>
                </a:gs>
                <a:gs pos="85714">
                  <a:srgbClr val="000000">
                    <a:alpha val="440"/>
                  </a:srgbClr>
                </a:gs>
                <a:gs pos="100000">
                  <a:srgbClr val="00000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9610813">
              <a:off x="988128" y="2741930"/>
              <a:ext cx="569794" cy="116258"/>
            </a:xfrm>
            <a:prstGeom prst="ellipse">
              <a:avLst/>
            </a:prstGeom>
            <a:gradFill>
              <a:gsLst>
                <a:gs pos="0">
                  <a:srgbClr val="000000">
                    <a:alpha val="22962"/>
                  </a:srgbClr>
                </a:gs>
                <a:gs pos="14286">
                  <a:srgbClr val="000000">
                    <a:alpha val="21319"/>
                  </a:srgbClr>
                </a:gs>
                <a:gs pos="28571">
                  <a:srgbClr val="000000">
                    <a:alpha val="16987"/>
                  </a:srgbClr>
                </a:gs>
                <a:gs pos="42857">
                  <a:srgbClr val="000000">
                    <a:alpha val="11495"/>
                  </a:srgbClr>
                </a:gs>
                <a:gs pos="57143">
                  <a:srgbClr val="000000">
                    <a:alpha val="6542"/>
                  </a:srgbClr>
                </a:gs>
                <a:gs pos="71429">
                  <a:srgbClr val="000000">
                    <a:alpha val="3118"/>
                  </a:srgbClr>
                </a:gs>
                <a:gs pos="85714">
                  <a:srgbClr val="000000">
                    <a:alpha val="1245"/>
                  </a:srgbClr>
                </a:gs>
                <a:gs pos="100000">
                  <a:srgbClr val="0000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3782531">
              <a:off x="2258185" y="3484792"/>
              <a:ext cx="648456" cy="131293"/>
            </a:xfrm>
            <a:prstGeom prst="ellipse">
              <a:avLst/>
            </a:prstGeom>
            <a:gradFill>
              <a:gsLst>
                <a:gs pos="0">
                  <a:srgbClr val="A6A7A5">
                    <a:alpha val="12717"/>
                  </a:srgbClr>
                </a:gs>
                <a:gs pos="14286">
                  <a:srgbClr val="A6A7A5">
                    <a:alpha val="11751"/>
                  </a:srgbClr>
                </a:gs>
                <a:gs pos="28571">
                  <a:srgbClr val="A6A7A5">
                    <a:alpha val="9250"/>
                  </a:srgbClr>
                </a:gs>
                <a:gs pos="42857">
                  <a:srgbClr val="A6A7A5">
                    <a:alpha val="6168"/>
                  </a:srgbClr>
                </a:gs>
                <a:gs pos="57143">
                  <a:srgbClr val="A6A7A5">
                    <a:alpha val="3466"/>
                  </a:srgbClr>
                </a:gs>
                <a:gs pos="71429">
                  <a:srgbClr val="A6A7A5">
                    <a:alpha val="1638"/>
                  </a:srgbClr>
                </a:gs>
                <a:gs pos="85714">
                  <a:srgbClr val="A6A7A5">
                    <a:alpha val="651"/>
                  </a:srgbClr>
                </a:gs>
                <a:gs pos="100000">
                  <a:srgbClr val="A6A7A5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5584354">
              <a:off x="2287219" y="-32784"/>
              <a:ext cx="319198" cy="124088"/>
            </a:xfrm>
            <a:prstGeom prst="ellipse">
              <a:avLst/>
            </a:prstGeom>
            <a:gradFill>
              <a:gsLst>
                <a:gs pos="0">
                  <a:srgbClr val="000000">
                    <a:alpha val="10709"/>
                  </a:srgbClr>
                </a:gs>
                <a:gs pos="14286">
                  <a:srgbClr val="000000">
                    <a:alpha val="9887"/>
                  </a:srgbClr>
                </a:gs>
                <a:gs pos="28571">
                  <a:srgbClr val="000000">
                    <a:alpha val="7766"/>
                  </a:srgbClr>
                </a:gs>
                <a:gs pos="42857">
                  <a:srgbClr val="000000">
                    <a:alpha val="5164"/>
                  </a:srgbClr>
                </a:gs>
                <a:gs pos="57143">
                  <a:srgbClr val="000000">
                    <a:alpha val="2895"/>
                  </a:srgbClr>
                </a:gs>
                <a:gs pos="71429">
                  <a:srgbClr val="000000">
                    <a:alpha val="1366"/>
                  </a:srgbClr>
                </a:gs>
                <a:gs pos="85714">
                  <a:srgbClr val="000000">
                    <a:alpha val="542"/>
                  </a:srgbClr>
                </a:gs>
                <a:gs pos="100000">
                  <a:srgbClr val="00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4945803">
              <a:off x="-23140" y="2341553"/>
              <a:ext cx="571497" cy="294354"/>
            </a:xfrm>
            <a:prstGeom prst="ellipse">
              <a:avLst/>
            </a:prstGeom>
            <a:gradFill>
              <a:gsLst>
                <a:gs pos="0">
                  <a:srgbClr val="000000">
                    <a:alpha val="13231"/>
                  </a:srgbClr>
                </a:gs>
                <a:gs pos="14286">
                  <a:srgbClr val="000000">
                    <a:alpha val="12229"/>
                  </a:srgbClr>
                </a:gs>
                <a:gs pos="28571">
                  <a:srgbClr val="000000">
                    <a:alpha val="9632"/>
                  </a:srgbClr>
                </a:gs>
                <a:gs pos="42857">
                  <a:srgbClr val="000000">
                    <a:alpha val="6427"/>
                  </a:srgbClr>
                </a:gs>
                <a:gs pos="57143">
                  <a:srgbClr val="000000">
                    <a:alpha val="3614"/>
                  </a:srgbClr>
                </a:gs>
                <a:gs pos="71429">
                  <a:srgbClr val="000000">
                    <a:alpha val="1708"/>
                  </a:srgbClr>
                </a:gs>
                <a:gs pos="85714">
                  <a:srgbClr val="000000">
                    <a:alpha val="679"/>
                  </a:srgbClr>
                </a:gs>
                <a:gs pos="100000">
                  <a:srgbClr val="00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9148646">
              <a:off x="296836" y="547160"/>
              <a:ext cx="236038" cy="235436"/>
            </a:xfrm>
            <a:prstGeom prst="ellipse">
              <a:avLst/>
            </a:prstGeom>
            <a:gradFill>
              <a:gsLst>
                <a:gs pos="0">
                  <a:srgbClr val="A2A3A3">
                    <a:alpha val="7734"/>
                  </a:srgbClr>
                </a:gs>
                <a:gs pos="14286">
                  <a:srgbClr val="A2A3A3">
                    <a:alpha val="7131"/>
                  </a:srgbClr>
                </a:gs>
                <a:gs pos="28571">
                  <a:srgbClr val="A2A3A3">
                    <a:alpha val="5582"/>
                  </a:srgbClr>
                </a:gs>
                <a:gs pos="42857">
                  <a:srgbClr val="A2A3A3">
                    <a:alpha val="3698"/>
                  </a:srgbClr>
                </a:gs>
                <a:gs pos="57143">
                  <a:srgbClr val="A2A3A3">
                    <a:alpha val="2066"/>
                  </a:srgbClr>
                </a:gs>
                <a:gs pos="71429">
                  <a:srgbClr val="A2A3A3">
                    <a:alpha val="973"/>
                  </a:srgbClr>
                </a:gs>
                <a:gs pos="85714">
                  <a:srgbClr val="A2A3A3">
                    <a:alpha val="386"/>
                  </a:srgbClr>
                </a:gs>
                <a:gs pos="100000">
                  <a:srgbClr val="A2A3A3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-10182869">
              <a:off x="1054303" y="2552317"/>
              <a:ext cx="346915" cy="107371"/>
            </a:xfrm>
            <a:prstGeom prst="ellipse">
              <a:avLst/>
            </a:prstGeom>
            <a:gradFill>
              <a:gsLst>
                <a:gs pos="0">
                  <a:srgbClr val="000000">
                    <a:alpha val="15132"/>
                  </a:srgbClr>
                </a:gs>
                <a:gs pos="14286">
                  <a:srgbClr val="000000">
                    <a:alpha val="13999"/>
                  </a:srgbClr>
                </a:gs>
                <a:gs pos="28571">
                  <a:srgbClr val="000000">
                    <a:alpha val="11050"/>
                  </a:srgbClr>
                </a:gs>
                <a:gs pos="42857">
                  <a:srgbClr val="000000">
                    <a:alpha val="7393"/>
                  </a:srgbClr>
                </a:gs>
                <a:gs pos="57143">
                  <a:srgbClr val="000000">
                    <a:alpha val="4166"/>
                  </a:srgbClr>
                </a:gs>
                <a:gs pos="71429">
                  <a:srgbClr val="000000">
                    <a:alpha val="1972"/>
                  </a:srgbClr>
                </a:gs>
                <a:gs pos="85714">
                  <a:srgbClr val="000000">
                    <a:alpha val="785"/>
                  </a:srgbClr>
                </a:gs>
                <a:gs pos="100000">
                  <a:srgbClr val="000000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10467655">
              <a:off x="1632348" y="648040"/>
              <a:ext cx="542363" cy="251524"/>
            </a:xfrm>
            <a:prstGeom prst="ellipse">
              <a:avLst/>
            </a:prstGeom>
            <a:gradFill>
              <a:gsLst>
                <a:gs pos="0">
                  <a:srgbClr val="B1B1B1">
                    <a:alpha val="10245"/>
                  </a:srgbClr>
                </a:gs>
                <a:gs pos="14286">
                  <a:srgbClr val="B1B1B1">
                    <a:alpha val="9457"/>
                  </a:srgbClr>
                </a:gs>
                <a:gs pos="28571">
                  <a:srgbClr val="B1B1B1">
                    <a:alpha val="7423"/>
                  </a:srgbClr>
                </a:gs>
                <a:gs pos="42857">
                  <a:srgbClr val="B1B1B1">
                    <a:alpha val="4933"/>
                  </a:srgbClr>
                </a:gs>
                <a:gs pos="57143">
                  <a:srgbClr val="B1B1B1">
                    <a:alpha val="2764"/>
                  </a:srgbClr>
                </a:gs>
                <a:gs pos="71429">
                  <a:srgbClr val="B1B1B1">
                    <a:alpha val="1304"/>
                  </a:srgbClr>
                </a:gs>
                <a:gs pos="85714">
                  <a:srgbClr val="B1B1B1">
                    <a:alpha val="518"/>
                  </a:srgbClr>
                </a:gs>
                <a:gs pos="100000">
                  <a:srgbClr val="B1B1B1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4804479">
              <a:off x="1342881" y="2573086"/>
              <a:ext cx="274405" cy="139817"/>
            </a:xfrm>
            <a:prstGeom prst="ellipse">
              <a:avLst/>
            </a:prstGeom>
            <a:gradFill>
              <a:gsLst>
                <a:gs pos="0">
                  <a:srgbClr val="A9ABA9">
                    <a:alpha val="17335"/>
                  </a:srgbClr>
                </a:gs>
                <a:gs pos="14286">
                  <a:srgbClr val="A9ABA9">
                    <a:alpha val="16052"/>
                  </a:srgbClr>
                </a:gs>
                <a:gs pos="28571">
                  <a:srgbClr val="A9ABA9">
                    <a:alpha val="12703"/>
                  </a:srgbClr>
                </a:gs>
                <a:gs pos="42857">
                  <a:srgbClr val="A9ABA9">
                    <a:alpha val="8526"/>
                  </a:srgbClr>
                </a:gs>
                <a:gs pos="57143">
                  <a:srgbClr val="A9ABA9">
                    <a:alpha val="4818"/>
                  </a:srgbClr>
                </a:gs>
                <a:gs pos="71429">
                  <a:srgbClr val="A9ABA9">
                    <a:alpha val="2285"/>
                  </a:srgbClr>
                </a:gs>
                <a:gs pos="85714">
                  <a:srgbClr val="A9ABA9">
                    <a:alpha val="910"/>
                  </a:srgbClr>
                </a:gs>
                <a:gs pos="100000">
                  <a:srgbClr val="A9ABA9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3588240">
              <a:off x="200988" y="3492103"/>
              <a:ext cx="179603" cy="151588"/>
            </a:xfrm>
            <a:prstGeom prst="ellipse">
              <a:avLst/>
            </a:prstGeom>
            <a:gradFill>
              <a:gsLst>
                <a:gs pos="0">
                  <a:srgbClr val="B1B3B3">
                    <a:alpha val="17749"/>
                  </a:srgbClr>
                </a:gs>
                <a:gs pos="14286">
                  <a:srgbClr val="B1B3B3">
                    <a:alpha val="16439"/>
                  </a:srgbClr>
                </a:gs>
                <a:gs pos="28571">
                  <a:srgbClr val="B1B3B3">
                    <a:alpha val="13016"/>
                  </a:srgbClr>
                </a:gs>
                <a:gs pos="42857">
                  <a:srgbClr val="B1B3B3">
                    <a:alpha val="8741"/>
                  </a:srgbClr>
                </a:gs>
                <a:gs pos="57143">
                  <a:srgbClr val="B1B3B3">
                    <a:alpha val="4942"/>
                  </a:srgbClr>
                </a:gs>
                <a:gs pos="71429">
                  <a:srgbClr val="B1B3B3">
                    <a:alpha val="2344"/>
                  </a:srgbClr>
                </a:gs>
                <a:gs pos="85714">
                  <a:srgbClr val="B1B3B3">
                    <a:alpha val="934"/>
                  </a:srgbClr>
                </a:gs>
                <a:gs pos="100000">
                  <a:srgbClr val="B1B3B3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8511363">
              <a:off x="-254848" y="2952112"/>
              <a:ext cx="533771" cy="295786"/>
            </a:xfrm>
            <a:prstGeom prst="ellipse">
              <a:avLst/>
            </a:prstGeom>
            <a:gradFill>
              <a:gsLst>
                <a:gs pos="0">
                  <a:srgbClr val="9A9A99">
                    <a:alpha val="11086"/>
                  </a:srgbClr>
                </a:gs>
                <a:gs pos="14286">
                  <a:srgbClr val="9A9A99">
                    <a:alpha val="10237"/>
                  </a:srgbClr>
                </a:gs>
                <a:gs pos="28571">
                  <a:srgbClr val="9A9A99">
                    <a:alpha val="8043"/>
                  </a:srgbClr>
                </a:gs>
                <a:gs pos="42857">
                  <a:srgbClr val="9A9A99">
                    <a:alpha val="5352"/>
                  </a:srgbClr>
                </a:gs>
                <a:gs pos="57143">
                  <a:srgbClr val="9A9A99">
                    <a:alpha val="3002"/>
                  </a:srgbClr>
                </a:gs>
                <a:gs pos="71429">
                  <a:srgbClr val="9A9A99">
                    <a:alpha val="1416"/>
                  </a:srgbClr>
                </a:gs>
                <a:gs pos="85714">
                  <a:srgbClr val="9A9A99">
                    <a:alpha val="563"/>
                  </a:srgbClr>
                </a:gs>
                <a:gs pos="100000">
                  <a:srgbClr val="9A9A99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3666176">
              <a:off x="682524" y="143711"/>
              <a:ext cx="308279" cy="132945"/>
            </a:xfrm>
            <a:prstGeom prst="ellipse">
              <a:avLst/>
            </a:prstGeom>
            <a:gradFill>
              <a:gsLst>
                <a:gs pos="0">
                  <a:srgbClr val="979898">
                    <a:alpha val="6883"/>
                  </a:srgbClr>
                </a:gs>
                <a:gs pos="14286">
                  <a:srgbClr val="979898">
                    <a:alpha val="6345"/>
                  </a:srgbClr>
                </a:gs>
                <a:gs pos="28571">
                  <a:srgbClr val="979898">
                    <a:alpha val="4962"/>
                  </a:srgbClr>
                </a:gs>
                <a:gs pos="42857">
                  <a:srgbClr val="979898">
                    <a:alpha val="3283"/>
                  </a:srgbClr>
                </a:gs>
                <a:gs pos="57143">
                  <a:srgbClr val="979898">
                    <a:alpha val="1833"/>
                  </a:srgbClr>
                </a:gs>
                <a:gs pos="71429">
                  <a:srgbClr val="979898">
                    <a:alpha val="862"/>
                  </a:srgbClr>
                </a:gs>
                <a:gs pos="85714">
                  <a:srgbClr val="979898">
                    <a:alpha val="342"/>
                  </a:srgbClr>
                </a:gs>
                <a:gs pos="100000">
                  <a:srgbClr val="979898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2897570">
              <a:off x="-124620" y="2272644"/>
              <a:ext cx="504058" cy="218448"/>
            </a:xfrm>
            <a:prstGeom prst="ellipse">
              <a:avLst/>
            </a:prstGeom>
            <a:gradFill>
              <a:gsLst>
                <a:gs pos="0">
                  <a:srgbClr val="A6A6A6">
                    <a:alpha val="12070"/>
                  </a:srgbClr>
                </a:gs>
                <a:gs pos="14286">
                  <a:srgbClr val="A6A6A6">
                    <a:alpha val="11150"/>
                  </a:srgbClr>
                </a:gs>
                <a:gs pos="28571">
                  <a:srgbClr val="A6A6A6">
                    <a:alpha val="8771"/>
                  </a:srgbClr>
                </a:gs>
                <a:gs pos="42857">
                  <a:srgbClr val="A6A6A6">
                    <a:alpha val="5843"/>
                  </a:srgbClr>
                </a:gs>
                <a:gs pos="57143">
                  <a:srgbClr val="A6A6A6">
                    <a:alpha val="3281"/>
                  </a:srgbClr>
                </a:gs>
                <a:gs pos="71429">
                  <a:srgbClr val="A6A6A6">
                    <a:alpha val="1550"/>
                  </a:srgbClr>
                </a:gs>
                <a:gs pos="85714">
                  <a:srgbClr val="A6A6A6">
                    <a:alpha val="616"/>
                  </a:srgbClr>
                </a:gs>
                <a:gs pos="100000">
                  <a:srgbClr val="A6A6A6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-9027912">
              <a:off x="266543" y="1931387"/>
              <a:ext cx="456218" cy="99290"/>
            </a:xfrm>
            <a:prstGeom prst="ellipse">
              <a:avLst/>
            </a:prstGeom>
            <a:gradFill>
              <a:gsLst>
                <a:gs pos="0">
                  <a:srgbClr val="9C9B9C">
                    <a:alpha val="7407"/>
                  </a:srgbClr>
                </a:gs>
                <a:gs pos="14286">
                  <a:srgbClr val="9C9B9C">
                    <a:alpha val="6829"/>
                  </a:srgbClr>
                </a:gs>
                <a:gs pos="28571">
                  <a:srgbClr val="9C9B9C">
                    <a:alpha val="5344"/>
                  </a:srgbClr>
                </a:gs>
                <a:gs pos="42857">
                  <a:srgbClr val="9C9B9C">
                    <a:alpha val="3538"/>
                  </a:srgbClr>
                </a:gs>
                <a:gs pos="57143">
                  <a:srgbClr val="9C9B9C">
                    <a:alpha val="1976"/>
                  </a:srgbClr>
                </a:gs>
                <a:gs pos="71429">
                  <a:srgbClr val="9C9B9C">
                    <a:alpha val="930"/>
                  </a:srgbClr>
                </a:gs>
                <a:gs pos="85714">
                  <a:srgbClr val="9C9B9C">
                    <a:alpha val="369"/>
                  </a:srgbClr>
                </a:gs>
                <a:gs pos="100000">
                  <a:srgbClr val="9C9B9C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10729001">
              <a:off x="2625348" y="80505"/>
              <a:ext cx="369123" cy="235367"/>
            </a:xfrm>
            <a:prstGeom prst="ellipse">
              <a:avLst/>
            </a:prstGeom>
            <a:gradFill>
              <a:gsLst>
                <a:gs pos="0">
                  <a:srgbClr val="969797">
                    <a:alpha val="19803"/>
                  </a:srgbClr>
                </a:gs>
                <a:gs pos="14286">
                  <a:srgbClr val="969797">
                    <a:alpha val="18358"/>
                  </a:srgbClr>
                </a:gs>
                <a:gs pos="28571">
                  <a:srgbClr val="969797">
                    <a:alpha val="14571"/>
                  </a:srgbClr>
                </a:gs>
                <a:gs pos="42857">
                  <a:srgbClr val="969797">
                    <a:alpha val="9814"/>
                  </a:srgbClr>
                </a:gs>
                <a:gs pos="57143">
                  <a:srgbClr val="969797">
                    <a:alpha val="5563"/>
                  </a:srgbClr>
                </a:gs>
                <a:gs pos="71429">
                  <a:srgbClr val="969797">
                    <a:alpha val="2644"/>
                  </a:srgbClr>
                </a:gs>
                <a:gs pos="85714">
                  <a:srgbClr val="969797">
                    <a:alpha val="1054"/>
                  </a:srgbClr>
                </a:gs>
                <a:gs pos="100000">
                  <a:srgbClr val="969797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6426588">
              <a:off x="999551" y="2950357"/>
              <a:ext cx="627273" cy="167637"/>
            </a:xfrm>
            <a:prstGeom prst="ellipse">
              <a:avLst/>
            </a:prstGeom>
            <a:gradFill>
              <a:gsLst>
                <a:gs pos="0">
                  <a:srgbClr val="9F9E9E">
                    <a:alpha val="11094"/>
                  </a:srgbClr>
                </a:gs>
                <a:gs pos="14286">
                  <a:srgbClr val="9F9E9E">
                    <a:alpha val="10244"/>
                  </a:srgbClr>
                </a:gs>
                <a:gs pos="28571">
                  <a:srgbClr val="9F9E9E">
                    <a:alpha val="8049"/>
                  </a:srgbClr>
                </a:gs>
                <a:gs pos="42857">
                  <a:srgbClr val="9F9E9E">
                    <a:alpha val="5356"/>
                  </a:srgbClr>
                </a:gs>
                <a:gs pos="57143">
                  <a:srgbClr val="9F9E9E">
                    <a:alpha val="3004"/>
                  </a:srgbClr>
                </a:gs>
                <a:gs pos="71429">
                  <a:srgbClr val="9F9E9E">
                    <a:alpha val="1418"/>
                  </a:srgbClr>
                </a:gs>
                <a:gs pos="85714">
                  <a:srgbClr val="9F9E9E">
                    <a:alpha val="563"/>
                  </a:srgbClr>
                </a:gs>
                <a:gs pos="100000">
                  <a:srgbClr val="9F9E9E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5403449">
              <a:off x="967379" y="42781"/>
              <a:ext cx="321427" cy="159780"/>
            </a:xfrm>
            <a:prstGeom prst="ellipse">
              <a:avLst/>
            </a:prstGeom>
            <a:gradFill>
              <a:gsLst>
                <a:gs pos="0">
                  <a:srgbClr val="A7A6A6">
                    <a:alpha val="20934"/>
                  </a:srgbClr>
                </a:gs>
                <a:gs pos="14286">
                  <a:srgbClr val="A7A6A6">
                    <a:alpha val="19418"/>
                  </a:srgbClr>
                </a:gs>
                <a:gs pos="28571">
                  <a:srgbClr val="A7A6A6">
                    <a:alpha val="15433"/>
                  </a:srgbClr>
                </a:gs>
                <a:gs pos="42857">
                  <a:srgbClr val="A7A6A6">
                    <a:alpha val="10412"/>
                  </a:srgbClr>
                </a:gs>
                <a:gs pos="57143">
                  <a:srgbClr val="A7A6A6">
                    <a:alpha val="5911"/>
                  </a:srgbClr>
                </a:gs>
                <a:gs pos="71429">
                  <a:srgbClr val="A7A6A6">
                    <a:alpha val="2812"/>
                  </a:srgbClr>
                </a:gs>
                <a:gs pos="85714">
                  <a:srgbClr val="A7A6A6">
                    <a:alpha val="1121"/>
                  </a:srgbClr>
                </a:gs>
                <a:gs pos="100000">
                  <a:srgbClr val="A7A6A6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8603072">
              <a:off x="2109064" y="268024"/>
              <a:ext cx="370601" cy="136395"/>
            </a:xfrm>
            <a:prstGeom prst="ellipse">
              <a:avLst/>
            </a:prstGeom>
            <a:gradFill>
              <a:gsLst>
                <a:gs pos="0">
                  <a:srgbClr val="9D9E9D">
                    <a:alpha val="13423"/>
                  </a:srgbClr>
                </a:gs>
                <a:gs pos="14286">
                  <a:srgbClr val="9D9E9D">
                    <a:alpha val="12408"/>
                  </a:srgbClr>
                </a:gs>
                <a:gs pos="28571">
                  <a:srgbClr val="9D9E9D">
                    <a:alpha val="9775"/>
                  </a:srgbClr>
                </a:gs>
                <a:gs pos="42857">
                  <a:srgbClr val="9D9E9D">
                    <a:alpha val="6525"/>
                  </a:srgbClr>
                </a:gs>
                <a:gs pos="57143">
                  <a:srgbClr val="9D9E9D">
                    <a:alpha val="3670"/>
                  </a:srgbClr>
                </a:gs>
                <a:gs pos="71429">
                  <a:srgbClr val="9D9E9D">
                    <a:alpha val="1735"/>
                  </a:srgbClr>
                </a:gs>
                <a:gs pos="85714">
                  <a:srgbClr val="9D9E9D">
                    <a:alpha val="690"/>
                  </a:srgbClr>
                </a:gs>
                <a:gs pos="100000">
                  <a:srgbClr val="9D9E9D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-10783041">
              <a:off x="51477" y="38952"/>
              <a:ext cx="549841" cy="187879"/>
            </a:xfrm>
            <a:prstGeom prst="ellipse">
              <a:avLst/>
            </a:prstGeom>
            <a:gradFill>
              <a:gsLst>
                <a:gs pos="0">
                  <a:srgbClr val="000000">
                    <a:alpha val="9684"/>
                  </a:srgbClr>
                </a:gs>
                <a:gs pos="14286">
                  <a:srgbClr val="000000">
                    <a:alpha val="8937"/>
                  </a:srgbClr>
                </a:gs>
                <a:gs pos="28571">
                  <a:srgbClr val="000000">
                    <a:alpha val="7011"/>
                  </a:srgbClr>
                </a:gs>
                <a:gs pos="42857">
                  <a:srgbClr val="000000">
                    <a:alpha val="4656"/>
                  </a:srgbClr>
                </a:gs>
                <a:gs pos="57143">
                  <a:srgbClr val="000000">
                    <a:alpha val="2607"/>
                  </a:srgbClr>
                </a:gs>
                <a:gs pos="71429">
                  <a:srgbClr val="000000">
                    <a:alpha val="1229"/>
                  </a:srgbClr>
                </a:gs>
                <a:gs pos="85714">
                  <a:srgbClr val="000000">
                    <a:alpha val="488"/>
                  </a:srgbClr>
                </a:gs>
                <a:gs pos="100000">
                  <a:srgbClr val="000000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-9414541">
              <a:off x="1644034" y="3430597"/>
              <a:ext cx="682393" cy="121100"/>
            </a:xfrm>
            <a:prstGeom prst="ellipse">
              <a:avLst/>
            </a:prstGeom>
            <a:gradFill>
              <a:gsLst>
                <a:gs pos="0">
                  <a:srgbClr val="000000">
                    <a:alpha val="10865"/>
                  </a:srgbClr>
                </a:gs>
                <a:gs pos="14286">
                  <a:srgbClr val="000000">
                    <a:alpha val="10032"/>
                  </a:srgbClr>
                </a:gs>
                <a:gs pos="28571">
                  <a:srgbClr val="000000">
                    <a:alpha val="7880"/>
                  </a:srgbClr>
                </a:gs>
                <a:gs pos="42857">
                  <a:srgbClr val="000000">
                    <a:alpha val="5241"/>
                  </a:srgbClr>
                </a:gs>
                <a:gs pos="57143">
                  <a:srgbClr val="000000">
                    <a:alpha val="2939"/>
                  </a:srgbClr>
                </a:gs>
                <a:gs pos="71429">
                  <a:srgbClr val="000000">
                    <a:alpha val="1387"/>
                  </a:srgbClr>
                </a:gs>
                <a:gs pos="85714">
                  <a:srgbClr val="000000">
                    <a:alpha val="551"/>
                  </a:srgbClr>
                </a:gs>
                <a:gs pos="100000">
                  <a:srgbClr val="000000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5757147">
              <a:off x="1945557" y="1246229"/>
              <a:ext cx="410120" cy="152831"/>
            </a:xfrm>
            <a:prstGeom prst="ellipse">
              <a:avLst/>
            </a:prstGeom>
            <a:gradFill>
              <a:gsLst>
                <a:gs pos="0">
                  <a:srgbClr val="D3D4D4">
                    <a:alpha val="8852"/>
                  </a:srgbClr>
                </a:gs>
                <a:gs pos="14286">
                  <a:srgbClr val="D3D4D4">
                    <a:alpha val="8166"/>
                  </a:srgbClr>
                </a:gs>
                <a:gs pos="28571">
                  <a:srgbClr val="D3D4D4">
                    <a:alpha val="6400"/>
                  </a:srgbClr>
                </a:gs>
                <a:gs pos="42857">
                  <a:srgbClr val="D3D4D4">
                    <a:alpha val="4246"/>
                  </a:srgbClr>
                </a:gs>
                <a:gs pos="57143">
                  <a:srgbClr val="D3D4D4">
                    <a:alpha val="2375"/>
                  </a:srgbClr>
                </a:gs>
                <a:gs pos="71429">
                  <a:srgbClr val="D3D4D4">
                    <a:alpha val="1119"/>
                  </a:srgbClr>
                </a:gs>
                <a:gs pos="85714">
                  <a:srgbClr val="D3D4D4">
                    <a:alpha val="444"/>
                  </a:srgbClr>
                </a:gs>
                <a:gs pos="100000">
                  <a:srgbClr val="D3D4D4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4302668">
              <a:off x="1530719" y="2271527"/>
              <a:ext cx="124902" cy="103637"/>
            </a:xfrm>
            <a:prstGeom prst="ellipse">
              <a:avLst/>
            </a:prstGeom>
            <a:gradFill>
              <a:gsLst>
                <a:gs pos="0">
                  <a:srgbClr val="9A9B9D">
                    <a:alpha val="13291"/>
                  </a:srgbClr>
                </a:gs>
                <a:gs pos="14286">
                  <a:srgbClr val="9A9B9D">
                    <a:alpha val="12285"/>
                  </a:srgbClr>
                </a:gs>
                <a:gs pos="28571">
                  <a:srgbClr val="9A9B9D">
                    <a:alpha val="9676"/>
                  </a:srgbClr>
                </a:gs>
                <a:gs pos="42857">
                  <a:srgbClr val="9A9B9D">
                    <a:alpha val="6457"/>
                  </a:srgbClr>
                </a:gs>
                <a:gs pos="57143">
                  <a:srgbClr val="9A9B9D">
                    <a:alpha val="3631"/>
                  </a:srgbClr>
                </a:gs>
                <a:gs pos="71429">
                  <a:srgbClr val="9A9B9D">
                    <a:alpha val="1717"/>
                  </a:srgbClr>
                </a:gs>
                <a:gs pos="85714">
                  <a:srgbClr val="9A9B9D">
                    <a:alpha val="682"/>
                  </a:srgbClr>
                </a:gs>
                <a:gs pos="100000">
                  <a:srgbClr val="9A9B9D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-8292123">
              <a:off x="842463" y="215972"/>
              <a:ext cx="548656" cy="3390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7005832">
              <a:off x="2659589" y="1474586"/>
              <a:ext cx="489630" cy="174853"/>
            </a:xfrm>
            <a:prstGeom prst="ellipse">
              <a:avLst/>
            </a:prstGeom>
            <a:gradFill>
              <a:gsLst>
                <a:gs pos="0">
                  <a:srgbClr val="BDBDBC">
                    <a:alpha val="32968"/>
                  </a:srgbClr>
                </a:gs>
                <a:gs pos="14286">
                  <a:srgbClr val="BDBDBC">
                    <a:alpha val="30764"/>
                  </a:srgbClr>
                </a:gs>
                <a:gs pos="28571">
                  <a:srgbClr val="BDBDBC">
                    <a:alpha val="24833"/>
                  </a:srgbClr>
                </a:gs>
                <a:gs pos="42857">
                  <a:srgbClr val="BDBDBC">
                    <a:alpha val="17075"/>
                  </a:srgbClr>
                </a:gs>
                <a:gs pos="57143">
                  <a:srgbClr val="BDBDBC">
                    <a:alpha val="9855"/>
                  </a:srgbClr>
                </a:gs>
                <a:gs pos="71429">
                  <a:srgbClr val="BDBDBC">
                    <a:alpha val="4740"/>
                  </a:srgbClr>
                </a:gs>
                <a:gs pos="85714">
                  <a:srgbClr val="BDBDBC">
                    <a:alpha val="1902"/>
                  </a:srgbClr>
                </a:gs>
                <a:gs pos="100000">
                  <a:srgbClr val="BDBD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10168215">
              <a:off x="336817" y="3525710"/>
              <a:ext cx="576961" cy="190629"/>
            </a:xfrm>
            <a:prstGeom prst="ellipse">
              <a:avLst/>
            </a:prstGeom>
            <a:gradFill>
              <a:gsLst>
                <a:gs pos="0">
                  <a:srgbClr val="858685">
                    <a:alpha val="14627"/>
                  </a:srgbClr>
                </a:gs>
                <a:gs pos="14286">
                  <a:srgbClr val="858685">
                    <a:alpha val="13528"/>
                  </a:srgbClr>
                </a:gs>
                <a:gs pos="28571">
                  <a:srgbClr val="858685">
                    <a:alpha val="10672"/>
                  </a:srgbClr>
                </a:gs>
                <a:gs pos="42857">
                  <a:srgbClr val="858685">
                    <a:alpha val="7135"/>
                  </a:srgbClr>
                </a:gs>
                <a:gs pos="57143">
                  <a:srgbClr val="858685">
                    <a:alpha val="4019"/>
                  </a:srgbClr>
                </a:gs>
                <a:gs pos="71429">
                  <a:srgbClr val="858685">
                    <a:alpha val="1902"/>
                  </a:srgbClr>
                </a:gs>
                <a:gs pos="85714">
                  <a:srgbClr val="858685">
                    <a:alpha val="756"/>
                  </a:srgbClr>
                </a:gs>
                <a:gs pos="100000">
                  <a:srgbClr val="858685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4764265">
              <a:off x="343486" y="3166850"/>
              <a:ext cx="597498" cy="108988"/>
            </a:xfrm>
            <a:prstGeom prst="ellipse">
              <a:avLst/>
            </a:prstGeom>
            <a:gradFill>
              <a:gsLst>
                <a:gs pos="0">
                  <a:srgbClr val="000000">
                    <a:alpha val="6539"/>
                  </a:srgbClr>
                </a:gs>
                <a:gs pos="14286">
                  <a:srgbClr val="000000">
                    <a:alpha val="6027"/>
                  </a:srgbClr>
                </a:gs>
                <a:gs pos="28571">
                  <a:srgbClr val="000000">
                    <a:alpha val="4712"/>
                  </a:srgbClr>
                </a:gs>
                <a:gs pos="42857">
                  <a:srgbClr val="000000">
                    <a:alpha val="3116"/>
                  </a:srgbClr>
                </a:gs>
                <a:gs pos="57143">
                  <a:srgbClr val="000000">
                    <a:alpha val="1739"/>
                  </a:srgbClr>
                </a:gs>
                <a:gs pos="71429">
                  <a:srgbClr val="000000">
                    <a:alpha val="818"/>
                  </a:srgbClr>
                </a:gs>
                <a:gs pos="85714">
                  <a:srgbClr val="000000">
                    <a:alpha val="324"/>
                  </a:srgbClr>
                </a:gs>
                <a:gs pos="100000">
                  <a:srgbClr val="00000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-9821045">
              <a:off x="785986" y="2121094"/>
              <a:ext cx="549421" cy="124525"/>
            </a:xfrm>
            <a:prstGeom prst="ellipse">
              <a:avLst/>
            </a:prstGeom>
            <a:gradFill>
              <a:gsLst>
                <a:gs pos="0">
                  <a:srgbClr val="A2A2A3">
                    <a:alpha val="15605"/>
                  </a:srgbClr>
                </a:gs>
                <a:gs pos="14286">
                  <a:srgbClr val="A2A2A3">
                    <a:alpha val="14439"/>
                  </a:srgbClr>
                </a:gs>
                <a:gs pos="28571">
                  <a:srgbClr val="A2A2A3">
                    <a:alpha val="11404"/>
                  </a:srgbClr>
                </a:gs>
                <a:gs pos="42857">
                  <a:srgbClr val="A2A2A3">
                    <a:alpha val="7635"/>
                  </a:srgbClr>
                </a:gs>
                <a:gs pos="57143">
                  <a:srgbClr val="A2A2A3">
                    <a:alpha val="4305"/>
                  </a:srgbClr>
                </a:gs>
                <a:gs pos="71429">
                  <a:srgbClr val="A2A2A3">
                    <a:alpha val="2039"/>
                  </a:srgbClr>
                </a:gs>
                <a:gs pos="85714">
                  <a:srgbClr val="A2A2A3">
                    <a:alpha val="811"/>
                  </a:srgbClr>
                </a:gs>
                <a:gs pos="100000">
                  <a:srgbClr val="A2A2A3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3718974">
              <a:off x="1059767" y="1406981"/>
              <a:ext cx="183061" cy="156934"/>
            </a:xfrm>
            <a:prstGeom prst="ellipse">
              <a:avLst/>
            </a:prstGeom>
            <a:gradFill>
              <a:gsLst>
                <a:gs pos="0">
                  <a:srgbClr val="9D9E9E">
                    <a:alpha val="13821"/>
                  </a:srgbClr>
                </a:gs>
                <a:gs pos="14286">
                  <a:srgbClr val="9D9E9E">
                    <a:alpha val="12778"/>
                  </a:srgbClr>
                </a:gs>
                <a:gs pos="28571">
                  <a:srgbClr val="9D9E9E">
                    <a:alpha val="10071"/>
                  </a:srgbClr>
                </a:gs>
                <a:gs pos="42857">
                  <a:srgbClr val="9D9E9E">
                    <a:alpha val="6726"/>
                  </a:srgbClr>
                </a:gs>
                <a:gs pos="57143">
                  <a:srgbClr val="9D9E9E">
                    <a:alpha val="3785"/>
                  </a:srgbClr>
                </a:gs>
                <a:gs pos="71429">
                  <a:srgbClr val="9D9E9E">
                    <a:alpha val="1790"/>
                  </a:srgbClr>
                </a:gs>
                <a:gs pos="85714">
                  <a:srgbClr val="9D9E9E">
                    <a:alpha val="712"/>
                  </a:srgbClr>
                </a:gs>
                <a:gs pos="100000">
                  <a:srgbClr val="9D9E9E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8895091">
              <a:off x="1976935" y="461523"/>
              <a:ext cx="336108" cy="209236"/>
            </a:xfrm>
            <a:prstGeom prst="ellipse">
              <a:avLst/>
            </a:prstGeom>
            <a:gradFill>
              <a:gsLst>
                <a:gs pos="0">
                  <a:srgbClr val="000000">
                    <a:alpha val="17931"/>
                  </a:srgbClr>
                </a:gs>
                <a:gs pos="14286">
                  <a:srgbClr val="000000">
                    <a:alpha val="16609"/>
                  </a:srgbClr>
                </a:gs>
                <a:gs pos="28571">
                  <a:srgbClr val="000000">
                    <a:alpha val="13153"/>
                  </a:srgbClr>
                </a:gs>
                <a:gs pos="42857">
                  <a:srgbClr val="000000">
                    <a:alpha val="8835"/>
                  </a:srgbClr>
                </a:gs>
                <a:gs pos="57143">
                  <a:srgbClr val="000000">
                    <a:alpha val="4996"/>
                  </a:srgbClr>
                </a:gs>
                <a:gs pos="71429">
                  <a:srgbClr val="000000">
                    <a:alpha val="2371"/>
                  </a:srgbClr>
                </a:gs>
                <a:gs pos="85714">
                  <a:srgbClr val="000000">
                    <a:alpha val="944"/>
                  </a:srgbClr>
                </a:gs>
                <a:gs pos="100000">
                  <a:srgbClr val="0000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9048158">
              <a:off x="-270785" y="591983"/>
              <a:ext cx="660049" cy="95786"/>
            </a:xfrm>
            <a:prstGeom prst="ellipse">
              <a:avLst/>
            </a:prstGeom>
            <a:gradFill>
              <a:gsLst>
                <a:gs pos="0">
                  <a:srgbClr val="999796">
                    <a:alpha val="7148"/>
                  </a:srgbClr>
                </a:gs>
                <a:gs pos="14286">
                  <a:srgbClr val="999796">
                    <a:alpha val="6590"/>
                  </a:srgbClr>
                </a:gs>
                <a:gs pos="28571">
                  <a:srgbClr val="999796">
                    <a:alpha val="5155"/>
                  </a:srgbClr>
                </a:gs>
                <a:gs pos="42857">
                  <a:srgbClr val="999796">
                    <a:alpha val="3412"/>
                  </a:srgbClr>
                </a:gs>
                <a:gs pos="57143">
                  <a:srgbClr val="999796">
                    <a:alpha val="1905"/>
                  </a:srgbClr>
                </a:gs>
                <a:gs pos="71429">
                  <a:srgbClr val="999796">
                    <a:alpha val="896"/>
                  </a:srgbClr>
                </a:gs>
                <a:gs pos="85714">
                  <a:srgbClr val="999796">
                    <a:alpha val="355"/>
                  </a:srgbClr>
                </a:gs>
                <a:gs pos="100000">
                  <a:srgbClr val="999796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4753839">
              <a:off x="2695440" y="1486664"/>
              <a:ext cx="352283" cy="290673"/>
            </a:xfrm>
            <a:prstGeom prst="ellipse">
              <a:avLst/>
            </a:prstGeom>
            <a:gradFill>
              <a:gsLst>
                <a:gs pos="0">
                  <a:srgbClr val="000000">
                    <a:alpha val="23792"/>
                  </a:srgbClr>
                </a:gs>
                <a:gs pos="14286">
                  <a:srgbClr val="000000">
                    <a:alpha val="22098"/>
                  </a:srgbClr>
                </a:gs>
                <a:gs pos="28571">
                  <a:srgbClr val="000000">
                    <a:alpha val="17626"/>
                  </a:srgbClr>
                </a:gs>
                <a:gs pos="42857">
                  <a:srgbClr val="000000">
                    <a:alpha val="11942"/>
                  </a:srgbClr>
                </a:gs>
                <a:gs pos="57143">
                  <a:srgbClr val="000000">
                    <a:alpha val="6805"/>
                  </a:srgbClr>
                </a:gs>
                <a:gs pos="71429">
                  <a:srgbClr val="000000">
                    <a:alpha val="3245"/>
                  </a:srgbClr>
                </a:gs>
                <a:gs pos="85714">
                  <a:srgbClr val="000000">
                    <a:alpha val="1296"/>
                  </a:srgbClr>
                </a:gs>
                <a:gs pos="100000">
                  <a:srgbClr val="00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5945837">
              <a:off x="2594834" y="3395461"/>
              <a:ext cx="277087" cy="104610"/>
            </a:xfrm>
            <a:prstGeom prst="ellipse">
              <a:avLst/>
            </a:prstGeom>
            <a:gradFill>
              <a:gsLst>
                <a:gs pos="0">
                  <a:srgbClr val="A5A4A5">
                    <a:alpha val="20476"/>
                  </a:srgbClr>
                </a:gs>
                <a:gs pos="14286">
                  <a:srgbClr val="A5A4A5">
                    <a:alpha val="18988"/>
                  </a:srgbClr>
                </a:gs>
                <a:gs pos="28571">
                  <a:srgbClr val="A5A4A5">
                    <a:alpha val="15084"/>
                  </a:srgbClr>
                </a:gs>
                <a:gs pos="42857">
                  <a:srgbClr val="A5A4A5">
                    <a:alpha val="10169"/>
                  </a:srgbClr>
                </a:gs>
                <a:gs pos="57143">
                  <a:srgbClr val="A5A4A5">
                    <a:alpha val="5769"/>
                  </a:srgbClr>
                </a:gs>
                <a:gs pos="71429">
                  <a:srgbClr val="A5A4A5">
                    <a:alpha val="2743"/>
                  </a:srgbClr>
                </a:gs>
                <a:gs pos="85714">
                  <a:srgbClr val="A5A4A5">
                    <a:alpha val="1094"/>
                  </a:srgbClr>
                </a:gs>
                <a:gs pos="100000">
                  <a:srgbClr val="A5A4A5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-9843878">
              <a:off x="1014333" y="1781869"/>
              <a:ext cx="220222" cy="183524"/>
            </a:xfrm>
            <a:prstGeom prst="ellipse">
              <a:avLst/>
            </a:prstGeom>
            <a:gradFill>
              <a:gsLst>
                <a:gs pos="0">
                  <a:srgbClr val="000000">
                    <a:alpha val="22191"/>
                  </a:srgbClr>
                </a:gs>
                <a:gs pos="14286">
                  <a:srgbClr val="000000">
                    <a:alpha val="20595"/>
                  </a:srgbClr>
                </a:gs>
                <a:gs pos="28571">
                  <a:srgbClr val="000000">
                    <a:alpha val="16394"/>
                  </a:srgbClr>
                </a:gs>
                <a:gs pos="42857">
                  <a:srgbClr val="000000">
                    <a:alpha val="11081"/>
                  </a:srgbClr>
                </a:gs>
                <a:gs pos="57143">
                  <a:srgbClr val="000000">
                    <a:alpha val="6301"/>
                  </a:srgbClr>
                </a:gs>
                <a:gs pos="71429">
                  <a:srgbClr val="000000">
                    <a:alpha val="3000"/>
                  </a:srgbClr>
                </a:gs>
                <a:gs pos="85714">
                  <a:srgbClr val="000000">
                    <a:alpha val="1197"/>
                  </a:srgbClr>
                </a:gs>
                <a:gs pos="100000">
                  <a:srgbClr val="000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3764295">
              <a:off x="393491" y="1010700"/>
              <a:ext cx="357120" cy="118042"/>
            </a:xfrm>
            <a:prstGeom prst="ellipse">
              <a:avLst/>
            </a:prstGeom>
            <a:gradFill>
              <a:gsLst>
                <a:gs pos="0">
                  <a:srgbClr val="000000">
                    <a:alpha val="11406"/>
                  </a:srgbClr>
                </a:gs>
                <a:gs pos="14286">
                  <a:srgbClr val="000000">
                    <a:alpha val="10534"/>
                  </a:srgbClr>
                </a:gs>
                <a:gs pos="28571">
                  <a:srgbClr val="000000">
                    <a:alpha val="8280"/>
                  </a:srgbClr>
                </a:gs>
                <a:gs pos="42857">
                  <a:srgbClr val="000000">
                    <a:alpha val="5511"/>
                  </a:srgbClr>
                </a:gs>
                <a:gs pos="57143">
                  <a:srgbClr val="000000">
                    <a:alpha val="3092"/>
                  </a:srgbClr>
                </a:gs>
                <a:gs pos="71429">
                  <a:srgbClr val="000000">
                    <a:alpha val="1460"/>
                  </a:srgbClr>
                </a:gs>
                <a:gs pos="85714">
                  <a:srgbClr val="000000">
                    <a:alpha val="580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5465415">
              <a:off x="684733" y="1690303"/>
              <a:ext cx="740477" cy="123320"/>
            </a:xfrm>
            <a:prstGeom prst="ellipse">
              <a:avLst/>
            </a:prstGeom>
            <a:gradFill>
              <a:gsLst>
                <a:gs pos="0">
                  <a:srgbClr val="000000">
                    <a:alpha val="13788"/>
                  </a:srgbClr>
                </a:gs>
                <a:gs pos="14286">
                  <a:srgbClr val="000000">
                    <a:alpha val="12748"/>
                  </a:srgbClr>
                </a:gs>
                <a:gs pos="28571">
                  <a:srgbClr val="000000">
                    <a:alpha val="10047"/>
                  </a:srgbClr>
                </a:gs>
                <a:gs pos="42857">
                  <a:srgbClr val="000000">
                    <a:alpha val="6709"/>
                  </a:srgbClr>
                </a:gs>
                <a:gs pos="57143">
                  <a:srgbClr val="000000">
                    <a:alpha val="3775"/>
                  </a:srgbClr>
                </a:gs>
                <a:gs pos="71429">
                  <a:srgbClr val="000000">
                    <a:alpha val="1785"/>
                  </a:srgbClr>
                </a:gs>
                <a:gs pos="85714">
                  <a:srgbClr val="000000">
                    <a:alpha val="710"/>
                  </a:srgbClr>
                </a:gs>
                <a:gs pos="100000">
                  <a:srgbClr val="00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-9192243">
              <a:off x="1107147" y="758258"/>
              <a:ext cx="205414" cy="128873"/>
            </a:xfrm>
            <a:prstGeom prst="ellipse">
              <a:avLst/>
            </a:prstGeom>
            <a:gradFill>
              <a:gsLst>
                <a:gs pos="0">
                  <a:srgbClr val="9D9E9E">
                    <a:alpha val="12535"/>
                  </a:srgbClr>
                </a:gs>
                <a:gs pos="14286">
                  <a:srgbClr val="9D9E9E">
                    <a:alpha val="11583"/>
                  </a:srgbClr>
                </a:gs>
                <a:gs pos="28571">
                  <a:srgbClr val="9D9E9E">
                    <a:alpha val="9116"/>
                  </a:srgbClr>
                </a:gs>
                <a:gs pos="42857">
                  <a:srgbClr val="9D9E9E">
                    <a:alpha val="6077"/>
                  </a:srgbClr>
                </a:gs>
                <a:gs pos="57143">
                  <a:srgbClr val="9D9E9E">
                    <a:alpha val="3414"/>
                  </a:srgbClr>
                </a:gs>
                <a:gs pos="71429">
                  <a:srgbClr val="9D9E9E">
                    <a:alpha val="1613"/>
                  </a:srgbClr>
                </a:gs>
                <a:gs pos="85714">
                  <a:srgbClr val="9D9E9E">
                    <a:alpha val="641"/>
                  </a:srgbClr>
                </a:gs>
                <a:gs pos="100000">
                  <a:srgbClr val="9D9E9E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5090855">
              <a:off x="974634" y="3067754"/>
              <a:ext cx="495742" cy="228465"/>
            </a:xfrm>
            <a:prstGeom prst="ellipse">
              <a:avLst/>
            </a:prstGeom>
            <a:gradFill>
              <a:gsLst>
                <a:gs pos="0">
                  <a:srgbClr val="8F8F8F">
                    <a:alpha val="12516"/>
                  </a:srgbClr>
                </a:gs>
                <a:gs pos="14286">
                  <a:srgbClr val="8F8F8F">
                    <a:alpha val="11565"/>
                  </a:srgbClr>
                </a:gs>
                <a:gs pos="28571">
                  <a:srgbClr val="8F8F8F">
                    <a:alpha val="9102"/>
                  </a:srgbClr>
                </a:gs>
                <a:gs pos="42857">
                  <a:srgbClr val="8F8F8F">
                    <a:alpha val="6067"/>
                  </a:srgbClr>
                </a:gs>
                <a:gs pos="57143">
                  <a:srgbClr val="8F8F8F">
                    <a:alpha val="3409"/>
                  </a:srgbClr>
                </a:gs>
                <a:gs pos="71429">
                  <a:srgbClr val="8F8F8F">
                    <a:alpha val="1610"/>
                  </a:srgbClr>
                </a:gs>
                <a:gs pos="85714">
                  <a:srgbClr val="8F8F8F">
                    <a:alpha val="640"/>
                  </a:srgbClr>
                </a:gs>
                <a:gs pos="100000">
                  <a:srgbClr val="8F8F8F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6720843">
              <a:off x="615570" y="330172"/>
              <a:ext cx="187250" cy="97141"/>
            </a:xfrm>
            <a:prstGeom prst="ellipse">
              <a:avLst/>
            </a:prstGeom>
            <a:gradFill>
              <a:gsLst>
                <a:gs pos="0">
                  <a:srgbClr val="000000">
                    <a:alpha val="13776"/>
                  </a:srgbClr>
                </a:gs>
                <a:gs pos="14286">
                  <a:srgbClr val="000000">
                    <a:alpha val="12737"/>
                  </a:srgbClr>
                </a:gs>
                <a:gs pos="28571">
                  <a:srgbClr val="000000">
                    <a:alpha val="10038"/>
                  </a:srgbClr>
                </a:gs>
                <a:gs pos="42857">
                  <a:srgbClr val="000000">
                    <a:alpha val="6703"/>
                  </a:srgbClr>
                </a:gs>
                <a:gs pos="57143">
                  <a:srgbClr val="000000">
                    <a:alpha val="3772"/>
                  </a:srgbClr>
                </a:gs>
                <a:gs pos="71429">
                  <a:srgbClr val="000000">
                    <a:alpha val="1784"/>
                  </a:srgbClr>
                </a:gs>
                <a:gs pos="85714">
                  <a:srgbClr val="000000">
                    <a:alpha val="709"/>
                  </a:srgbClr>
                </a:gs>
                <a:gs pos="100000">
                  <a:srgbClr val="000000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9203874">
              <a:off x="-168130" y="239457"/>
              <a:ext cx="585891" cy="121565"/>
            </a:xfrm>
            <a:prstGeom prst="ellipse">
              <a:avLst/>
            </a:prstGeom>
            <a:gradFill>
              <a:gsLst>
                <a:gs pos="0">
                  <a:srgbClr val="000000">
                    <a:alpha val="7577"/>
                  </a:srgbClr>
                </a:gs>
                <a:gs pos="14286">
                  <a:srgbClr val="000000">
                    <a:alpha val="6986"/>
                  </a:srgbClr>
                </a:gs>
                <a:gs pos="28571">
                  <a:srgbClr val="000000">
                    <a:alpha val="5468"/>
                  </a:srgbClr>
                </a:gs>
                <a:gs pos="42857">
                  <a:srgbClr val="000000">
                    <a:alpha val="3621"/>
                  </a:srgbClr>
                </a:gs>
                <a:gs pos="57143">
                  <a:srgbClr val="000000">
                    <a:alpha val="2023"/>
                  </a:srgbClr>
                </a:gs>
                <a:gs pos="71429">
                  <a:srgbClr val="000000">
                    <a:alpha val="952"/>
                  </a:srgbClr>
                </a:gs>
                <a:gs pos="85714">
                  <a:srgbClr val="000000">
                    <a:alpha val="378"/>
                  </a:srgbClr>
                </a:gs>
                <a:gs pos="100000">
                  <a:srgbClr val="000000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8564915">
              <a:off x="517700" y="2109172"/>
              <a:ext cx="676352" cy="114972"/>
            </a:xfrm>
            <a:prstGeom prst="ellipse">
              <a:avLst/>
            </a:prstGeom>
            <a:gradFill>
              <a:gsLst>
                <a:gs pos="0">
                  <a:srgbClr val="000000">
                    <a:alpha val="9789"/>
                  </a:srgbClr>
                </a:gs>
                <a:gs pos="14286">
                  <a:srgbClr val="000000">
                    <a:alpha val="9035"/>
                  </a:srgbClr>
                </a:gs>
                <a:gs pos="28571">
                  <a:srgbClr val="000000">
                    <a:alpha val="7088"/>
                  </a:srgbClr>
                </a:gs>
                <a:gs pos="42857">
                  <a:srgbClr val="000000">
                    <a:alpha val="4708"/>
                  </a:srgbClr>
                </a:gs>
                <a:gs pos="57143">
                  <a:srgbClr val="000000">
                    <a:alpha val="2637"/>
                  </a:srgbClr>
                </a:gs>
                <a:gs pos="71429">
                  <a:srgbClr val="000000">
                    <a:alpha val="1243"/>
                  </a:srgbClr>
                </a:gs>
                <a:gs pos="85714">
                  <a:srgbClr val="000000">
                    <a:alpha val="493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6415710">
              <a:off x="339422" y="2328576"/>
              <a:ext cx="363993" cy="240337"/>
            </a:xfrm>
            <a:prstGeom prst="ellipse">
              <a:avLst/>
            </a:prstGeom>
            <a:gradFill>
              <a:gsLst>
                <a:gs pos="0">
                  <a:srgbClr val="A7A7A7">
                    <a:alpha val="32968"/>
                  </a:srgbClr>
                </a:gs>
                <a:gs pos="14286">
                  <a:srgbClr val="A7A7A7">
                    <a:alpha val="30764"/>
                  </a:srgbClr>
                </a:gs>
                <a:gs pos="28571">
                  <a:srgbClr val="A7A7A7">
                    <a:alpha val="24833"/>
                  </a:srgbClr>
                </a:gs>
                <a:gs pos="42857">
                  <a:srgbClr val="A7A7A7">
                    <a:alpha val="17075"/>
                  </a:srgbClr>
                </a:gs>
                <a:gs pos="57143">
                  <a:srgbClr val="A7A7A7">
                    <a:alpha val="9855"/>
                  </a:srgbClr>
                </a:gs>
                <a:gs pos="71429">
                  <a:srgbClr val="A7A7A7">
                    <a:alpha val="4740"/>
                  </a:srgbClr>
                </a:gs>
                <a:gs pos="85714">
                  <a:srgbClr val="A7A7A7">
                    <a:alpha val="1902"/>
                  </a:srgbClr>
                </a:gs>
                <a:gs pos="100000">
                  <a:srgbClr val="A7A7A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-9974991">
              <a:off x="2003677" y="3384484"/>
              <a:ext cx="252301" cy="144733"/>
            </a:xfrm>
            <a:prstGeom prst="ellipse">
              <a:avLst/>
            </a:prstGeom>
            <a:gradFill>
              <a:gsLst>
                <a:gs pos="0">
                  <a:srgbClr val="000000">
                    <a:alpha val="13182"/>
                  </a:srgbClr>
                </a:gs>
                <a:gs pos="14286">
                  <a:srgbClr val="000000">
                    <a:alpha val="12184"/>
                  </a:srgbClr>
                </a:gs>
                <a:gs pos="28571">
                  <a:srgbClr val="000000">
                    <a:alpha val="9596"/>
                  </a:srgbClr>
                </a:gs>
                <a:gs pos="42857">
                  <a:srgbClr val="000000">
                    <a:alpha val="6403"/>
                  </a:srgbClr>
                </a:gs>
                <a:gs pos="57143">
                  <a:srgbClr val="000000">
                    <a:alpha val="3600"/>
                  </a:srgbClr>
                </a:gs>
                <a:gs pos="71429">
                  <a:srgbClr val="000000">
                    <a:alpha val="1702"/>
                  </a:srgbClr>
                </a:gs>
                <a:gs pos="85714">
                  <a:srgbClr val="000000">
                    <a:alpha val="676"/>
                  </a:srgbClr>
                </a:gs>
                <a:gs pos="100000">
                  <a:srgbClr val="00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5273674">
              <a:off x="533419" y="-22088"/>
              <a:ext cx="522194" cy="109271"/>
            </a:xfrm>
            <a:prstGeom prst="ellipse">
              <a:avLst/>
            </a:prstGeom>
            <a:gradFill>
              <a:gsLst>
                <a:gs pos="0">
                  <a:srgbClr val="000000">
                    <a:alpha val="11092"/>
                  </a:srgbClr>
                </a:gs>
                <a:gs pos="14286">
                  <a:srgbClr val="000000">
                    <a:alpha val="10243"/>
                  </a:srgbClr>
                </a:gs>
                <a:gs pos="28571">
                  <a:srgbClr val="000000">
                    <a:alpha val="8048"/>
                  </a:srgbClr>
                </a:gs>
                <a:gs pos="42857">
                  <a:srgbClr val="000000">
                    <a:alpha val="5355"/>
                  </a:srgbClr>
                </a:gs>
                <a:gs pos="57143">
                  <a:srgbClr val="000000">
                    <a:alpha val="3003"/>
                  </a:srgbClr>
                </a:gs>
                <a:gs pos="71429">
                  <a:srgbClr val="000000">
                    <a:alpha val="1417"/>
                  </a:srgbClr>
                </a:gs>
                <a:gs pos="85714">
                  <a:srgbClr val="000000">
                    <a:alpha val="563"/>
                  </a:srgbClr>
                </a:gs>
                <a:gs pos="100000">
                  <a:srgbClr val="0000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4752658">
              <a:off x="472090" y="1217882"/>
              <a:ext cx="427180" cy="245722"/>
            </a:xfrm>
            <a:prstGeom prst="ellipse">
              <a:avLst/>
            </a:prstGeom>
            <a:gradFill>
              <a:gsLst>
                <a:gs pos="0">
                  <a:srgbClr val="9B9C9B">
                    <a:alpha val="14048"/>
                  </a:srgbClr>
                </a:gs>
                <a:gs pos="14286">
                  <a:srgbClr val="9B9C9B">
                    <a:alpha val="12989"/>
                  </a:srgbClr>
                </a:gs>
                <a:gs pos="28571">
                  <a:srgbClr val="9B9C9B">
                    <a:alpha val="10240"/>
                  </a:srgbClr>
                </a:gs>
                <a:gs pos="42857">
                  <a:srgbClr val="9B9C9B">
                    <a:alpha val="6841"/>
                  </a:srgbClr>
                </a:gs>
                <a:gs pos="57143">
                  <a:srgbClr val="9B9C9B">
                    <a:alpha val="3850"/>
                  </a:srgbClr>
                </a:gs>
                <a:gs pos="71429">
                  <a:srgbClr val="9B9C9B">
                    <a:alpha val="1821"/>
                  </a:srgbClr>
                </a:gs>
                <a:gs pos="85714">
                  <a:srgbClr val="9B9C9B">
                    <a:alpha val="724"/>
                  </a:srgbClr>
                </a:gs>
                <a:gs pos="100000">
                  <a:srgbClr val="9B9C9B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8542695">
              <a:off x="2783522" y="1412538"/>
              <a:ext cx="405399" cy="138927"/>
            </a:xfrm>
            <a:prstGeom prst="ellipse">
              <a:avLst/>
            </a:prstGeom>
            <a:gradFill>
              <a:gsLst>
                <a:gs pos="0">
                  <a:srgbClr val="000000">
                    <a:alpha val="15405"/>
                  </a:srgbClr>
                </a:gs>
                <a:gs pos="14286">
                  <a:srgbClr val="000000">
                    <a:alpha val="14252"/>
                  </a:srgbClr>
                </a:gs>
                <a:gs pos="28571">
                  <a:srgbClr val="000000">
                    <a:alpha val="11254"/>
                  </a:srgbClr>
                </a:gs>
                <a:gs pos="42857">
                  <a:srgbClr val="000000">
                    <a:alpha val="7532"/>
                  </a:srgbClr>
                </a:gs>
                <a:gs pos="57143">
                  <a:srgbClr val="000000">
                    <a:alpha val="4246"/>
                  </a:srgbClr>
                </a:gs>
                <a:gs pos="71429">
                  <a:srgbClr val="000000">
                    <a:alpha val="2011"/>
                  </a:srgbClr>
                </a:gs>
                <a:gs pos="85714">
                  <a:srgbClr val="000000">
                    <a:alpha val="800"/>
                  </a:srgbClr>
                </a:gs>
                <a:gs pos="100000">
                  <a:srgbClr val="0000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-9160848">
              <a:off x="1347013" y="19012"/>
              <a:ext cx="756011" cy="201910"/>
            </a:xfrm>
            <a:prstGeom prst="ellipse">
              <a:avLst/>
            </a:prstGeom>
            <a:gradFill>
              <a:gsLst>
                <a:gs pos="0">
                  <a:srgbClr val="000000">
                    <a:alpha val="27304"/>
                  </a:srgbClr>
                </a:gs>
                <a:gs pos="14286">
                  <a:srgbClr val="000000">
                    <a:alpha val="25404"/>
                  </a:srgbClr>
                </a:gs>
                <a:gs pos="28571">
                  <a:srgbClr val="000000">
                    <a:alpha val="20353"/>
                  </a:srgbClr>
                </a:gs>
                <a:gs pos="42857">
                  <a:srgbClr val="000000">
                    <a:alpha val="13866"/>
                  </a:srgbClr>
                </a:gs>
                <a:gs pos="57143">
                  <a:srgbClr val="000000">
                    <a:alpha val="7938"/>
                  </a:srgbClr>
                </a:gs>
                <a:gs pos="71429">
                  <a:srgbClr val="000000">
                    <a:alpha val="3798"/>
                  </a:srgbClr>
                </a:gs>
                <a:gs pos="85714">
                  <a:srgbClr val="000000">
                    <a:alpha val="1519"/>
                  </a:srgbClr>
                </a:gs>
                <a:gs pos="100000">
                  <a:srgbClr val="00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8758582">
              <a:off x="2112599" y="-12126"/>
              <a:ext cx="289986" cy="114306"/>
            </a:xfrm>
            <a:prstGeom prst="ellipse">
              <a:avLst/>
            </a:prstGeom>
            <a:gradFill>
              <a:gsLst>
                <a:gs pos="0">
                  <a:srgbClr val="000000">
                    <a:alpha val="20030"/>
                  </a:srgbClr>
                </a:gs>
                <a:gs pos="14286">
                  <a:srgbClr val="000000">
                    <a:alpha val="18571"/>
                  </a:srgbClr>
                </a:gs>
                <a:gs pos="28571">
                  <a:srgbClr val="000000">
                    <a:alpha val="14744"/>
                  </a:srgbClr>
                </a:gs>
                <a:gs pos="42857">
                  <a:srgbClr val="000000">
                    <a:alpha val="9934"/>
                  </a:srgbClr>
                </a:gs>
                <a:gs pos="57143">
                  <a:srgbClr val="000000">
                    <a:alpha val="5633"/>
                  </a:srgbClr>
                </a:gs>
                <a:gs pos="71429">
                  <a:srgbClr val="000000">
                    <a:alpha val="2677"/>
                  </a:srgbClr>
                </a:gs>
                <a:gs pos="85714">
                  <a:srgbClr val="000000">
                    <a:alpha val="1067"/>
                  </a:srgbClr>
                </a:gs>
                <a:gs pos="100000">
                  <a:srgbClr val="00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8111585">
              <a:off x="124590" y="3389159"/>
              <a:ext cx="571369" cy="102781"/>
            </a:xfrm>
            <a:prstGeom prst="ellipse">
              <a:avLst/>
            </a:prstGeom>
            <a:gradFill>
              <a:gsLst>
                <a:gs pos="0">
                  <a:srgbClr val="000000">
                    <a:alpha val="10880"/>
                  </a:srgbClr>
                </a:gs>
                <a:gs pos="14286">
                  <a:srgbClr val="000000">
                    <a:alpha val="10046"/>
                  </a:srgbClr>
                </a:gs>
                <a:gs pos="28571">
                  <a:srgbClr val="000000">
                    <a:alpha val="7891"/>
                  </a:srgbClr>
                </a:gs>
                <a:gs pos="42857">
                  <a:srgbClr val="000000">
                    <a:alpha val="5249"/>
                  </a:srgbClr>
                </a:gs>
                <a:gs pos="57143">
                  <a:srgbClr val="000000">
                    <a:alpha val="2943"/>
                  </a:srgbClr>
                </a:gs>
                <a:gs pos="71429">
                  <a:srgbClr val="000000">
                    <a:alpha val="1389"/>
                  </a:srgbClr>
                </a:gs>
                <a:gs pos="85714">
                  <a:srgbClr val="000000">
                    <a:alpha val="551"/>
                  </a:srgbClr>
                </a:gs>
                <a:gs pos="100000">
                  <a:srgbClr val="000000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9872269">
              <a:off x="-192079" y="3284888"/>
              <a:ext cx="698690" cy="106152"/>
            </a:xfrm>
            <a:prstGeom prst="ellipse">
              <a:avLst/>
            </a:prstGeom>
            <a:gradFill>
              <a:gsLst>
                <a:gs pos="0">
                  <a:srgbClr val="929191">
                    <a:alpha val="8314"/>
                  </a:srgbClr>
                </a:gs>
                <a:gs pos="14286">
                  <a:srgbClr val="929191">
                    <a:alpha val="7668"/>
                  </a:srgbClr>
                </a:gs>
                <a:gs pos="28571">
                  <a:srgbClr val="929191">
                    <a:alpha val="6007"/>
                  </a:srgbClr>
                </a:gs>
                <a:gs pos="42857">
                  <a:srgbClr val="929191">
                    <a:alpha val="3982"/>
                  </a:srgbClr>
                </a:gs>
                <a:gs pos="57143">
                  <a:srgbClr val="929191">
                    <a:alpha val="2226"/>
                  </a:srgbClr>
                </a:gs>
                <a:gs pos="71429">
                  <a:srgbClr val="929191">
                    <a:alpha val="1048"/>
                  </a:srgbClr>
                </a:gs>
                <a:gs pos="85714">
                  <a:srgbClr val="929191">
                    <a:alpha val="416"/>
                  </a:srgbClr>
                </a:gs>
                <a:gs pos="100000">
                  <a:srgbClr val="929191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7911878">
              <a:off x="239267" y="2265698"/>
              <a:ext cx="579785" cy="273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-9314810">
              <a:off x="1210663" y="129332"/>
              <a:ext cx="411548" cy="103909"/>
            </a:xfrm>
            <a:prstGeom prst="ellipse">
              <a:avLst/>
            </a:prstGeom>
            <a:gradFill>
              <a:gsLst>
                <a:gs pos="0">
                  <a:srgbClr val="989999">
                    <a:alpha val="4362"/>
                  </a:srgbClr>
                </a:gs>
                <a:gs pos="14286">
                  <a:srgbClr val="989999">
                    <a:alpha val="4016"/>
                  </a:srgbClr>
                </a:gs>
                <a:gs pos="28571">
                  <a:srgbClr val="989999">
                    <a:alpha val="3133"/>
                  </a:srgbClr>
                </a:gs>
                <a:gs pos="42857">
                  <a:srgbClr val="989999">
                    <a:alpha val="2066"/>
                  </a:srgbClr>
                </a:gs>
                <a:gs pos="57143">
                  <a:srgbClr val="989999">
                    <a:alpha val="1150"/>
                  </a:srgbClr>
                </a:gs>
                <a:gs pos="71429">
                  <a:srgbClr val="989999">
                    <a:alpha val="540"/>
                  </a:srgbClr>
                </a:gs>
                <a:gs pos="85714">
                  <a:srgbClr val="989999">
                    <a:alpha val="214"/>
                  </a:srgbClr>
                </a:gs>
                <a:gs pos="100000">
                  <a:srgbClr val="989999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-8203751">
              <a:off x="2683594" y="2559415"/>
              <a:ext cx="587303" cy="85525"/>
            </a:xfrm>
            <a:prstGeom prst="ellipse">
              <a:avLst/>
            </a:prstGeom>
            <a:gradFill>
              <a:gsLst>
                <a:gs pos="0">
                  <a:srgbClr val="9F9D9C">
                    <a:alpha val="5948"/>
                  </a:srgbClr>
                </a:gs>
                <a:gs pos="14286">
                  <a:srgbClr val="9F9D9C">
                    <a:alpha val="5480"/>
                  </a:srgbClr>
                </a:gs>
                <a:gs pos="28571">
                  <a:srgbClr val="9F9D9C">
                    <a:alpha val="4282"/>
                  </a:srgbClr>
                </a:gs>
                <a:gs pos="42857">
                  <a:srgbClr val="9F9D9C">
                    <a:alpha val="2829"/>
                  </a:srgbClr>
                </a:gs>
                <a:gs pos="57143">
                  <a:srgbClr val="9F9D9C">
                    <a:alpha val="1578"/>
                  </a:srgbClr>
                </a:gs>
                <a:gs pos="71429">
                  <a:srgbClr val="9F9D9C">
                    <a:alpha val="742"/>
                  </a:srgbClr>
                </a:gs>
                <a:gs pos="85714">
                  <a:srgbClr val="9F9D9C">
                    <a:alpha val="294"/>
                  </a:srgbClr>
                </a:gs>
                <a:gs pos="100000">
                  <a:srgbClr val="9F9D9C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8017984">
              <a:off x="2661521" y="838794"/>
              <a:ext cx="648161" cy="118614"/>
            </a:xfrm>
            <a:prstGeom prst="ellipse">
              <a:avLst/>
            </a:prstGeom>
            <a:gradFill>
              <a:gsLst>
                <a:gs pos="0">
                  <a:srgbClr val="7C7B7A">
                    <a:alpha val="17912"/>
                  </a:srgbClr>
                </a:gs>
                <a:gs pos="14286">
                  <a:srgbClr val="7C7B7A">
                    <a:alpha val="16591"/>
                  </a:srgbClr>
                </a:gs>
                <a:gs pos="28571">
                  <a:srgbClr val="7C7B7A">
                    <a:alpha val="13138"/>
                  </a:srgbClr>
                </a:gs>
                <a:gs pos="42857">
                  <a:srgbClr val="7C7B7A">
                    <a:alpha val="8825"/>
                  </a:srgbClr>
                </a:gs>
                <a:gs pos="57143">
                  <a:srgbClr val="7C7B7A">
                    <a:alpha val="4991"/>
                  </a:srgbClr>
                </a:gs>
                <a:gs pos="71429">
                  <a:srgbClr val="7C7B7A">
                    <a:alpha val="2368"/>
                  </a:srgbClr>
                </a:gs>
                <a:gs pos="85714">
                  <a:srgbClr val="7C7B7A">
                    <a:alpha val="943"/>
                  </a:srgbClr>
                </a:gs>
                <a:gs pos="100000">
                  <a:srgbClr val="7C7B7A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4478500">
              <a:off x="1845353" y="292234"/>
              <a:ext cx="426190" cy="165681"/>
            </a:xfrm>
            <a:prstGeom prst="ellipse">
              <a:avLst/>
            </a:prstGeom>
            <a:gradFill>
              <a:gsLst>
                <a:gs pos="0">
                  <a:srgbClr val="000000">
                    <a:alpha val="14589"/>
                  </a:srgbClr>
                </a:gs>
                <a:gs pos="14286">
                  <a:srgbClr val="000000">
                    <a:alpha val="13492"/>
                  </a:srgbClr>
                </a:gs>
                <a:gs pos="28571">
                  <a:srgbClr val="000000">
                    <a:alpha val="10644"/>
                  </a:srgbClr>
                </a:gs>
                <a:gs pos="42857">
                  <a:srgbClr val="000000">
                    <a:alpha val="7116"/>
                  </a:srgbClr>
                </a:gs>
                <a:gs pos="57143">
                  <a:srgbClr val="000000">
                    <a:alpha val="4008"/>
                  </a:srgbClr>
                </a:gs>
                <a:gs pos="71429">
                  <a:srgbClr val="000000">
                    <a:alpha val="1896"/>
                  </a:srgbClr>
                </a:gs>
                <a:gs pos="85714">
                  <a:srgbClr val="000000">
                    <a:alpha val="754"/>
                  </a:srgbClr>
                </a:gs>
                <a:gs pos="100000">
                  <a:srgbClr val="00000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5302416">
              <a:off x="2579801" y="981283"/>
              <a:ext cx="485256" cy="1463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5123699">
              <a:off x="1620306" y="2492863"/>
              <a:ext cx="344757" cy="224468"/>
            </a:xfrm>
            <a:prstGeom prst="ellipse">
              <a:avLst/>
            </a:prstGeom>
            <a:gradFill>
              <a:gsLst>
                <a:gs pos="0">
                  <a:srgbClr val="A5A7A7">
                    <a:alpha val="15928"/>
                  </a:srgbClr>
                </a:gs>
                <a:gs pos="14286">
                  <a:srgbClr val="A5A7A7">
                    <a:alpha val="14740"/>
                  </a:srgbClr>
                </a:gs>
                <a:gs pos="28571">
                  <a:srgbClr val="A5A7A7">
                    <a:alpha val="11646"/>
                  </a:srgbClr>
                </a:gs>
                <a:gs pos="42857">
                  <a:srgbClr val="A5A7A7">
                    <a:alpha val="7800"/>
                  </a:srgbClr>
                </a:gs>
                <a:gs pos="57143">
                  <a:srgbClr val="A5A7A7">
                    <a:alpha val="4400"/>
                  </a:srgbClr>
                </a:gs>
                <a:gs pos="71429">
                  <a:srgbClr val="A5A7A7">
                    <a:alpha val="2084"/>
                  </a:srgbClr>
                </a:gs>
                <a:gs pos="85714">
                  <a:srgbClr val="A5A7A7">
                    <a:alpha val="829"/>
                  </a:srgbClr>
                </a:gs>
                <a:gs pos="100000">
                  <a:srgbClr val="A5A7A7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6541571">
              <a:off x="-115757" y="3328651"/>
              <a:ext cx="371514" cy="153680"/>
            </a:xfrm>
            <a:prstGeom prst="ellipse">
              <a:avLst/>
            </a:prstGeom>
            <a:gradFill>
              <a:gsLst>
                <a:gs pos="0">
                  <a:srgbClr val="222625">
                    <a:alpha val="19355"/>
                  </a:srgbClr>
                </a:gs>
                <a:gs pos="14286">
                  <a:srgbClr val="222625">
                    <a:alpha val="17940"/>
                  </a:srgbClr>
                </a:gs>
                <a:gs pos="28571">
                  <a:srgbClr val="222625">
                    <a:alpha val="14231"/>
                  </a:srgbClr>
                </a:gs>
                <a:gs pos="42857">
                  <a:srgbClr val="222625">
                    <a:alpha val="9579"/>
                  </a:srgbClr>
                </a:gs>
                <a:gs pos="57143">
                  <a:srgbClr val="222625">
                    <a:alpha val="5427"/>
                  </a:srgbClr>
                </a:gs>
                <a:gs pos="71429">
                  <a:srgbClr val="222625">
                    <a:alpha val="2578"/>
                  </a:srgbClr>
                </a:gs>
                <a:gs pos="85714">
                  <a:srgbClr val="222625">
                    <a:alpha val="1027"/>
                  </a:srgbClr>
                </a:gs>
                <a:gs pos="100000">
                  <a:srgbClr val="222625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2996575">
              <a:off x="335537" y="1437356"/>
              <a:ext cx="165741" cy="110311"/>
            </a:xfrm>
            <a:prstGeom prst="ellipse">
              <a:avLst/>
            </a:prstGeom>
            <a:gradFill>
              <a:gsLst>
                <a:gs pos="0">
                  <a:srgbClr val="8C8C8C">
                    <a:alpha val="8516"/>
                  </a:srgbClr>
                </a:gs>
                <a:gs pos="14286">
                  <a:srgbClr val="8C8C8C">
                    <a:alpha val="7855"/>
                  </a:srgbClr>
                </a:gs>
                <a:gs pos="28571">
                  <a:srgbClr val="8C8C8C">
                    <a:alpha val="6154"/>
                  </a:srgbClr>
                </a:gs>
                <a:gs pos="42857">
                  <a:srgbClr val="8C8C8C">
                    <a:alpha val="4081"/>
                  </a:srgbClr>
                </a:gs>
                <a:gs pos="57143">
                  <a:srgbClr val="8C8C8C">
                    <a:alpha val="2282"/>
                  </a:srgbClr>
                </a:gs>
                <a:gs pos="71429">
                  <a:srgbClr val="8C8C8C">
                    <a:alpha val="1075"/>
                  </a:srgbClr>
                </a:gs>
                <a:gs pos="85714">
                  <a:srgbClr val="8C8C8C">
                    <a:alpha val="426"/>
                  </a:srgbClr>
                </a:gs>
                <a:gs pos="100000">
                  <a:srgbClr val="8C8C8C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-10164866">
              <a:off x="681133" y="275915"/>
              <a:ext cx="471009" cy="221357"/>
            </a:xfrm>
            <a:prstGeom prst="ellipse">
              <a:avLst/>
            </a:prstGeom>
            <a:gradFill>
              <a:gsLst>
                <a:gs pos="0">
                  <a:srgbClr val="000000">
                    <a:alpha val="19774"/>
                  </a:srgbClr>
                </a:gs>
                <a:gs pos="14286">
                  <a:srgbClr val="000000">
                    <a:alpha val="18332"/>
                  </a:srgbClr>
                </a:gs>
                <a:gs pos="28571">
                  <a:srgbClr val="000000">
                    <a:alpha val="14550"/>
                  </a:srgbClr>
                </a:gs>
                <a:gs pos="42857">
                  <a:srgbClr val="000000">
                    <a:alpha val="9799"/>
                  </a:srgbClr>
                </a:gs>
                <a:gs pos="57143">
                  <a:srgbClr val="000000">
                    <a:alpha val="5554"/>
                  </a:srgbClr>
                </a:gs>
                <a:gs pos="71429">
                  <a:srgbClr val="000000">
                    <a:alpha val="2640"/>
                  </a:srgbClr>
                </a:gs>
                <a:gs pos="85714">
                  <a:srgbClr val="000000">
                    <a:alpha val="1052"/>
                  </a:srgbClr>
                </a:gs>
                <a:gs pos="100000">
                  <a:srgbClr val="0000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3484871">
              <a:off x="481180" y="602699"/>
              <a:ext cx="363959" cy="179124"/>
            </a:xfrm>
            <a:prstGeom prst="ellipse">
              <a:avLst/>
            </a:prstGeom>
            <a:gradFill>
              <a:gsLst>
                <a:gs pos="0">
                  <a:srgbClr val="000000">
                    <a:alpha val="15199"/>
                  </a:srgbClr>
                </a:gs>
                <a:gs pos="14286">
                  <a:srgbClr val="000000">
                    <a:alpha val="14060"/>
                  </a:srgbClr>
                </a:gs>
                <a:gs pos="28571">
                  <a:srgbClr val="000000">
                    <a:alpha val="11099"/>
                  </a:srgbClr>
                </a:gs>
                <a:gs pos="42857">
                  <a:srgbClr val="000000">
                    <a:alpha val="7427"/>
                  </a:srgbClr>
                </a:gs>
                <a:gs pos="57143">
                  <a:srgbClr val="000000">
                    <a:alpha val="4186"/>
                  </a:srgbClr>
                </a:gs>
                <a:gs pos="71429">
                  <a:srgbClr val="000000">
                    <a:alpha val="1982"/>
                  </a:srgbClr>
                </a:gs>
                <a:gs pos="85714">
                  <a:srgbClr val="000000">
                    <a:alpha val="788"/>
                  </a:srgbClr>
                </a:gs>
                <a:gs pos="100000">
                  <a:srgbClr val="0000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-8199896">
              <a:off x="308636" y="3539000"/>
              <a:ext cx="469710" cy="177201"/>
            </a:xfrm>
            <a:prstGeom prst="ellipse">
              <a:avLst/>
            </a:prstGeom>
            <a:gradFill>
              <a:gsLst>
                <a:gs pos="0">
                  <a:srgbClr val="000000">
                    <a:alpha val="7674"/>
                  </a:srgbClr>
                </a:gs>
                <a:gs pos="14286">
                  <a:srgbClr val="000000">
                    <a:alpha val="7075"/>
                  </a:srgbClr>
                </a:gs>
                <a:gs pos="28571">
                  <a:srgbClr val="000000">
                    <a:alpha val="5538"/>
                  </a:srgbClr>
                </a:gs>
                <a:gs pos="42857">
                  <a:srgbClr val="000000">
                    <a:alpha val="3668"/>
                  </a:srgbClr>
                </a:gs>
                <a:gs pos="57143">
                  <a:srgbClr val="000000">
                    <a:alpha val="2050"/>
                  </a:srgbClr>
                </a:gs>
                <a:gs pos="71429">
                  <a:srgbClr val="000000">
                    <a:alpha val="965"/>
                  </a:srgbClr>
                </a:gs>
                <a:gs pos="85714">
                  <a:srgbClr val="000000">
                    <a:alpha val="383"/>
                  </a:srgbClr>
                </a:gs>
                <a:gs pos="100000">
                  <a:srgbClr val="0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5742254">
              <a:off x="1926828" y="558312"/>
              <a:ext cx="140944" cy="83473"/>
            </a:xfrm>
            <a:prstGeom prst="ellipse">
              <a:avLst/>
            </a:prstGeom>
            <a:gradFill>
              <a:gsLst>
                <a:gs pos="0">
                  <a:srgbClr val="A1A1A1">
                    <a:alpha val="6831"/>
                  </a:srgbClr>
                </a:gs>
                <a:gs pos="14286">
                  <a:srgbClr val="A1A1A1">
                    <a:alpha val="6296"/>
                  </a:srgbClr>
                </a:gs>
                <a:gs pos="28571">
                  <a:srgbClr val="A1A1A1">
                    <a:alpha val="4924"/>
                  </a:srgbClr>
                </a:gs>
                <a:gs pos="42857">
                  <a:srgbClr val="A1A1A1">
                    <a:alpha val="3258"/>
                  </a:srgbClr>
                </a:gs>
                <a:gs pos="57143">
                  <a:srgbClr val="A1A1A1">
                    <a:alpha val="1818"/>
                  </a:srgbClr>
                </a:gs>
                <a:gs pos="71429">
                  <a:srgbClr val="A1A1A1">
                    <a:alpha val="855"/>
                  </a:srgbClr>
                </a:gs>
                <a:gs pos="85714">
                  <a:srgbClr val="A1A1A1">
                    <a:alpha val="339"/>
                  </a:srgbClr>
                </a:gs>
                <a:gs pos="100000">
                  <a:srgbClr val="A1A1A1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7980475">
              <a:off x="914438" y="-25691"/>
              <a:ext cx="466980" cy="214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59"/>
                  </a:srgbClr>
                </a:gs>
                <a:gs pos="14286">
                  <a:srgbClr val="000000">
                    <a:alpha val="30755"/>
                  </a:srgbClr>
                </a:gs>
                <a:gs pos="28571">
                  <a:srgbClr val="000000">
                    <a:alpha val="24826"/>
                  </a:srgbClr>
                </a:gs>
                <a:gs pos="42857">
                  <a:srgbClr val="000000">
                    <a:alpha val="17070"/>
                  </a:srgbClr>
                </a:gs>
                <a:gs pos="57143">
                  <a:srgbClr val="000000">
                    <a:alpha val="9852"/>
                  </a:srgbClr>
                </a:gs>
                <a:gs pos="71429">
                  <a:srgbClr val="000000">
                    <a:alpha val="4739"/>
                  </a:srgbClr>
                </a:gs>
                <a:gs pos="85714">
                  <a:srgbClr val="000000">
                    <a:alpha val="1901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6946726">
              <a:off x="2459853" y="3208220"/>
              <a:ext cx="570124" cy="139065"/>
            </a:xfrm>
            <a:prstGeom prst="ellipse">
              <a:avLst/>
            </a:prstGeom>
            <a:gradFill>
              <a:gsLst>
                <a:gs pos="0">
                  <a:srgbClr val="000000">
                    <a:alpha val="11417"/>
                  </a:srgbClr>
                </a:gs>
                <a:gs pos="14286">
                  <a:srgbClr val="000000">
                    <a:alpha val="10544"/>
                  </a:srgbClr>
                </a:gs>
                <a:gs pos="28571">
                  <a:srgbClr val="000000">
                    <a:alpha val="8288"/>
                  </a:srgbClr>
                </a:gs>
                <a:gs pos="42857">
                  <a:srgbClr val="000000">
                    <a:alpha val="5517"/>
                  </a:srgbClr>
                </a:gs>
                <a:gs pos="57143">
                  <a:srgbClr val="000000">
                    <a:alpha val="3095"/>
                  </a:srgbClr>
                </a:gs>
                <a:gs pos="71429">
                  <a:srgbClr val="000000">
                    <a:alpha val="1461"/>
                  </a:srgbClr>
                </a:gs>
                <a:gs pos="85714">
                  <a:srgbClr val="000000">
                    <a:alpha val="580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3604040">
              <a:off x="2230092" y="3188631"/>
              <a:ext cx="269263" cy="107663"/>
            </a:xfrm>
            <a:prstGeom prst="ellipse">
              <a:avLst/>
            </a:prstGeom>
            <a:gradFill>
              <a:gsLst>
                <a:gs pos="0">
                  <a:srgbClr val="9C9B9C">
                    <a:alpha val="12853"/>
                  </a:srgbClr>
                </a:gs>
                <a:gs pos="14286">
                  <a:srgbClr val="9C9B9C">
                    <a:alpha val="11877"/>
                  </a:srgbClr>
                </a:gs>
                <a:gs pos="28571">
                  <a:srgbClr val="9C9B9C">
                    <a:alpha val="9351"/>
                  </a:srgbClr>
                </a:gs>
                <a:gs pos="42857">
                  <a:srgbClr val="9C9B9C">
                    <a:alpha val="6237"/>
                  </a:srgbClr>
                </a:gs>
                <a:gs pos="57143">
                  <a:srgbClr val="9C9B9C">
                    <a:alpha val="3505"/>
                  </a:srgbClr>
                </a:gs>
                <a:gs pos="71429">
                  <a:srgbClr val="9C9B9C">
                    <a:alpha val="1656"/>
                  </a:srgbClr>
                </a:gs>
                <a:gs pos="85714">
                  <a:srgbClr val="9C9B9C">
                    <a:alpha val="658"/>
                  </a:srgbClr>
                </a:gs>
                <a:gs pos="100000">
                  <a:srgbClr val="9C9B9C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9615223">
              <a:off x="-196443" y="976411"/>
              <a:ext cx="569101" cy="231179"/>
            </a:xfrm>
            <a:prstGeom prst="ellipse">
              <a:avLst/>
            </a:prstGeom>
            <a:gradFill>
              <a:gsLst>
                <a:gs pos="0">
                  <a:srgbClr val="7E7E7D">
                    <a:alpha val="24515"/>
                  </a:srgbClr>
                </a:gs>
                <a:gs pos="14286">
                  <a:srgbClr val="7E7E7D">
                    <a:alpha val="22778"/>
                  </a:srgbClr>
                </a:gs>
                <a:gs pos="28571">
                  <a:srgbClr val="7E7E7D">
                    <a:alpha val="18185"/>
                  </a:srgbClr>
                </a:gs>
                <a:gs pos="42857">
                  <a:srgbClr val="7E7E7D">
                    <a:alpha val="12335"/>
                  </a:srgbClr>
                </a:gs>
                <a:gs pos="57143">
                  <a:srgbClr val="7E7E7D">
                    <a:alpha val="7035"/>
                  </a:srgbClr>
                </a:gs>
                <a:gs pos="71429">
                  <a:srgbClr val="7E7E7D">
                    <a:alpha val="3357"/>
                  </a:srgbClr>
                </a:gs>
                <a:gs pos="85714">
                  <a:srgbClr val="7E7E7D">
                    <a:alpha val="1341"/>
                  </a:srgbClr>
                </a:gs>
                <a:gs pos="100000">
                  <a:srgbClr val="7E7E7D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3815795">
              <a:off x="2399854" y="3576359"/>
              <a:ext cx="490290" cy="138696"/>
            </a:xfrm>
            <a:prstGeom prst="ellipse">
              <a:avLst/>
            </a:prstGeom>
            <a:gradFill>
              <a:gsLst>
                <a:gs pos="0">
                  <a:srgbClr val="000000">
                    <a:alpha val="21888"/>
                  </a:srgbClr>
                </a:gs>
                <a:gs pos="14286">
                  <a:srgbClr val="000000">
                    <a:alpha val="20311"/>
                  </a:srgbClr>
                </a:gs>
                <a:gs pos="28571">
                  <a:srgbClr val="000000">
                    <a:alpha val="16162"/>
                  </a:srgbClr>
                </a:gs>
                <a:gs pos="42857">
                  <a:srgbClr val="000000">
                    <a:alpha val="10919"/>
                  </a:srgbClr>
                </a:gs>
                <a:gs pos="57143">
                  <a:srgbClr val="000000">
                    <a:alpha val="6206"/>
                  </a:srgbClr>
                </a:gs>
                <a:gs pos="71429">
                  <a:srgbClr val="000000">
                    <a:alpha val="2955"/>
                  </a:srgbClr>
                </a:gs>
                <a:gs pos="85714">
                  <a:srgbClr val="000000">
                    <a:alpha val="1179"/>
                  </a:srgbClr>
                </a:gs>
                <a:gs pos="100000">
                  <a:srgbClr val="0000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-9215818">
              <a:off x="295243" y="1639362"/>
              <a:ext cx="307359" cy="103843"/>
            </a:xfrm>
            <a:prstGeom prst="ellipse">
              <a:avLst/>
            </a:prstGeom>
            <a:gradFill>
              <a:gsLst>
                <a:gs pos="0">
                  <a:srgbClr val="000000">
                    <a:alpha val="10576"/>
                  </a:srgbClr>
                </a:gs>
                <a:gs pos="14286">
                  <a:srgbClr val="000000">
                    <a:alpha val="9764"/>
                  </a:srgbClr>
                </a:gs>
                <a:gs pos="28571">
                  <a:srgbClr val="000000">
                    <a:alpha val="7667"/>
                  </a:srgbClr>
                </a:gs>
                <a:gs pos="42857">
                  <a:srgbClr val="000000">
                    <a:alpha val="5098"/>
                  </a:srgbClr>
                </a:gs>
                <a:gs pos="57143">
                  <a:srgbClr val="000000">
                    <a:alpha val="2858"/>
                  </a:srgbClr>
                </a:gs>
                <a:gs pos="71429">
                  <a:srgbClr val="000000">
                    <a:alpha val="1348"/>
                  </a:srgbClr>
                </a:gs>
                <a:gs pos="85714">
                  <a:srgbClr val="000000">
                    <a:alpha val="535"/>
                  </a:srgbClr>
                </a:gs>
                <a:gs pos="100000">
                  <a:srgbClr val="000000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9626702">
              <a:off x="1532844" y="932941"/>
              <a:ext cx="462256" cy="221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-9453964">
              <a:off x="2294785" y="-17462"/>
              <a:ext cx="676323" cy="182758"/>
            </a:xfrm>
            <a:prstGeom prst="ellipse">
              <a:avLst/>
            </a:prstGeom>
            <a:gradFill>
              <a:gsLst>
                <a:gs pos="0">
                  <a:srgbClr val="919191">
                    <a:alpha val="14722"/>
                  </a:srgbClr>
                </a:gs>
                <a:gs pos="14286">
                  <a:srgbClr val="919191">
                    <a:alpha val="13617"/>
                  </a:srgbClr>
                </a:gs>
                <a:gs pos="28571">
                  <a:srgbClr val="919191">
                    <a:alpha val="10743"/>
                  </a:srgbClr>
                </a:gs>
                <a:gs pos="42857">
                  <a:srgbClr val="919191">
                    <a:alpha val="7184"/>
                  </a:srgbClr>
                </a:gs>
                <a:gs pos="57143">
                  <a:srgbClr val="919191">
                    <a:alpha val="4047"/>
                  </a:srgbClr>
                </a:gs>
                <a:gs pos="71429">
                  <a:srgbClr val="919191">
                    <a:alpha val="1915"/>
                  </a:srgbClr>
                </a:gs>
                <a:gs pos="85714">
                  <a:srgbClr val="919191">
                    <a:alpha val="762"/>
                  </a:srgbClr>
                </a:gs>
                <a:gs pos="100000">
                  <a:srgbClr val="919191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-9130426">
              <a:off x="1160638" y="2911960"/>
              <a:ext cx="427435" cy="217734"/>
            </a:xfrm>
            <a:prstGeom prst="ellipse">
              <a:avLst/>
            </a:prstGeom>
            <a:gradFill>
              <a:gsLst>
                <a:gs pos="0">
                  <a:srgbClr val="000000">
                    <a:alpha val="19196"/>
                  </a:srgbClr>
                </a:gs>
                <a:gs pos="14286">
                  <a:srgbClr val="000000">
                    <a:alpha val="17790"/>
                  </a:srgbClr>
                </a:gs>
                <a:gs pos="28571">
                  <a:srgbClr val="000000">
                    <a:alpha val="14110"/>
                  </a:srgbClr>
                </a:gs>
                <a:gs pos="42857">
                  <a:srgbClr val="000000">
                    <a:alpha val="9495"/>
                  </a:srgbClr>
                </a:gs>
                <a:gs pos="57143">
                  <a:srgbClr val="000000">
                    <a:alpha val="5378"/>
                  </a:srgbClr>
                </a:gs>
                <a:gs pos="71429">
                  <a:srgbClr val="000000">
                    <a:alpha val="2555"/>
                  </a:srgbClr>
                </a:gs>
                <a:gs pos="85714">
                  <a:srgbClr val="000000">
                    <a:alpha val="1018"/>
                  </a:srgbClr>
                </a:gs>
                <a:gs pos="100000">
                  <a:srgbClr val="0000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-8324533">
              <a:off x="1198548" y="3524621"/>
              <a:ext cx="377247" cy="134339"/>
            </a:xfrm>
            <a:prstGeom prst="ellipse">
              <a:avLst/>
            </a:prstGeom>
            <a:gradFill>
              <a:gsLst>
                <a:gs pos="0">
                  <a:srgbClr val="000000">
                    <a:alpha val="9636"/>
                  </a:srgbClr>
                </a:gs>
                <a:gs pos="14286">
                  <a:srgbClr val="000000">
                    <a:alpha val="8893"/>
                  </a:srgbClr>
                </a:gs>
                <a:gs pos="28571">
                  <a:srgbClr val="000000">
                    <a:alpha val="6976"/>
                  </a:srgbClr>
                </a:gs>
                <a:gs pos="42857">
                  <a:srgbClr val="000000">
                    <a:alpha val="4632"/>
                  </a:srgbClr>
                </a:gs>
                <a:gs pos="57143">
                  <a:srgbClr val="000000">
                    <a:alpha val="2594"/>
                  </a:srgbClr>
                </a:gs>
                <a:gs pos="71429">
                  <a:srgbClr val="000000">
                    <a:alpha val="1223"/>
                  </a:srgbClr>
                </a:gs>
                <a:gs pos="85714">
                  <a:srgbClr val="000000">
                    <a:alpha val="485"/>
                  </a:srgbClr>
                </a:gs>
                <a:gs pos="100000">
                  <a:srgbClr val="000000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-10051800">
              <a:off x="1974374" y="47186"/>
              <a:ext cx="516274" cy="161218"/>
            </a:xfrm>
            <a:prstGeom prst="ellipse">
              <a:avLst/>
            </a:prstGeom>
            <a:gradFill>
              <a:gsLst>
                <a:gs pos="0">
                  <a:srgbClr val="000000">
                    <a:alpha val="12460"/>
                  </a:srgbClr>
                </a:gs>
                <a:gs pos="14286">
                  <a:srgbClr val="000000">
                    <a:alpha val="11512"/>
                  </a:srgbClr>
                </a:gs>
                <a:gs pos="28571">
                  <a:srgbClr val="000000">
                    <a:alpha val="9059"/>
                  </a:srgbClr>
                </a:gs>
                <a:gs pos="42857">
                  <a:srgbClr val="000000">
                    <a:alpha val="6039"/>
                  </a:srgbClr>
                </a:gs>
                <a:gs pos="57143">
                  <a:srgbClr val="000000">
                    <a:alpha val="3393"/>
                  </a:srgbClr>
                </a:gs>
                <a:gs pos="71429">
                  <a:srgbClr val="000000">
                    <a:alpha val="1603"/>
                  </a:srgbClr>
                </a:gs>
                <a:gs pos="85714">
                  <a:srgbClr val="000000">
                    <a:alpha val="637"/>
                  </a:srgbClr>
                </a:gs>
                <a:gs pos="100000">
                  <a:srgbClr val="0000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3543721">
              <a:off x="2127178" y="3049275"/>
              <a:ext cx="490117" cy="122383"/>
            </a:xfrm>
            <a:prstGeom prst="ellipse">
              <a:avLst/>
            </a:prstGeom>
            <a:gradFill>
              <a:gsLst>
                <a:gs pos="0">
                  <a:srgbClr val="000000">
                    <a:alpha val="12893"/>
                  </a:srgbClr>
                </a:gs>
                <a:gs pos="14286">
                  <a:srgbClr val="000000">
                    <a:alpha val="11915"/>
                  </a:srgbClr>
                </a:gs>
                <a:gs pos="28571">
                  <a:srgbClr val="000000">
                    <a:alpha val="9381"/>
                  </a:srgbClr>
                </a:gs>
                <a:gs pos="42857">
                  <a:srgbClr val="000000">
                    <a:alpha val="6257"/>
                  </a:srgbClr>
                </a:gs>
                <a:gs pos="57143">
                  <a:srgbClr val="000000">
                    <a:alpha val="3517"/>
                  </a:srgbClr>
                </a:gs>
                <a:gs pos="71429">
                  <a:srgbClr val="000000">
                    <a:alpha val="1662"/>
                  </a:srgbClr>
                </a:gs>
                <a:gs pos="85714">
                  <a:srgbClr val="000000">
                    <a:alpha val="661"/>
                  </a:srgbClr>
                </a:gs>
                <a:gs pos="100000">
                  <a:srgbClr val="000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6733300">
              <a:off x="2653417" y="1447450"/>
              <a:ext cx="519032" cy="148411"/>
            </a:xfrm>
            <a:prstGeom prst="ellipse">
              <a:avLst/>
            </a:prstGeom>
            <a:gradFill>
              <a:gsLst>
                <a:gs pos="0">
                  <a:srgbClr val="000000">
                    <a:alpha val="32739"/>
                  </a:srgbClr>
                </a:gs>
                <a:gs pos="14286">
                  <a:srgbClr val="000000">
                    <a:alpha val="30547"/>
                  </a:srgbClr>
                </a:gs>
                <a:gs pos="28571">
                  <a:srgbClr val="000000">
                    <a:alpha val="24650"/>
                  </a:srgbClr>
                </a:gs>
                <a:gs pos="42857">
                  <a:srgbClr val="000000">
                    <a:alpha val="16943"/>
                  </a:srgbClr>
                </a:gs>
                <a:gs pos="57143">
                  <a:srgbClr val="000000">
                    <a:alpha val="9775"/>
                  </a:srgbClr>
                </a:gs>
                <a:gs pos="71429">
                  <a:srgbClr val="000000">
                    <a:alpha val="4701"/>
                  </a:srgbClr>
                </a:gs>
                <a:gs pos="85714">
                  <a:srgbClr val="000000">
                    <a:alpha val="1886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7179460">
              <a:off x="2087110" y="3447716"/>
              <a:ext cx="495167" cy="272334"/>
            </a:xfrm>
            <a:prstGeom prst="ellipse">
              <a:avLst/>
            </a:prstGeom>
            <a:gradFill>
              <a:gsLst>
                <a:gs pos="0">
                  <a:srgbClr val="929191">
                    <a:alpha val="12329"/>
                  </a:srgbClr>
                </a:gs>
                <a:gs pos="14286">
                  <a:srgbClr val="929191">
                    <a:alpha val="11391"/>
                  </a:srgbClr>
                </a:gs>
                <a:gs pos="28571">
                  <a:srgbClr val="929191">
                    <a:alpha val="8962"/>
                  </a:srgbClr>
                </a:gs>
                <a:gs pos="42857">
                  <a:srgbClr val="929191">
                    <a:alpha val="5973"/>
                  </a:srgbClr>
                </a:gs>
                <a:gs pos="57143">
                  <a:srgbClr val="929191">
                    <a:alpha val="3355"/>
                  </a:srgbClr>
                </a:gs>
                <a:gs pos="71429">
                  <a:srgbClr val="929191">
                    <a:alpha val="1585"/>
                  </a:srgbClr>
                </a:gs>
                <a:gs pos="85714">
                  <a:srgbClr val="929191">
                    <a:alpha val="630"/>
                  </a:srgbClr>
                </a:gs>
                <a:gs pos="100000">
                  <a:srgbClr val="929191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9136792">
              <a:off x="833227" y="-4467"/>
              <a:ext cx="538313" cy="114847"/>
            </a:xfrm>
            <a:prstGeom prst="ellipse">
              <a:avLst/>
            </a:prstGeom>
            <a:gradFill>
              <a:gsLst>
                <a:gs pos="0">
                  <a:srgbClr val="000000">
                    <a:alpha val="16866"/>
                  </a:srgbClr>
                </a:gs>
                <a:gs pos="14286">
                  <a:srgbClr val="000000">
                    <a:alpha val="15614"/>
                  </a:srgbClr>
                </a:gs>
                <a:gs pos="28571">
                  <a:srgbClr val="000000">
                    <a:alpha val="12350"/>
                  </a:srgbClr>
                </a:gs>
                <a:gs pos="42857">
                  <a:srgbClr val="000000">
                    <a:alpha val="8283"/>
                  </a:srgbClr>
                </a:gs>
                <a:gs pos="57143">
                  <a:srgbClr val="000000">
                    <a:alpha val="4678"/>
                  </a:srgbClr>
                </a:gs>
                <a:gs pos="71429">
                  <a:srgbClr val="000000">
                    <a:alpha val="2218"/>
                  </a:srgbClr>
                </a:gs>
                <a:gs pos="85714">
                  <a:srgbClr val="000000">
                    <a:alpha val="883"/>
                  </a:srgbClr>
                </a:gs>
                <a:gs pos="100000">
                  <a:srgbClr val="000000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8353750">
              <a:off x="2202220" y="2664418"/>
              <a:ext cx="435300" cy="322201"/>
            </a:xfrm>
            <a:prstGeom prst="ellipse">
              <a:avLst/>
            </a:prstGeom>
            <a:gradFill>
              <a:gsLst>
                <a:gs pos="0">
                  <a:srgbClr val="000000">
                    <a:alpha val="9909"/>
                  </a:srgbClr>
                </a:gs>
                <a:gs pos="14286">
                  <a:srgbClr val="000000">
                    <a:alpha val="9146"/>
                  </a:srgbClr>
                </a:gs>
                <a:gs pos="28571">
                  <a:srgbClr val="000000">
                    <a:alpha val="7177"/>
                  </a:srgbClr>
                </a:gs>
                <a:gs pos="42857">
                  <a:srgbClr val="000000">
                    <a:alpha val="4767"/>
                  </a:srgbClr>
                </a:gs>
                <a:gs pos="57143">
                  <a:srgbClr val="000000">
                    <a:alpha val="2670"/>
                  </a:srgbClr>
                </a:gs>
                <a:gs pos="71429">
                  <a:srgbClr val="000000">
                    <a:alpha val="1259"/>
                  </a:srgbClr>
                </a:gs>
                <a:gs pos="85714">
                  <a:srgbClr val="000000">
                    <a:alpha val="500"/>
                  </a:srgbClr>
                </a:gs>
                <a:gs pos="100000">
                  <a:srgbClr val="000000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9689577">
              <a:off x="320942" y="2543446"/>
              <a:ext cx="446922" cy="122282"/>
            </a:xfrm>
            <a:prstGeom prst="ellipse">
              <a:avLst/>
            </a:prstGeom>
            <a:gradFill>
              <a:gsLst>
                <a:gs pos="0">
                  <a:srgbClr val="8B8C8C">
                    <a:alpha val="12888"/>
                  </a:srgbClr>
                </a:gs>
                <a:gs pos="14286">
                  <a:srgbClr val="8B8C8C">
                    <a:alpha val="11910"/>
                  </a:srgbClr>
                </a:gs>
                <a:gs pos="28571">
                  <a:srgbClr val="8B8C8C">
                    <a:alpha val="9377"/>
                  </a:srgbClr>
                </a:gs>
                <a:gs pos="42857">
                  <a:srgbClr val="8B8C8C">
                    <a:alpha val="6254"/>
                  </a:srgbClr>
                </a:gs>
                <a:gs pos="57143">
                  <a:srgbClr val="8B8C8C">
                    <a:alpha val="3515"/>
                  </a:srgbClr>
                </a:gs>
                <a:gs pos="71429">
                  <a:srgbClr val="8B8C8C">
                    <a:alpha val="1661"/>
                  </a:srgbClr>
                </a:gs>
                <a:gs pos="85714">
                  <a:srgbClr val="8B8C8C">
                    <a:alpha val="660"/>
                  </a:srgbClr>
                </a:gs>
                <a:gs pos="100000">
                  <a:srgbClr val="8B8C8C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-9825879">
              <a:off x="-170451" y="1527622"/>
              <a:ext cx="353950" cy="98548"/>
            </a:xfrm>
            <a:prstGeom prst="ellipse">
              <a:avLst/>
            </a:prstGeom>
            <a:gradFill>
              <a:gsLst>
                <a:gs pos="0">
                  <a:srgbClr val="A2A4A4">
                    <a:alpha val="7464"/>
                  </a:srgbClr>
                </a:gs>
                <a:gs pos="14286">
                  <a:srgbClr val="A2A4A4">
                    <a:alpha val="6882"/>
                  </a:srgbClr>
                </a:gs>
                <a:gs pos="28571">
                  <a:srgbClr val="A2A4A4">
                    <a:alpha val="5386"/>
                  </a:srgbClr>
                </a:gs>
                <a:gs pos="42857">
                  <a:srgbClr val="A2A4A4">
                    <a:alpha val="3566"/>
                  </a:srgbClr>
                </a:gs>
                <a:gs pos="57143">
                  <a:srgbClr val="A2A4A4">
                    <a:alpha val="1992"/>
                  </a:srgbClr>
                </a:gs>
                <a:gs pos="71429">
                  <a:srgbClr val="A2A4A4">
                    <a:alpha val="937"/>
                  </a:srgbClr>
                </a:gs>
                <a:gs pos="85714">
                  <a:srgbClr val="A2A4A4">
                    <a:alpha val="372"/>
                  </a:srgbClr>
                </a:gs>
                <a:gs pos="100000">
                  <a:srgbClr val="A2A4A4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-9200503">
              <a:off x="2834293" y="1433599"/>
              <a:ext cx="299887" cy="253036"/>
            </a:xfrm>
            <a:prstGeom prst="ellipse">
              <a:avLst/>
            </a:prstGeom>
            <a:gradFill>
              <a:gsLst>
                <a:gs pos="0">
                  <a:srgbClr val="000000">
                    <a:alpha val="12052"/>
                  </a:srgbClr>
                </a:gs>
                <a:gs pos="14286">
                  <a:srgbClr val="000000">
                    <a:alpha val="11134"/>
                  </a:srgbClr>
                </a:gs>
                <a:gs pos="28571">
                  <a:srgbClr val="000000">
                    <a:alpha val="8758"/>
                  </a:srgbClr>
                </a:gs>
                <a:gs pos="42857">
                  <a:srgbClr val="000000">
                    <a:alpha val="5834"/>
                  </a:srgbClr>
                </a:gs>
                <a:gs pos="57143">
                  <a:srgbClr val="000000">
                    <a:alpha val="3276"/>
                  </a:srgbClr>
                </a:gs>
                <a:gs pos="71429">
                  <a:srgbClr val="000000">
                    <a:alpha val="1547"/>
                  </a:srgbClr>
                </a:gs>
                <a:gs pos="85714">
                  <a:srgbClr val="000000">
                    <a:alpha val="615"/>
                  </a:srgbClr>
                </a:gs>
                <a:gs pos="100000">
                  <a:srgbClr val="000000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6799208">
              <a:off x="-208366" y="3206064"/>
              <a:ext cx="459380" cy="153409"/>
            </a:xfrm>
            <a:prstGeom prst="ellipse">
              <a:avLst/>
            </a:prstGeom>
            <a:gradFill>
              <a:gsLst>
                <a:gs pos="0">
                  <a:srgbClr val="000000">
                    <a:alpha val="9425"/>
                  </a:srgbClr>
                </a:gs>
                <a:gs pos="14286">
                  <a:srgbClr val="000000">
                    <a:alpha val="8697"/>
                  </a:srgbClr>
                </a:gs>
                <a:gs pos="28571">
                  <a:srgbClr val="000000">
                    <a:alpha val="6821"/>
                  </a:srgbClr>
                </a:gs>
                <a:gs pos="42857">
                  <a:srgbClr val="000000">
                    <a:alpha val="4528"/>
                  </a:srgbClr>
                </a:gs>
                <a:gs pos="57143">
                  <a:srgbClr val="000000">
                    <a:alpha val="2535"/>
                  </a:srgbClr>
                </a:gs>
                <a:gs pos="71429">
                  <a:srgbClr val="000000">
                    <a:alpha val="1195"/>
                  </a:srgbClr>
                </a:gs>
                <a:gs pos="85714">
                  <a:srgbClr val="000000">
                    <a:alpha val="474"/>
                  </a:srgbClr>
                </a:gs>
                <a:gs pos="100000">
                  <a:srgbClr val="0000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-10637553">
              <a:off x="639482" y="1176930"/>
              <a:ext cx="468564" cy="269367"/>
            </a:xfrm>
            <a:prstGeom prst="ellipse">
              <a:avLst/>
            </a:prstGeom>
            <a:gradFill>
              <a:gsLst>
                <a:gs pos="0">
                  <a:srgbClr val="A2A2A2">
                    <a:alpha val="11545"/>
                  </a:srgbClr>
                </a:gs>
                <a:gs pos="14286">
                  <a:srgbClr val="A2A2A2">
                    <a:alpha val="10663"/>
                  </a:srgbClr>
                </a:gs>
                <a:gs pos="28571">
                  <a:srgbClr val="A2A2A2">
                    <a:alpha val="8382"/>
                  </a:srgbClr>
                </a:gs>
                <a:gs pos="42857">
                  <a:srgbClr val="A2A2A2">
                    <a:alpha val="5581"/>
                  </a:srgbClr>
                </a:gs>
                <a:gs pos="57143">
                  <a:srgbClr val="A2A2A2">
                    <a:alpha val="3132"/>
                  </a:srgbClr>
                </a:gs>
                <a:gs pos="71429">
                  <a:srgbClr val="A2A2A2">
                    <a:alpha val="1478"/>
                  </a:srgbClr>
                </a:gs>
                <a:gs pos="85714">
                  <a:srgbClr val="A2A2A2">
                    <a:alpha val="587"/>
                  </a:srgbClr>
                </a:gs>
                <a:gs pos="100000">
                  <a:srgbClr val="A2A2A2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-9400402">
              <a:off x="1133727" y="1126131"/>
              <a:ext cx="750642" cy="1614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7139421">
              <a:off x="1864401" y="2974611"/>
              <a:ext cx="753467" cy="169789"/>
            </a:xfrm>
            <a:prstGeom prst="ellipse">
              <a:avLst/>
            </a:prstGeom>
            <a:gradFill>
              <a:gsLst>
                <a:gs pos="0">
                  <a:srgbClr val="8E8E8E">
                    <a:alpha val="6884"/>
                  </a:srgbClr>
                </a:gs>
                <a:gs pos="14286">
                  <a:srgbClr val="8E8E8E">
                    <a:alpha val="6345"/>
                  </a:srgbClr>
                </a:gs>
                <a:gs pos="28571">
                  <a:srgbClr val="8E8E8E">
                    <a:alpha val="4963"/>
                  </a:srgbClr>
                </a:gs>
                <a:gs pos="42857">
                  <a:srgbClr val="8E8E8E">
                    <a:alpha val="3283"/>
                  </a:srgbClr>
                </a:gs>
                <a:gs pos="57143">
                  <a:srgbClr val="8E8E8E">
                    <a:alpha val="1833"/>
                  </a:srgbClr>
                </a:gs>
                <a:gs pos="71429">
                  <a:srgbClr val="8E8E8E">
                    <a:alpha val="862"/>
                  </a:srgbClr>
                </a:gs>
                <a:gs pos="85714">
                  <a:srgbClr val="8E8E8E">
                    <a:alpha val="342"/>
                  </a:srgbClr>
                </a:gs>
                <a:gs pos="100000">
                  <a:srgbClr val="8E8E8E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4932621">
              <a:off x="965088" y="2967017"/>
              <a:ext cx="178766" cy="77161"/>
            </a:xfrm>
            <a:prstGeom prst="ellipse">
              <a:avLst/>
            </a:prstGeom>
            <a:gradFill>
              <a:gsLst>
                <a:gs pos="0">
                  <a:srgbClr val="000000">
                    <a:alpha val="13665"/>
                  </a:srgbClr>
                </a:gs>
                <a:gs pos="14286">
                  <a:srgbClr val="000000">
                    <a:alpha val="12633"/>
                  </a:srgbClr>
                </a:gs>
                <a:gs pos="28571">
                  <a:srgbClr val="000000">
                    <a:alpha val="9955"/>
                  </a:srgbClr>
                </a:gs>
                <a:gs pos="42857">
                  <a:srgbClr val="000000">
                    <a:alpha val="6647"/>
                  </a:srgbClr>
                </a:gs>
                <a:gs pos="57143">
                  <a:srgbClr val="000000">
                    <a:alpha val="3739"/>
                  </a:srgbClr>
                </a:gs>
                <a:gs pos="71429">
                  <a:srgbClr val="000000">
                    <a:alpha val="1768"/>
                  </a:srgbClr>
                </a:gs>
                <a:gs pos="85714">
                  <a:srgbClr val="000000">
                    <a:alpha val="703"/>
                  </a:srgbClr>
                </a:gs>
                <a:gs pos="100000">
                  <a:srgbClr val="00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3758115">
              <a:off x="1725231" y="56580"/>
              <a:ext cx="476785" cy="116256"/>
            </a:xfrm>
            <a:prstGeom prst="ellipse">
              <a:avLst/>
            </a:prstGeom>
            <a:gradFill>
              <a:gsLst>
                <a:gs pos="0">
                  <a:srgbClr val="000000">
                    <a:alpha val="11244"/>
                  </a:srgbClr>
                </a:gs>
                <a:gs pos="14286">
                  <a:srgbClr val="000000">
                    <a:alpha val="10384"/>
                  </a:srgbClr>
                </a:gs>
                <a:gs pos="28571">
                  <a:srgbClr val="000000">
                    <a:alpha val="8160"/>
                  </a:srgbClr>
                </a:gs>
                <a:gs pos="42857">
                  <a:srgbClr val="000000">
                    <a:alpha val="5430"/>
                  </a:srgbClr>
                </a:gs>
                <a:gs pos="57143">
                  <a:srgbClr val="000000">
                    <a:alpha val="3046"/>
                  </a:srgbClr>
                </a:gs>
                <a:gs pos="71429">
                  <a:srgbClr val="000000">
                    <a:alpha val="1438"/>
                  </a:srgbClr>
                </a:gs>
                <a:gs pos="85714">
                  <a:srgbClr val="000000">
                    <a:alpha val="571"/>
                  </a:srgbClr>
                </a:gs>
                <a:gs pos="100000">
                  <a:srgbClr val="0000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10304624">
              <a:off x="1372711" y="1372011"/>
              <a:ext cx="440334" cy="1716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4162228">
              <a:off x="453745" y="283285"/>
              <a:ext cx="386079" cy="70805"/>
            </a:xfrm>
            <a:prstGeom prst="ellipse">
              <a:avLst/>
            </a:prstGeom>
            <a:gradFill>
              <a:gsLst>
                <a:gs pos="0">
                  <a:srgbClr val="8B898A">
                    <a:alpha val="2109"/>
                  </a:srgbClr>
                </a:gs>
                <a:gs pos="14286">
                  <a:srgbClr val="8B898A">
                    <a:alpha val="1940"/>
                  </a:srgbClr>
                </a:gs>
                <a:gs pos="28571">
                  <a:srgbClr val="8B898A">
                    <a:alpha val="1510"/>
                  </a:srgbClr>
                </a:gs>
                <a:gs pos="42857">
                  <a:srgbClr val="8B898A">
                    <a:alpha val="993"/>
                  </a:srgbClr>
                </a:gs>
                <a:gs pos="57143">
                  <a:srgbClr val="8B898A">
                    <a:alpha val="551"/>
                  </a:srgbClr>
                </a:gs>
                <a:gs pos="71429">
                  <a:srgbClr val="8B898A">
                    <a:alpha val="259"/>
                  </a:srgbClr>
                </a:gs>
                <a:gs pos="85714">
                  <a:srgbClr val="8B898A">
                    <a:alpha val="102"/>
                  </a:srgbClr>
                </a:gs>
                <a:gs pos="100000">
                  <a:srgbClr val="8B898A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-9641552">
              <a:off x="3092" y="2120606"/>
              <a:ext cx="324167" cy="110900"/>
            </a:xfrm>
            <a:prstGeom prst="ellipse">
              <a:avLst/>
            </a:prstGeom>
            <a:gradFill>
              <a:gsLst>
                <a:gs pos="0">
                  <a:srgbClr val="7B797A">
                    <a:alpha val="23277"/>
                  </a:srgbClr>
                </a:gs>
                <a:gs pos="14286">
                  <a:srgbClr val="7B797A">
                    <a:alpha val="21615"/>
                  </a:srgbClr>
                </a:gs>
                <a:gs pos="28571">
                  <a:srgbClr val="7B797A">
                    <a:alpha val="17229"/>
                  </a:srgbClr>
                </a:gs>
                <a:gs pos="42857">
                  <a:srgbClr val="7B797A">
                    <a:alpha val="11664"/>
                  </a:srgbClr>
                </a:gs>
                <a:gs pos="57143">
                  <a:srgbClr val="7B797A">
                    <a:alpha val="6642"/>
                  </a:srgbClr>
                </a:gs>
                <a:gs pos="71429">
                  <a:srgbClr val="7B797A">
                    <a:alpha val="3166"/>
                  </a:srgbClr>
                </a:gs>
                <a:gs pos="85714">
                  <a:srgbClr val="7B797A">
                    <a:alpha val="1264"/>
                  </a:srgbClr>
                </a:gs>
                <a:gs pos="100000">
                  <a:srgbClr val="7B797A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4002023">
              <a:off x="-81757" y="1210999"/>
              <a:ext cx="521646" cy="109406"/>
            </a:xfrm>
            <a:prstGeom prst="ellipse">
              <a:avLst/>
            </a:prstGeom>
            <a:gradFill>
              <a:gsLst>
                <a:gs pos="0">
                  <a:srgbClr val="9A9B9A">
                    <a:alpha val="8254"/>
                  </a:srgbClr>
                </a:gs>
                <a:gs pos="14286">
                  <a:srgbClr val="9A9B9A">
                    <a:alpha val="7613"/>
                  </a:srgbClr>
                </a:gs>
                <a:gs pos="28571">
                  <a:srgbClr val="9A9B9A">
                    <a:alpha val="5963"/>
                  </a:srgbClr>
                </a:gs>
                <a:gs pos="42857">
                  <a:srgbClr val="9A9B9A">
                    <a:alpha val="3952"/>
                  </a:srgbClr>
                </a:gs>
                <a:gs pos="57143">
                  <a:srgbClr val="9A9B9A">
                    <a:alpha val="2210"/>
                  </a:srgbClr>
                </a:gs>
                <a:gs pos="71429">
                  <a:srgbClr val="9A9B9A">
                    <a:alpha val="1040"/>
                  </a:srgbClr>
                </a:gs>
                <a:gs pos="85714">
                  <a:srgbClr val="9A9B9A">
                    <a:alpha val="413"/>
                  </a:srgbClr>
                </a:gs>
                <a:gs pos="100000">
                  <a:srgbClr val="9A9B9A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2914964">
              <a:off x="1408471" y="2643262"/>
              <a:ext cx="471583" cy="149338"/>
            </a:xfrm>
            <a:prstGeom prst="ellipse">
              <a:avLst/>
            </a:prstGeom>
            <a:gradFill>
              <a:gsLst>
                <a:gs pos="0">
                  <a:srgbClr val="000000">
                    <a:alpha val="18552"/>
                  </a:srgbClr>
                </a:gs>
                <a:gs pos="14286">
                  <a:srgbClr val="000000">
                    <a:alpha val="17189"/>
                  </a:srgbClr>
                </a:gs>
                <a:gs pos="28571">
                  <a:srgbClr val="000000">
                    <a:alpha val="13623"/>
                  </a:srgbClr>
                </a:gs>
                <a:gs pos="42857">
                  <a:srgbClr val="000000">
                    <a:alpha val="9159"/>
                  </a:srgbClr>
                </a:gs>
                <a:gs pos="57143">
                  <a:srgbClr val="000000">
                    <a:alpha val="5183"/>
                  </a:srgbClr>
                </a:gs>
                <a:gs pos="71429">
                  <a:srgbClr val="000000">
                    <a:alpha val="2461"/>
                  </a:srgbClr>
                </a:gs>
                <a:gs pos="85714">
                  <a:srgbClr val="000000">
                    <a:alpha val="980"/>
                  </a:srgbClr>
                </a:gs>
                <a:gs pos="100000">
                  <a:srgbClr val="0000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7806314">
              <a:off x="2551722" y="3396243"/>
              <a:ext cx="350644" cy="130594"/>
            </a:xfrm>
            <a:prstGeom prst="ellipse">
              <a:avLst/>
            </a:prstGeom>
            <a:gradFill>
              <a:gsLst>
                <a:gs pos="0">
                  <a:srgbClr val="000000">
                    <a:alpha val="21173"/>
                  </a:srgbClr>
                </a:gs>
                <a:gs pos="14286">
                  <a:srgbClr val="000000">
                    <a:alpha val="19642"/>
                  </a:srgbClr>
                </a:gs>
                <a:gs pos="28571">
                  <a:srgbClr val="000000">
                    <a:alpha val="15616"/>
                  </a:srgbClr>
                </a:gs>
                <a:gs pos="42857">
                  <a:srgbClr val="000000">
                    <a:alpha val="10539"/>
                  </a:srgbClr>
                </a:gs>
                <a:gs pos="57143">
                  <a:srgbClr val="000000">
                    <a:alpha val="5984"/>
                  </a:srgbClr>
                </a:gs>
                <a:gs pos="71429">
                  <a:srgbClr val="000000">
                    <a:alpha val="2847"/>
                  </a:srgbClr>
                </a:gs>
                <a:gs pos="85714">
                  <a:srgbClr val="000000">
                    <a:alpha val="1136"/>
                  </a:srgbClr>
                </a:gs>
                <a:gs pos="100000">
                  <a:srgbClr val="000000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6125510">
              <a:off x="23044" y="153121"/>
              <a:ext cx="299415" cy="129654"/>
            </a:xfrm>
            <a:prstGeom prst="ellipse">
              <a:avLst/>
            </a:prstGeom>
            <a:gradFill>
              <a:gsLst>
                <a:gs pos="0">
                  <a:srgbClr val="A5A5A3">
                    <a:alpha val="12595"/>
                  </a:srgbClr>
                </a:gs>
                <a:gs pos="14286">
                  <a:srgbClr val="A5A5A3">
                    <a:alpha val="11638"/>
                  </a:srgbClr>
                </a:gs>
                <a:gs pos="28571">
                  <a:srgbClr val="A5A5A3">
                    <a:alpha val="9160"/>
                  </a:srgbClr>
                </a:gs>
                <a:gs pos="42857">
                  <a:srgbClr val="A5A5A3">
                    <a:alpha val="6107"/>
                  </a:srgbClr>
                </a:gs>
                <a:gs pos="57143">
                  <a:srgbClr val="A5A5A3">
                    <a:alpha val="3431"/>
                  </a:srgbClr>
                </a:gs>
                <a:gs pos="71429">
                  <a:srgbClr val="A5A5A3">
                    <a:alpha val="1621"/>
                  </a:srgbClr>
                </a:gs>
                <a:gs pos="85714">
                  <a:srgbClr val="A5A5A3">
                    <a:alpha val="644"/>
                  </a:srgbClr>
                </a:gs>
                <a:gs pos="100000">
                  <a:srgbClr val="A5A5A3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-10692463">
              <a:off x="2708270" y="2447981"/>
              <a:ext cx="467846" cy="193951"/>
            </a:xfrm>
            <a:prstGeom prst="ellipse">
              <a:avLst/>
            </a:prstGeom>
            <a:gradFill>
              <a:gsLst>
                <a:gs pos="0">
                  <a:srgbClr val="000000">
                    <a:alpha val="18221"/>
                  </a:srgbClr>
                </a:gs>
                <a:gs pos="14286">
                  <a:srgbClr val="000000">
                    <a:alpha val="16880"/>
                  </a:srgbClr>
                </a:gs>
                <a:gs pos="28571">
                  <a:srgbClr val="000000">
                    <a:alpha val="13373"/>
                  </a:srgbClr>
                </a:gs>
                <a:gs pos="42857">
                  <a:srgbClr val="000000">
                    <a:alpha val="8986"/>
                  </a:srgbClr>
                </a:gs>
                <a:gs pos="57143">
                  <a:srgbClr val="000000">
                    <a:alpha val="5084"/>
                  </a:srgbClr>
                </a:gs>
                <a:gs pos="71429">
                  <a:srgbClr val="000000">
                    <a:alpha val="2413"/>
                  </a:srgbClr>
                </a:gs>
                <a:gs pos="85714">
                  <a:srgbClr val="000000">
                    <a:alpha val="961"/>
                  </a:srgbClr>
                </a:gs>
                <a:gs pos="100000">
                  <a:srgbClr val="0000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10796182">
              <a:off x="856850" y="2333702"/>
              <a:ext cx="370340" cy="97834"/>
            </a:xfrm>
            <a:prstGeom prst="ellipse">
              <a:avLst/>
            </a:prstGeom>
            <a:gradFill>
              <a:gsLst>
                <a:gs pos="0">
                  <a:srgbClr val="000000">
                    <a:alpha val="27688"/>
                  </a:srgbClr>
                </a:gs>
                <a:gs pos="14286">
                  <a:srgbClr val="000000">
                    <a:alpha val="25767"/>
                  </a:srgbClr>
                </a:gs>
                <a:gs pos="28571">
                  <a:srgbClr val="000000">
                    <a:alpha val="20654"/>
                  </a:srgbClr>
                </a:gs>
                <a:gs pos="42857">
                  <a:srgbClr val="000000">
                    <a:alpha val="14080"/>
                  </a:srgbClr>
                </a:gs>
                <a:gs pos="57143">
                  <a:srgbClr val="000000">
                    <a:alpha val="8065"/>
                  </a:srgbClr>
                </a:gs>
                <a:gs pos="71429">
                  <a:srgbClr val="000000">
                    <a:alpha val="3859"/>
                  </a:srgbClr>
                </a:gs>
                <a:gs pos="85714">
                  <a:srgbClr val="000000">
                    <a:alpha val="1544"/>
                  </a:srgbClr>
                </a:gs>
                <a:gs pos="100000">
                  <a:srgbClr val="000000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5805115">
              <a:off x="-62354" y="1369667"/>
              <a:ext cx="261642" cy="126447"/>
            </a:xfrm>
            <a:prstGeom prst="ellipse">
              <a:avLst/>
            </a:prstGeom>
            <a:gradFill>
              <a:gsLst>
                <a:gs pos="0">
                  <a:srgbClr val="000000">
                    <a:alpha val="17568"/>
                  </a:srgbClr>
                </a:gs>
                <a:gs pos="14286">
                  <a:srgbClr val="000000">
                    <a:alpha val="16270"/>
                  </a:srgbClr>
                </a:gs>
                <a:gs pos="28571">
                  <a:srgbClr val="000000">
                    <a:alpha val="12879"/>
                  </a:srgbClr>
                </a:gs>
                <a:gs pos="42857">
                  <a:srgbClr val="000000">
                    <a:alpha val="8647"/>
                  </a:srgbClr>
                </a:gs>
                <a:gs pos="57143">
                  <a:srgbClr val="000000">
                    <a:alpha val="4888"/>
                  </a:srgbClr>
                </a:gs>
                <a:gs pos="71429">
                  <a:srgbClr val="000000">
                    <a:alpha val="2318"/>
                  </a:srgbClr>
                </a:gs>
                <a:gs pos="85714">
                  <a:srgbClr val="000000">
                    <a:alpha val="923"/>
                  </a:srgbClr>
                </a:gs>
                <a:gs pos="100000">
                  <a:srgbClr val="0000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-9925478">
              <a:off x="854237" y="2065296"/>
              <a:ext cx="605391" cy="113645"/>
            </a:xfrm>
            <a:prstGeom prst="ellipse">
              <a:avLst/>
            </a:prstGeom>
            <a:gradFill>
              <a:gsLst>
                <a:gs pos="0">
                  <a:srgbClr val="9A9A9A">
                    <a:alpha val="17002"/>
                  </a:srgbClr>
                </a:gs>
                <a:gs pos="14286">
                  <a:srgbClr val="9A9A9A">
                    <a:alpha val="15741"/>
                  </a:srgbClr>
                </a:gs>
                <a:gs pos="28571">
                  <a:srgbClr val="9A9A9A">
                    <a:alpha val="12453"/>
                  </a:srgbClr>
                </a:gs>
                <a:gs pos="42857">
                  <a:srgbClr val="9A9A9A">
                    <a:alpha val="8353"/>
                  </a:srgbClr>
                </a:gs>
                <a:gs pos="57143">
                  <a:srgbClr val="9A9A9A">
                    <a:alpha val="4719"/>
                  </a:srgbClr>
                </a:gs>
                <a:gs pos="71429">
                  <a:srgbClr val="9A9A9A">
                    <a:alpha val="2237"/>
                  </a:srgbClr>
                </a:gs>
                <a:gs pos="85714">
                  <a:srgbClr val="9A9A9A">
                    <a:alpha val="891"/>
                  </a:srgbClr>
                </a:gs>
                <a:gs pos="100000">
                  <a:srgbClr val="9A9A9A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10240513">
              <a:off x="2905" y="350217"/>
              <a:ext cx="629837" cy="282756"/>
            </a:xfrm>
            <a:prstGeom prst="ellipse">
              <a:avLst/>
            </a:prstGeom>
            <a:gradFill>
              <a:gsLst>
                <a:gs pos="0">
                  <a:srgbClr val="808181">
                    <a:alpha val="16207"/>
                  </a:srgbClr>
                </a:gs>
                <a:gs pos="14286">
                  <a:srgbClr val="808181">
                    <a:alpha val="15000"/>
                  </a:srgbClr>
                </a:gs>
                <a:gs pos="28571">
                  <a:srgbClr val="808181">
                    <a:alpha val="11855"/>
                  </a:srgbClr>
                </a:gs>
                <a:gs pos="42857">
                  <a:srgbClr val="808181">
                    <a:alpha val="7944"/>
                  </a:srgbClr>
                </a:gs>
                <a:gs pos="57143">
                  <a:srgbClr val="808181">
                    <a:alpha val="4483"/>
                  </a:srgbClr>
                </a:gs>
                <a:gs pos="71429">
                  <a:srgbClr val="808181">
                    <a:alpha val="2124"/>
                  </a:srgbClr>
                </a:gs>
                <a:gs pos="85714">
                  <a:srgbClr val="808181">
                    <a:alpha val="845"/>
                  </a:srgbClr>
                </a:gs>
                <a:gs pos="100000">
                  <a:srgbClr val="808181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-9073951">
              <a:off x="2909059" y="937767"/>
              <a:ext cx="188246" cy="104762"/>
            </a:xfrm>
            <a:prstGeom prst="ellipse">
              <a:avLst/>
            </a:prstGeom>
            <a:gradFill>
              <a:gsLst>
                <a:gs pos="0">
                  <a:srgbClr val="9E9E9D">
                    <a:alpha val="14447"/>
                  </a:srgbClr>
                </a:gs>
                <a:gs pos="14286">
                  <a:srgbClr val="9E9E9D">
                    <a:alpha val="13360"/>
                  </a:srgbClr>
                </a:gs>
                <a:gs pos="28571">
                  <a:srgbClr val="9E9E9D">
                    <a:alpha val="10538"/>
                  </a:srgbClr>
                </a:gs>
                <a:gs pos="42857">
                  <a:srgbClr val="9E9E9D">
                    <a:alpha val="7043"/>
                  </a:srgbClr>
                </a:gs>
                <a:gs pos="57143">
                  <a:srgbClr val="9E9E9D">
                    <a:alpha val="3966"/>
                  </a:srgbClr>
                </a:gs>
                <a:gs pos="71429">
                  <a:srgbClr val="9E9E9D">
                    <a:alpha val="1877"/>
                  </a:srgbClr>
                </a:gs>
                <a:gs pos="85714">
                  <a:srgbClr val="9E9E9D">
                    <a:alpha val="746"/>
                  </a:srgbClr>
                </a:gs>
                <a:gs pos="100000">
                  <a:srgbClr val="9E9E9D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-9448774">
              <a:off x="1022279" y="2732232"/>
              <a:ext cx="484029" cy="147479"/>
            </a:xfrm>
            <a:prstGeom prst="ellipse">
              <a:avLst/>
            </a:prstGeom>
            <a:gradFill>
              <a:gsLst>
                <a:gs pos="0">
                  <a:srgbClr val="9F9D9E">
                    <a:alpha val="14348"/>
                  </a:srgbClr>
                </a:gs>
                <a:gs pos="14286">
                  <a:srgbClr val="9F9D9E">
                    <a:alpha val="13268"/>
                  </a:srgbClr>
                </a:gs>
                <a:gs pos="28571">
                  <a:srgbClr val="9F9D9E">
                    <a:alpha val="10464"/>
                  </a:srgbClr>
                </a:gs>
                <a:gs pos="42857">
                  <a:srgbClr val="9F9D9E">
                    <a:alpha val="6993"/>
                  </a:srgbClr>
                </a:gs>
                <a:gs pos="57143">
                  <a:srgbClr val="9F9D9E">
                    <a:alpha val="3938"/>
                  </a:srgbClr>
                </a:gs>
                <a:gs pos="71429">
                  <a:srgbClr val="9F9D9E">
                    <a:alpha val="1863"/>
                  </a:srgbClr>
                </a:gs>
                <a:gs pos="85714">
                  <a:srgbClr val="9F9D9E">
                    <a:alpha val="741"/>
                  </a:srgbClr>
                </a:gs>
                <a:gs pos="100000">
                  <a:srgbClr val="9F9D9E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4952083">
              <a:off x="392880" y="1703681"/>
              <a:ext cx="531340" cy="138569"/>
            </a:xfrm>
            <a:prstGeom prst="ellipse">
              <a:avLst/>
            </a:prstGeom>
            <a:gradFill>
              <a:gsLst>
                <a:gs pos="0">
                  <a:srgbClr val="000000">
                    <a:alpha val="25900"/>
                  </a:srgbClr>
                </a:gs>
                <a:gs pos="14286">
                  <a:srgbClr val="000000">
                    <a:alpha val="24081"/>
                  </a:srgbClr>
                </a:gs>
                <a:gs pos="28571">
                  <a:srgbClr val="000000">
                    <a:alpha val="19258"/>
                  </a:srgbClr>
                </a:gs>
                <a:gs pos="42857">
                  <a:srgbClr val="000000">
                    <a:alpha val="13091"/>
                  </a:srgbClr>
                </a:gs>
                <a:gs pos="57143">
                  <a:srgbClr val="000000">
                    <a:alpha val="7480"/>
                  </a:srgbClr>
                </a:gs>
                <a:gs pos="71429">
                  <a:srgbClr val="000000">
                    <a:alpha val="3574"/>
                  </a:srgbClr>
                </a:gs>
                <a:gs pos="85714">
                  <a:srgbClr val="000000">
                    <a:alpha val="1429"/>
                  </a:srgbClr>
                </a:gs>
                <a:gs pos="100000">
                  <a:srgbClr val="0000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-10387874">
              <a:off x="1236585" y="3261599"/>
              <a:ext cx="713521" cy="90379"/>
            </a:xfrm>
            <a:prstGeom prst="ellipse">
              <a:avLst/>
            </a:prstGeom>
            <a:gradFill>
              <a:gsLst>
                <a:gs pos="0">
                  <a:srgbClr val="222226">
                    <a:alpha val="12910"/>
                  </a:srgbClr>
                </a:gs>
                <a:gs pos="14286">
                  <a:srgbClr val="222226">
                    <a:alpha val="11931"/>
                  </a:srgbClr>
                </a:gs>
                <a:gs pos="28571">
                  <a:srgbClr val="222226">
                    <a:alpha val="9394"/>
                  </a:srgbClr>
                </a:gs>
                <a:gs pos="42857">
                  <a:srgbClr val="222226">
                    <a:alpha val="6266"/>
                  </a:srgbClr>
                </a:gs>
                <a:gs pos="57143">
                  <a:srgbClr val="222226">
                    <a:alpha val="3522"/>
                  </a:srgbClr>
                </a:gs>
                <a:gs pos="71429">
                  <a:srgbClr val="222226">
                    <a:alpha val="1664"/>
                  </a:srgbClr>
                </a:gs>
                <a:gs pos="85714">
                  <a:srgbClr val="222226">
                    <a:alpha val="661"/>
                  </a:srgbClr>
                </a:gs>
                <a:gs pos="100000">
                  <a:srgbClr val="222226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-10513956">
              <a:off x="684649" y="2826733"/>
              <a:ext cx="507800" cy="94393"/>
            </a:xfrm>
            <a:prstGeom prst="ellipse">
              <a:avLst/>
            </a:prstGeom>
            <a:gradFill>
              <a:gsLst>
                <a:gs pos="0">
                  <a:srgbClr val="959393">
                    <a:alpha val="4730"/>
                  </a:srgbClr>
                </a:gs>
                <a:gs pos="14286">
                  <a:srgbClr val="959393">
                    <a:alpha val="4356"/>
                  </a:srgbClr>
                </a:gs>
                <a:gs pos="28571">
                  <a:srgbClr val="959393">
                    <a:alpha val="3399"/>
                  </a:srgbClr>
                </a:gs>
                <a:gs pos="42857">
                  <a:srgbClr val="959393">
                    <a:alpha val="2243"/>
                  </a:srgbClr>
                </a:gs>
                <a:gs pos="57143">
                  <a:srgbClr val="959393">
                    <a:alpha val="1249"/>
                  </a:srgbClr>
                </a:gs>
                <a:gs pos="71429">
                  <a:srgbClr val="959393">
                    <a:alpha val="587"/>
                  </a:srgbClr>
                </a:gs>
                <a:gs pos="85714">
                  <a:srgbClr val="959393">
                    <a:alpha val="232"/>
                  </a:srgbClr>
                </a:gs>
                <a:gs pos="100000">
                  <a:srgbClr val="959393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10649432">
              <a:off x="32279" y="1965455"/>
              <a:ext cx="534183" cy="319091"/>
            </a:xfrm>
            <a:prstGeom prst="ellipse">
              <a:avLst/>
            </a:prstGeom>
            <a:gradFill>
              <a:gsLst>
                <a:gs pos="0">
                  <a:srgbClr val="272426">
                    <a:alpha val="32648"/>
                  </a:srgbClr>
                </a:gs>
                <a:gs pos="14286">
                  <a:srgbClr val="272426">
                    <a:alpha val="30460"/>
                  </a:srgbClr>
                </a:gs>
                <a:gs pos="28571">
                  <a:srgbClr val="272426">
                    <a:alpha val="24577"/>
                  </a:srgbClr>
                </a:gs>
                <a:gs pos="42857">
                  <a:srgbClr val="272426">
                    <a:alpha val="16890"/>
                  </a:srgbClr>
                </a:gs>
                <a:gs pos="57143">
                  <a:srgbClr val="272426">
                    <a:alpha val="9743"/>
                  </a:srgbClr>
                </a:gs>
                <a:gs pos="71429">
                  <a:srgbClr val="272426">
                    <a:alpha val="4685"/>
                  </a:srgbClr>
                </a:gs>
                <a:gs pos="85714">
                  <a:srgbClr val="272426">
                    <a:alpha val="1880"/>
                  </a:srgbClr>
                </a:gs>
                <a:gs pos="100000">
                  <a:srgbClr val="272426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10630670">
              <a:off x="1868471" y="3397209"/>
              <a:ext cx="167024" cy="132629"/>
            </a:xfrm>
            <a:prstGeom prst="ellipse">
              <a:avLst/>
            </a:prstGeom>
            <a:gradFill>
              <a:gsLst>
                <a:gs pos="0">
                  <a:srgbClr val="8E8E8E">
                    <a:alpha val="21157"/>
                  </a:srgbClr>
                </a:gs>
                <a:gs pos="14286">
                  <a:srgbClr val="8E8E8E">
                    <a:alpha val="19627"/>
                  </a:srgbClr>
                </a:gs>
                <a:gs pos="28571">
                  <a:srgbClr val="8E8E8E">
                    <a:alpha val="15603"/>
                  </a:srgbClr>
                </a:gs>
                <a:gs pos="42857">
                  <a:srgbClr val="8E8E8E">
                    <a:alpha val="10530"/>
                  </a:srgbClr>
                </a:gs>
                <a:gs pos="57143">
                  <a:srgbClr val="8E8E8E">
                    <a:alpha val="5979"/>
                  </a:srgbClr>
                </a:gs>
                <a:gs pos="71429">
                  <a:srgbClr val="8E8E8E">
                    <a:alpha val="2845"/>
                  </a:srgbClr>
                </a:gs>
                <a:gs pos="85714">
                  <a:srgbClr val="8E8E8E">
                    <a:alpha val="1135"/>
                  </a:srgbClr>
                </a:gs>
                <a:gs pos="100000">
                  <a:srgbClr val="8E8E8E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4805391">
              <a:off x="2516366" y="926809"/>
              <a:ext cx="600254" cy="276794"/>
            </a:xfrm>
            <a:prstGeom prst="ellipse">
              <a:avLst/>
            </a:prstGeom>
            <a:gradFill>
              <a:gsLst>
                <a:gs pos="0">
                  <a:srgbClr val="A0A0A0">
                    <a:alpha val="21885"/>
                  </a:srgbClr>
                </a:gs>
                <a:gs pos="14286">
                  <a:srgbClr val="A0A0A0">
                    <a:alpha val="20309"/>
                  </a:srgbClr>
                </a:gs>
                <a:gs pos="28571">
                  <a:srgbClr val="A0A0A0">
                    <a:alpha val="16160"/>
                  </a:srgbClr>
                </a:gs>
                <a:gs pos="42857">
                  <a:srgbClr val="A0A0A0">
                    <a:alpha val="10918"/>
                  </a:srgbClr>
                </a:gs>
                <a:gs pos="57143">
                  <a:srgbClr val="A0A0A0">
                    <a:alpha val="6205"/>
                  </a:srgbClr>
                </a:gs>
                <a:gs pos="71429">
                  <a:srgbClr val="A0A0A0">
                    <a:alpha val="2954"/>
                  </a:srgbClr>
                </a:gs>
                <a:gs pos="85714">
                  <a:srgbClr val="A0A0A0">
                    <a:alpha val="1179"/>
                  </a:srgbClr>
                </a:gs>
                <a:gs pos="100000">
                  <a:srgbClr val="A0A0A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6775336">
              <a:off x="226504" y="2432427"/>
              <a:ext cx="372613" cy="205021"/>
            </a:xfrm>
            <a:prstGeom prst="ellipse">
              <a:avLst/>
            </a:prstGeom>
            <a:gradFill>
              <a:gsLst>
                <a:gs pos="0">
                  <a:srgbClr val="969595">
                    <a:alpha val="12007"/>
                  </a:srgbClr>
                </a:gs>
                <a:gs pos="14286">
                  <a:srgbClr val="969595">
                    <a:alpha val="11091"/>
                  </a:srgbClr>
                </a:gs>
                <a:gs pos="28571">
                  <a:srgbClr val="969595">
                    <a:alpha val="8724"/>
                  </a:srgbClr>
                </a:gs>
                <a:gs pos="42857">
                  <a:srgbClr val="969595">
                    <a:alpha val="5812"/>
                  </a:srgbClr>
                </a:gs>
                <a:gs pos="57143">
                  <a:srgbClr val="969595">
                    <a:alpha val="3263"/>
                  </a:srgbClr>
                </a:gs>
                <a:gs pos="71429">
                  <a:srgbClr val="969595">
                    <a:alpha val="1541"/>
                  </a:srgbClr>
                </a:gs>
                <a:gs pos="85714">
                  <a:srgbClr val="969595">
                    <a:alpha val="612"/>
                  </a:srgbClr>
                </a:gs>
                <a:gs pos="100000">
                  <a:srgbClr val="969595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6600193">
              <a:off x="-3880" y="2329622"/>
              <a:ext cx="512700" cy="108947"/>
            </a:xfrm>
            <a:prstGeom prst="ellipse">
              <a:avLst/>
            </a:prstGeom>
            <a:gradFill>
              <a:gsLst>
                <a:gs pos="0">
                  <a:srgbClr val="868788">
                    <a:alpha val="13438"/>
                  </a:srgbClr>
                </a:gs>
                <a:gs pos="14286">
                  <a:srgbClr val="868788">
                    <a:alpha val="12422"/>
                  </a:srgbClr>
                </a:gs>
                <a:gs pos="28571">
                  <a:srgbClr val="868788">
                    <a:alpha val="9786"/>
                  </a:srgbClr>
                </a:gs>
                <a:gs pos="42857">
                  <a:srgbClr val="868788">
                    <a:alpha val="6532"/>
                  </a:srgbClr>
                </a:gs>
                <a:gs pos="57143">
                  <a:srgbClr val="868788">
                    <a:alpha val="3674"/>
                  </a:srgbClr>
                </a:gs>
                <a:gs pos="71429">
                  <a:srgbClr val="868788">
                    <a:alpha val="1737"/>
                  </a:srgbClr>
                </a:gs>
                <a:gs pos="85714">
                  <a:srgbClr val="868788">
                    <a:alpha val="690"/>
                  </a:srgbClr>
                </a:gs>
                <a:gs pos="100000">
                  <a:srgbClr val="868788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9420304">
              <a:off x="1710849" y="2822694"/>
              <a:ext cx="687959" cy="195838"/>
            </a:xfrm>
            <a:prstGeom prst="ellipse">
              <a:avLst/>
            </a:prstGeom>
            <a:gradFill>
              <a:gsLst>
                <a:gs pos="0">
                  <a:srgbClr val="868686">
                    <a:alpha val="12788"/>
                  </a:srgbClr>
                </a:gs>
                <a:gs pos="14286">
                  <a:srgbClr val="868686">
                    <a:alpha val="11818"/>
                  </a:srgbClr>
                </a:gs>
                <a:gs pos="28571">
                  <a:srgbClr val="868686">
                    <a:alpha val="9303"/>
                  </a:srgbClr>
                </a:gs>
                <a:gs pos="42857">
                  <a:srgbClr val="868686">
                    <a:alpha val="6204"/>
                  </a:srgbClr>
                </a:gs>
                <a:gs pos="57143">
                  <a:srgbClr val="868686">
                    <a:alpha val="3487"/>
                  </a:srgbClr>
                </a:gs>
                <a:gs pos="71429">
                  <a:srgbClr val="868686">
                    <a:alpha val="1648"/>
                  </a:srgbClr>
                </a:gs>
                <a:gs pos="85714">
                  <a:srgbClr val="868686">
                    <a:alpha val="655"/>
                  </a:srgbClr>
                </a:gs>
                <a:gs pos="100000">
                  <a:srgbClr val="868686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8661170">
              <a:off x="2160026" y="1142326"/>
              <a:ext cx="455750" cy="104469"/>
            </a:xfrm>
            <a:prstGeom prst="ellipse">
              <a:avLst/>
            </a:prstGeom>
            <a:gradFill>
              <a:gsLst>
                <a:gs pos="0">
                  <a:srgbClr val="000000">
                    <a:alpha val="11052"/>
                  </a:srgbClr>
                </a:gs>
                <a:gs pos="14286">
                  <a:srgbClr val="000000">
                    <a:alpha val="10205"/>
                  </a:srgbClr>
                </a:gs>
                <a:gs pos="28571">
                  <a:srgbClr val="000000">
                    <a:alpha val="8018"/>
                  </a:srgbClr>
                </a:gs>
                <a:gs pos="42857">
                  <a:srgbClr val="000000">
                    <a:alpha val="5334"/>
                  </a:srgbClr>
                </a:gs>
                <a:gs pos="57143">
                  <a:srgbClr val="000000">
                    <a:alpha val="2992"/>
                  </a:srgbClr>
                </a:gs>
                <a:gs pos="71429">
                  <a:srgbClr val="000000">
                    <a:alpha val="1412"/>
                  </a:srgbClr>
                </a:gs>
                <a:gs pos="85714">
                  <a:srgbClr val="000000">
                    <a:alpha val="561"/>
                  </a:srgbClr>
                </a:gs>
                <a:gs pos="100000">
                  <a:srgbClr val="0000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9417874">
              <a:off x="159633" y="3507822"/>
              <a:ext cx="252904" cy="139119"/>
            </a:xfrm>
            <a:prstGeom prst="ellipse">
              <a:avLst/>
            </a:prstGeom>
            <a:gradFill>
              <a:gsLst>
                <a:gs pos="0">
                  <a:srgbClr val="000000">
                    <a:alpha val="21527"/>
                  </a:srgbClr>
                </a:gs>
                <a:gs pos="14286">
                  <a:srgbClr val="000000">
                    <a:alpha val="19973"/>
                  </a:srgbClr>
                </a:gs>
                <a:gs pos="28571">
                  <a:srgbClr val="000000">
                    <a:alpha val="15886"/>
                  </a:srgbClr>
                </a:gs>
                <a:gs pos="42857">
                  <a:srgbClr val="000000">
                    <a:alpha val="10727"/>
                  </a:srgbClr>
                </a:gs>
                <a:gs pos="57143">
                  <a:srgbClr val="000000">
                    <a:alpha val="6094"/>
                  </a:srgbClr>
                </a:gs>
                <a:gs pos="71429">
                  <a:srgbClr val="000000">
                    <a:alpha val="2900"/>
                  </a:srgbClr>
                </a:gs>
                <a:gs pos="85714">
                  <a:srgbClr val="000000">
                    <a:alpha val="1157"/>
                  </a:srgbClr>
                </a:gs>
                <a:gs pos="100000">
                  <a:srgbClr val="0000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9966846">
              <a:off x="856705" y="2144087"/>
              <a:ext cx="379973" cy="216619"/>
            </a:xfrm>
            <a:prstGeom prst="ellipse">
              <a:avLst/>
            </a:prstGeom>
            <a:gradFill>
              <a:gsLst>
                <a:gs pos="0">
                  <a:srgbClr val="A5A4A5">
                    <a:alpha val="17987"/>
                  </a:srgbClr>
                </a:gs>
                <a:gs pos="14286">
                  <a:srgbClr val="A5A4A5">
                    <a:alpha val="16661"/>
                  </a:srgbClr>
                </a:gs>
                <a:gs pos="28571">
                  <a:srgbClr val="A5A4A5">
                    <a:alpha val="13195"/>
                  </a:srgbClr>
                </a:gs>
                <a:gs pos="42857">
                  <a:srgbClr val="A5A4A5">
                    <a:alpha val="8864"/>
                  </a:srgbClr>
                </a:gs>
                <a:gs pos="57143">
                  <a:srgbClr val="A5A4A5">
                    <a:alpha val="5013"/>
                  </a:srgbClr>
                </a:gs>
                <a:gs pos="71429">
                  <a:srgbClr val="A5A4A5">
                    <a:alpha val="2379"/>
                  </a:srgbClr>
                </a:gs>
                <a:gs pos="85714">
                  <a:srgbClr val="A5A4A5">
                    <a:alpha val="947"/>
                  </a:srgbClr>
                </a:gs>
                <a:gs pos="100000">
                  <a:srgbClr val="A5A4A5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9710069">
              <a:off x="1356027" y="1654458"/>
              <a:ext cx="320947" cy="110423"/>
            </a:xfrm>
            <a:prstGeom prst="ellipse">
              <a:avLst/>
            </a:prstGeom>
            <a:gradFill>
              <a:gsLst>
                <a:gs pos="0">
                  <a:srgbClr val="A0A0A1">
                    <a:alpha val="7763"/>
                  </a:srgbClr>
                </a:gs>
                <a:gs pos="14286">
                  <a:srgbClr val="A0A0A1">
                    <a:alpha val="7158"/>
                  </a:srgbClr>
                </a:gs>
                <a:gs pos="28571">
                  <a:srgbClr val="A0A0A1">
                    <a:alpha val="5604"/>
                  </a:srgbClr>
                </a:gs>
                <a:gs pos="42857">
                  <a:srgbClr val="A0A0A1">
                    <a:alpha val="3712"/>
                  </a:srgbClr>
                </a:gs>
                <a:gs pos="57143">
                  <a:srgbClr val="A0A0A1">
                    <a:alpha val="2074"/>
                  </a:srgbClr>
                </a:gs>
                <a:gs pos="71429">
                  <a:srgbClr val="A0A0A1">
                    <a:alpha val="976"/>
                  </a:srgbClr>
                </a:gs>
                <a:gs pos="85714">
                  <a:srgbClr val="A0A0A1">
                    <a:alpha val="387"/>
                  </a:srgbClr>
                </a:gs>
                <a:gs pos="100000">
                  <a:srgbClr val="A0A0A1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10026590">
              <a:off x="891817" y="3477340"/>
              <a:ext cx="440667" cy="199119"/>
            </a:xfrm>
            <a:prstGeom prst="ellipse">
              <a:avLst/>
            </a:prstGeom>
            <a:gradFill>
              <a:gsLst>
                <a:gs pos="0">
                  <a:srgbClr val="97918E">
                    <a:alpha val="7778"/>
                  </a:srgbClr>
                </a:gs>
                <a:gs pos="14286">
                  <a:srgbClr val="97918E">
                    <a:alpha val="7172"/>
                  </a:srgbClr>
                </a:gs>
                <a:gs pos="28571">
                  <a:srgbClr val="97918E">
                    <a:alpha val="5615"/>
                  </a:srgbClr>
                </a:gs>
                <a:gs pos="42857">
                  <a:srgbClr val="97918E">
                    <a:alpha val="3719"/>
                  </a:srgbClr>
                </a:gs>
                <a:gs pos="57143">
                  <a:srgbClr val="97918E">
                    <a:alpha val="2078"/>
                  </a:srgbClr>
                </a:gs>
                <a:gs pos="71429">
                  <a:srgbClr val="97918E">
                    <a:alpha val="978"/>
                  </a:srgbClr>
                </a:gs>
                <a:gs pos="85714">
                  <a:srgbClr val="97918E">
                    <a:alpha val="388"/>
                  </a:srgbClr>
                </a:gs>
                <a:gs pos="100000">
                  <a:srgbClr val="97918E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-9945789">
              <a:off x="854917" y="2477347"/>
              <a:ext cx="707645" cy="105028"/>
            </a:xfrm>
            <a:prstGeom prst="ellipse">
              <a:avLst/>
            </a:prstGeom>
            <a:gradFill>
              <a:gsLst>
                <a:gs pos="0">
                  <a:srgbClr val="000000">
                    <a:alpha val="8556"/>
                  </a:srgbClr>
                </a:gs>
                <a:gs pos="14286">
                  <a:srgbClr val="000000">
                    <a:alpha val="7892"/>
                  </a:srgbClr>
                </a:gs>
                <a:gs pos="28571">
                  <a:srgbClr val="000000">
                    <a:alpha val="6184"/>
                  </a:srgbClr>
                </a:gs>
                <a:gs pos="42857">
                  <a:srgbClr val="000000">
                    <a:alpha val="4100"/>
                  </a:srgbClr>
                </a:gs>
                <a:gs pos="57143">
                  <a:srgbClr val="000000">
                    <a:alpha val="2293"/>
                  </a:srgbClr>
                </a:gs>
                <a:gs pos="71429">
                  <a:srgbClr val="000000">
                    <a:alpha val="1080"/>
                  </a:srgbClr>
                </a:gs>
                <a:gs pos="85714">
                  <a:srgbClr val="000000">
                    <a:alpha val="428"/>
                  </a:srgbClr>
                </a:gs>
                <a:gs pos="100000">
                  <a:srgbClr val="0000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10011781">
              <a:off x="-104361" y="2678977"/>
              <a:ext cx="574476" cy="120271"/>
            </a:xfrm>
            <a:prstGeom prst="ellipse">
              <a:avLst/>
            </a:prstGeom>
            <a:gradFill>
              <a:gsLst>
                <a:gs pos="0">
                  <a:srgbClr val="A2A1A3">
                    <a:alpha val="10084"/>
                  </a:srgbClr>
                </a:gs>
                <a:gs pos="14286">
                  <a:srgbClr val="A2A1A3">
                    <a:alpha val="9308"/>
                  </a:srgbClr>
                </a:gs>
                <a:gs pos="28571">
                  <a:srgbClr val="A2A1A3">
                    <a:alpha val="7305"/>
                  </a:srgbClr>
                </a:gs>
                <a:gs pos="42857">
                  <a:srgbClr val="A2A1A3">
                    <a:alpha val="4854"/>
                  </a:srgbClr>
                </a:gs>
                <a:gs pos="57143">
                  <a:srgbClr val="A2A1A3">
                    <a:alpha val="2719"/>
                  </a:srgbClr>
                </a:gs>
                <a:gs pos="71429">
                  <a:srgbClr val="A2A1A3">
                    <a:alpha val="1282"/>
                  </a:srgbClr>
                </a:gs>
                <a:gs pos="85714">
                  <a:srgbClr val="A2A1A3">
                    <a:alpha val="509"/>
                  </a:srgbClr>
                </a:gs>
                <a:gs pos="100000">
                  <a:srgbClr val="A2A1A3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-8319527">
              <a:off x="-201500" y="210438"/>
              <a:ext cx="549923" cy="90825"/>
            </a:xfrm>
            <a:prstGeom prst="ellipse">
              <a:avLst/>
            </a:prstGeom>
            <a:gradFill>
              <a:gsLst>
                <a:gs pos="0">
                  <a:srgbClr val="9A9B98">
                    <a:alpha val="5762"/>
                  </a:srgbClr>
                </a:gs>
                <a:gs pos="14286">
                  <a:srgbClr val="9A9B98">
                    <a:alpha val="5308"/>
                  </a:srgbClr>
                </a:gs>
                <a:gs pos="28571">
                  <a:srgbClr val="9A9B98">
                    <a:alpha val="4147"/>
                  </a:srgbClr>
                </a:gs>
                <a:gs pos="42857">
                  <a:srgbClr val="9A9B98">
                    <a:alpha val="2740"/>
                  </a:srgbClr>
                </a:gs>
                <a:gs pos="57143">
                  <a:srgbClr val="9A9B98">
                    <a:alpha val="1527"/>
                  </a:srgbClr>
                </a:gs>
                <a:gs pos="71429">
                  <a:srgbClr val="9A9B98">
                    <a:alpha val="718"/>
                  </a:srgbClr>
                </a:gs>
                <a:gs pos="85714">
                  <a:srgbClr val="9A9B98">
                    <a:alpha val="285"/>
                  </a:srgbClr>
                </a:gs>
                <a:gs pos="100000">
                  <a:srgbClr val="9A9B98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7320505">
              <a:off x="1863484" y="2947991"/>
              <a:ext cx="177823" cy="69950"/>
            </a:xfrm>
            <a:prstGeom prst="ellipse">
              <a:avLst/>
            </a:prstGeom>
            <a:gradFill>
              <a:gsLst>
                <a:gs pos="0">
                  <a:srgbClr val="23232A">
                    <a:alpha val="11902"/>
                  </a:srgbClr>
                </a:gs>
                <a:gs pos="14286">
                  <a:srgbClr val="23232A">
                    <a:alpha val="10994"/>
                  </a:srgbClr>
                </a:gs>
                <a:gs pos="28571">
                  <a:srgbClr val="23232A">
                    <a:alpha val="8647"/>
                  </a:srgbClr>
                </a:gs>
                <a:gs pos="42857">
                  <a:srgbClr val="23232A">
                    <a:alpha val="5759"/>
                  </a:srgbClr>
                </a:gs>
                <a:gs pos="57143">
                  <a:srgbClr val="23232A">
                    <a:alpha val="3233"/>
                  </a:srgbClr>
                </a:gs>
                <a:gs pos="71429">
                  <a:srgbClr val="23232A">
                    <a:alpha val="1527"/>
                  </a:srgbClr>
                </a:gs>
                <a:gs pos="85714">
                  <a:srgbClr val="23232A">
                    <a:alpha val="607"/>
                  </a:srgbClr>
                </a:gs>
                <a:gs pos="100000">
                  <a:srgbClr val="23232A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6575505">
              <a:off x="289151" y="2767327"/>
              <a:ext cx="535484" cy="162074"/>
            </a:xfrm>
            <a:prstGeom prst="ellipse">
              <a:avLst/>
            </a:prstGeom>
            <a:gradFill>
              <a:gsLst>
                <a:gs pos="0">
                  <a:srgbClr val="9D9E9F">
                    <a:alpha val="10357"/>
                  </a:srgbClr>
                </a:gs>
                <a:gs pos="14286">
                  <a:srgbClr val="9D9E9F">
                    <a:alpha val="9561"/>
                  </a:srgbClr>
                </a:gs>
                <a:gs pos="28571">
                  <a:srgbClr val="9D9E9F">
                    <a:alpha val="7506"/>
                  </a:srgbClr>
                </a:gs>
                <a:gs pos="42857">
                  <a:srgbClr val="9D9E9F">
                    <a:alpha val="4989"/>
                  </a:srgbClr>
                </a:gs>
                <a:gs pos="57143">
                  <a:srgbClr val="9D9E9F">
                    <a:alpha val="2796"/>
                  </a:srgbClr>
                </a:gs>
                <a:gs pos="71429">
                  <a:srgbClr val="9D9E9F">
                    <a:alpha val="1319"/>
                  </a:srgbClr>
                </a:gs>
                <a:gs pos="85714">
                  <a:srgbClr val="9D9E9F">
                    <a:alpha val="524"/>
                  </a:srgbClr>
                </a:gs>
                <a:gs pos="100000">
                  <a:srgbClr val="9D9E9F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2887588">
              <a:off x="438392" y="3136369"/>
              <a:ext cx="612861" cy="234052"/>
            </a:xfrm>
            <a:prstGeom prst="ellipse">
              <a:avLst/>
            </a:prstGeom>
            <a:gradFill>
              <a:gsLst>
                <a:gs pos="0">
                  <a:srgbClr val="868685">
                    <a:alpha val="4413"/>
                  </a:srgbClr>
                </a:gs>
                <a:gs pos="14286">
                  <a:srgbClr val="868685">
                    <a:alpha val="4063"/>
                  </a:srgbClr>
                </a:gs>
                <a:gs pos="28571">
                  <a:srgbClr val="868685">
                    <a:alpha val="3169"/>
                  </a:srgbClr>
                </a:gs>
                <a:gs pos="42857">
                  <a:srgbClr val="868685">
                    <a:alpha val="2090"/>
                  </a:srgbClr>
                </a:gs>
                <a:gs pos="57143">
                  <a:srgbClr val="868685">
                    <a:alpha val="1164"/>
                  </a:srgbClr>
                </a:gs>
                <a:gs pos="71429">
                  <a:srgbClr val="868685">
                    <a:alpha val="546"/>
                  </a:srgbClr>
                </a:gs>
                <a:gs pos="85714">
                  <a:srgbClr val="868685">
                    <a:alpha val="216"/>
                  </a:srgbClr>
                </a:gs>
                <a:gs pos="100000">
                  <a:srgbClr val="868685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-8818266">
              <a:off x="1278429" y="2638857"/>
              <a:ext cx="245197" cy="117027"/>
            </a:xfrm>
            <a:prstGeom prst="ellipse">
              <a:avLst/>
            </a:prstGeom>
            <a:gradFill>
              <a:gsLst>
                <a:gs pos="0">
                  <a:srgbClr val="A9AAA8">
                    <a:alpha val="10135"/>
                  </a:srgbClr>
                </a:gs>
                <a:gs pos="14286">
                  <a:srgbClr val="A9AAA8">
                    <a:alpha val="9355"/>
                  </a:srgbClr>
                </a:gs>
                <a:gs pos="28571">
                  <a:srgbClr val="A9AAA8">
                    <a:alpha val="7343"/>
                  </a:srgbClr>
                </a:gs>
                <a:gs pos="42857">
                  <a:srgbClr val="A9AAA8">
                    <a:alpha val="4879"/>
                  </a:srgbClr>
                </a:gs>
                <a:gs pos="57143">
                  <a:srgbClr val="A9AAA8">
                    <a:alpha val="2734"/>
                  </a:srgbClr>
                </a:gs>
                <a:gs pos="71429">
                  <a:srgbClr val="A9AAA8">
                    <a:alpha val="1289"/>
                  </a:srgbClr>
                </a:gs>
                <a:gs pos="85714">
                  <a:srgbClr val="A9AAA8">
                    <a:alpha val="512"/>
                  </a:srgbClr>
                </a:gs>
                <a:gs pos="100000">
                  <a:srgbClr val="A9AAA8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3436391">
              <a:off x="1690529" y="613310"/>
              <a:ext cx="468088" cy="111478"/>
            </a:xfrm>
            <a:prstGeom prst="ellipse">
              <a:avLst/>
            </a:prstGeom>
            <a:gradFill>
              <a:gsLst>
                <a:gs pos="0">
                  <a:srgbClr val="B2B3B4">
                    <a:alpha val="7508"/>
                  </a:srgbClr>
                </a:gs>
                <a:gs pos="14286">
                  <a:srgbClr val="B2B3B4">
                    <a:alpha val="6923"/>
                  </a:srgbClr>
                </a:gs>
                <a:gs pos="28571">
                  <a:srgbClr val="B2B3B4">
                    <a:alpha val="5418"/>
                  </a:srgbClr>
                </a:gs>
                <a:gs pos="42857">
                  <a:srgbClr val="B2B3B4">
                    <a:alpha val="3588"/>
                  </a:srgbClr>
                </a:gs>
                <a:gs pos="57143">
                  <a:srgbClr val="B2B3B4">
                    <a:alpha val="2004"/>
                  </a:srgbClr>
                </a:gs>
                <a:gs pos="71429">
                  <a:srgbClr val="B2B3B4">
                    <a:alpha val="943"/>
                  </a:srgbClr>
                </a:gs>
                <a:gs pos="85714">
                  <a:srgbClr val="B2B3B4">
                    <a:alpha val="374"/>
                  </a:srgbClr>
                </a:gs>
                <a:gs pos="100000">
                  <a:srgbClr val="B2B3B4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8536925">
              <a:off x="2397337" y="553421"/>
              <a:ext cx="666208" cy="113278"/>
            </a:xfrm>
            <a:prstGeom prst="ellipse">
              <a:avLst/>
            </a:prstGeom>
            <a:gradFill>
              <a:gsLst>
                <a:gs pos="0">
                  <a:srgbClr val="252A2E">
                    <a:alpha val="22117"/>
                  </a:srgbClr>
                </a:gs>
                <a:gs pos="14286">
                  <a:srgbClr val="252A2E">
                    <a:alpha val="20526"/>
                  </a:srgbClr>
                </a:gs>
                <a:gs pos="28571">
                  <a:srgbClr val="252A2E">
                    <a:alpha val="16338"/>
                  </a:srgbClr>
                </a:gs>
                <a:gs pos="42857">
                  <a:srgbClr val="252A2E">
                    <a:alpha val="11042"/>
                  </a:srgbClr>
                </a:gs>
                <a:gs pos="57143">
                  <a:srgbClr val="252A2E">
                    <a:alpha val="6278"/>
                  </a:srgbClr>
                </a:gs>
                <a:gs pos="71429">
                  <a:srgbClr val="252A2E">
                    <a:alpha val="2989"/>
                  </a:srgbClr>
                </a:gs>
                <a:gs pos="85714">
                  <a:srgbClr val="252A2E">
                    <a:alpha val="1193"/>
                  </a:srgbClr>
                </a:gs>
                <a:gs pos="100000">
                  <a:srgbClr val="252A2E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7263238">
              <a:off x="1117140" y="3169861"/>
              <a:ext cx="323319" cy="104586"/>
            </a:xfrm>
            <a:prstGeom prst="ellipse">
              <a:avLst/>
            </a:prstGeom>
            <a:gradFill>
              <a:gsLst>
                <a:gs pos="0">
                  <a:srgbClr val="000000">
                    <a:alpha val="8695"/>
                  </a:srgbClr>
                </a:gs>
                <a:gs pos="14286">
                  <a:srgbClr val="000000">
                    <a:alpha val="8021"/>
                  </a:srgbClr>
                </a:gs>
                <a:gs pos="28571">
                  <a:srgbClr val="000000">
                    <a:alpha val="6285"/>
                  </a:srgbClr>
                </a:gs>
                <a:gs pos="42857">
                  <a:srgbClr val="000000">
                    <a:alpha val="4169"/>
                  </a:srgbClr>
                </a:gs>
                <a:gs pos="57143">
                  <a:srgbClr val="000000">
                    <a:alpha val="2332"/>
                  </a:srgbClr>
                </a:gs>
                <a:gs pos="71429">
                  <a:srgbClr val="000000">
                    <a:alpha val="1098"/>
                  </a:srgbClr>
                </a:gs>
                <a:gs pos="85714">
                  <a:srgbClr val="000000">
                    <a:alpha val="436"/>
                  </a:srgbClr>
                </a:gs>
                <a:gs pos="100000">
                  <a:srgbClr val="0000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8127835">
              <a:off x="-190211" y="2212843"/>
              <a:ext cx="610482" cy="123202"/>
            </a:xfrm>
            <a:prstGeom prst="ellipse">
              <a:avLst/>
            </a:prstGeom>
            <a:gradFill>
              <a:gsLst>
                <a:gs pos="0">
                  <a:srgbClr val="202422">
                    <a:alpha val="25411"/>
                  </a:srgbClr>
                </a:gs>
                <a:gs pos="14286">
                  <a:srgbClr val="202422">
                    <a:alpha val="23621"/>
                  </a:srgbClr>
                </a:gs>
                <a:gs pos="28571">
                  <a:srgbClr val="202422">
                    <a:alpha val="18878"/>
                  </a:srgbClr>
                </a:gs>
                <a:gs pos="42857">
                  <a:srgbClr val="202422">
                    <a:alpha val="12823"/>
                  </a:srgbClr>
                </a:gs>
                <a:gs pos="57143">
                  <a:srgbClr val="202422">
                    <a:alpha val="7322"/>
                  </a:srgbClr>
                </a:gs>
                <a:gs pos="71429">
                  <a:srgbClr val="202422">
                    <a:alpha val="3497"/>
                  </a:srgbClr>
                </a:gs>
                <a:gs pos="85714">
                  <a:srgbClr val="202422">
                    <a:alpha val="1398"/>
                  </a:srgbClr>
                </a:gs>
                <a:gs pos="100000">
                  <a:srgbClr val="202422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5469174">
              <a:off x="2202995" y="218908"/>
              <a:ext cx="555091" cy="219974"/>
            </a:xfrm>
            <a:prstGeom prst="ellipse">
              <a:avLst/>
            </a:prstGeom>
            <a:gradFill>
              <a:gsLst>
                <a:gs pos="0">
                  <a:srgbClr val="000000">
                    <a:alpha val="21971"/>
                  </a:srgbClr>
                </a:gs>
                <a:gs pos="14286">
                  <a:srgbClr val="000000">
                    <a:alpha val="20389"/>
                  </a:srgbClr>
                </a:gs>
                <a:gs pos="28571">
                  <a:srgbClr val="000000">
                    <a:alpha val="16226"/>
                  </a:srgbClr>
                </a:gs>
                <a:gs pos="42857">
                  <a:srgbClr val="000000">
                    <a:alpha val="10964"/>
                  </a:srgbClr>
                </a:gs>
                <a:gs pos="57143">
                  <a:srgbClr val="000000">
                    <a:alpha val="6232"/>
                  </a:srgbClr>
                </a:gs>
                <a:gs pos="71429">
                  <a:srgbClr val="000000">
                    <a:alpha val="2967"/>
                  </a:srgbClr>
                </a:gs>
                <a:gs pos="85714">
                  <a:srgbClr val="000000">
                    <a:alpha val="1184"/>
                  </a:srgbClr>
                </a:gs>
                <a:gs pos="100000">
                  <a:srgbClr val="00000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-10171142">
              <a:off x="1406703" y="3153731"/>
              <a:ext cx="412283" cy="133035"/>
            </a:xfrm>
            <a:prstGeom prst="ellipse">
              <a:avLst/>
            </a:prstGeom>
            <a:gradFill>
              <a:gsLst>
                <a:gs pos="0">
                  <a:srgbClr val="000000">
                    <a:alpha val="14525"/>
                  </a:srgbClr>
                </a:gs>
                <a:gs pos="14286">
                  <a:srgbClr val="000000">
                    <a:alpha val="13433"/>
                  </a:srgbClr>
                </a:gs>
                <a:gs pos="28571">
                  <a:srgbClr val="000000">
                    <a:alpha val="10596"/>
                  </a:srgbClr>
                </a:gs>
                <a:gs pos="42857">
                  <a:srgbClr val="000000">
                    <a:alpha val="7083"/>
                  </a:srgbClr>
                </a:gs>
                <a:gs pos="57143">
                  <a:srgbClr val="000000">
                    <a:alpha val="3989"/>
                  </a:srgbClr>
                </a:gs>
                <a:gs pos="71429">
                  <a:srgbClr val="000000">
                    <a:alpha val="1887"/>
                  </a:srgbClr>
                </a:gs>
                <a:gs pos="85714">
                  <a:srgbClr val="000000">
                    <a:alpha val="751"/>
                  </a:srgbClr>
                </a:gs>
                <a:gs pos="100000">
                  <a:srgbClr val="000000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-9490896">
              <a:off x="1235067" y="2442218"/>
              <a:ext cx="239471" cy="133058"/>
            </a:xfrm>
            <a:prstGeom prst="ellipse">
              <a:avLst/>
            </a:prstGeom>
            <a:gradFill>
              <a:gsLst>
                <a:gs pos="0">
                  <a:srgbClr val="000000">
                    <a:alpha val="9939"/>
                  </a:srgbClr>
                </a:gs>
                <a:gs pos="14286">
                  <a:srgbClr val="000000">
                    <a:alpha val="9173"/>
                  </a:srgbClr>
                </a:gs>
                <a:gs pos="28571">
                  <a:srgbClr val="000000">
                    <a:alpha val="7198"/>
                  </a:srgbClr>
                </a:gs>
                <a:gs pos="42857">
                  <a:srgbClr val="000000">
                    <a:alpha val="4782"/>
                  </a:srgbClr>
                </a:gs>
                <a:gs pos="57143">
                  <a:srgbClr val="000000">
                    <a:alpha val="2679"/>
                  </a:srgbClr>
                </a:gs>
                <a:gs pos="71429">
                  <a:srgbClr val="000000">
                    <a:alpha val="1263"/>
                  </a:srgbClr>
                </a:gs>
                <a:gs pos="85714">
                  <a:srgbClr val="000000">
                    <a:alpha val="501"/>
                  </a:srgbClr>
                </a:gs>
                <a:gs pos="100000">
                  <a:srgbClr val="000000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5239814">
              <a:off x="1857201" y="3457699"/>
              <a:ext cx="614733" cy="287189"/>
            </a:xfrm>
            <a:prstGeom prst="ellipse">
              <a:avLst/>
            </a:prstGeom>
            <a:gradFill>
              <a:gsLst>
                <a:gs pos="0">
                  <a:srgbClr val="989999">
                    <a:alpha val="10209"/>
                  </a:srgbClr>
                </a:gs>
                <a:gs pos="14286">
                  <a:srgbClr val="989999">
                    <a:alpha val="9423"/>
                  </a:srgbClr>
                </a:gs>
                <a:gs pos="28571">
                  <a:srgbClr val="989999">
                    <a:alpha val="7397"/>
                  </a:srgbClr>
                </a:gs>
                <a:gs pos="42857">
                  <a:srgbClr val="989999">
                    <a:alpha val="4916"/>
                  </a:srgbClr>
                </a:gs>
                <a:gs pos="57143">
                  <a:srgbClr val="989999">
                    <a:alpha val="2754"/>
                  </a:srgbClr>
                </a:gs>
                <a:gs pos="71429">
                  <a:srgbClr val="989999">
                    <a:alpha val="1299"/>
                  </a:srgbClr>
                </a:gs>
                <a:gs pos="85714">
                  <a:srgbClr val="989999">
                    <a:alpha val="516"/>
                  </a:srgbClr>
                </a:gs>
                <a:gs pos="100000">
                  <a:srgbClr val="989999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9732025">
              <a:off x="1622724" y="3429207"/>
              <a:ext cx="731745" cy="221838"/>
            </a:xfrm>
            <a:prstGeom prst="ellipse">
              <a:avLst/>
            </a:prstGeom>
            <a:gradFill>
              <a:gsLst>
                <a:gs pos="0">
                  <a:srgbClr val="8D8E8F">
                    <a:alpha val="10873"/>
                  </a:srgbClr>
                </a:gs>
                <a:gs pos="14286">
                  <a:srgbClr val="8D8E8F">
                    <a:alpha val="10039"/>
                  </a:srgbClr>
                </a:gs>
                <a:gs pos="28571">
                  <a:srgbClr val="8D8E8F">
                    <a:alpha val="7886"/>
                  </a:srgbClr>
                </a:gs>
                <a:gs pos="42857">
                  <a:srgbClr val="8D8E8F">
                    <a:alpha val="5245"/>
                  </a:srgbClr>
                </a:gs>
                <a:gs pos="57143">
                  <a:srgbClr val="8D8E8F">
                    <a:alpha val="2941"/>
                  </a:srgbClr>
                </a:gs>
                <a:gs pos="71429">
                  <a:srgbClr val="8D8E8F">
                    <a:alpha val="1388"/>
                  </a:srgbClr>
                </a:gs>
                <a:gs pos="85714">
                  <a:srgbClr val="8D8E8F">
                    <a:alpha val="551"/>
                  </a:srgbClr>
                </a:gs>
                <a:gs pos="100000">
                  <a:srgbClr val="8D8E8F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-8343817">
              <a:off x="1347928" y="3405092"/>
              <a:ext cx="712307" cy="305066"/>
            </a:xfrm>
            <a:prstGeom prst="ellipse">
              <a:avLst/>
            </a:prstGeom>
            <a:gradFill>
              <a:gsLst>
                <a:gs pos="0">
                  <a:srgbClr val="99999B">
                    <a:alpha val="7875"/>
                  </a:srgbClr>
                </a:gs>
                <a:gs pos="14286">
                  <a:srgbClr val="99999B">
                    <a:alpha val="7262"/>
                  </a:srgbClr>
                </a:gs>
                <a:gs pos="28571">
                  <a:srgbClr val="99999B">
                    <a:alpha val="5686"/>
                  </a:srgbClr>
                </a:gs>
                <a:gs pos="42857">
                  <a:srgbClr val="99999B">
                    <a:alpha val="3767"/>
                  </a:srgbClr>
                </a:gs>
                <a:gs pos="57143">
                  <a:srgbClr val="99999B">
                    <a:alpha val="2105"/>
                  </a:srgbClr>
                </a:gs>
                <a:gs pos="71429">
                  <a:srgbClr val="99999B">
                    <a:alpha val="991"/>
                  </a:srgbClr>
                </a:gs>
                <a:gs pos="85714">
                  <a:srgbClr val="99999B">
                    <a:alpha val="393"/>
                  </a:srgbClr>
                </a:gs>
                <a:gs pos="100000">
                  <a:srgbClr val="99999B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7897412">
              <a:off x="1050382" y="3335121"/>
              <a:ext cx="587356" cy="477122"/>
            </a:xfrm>
            <a:prstGeom prst="ellipse">
              <a:avLst/>
            </a:prstGeom>
            <a:gradFill>
              <a:gsLst>
                <a:gs pos="0">
                  <a:srgbClr val="8B8A8B">
                    <a:alpha val="6380"/>
                  </a:srgbClr>
                </a:gs>
                <a:gs pos="14286">
                  <a:srgbClr val="8B8A8B">
                    <a:alpha val="5879"/>
                  </a:srgbClr>
                </a:gs>
                <a:gs pos="28571">
                  <a:srgbClr val="8B8A8B">
                    <a:alpha val="4596"/>
                  </a:srgbClr>
                </a:gs>
                <a:gs pos="42857">
                  <a:srgbClr val="8B8A8B">
                    <a:alpha val="3039"/>
                  </a:srgbClr>
                </a:gs>
                <a:gs pos="57143">
                  <a:srgbClr val="8B8A8B">
                    <a:alpha val="1695"/>
                  </a:srgbClr>
                </a:gs>
                <a:gs pos="71429">
                  <a:srgbClr val="8B8A8B">
                    <a:alpha val="797"/>
                  </a:srgbClr>
                </a:gs>
                <a:gs pos="85714">
                  <a:srgbClr val="8B8A8B">
                    <a:alpha val="316"/>
                  </a:srgbClr>
                </a:gs>
                <a:gs pos="100000">
                  <a:srgbClr val="8B8A8B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9930420">
              <a:off x="802321" y="3273534"/>
              <a:ext cx="654815" cy="371980"/>
            </a:xfrm>
            <a:prstGeom prst="ellipse">
              <a:avLst/>
            </a:prstGeom>
            <a:gradFill>
              <a:gsLst>
                <a:gs pos="0">
                  <a:srgbClr val="252020">
                    <a:alpha val="3284"/>
                  </a:srgbClr>
                </a:gs>
                <a:gs pos="14286">
                  <a:srgbClr val="252020">
                    <a:alpha val="3022"/>
                  </a:srgbClr>
                </a:gs>
                <a:gs pos="28571">
                  <a:srgbClr val="252020">
                    <a:alpha val="2354"/>
                  </a:srgbClr>
                </a:gs>
                <a:gs pos="42857">
                  <a:srgbClr val="252020">
                    <a:alpha val="1551"/>
                  </a:srgbClr>
                </a:gs>
                <a:gs pos="57143">
                  <a:srgbClr val="252020">
                    <a:alpha val="862"/>
                  </a:srgbClr>
                </a:gs>
                <a:gs pos="71429">
                  <a:srgbClr val="252020">
                    <a:alpha val="405"/>
                  </a:srgbClr>
                </a:gs>
                <a:gs pos="85714">
                  <a:srgbClr val="252020">
                    <a:alpha val="160"/>
                  </a:srgbClr>
                </a:gs>
                <a:gs pos="100000">
                  <a:srgbClr val="25202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5951491">
              <a:off x="628377" y="3470677"/>
              <a:ext cx="815127" cy="258240"/>
            </a:xfrm>
            <a:prstGeom prst="ellipse">
              <a:avLst/>
            </a:prstGeom>
            <a:gradFill>
              <a:gsLst>
                <a:gs pos="0">
                  <a:srgbClr val="000000">
                    <a:alpha val="6972"/>
                  </a:srgbClr>
                </a:gs>
                <a:gs pos="14286">
                  <a:srgbClr val="000000">
                    <a:alpha val="6426"/>
                  </a:srgbClr>
                </a:gs>
                <a:gs pos="28571">
                  <a:srgbClr val="000000">
                    <a:alpha val="5027"/>
                  </a:srgbClr>
                </a:gs>
                <a:gs pos="42857">
                  <a:srgbClr val="000000">
                    <a:alpha val="3326"/>
                  </a:srgbClr>
                </a:gs>
                <a:gs pos="57143">
                  <a:srgbClr val="000000">
                    <a:alpha val="1857"/>
                  </a:srgbClr>
                </a:gs>
                <a:gs pos="71429">
                  <a:srgbClr val="000000">
                    <a:alpha val="874"/>
                  </a:srgbClr>
                </a:gs>
                <a:gs pos="85714">
                  <a:srgbClr val="000000">
                    <a:alpha val="346"/>
                  </a:srgbClr>
                </a:gs>
                <a:gs pos="100000">
                  <a:srgbClr val="00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9945557">
              <a:off x="540538" y="3396876"/>
              <a:ext cx="616145" cy="269417"/>
            </a:xfrm>
            <a:prstGeom prst="ellipse">
              <a:avLst/>
            </a:prstGeom>
            <a:gradFill>
              <a:gsLst>
                <a:gs pos="0">
                  <a:srgbClr val="898C88">
                    <a:alpha val="6902"/>
                  </a:srgbClr>
                </a:gs>
                <a:gs pos="14286">
                  <a:srgbClr val="898C88">
                    <a:alpha val="6362"/>
                  </a:srgbClr>
                </a:gs>
                <a:gs pos="28571">
                  <a:srgbClr val="898C88">
                    <a:alpha val="4976"/>
                  </a:srgbClr>
                </a:gs>
                <a:gs pos="42857">
                  <a:srgbClr val="898C88">
                    <a:alpha val="3292"/>
                  </a:srgbClr>
                </a:gs>
                <a:gs pos="57143">
                  <a:srgbClr val="898C88">
                    <a:alpha val="1838"/>
                  </a:srgbClr>
                </a:gs>
                <a:gs pos="71429">
                  <a:srgbClr val="898C88">
                    <a:alpha val="865"/>
                  </a:srgbClr>
                </a:gs>
                <a:gs pos="85714">
                  <a:srgbClr val="898C88">
                    <a:alpha val="343"/>
                  </a:srgbClr>
                </a:gs>
                <a:gs pos="100000">
                  <a:srgbClr val="898C88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3886048">
              <a:off x="306033" y="3367843"/>
              <a:ext cx="539304" cy="467564"/>
            </a:xfrm>
            <a:prstGeom prst="ellipse">
              <a:avLst/>
            </a:prstGeom>
            <a:gradFill>
              <a:gsLst>
                <a:gs pos="0">
                  <a:srgbClr val="000000">
                    <a:alpha val="1563"/>
                  </a:srgbClr>
                </a:gs>
                <a:gs pos="14286">
                  <a:srgbClr val="000000">
                    <a:alpha val="1438"/>
                  </a:srgbClr>
                </a:gs>
                <a:gs pos="28571">
                  <a:srgbClr val="000000">
                    <a:alpha val="1118"/>
                  </a:srgbClr>
                </a:gs>
                <a:gs pos="42857">
                  <a:srgbClr val="000000">
                    <a:alpha val="735"/>
                  </a:srgbClr>
                </a:gs>
                <a:gs pos="57143">
                  <a:srgbClr val="000000">
                    <a:alpha val="408"/>
                  </a:srgbClr>
                </a:gs>
                <a:gs pos="71429">
                  <a:srgbClr val="000000">
                    <a:alpha val="191"/>
                  </a:srgbClr>
                </a:gs>
                <a:gs pos="85714">
                  <a:srgbClr val="000000">
                    <a:alpha val="76"/>
                  </a:srgbClr>
                </a:gs>
                <a:gs pos="100000">
                  <a:srgbClr val="000000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7187634">
              <a:off x="178270" y="3246586"/>
              <a:ext cx="580482" cy="440356"/>
            </a:xfrm>
            <a:prstGeom prst="ellipse">
              <a:avLst/>
            </a:prstGeom>
            <a:gradFill>
              <a:gsLst>
                <a:gs pos="0">
                  <a:srgbClr val="8E8F8E">
                    <a:alpha val="10765"/>
                  </a:srgbClr>
                </a:gs>
                <a:gs pos="14286">
                  <a:srgbClr val="8E8F8E">
                    <a:alpha val="9940"/>
                  </a:srgbClr>
                </a:gs>
                <a:gs pos="28571">
                  <a:srgbClr val="8E8F8E">
                    <a:alpha val="7807"/>
                  </a:srgbClr>
                </a:gs>
                <a:gs pos="42857">
                  <a:srgbClr val="8E8F8E">
                    <a:alpha val="5192"/>
                  </a:srgbClr>
                </a:gs>
                <a:gs pos="57143">
                  <a:srgbClr val="8E8F8E">
                    <a:alpha val="2911"/>
                  </a:srgbClr>
                </a:gs>
                <a:gs pos="71429">
                  <a:srgbClr val="8E8F8E">
                    <a:alpha val="1373"/>
                  </a:srgbClr>
                </a:gs>
                <a:gs pos="85714">
                  <a:srgbClr val="8E8F8E">
                    <a:alpha val="545"/>
                  </a:srgbClr>
                </a:gs>
                <a:gs pos="100000">
                  <a:srgbClr val="8E8F8E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2764534">
              <a:off x="-316938" y="3345979"/>
              <a:ext cx="809699" cy="340435"/>
            </a:xfrm>
            <a:prstGeom prst="ellipse">
              <a:avLst/>
            </a:prstGeom>
            <a:gradFill>
              <a:gsLst>
                <a:gs pos="0">
                  <a:srgbClr val="8C8D8D">
                    <a:alpha val="6295"/>
                  </a:srgbClr>
                </a:gs>
                <a:gs pos="14286">
                  <a:srgbClr val="8C8D8D">
                    <a:alpha val="5801"/>
                  </a:srgbClr>
                </a:gs>
                <a:gs pos="28571">
                  <a:srgbClr val="8C8D8D">
                    <a:alpha val="4534"/>
                  </a:srgbClr>
                </a:gs>
                <a:gs pos="42857">
                  <a:srgbClr val="8C8D8D">
                    <a:alpha val="2997"/>
                  </a:srgbClr>
                </a:gs>
                <a:gs pos="57143">
                  <a:srgbClr val="8C8D8D">
                    <a:alpha val="1672"/>
                  </a:srgbClr>
                </a:gs>
                <a:gs pos="71429">
                  <a:srgbClr val="8C8D8D">
                    <a:alpha val="786"/>
                  </a:srgbClr>
                </a:gs>
                <a:gs pos="85714">
                  <a:srgbClr val="8C8D8D">
                    <a:alpha val="312"/>
                  </a:srgbClr>
                </a:gs>
                <a:gs pos="100000">
                  <a:srgbClr val="8C8D8D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5865507">
              <a:off x="2703172" y="3229186"/>
              <a:ext cx="433420" cy="190462"/>
            </a:xfrm>
            <a:prstGeom prst="ellipse">
              <a:avLst/>
            </a:prstGeom>
            <a:gradFill>
              <a:gsLst>
                <a:gs pos="0">
                  <a:srgbClr val="959597">
                    <a:alpha val="17166"/>
                  </a:srgbClr>
                </a:gs>
                <a:gs pos="14286">
                  <a:srgbClr val="959597">
                    <a:alpha val="15895"/>
                  </a:srgbClr>
                </a:gs>
                <a:gs pos="28571">
                  <a:srgbClr val="959597">
                    <a:alpha val="12576"/>
                  </a:srgbClr>
                </a:gs>
                <a:gs pos="42857">
                  <a:srgbClr val="959597">
                    <a:alpha val="8438"/>
                  </a:srgbClr>
                </a:gs>
                <a:gs pos="57143">
                  <a:srgbClr val="959597">
                    <a:alpha val="4767"/>
                  </a:srgbClr>
                </a:gs>
                <a:gs pos="71429">
                  <a:srgbClr val="959597">
                    <a:alpha val="2261"/>
                  </a:srgbClr>
                </a:gs>
                <a:gs pos="85714">
                  <a:srgbClr val="959597">
                    <a:alpha val="900"/>
                  </a:srgbClr>
                </a:gs>
                <a:gs pos="100000">
                  <a:srgbClr val="959597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6106381">
              <a:off x="2423105" y="3084715"/>
              <a:ext cx="779331" cy="556817"/>
            </a:xfrm>
            <a:prstGeom prst="ellipse">
              <a:avLst/>
            </a:prstGeom>
            <a:gradFill>
              <a:gsLst>
                <a:gs pos="0">
                  <a:srgbClr val="000000">
                    <a:alpha val="8720"/>
                  </a:srgbClr>
                </a:gs>
                <a:gs pos="14286">
                  <a:srgbClr val="000000">
                    <a:alpha val="8044"/>
                  </a:srgbClr>
                </a:gs>
                <a:gs pos="28571">
                  <a:srgbClr val="000000">
                    <a:alpha val="6304"/>
                  </a:srgbClr>
                </a:gs>
                <a:gs pos="42857">
                  <a:srgbClr val="000000">
                    <a:alpha val="4181"/>
                  </a:srgbClr>
                </a:gs>
                <a:gs pos="57143">
                  <a:srgbClr val="000000">
                    <a:alpha val="2339"/>
                  </a:srgbClr>
                </a:gs>
                <a:gs pos="71429">
                  <a:srgbClr val="000000">
                    <a:alpha val="1102"/>
                  </a:srgbClr>
                </a:gs>
                <a:gs pos="85714">
                  <a:srgbClr val="000000">
                    <a:alpha val="437"/>
                  </a:srgbClr>
                </a:gs>
                <a:gs pos="100000">
                  <a:srgbClr val="0000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6220759">
              <a:off x="2297869" y="3160106"/>
              <a:ext cx="624244" cy="512280"/>
            </a:xfrm>
            <a:prstGeom prst="ellipse">
              <a:avLst/>
            </a:prstGeom>
            <a:gradFill>
              <a:gsLst>
                <a:gs pos="0">
                  <a:srgbClr val="828383">
                    <a:alpha val="7994"/>
                  </a:srgbClr>
                </a:gs>
                <a:gs pos="14286">
                  <a:srgbClr val="828383">
                    <a:alpha val="7372"/>
                  </a:srgbClr>
                </a:gs>
                <a:gs pos="28571">
                  <a:srgbClr val="828383">
                    <a:alpha val="5773"/>
                  </a:srgbClr>
                </a:gs>
                <a:gs pos="42857">
                  <a:srgbClr val="828383">
                    <a:alpha val="3825"/>
                  </a:srgbClr>
                </a:gs>
                <a:gs pos="57143">
                  <a:srgbClr val="828383">
                    <a:alpha val="2138"/>
                  </a:srgbClr>
                </a:gs>
                <a:gs pos="71429">
                  <a:srgbClr val="828383">
                    <a:alpha val="1007"/>
                  </a:srgbClr>
                </a:gs>
                <a:gs pos="85714">
                  <a:srgbClr val="828383">
                    <a:alpha val="399"/>
                  </a:srgbClr>
                </a:gs>
                <a:gs pos="100000">
                  <a:srgbClr val="828383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6499999">
              <a:off x="1935900" y="3286259"/>
              <a:ext cx="722389" cy="278784"/>
            </a:xfrm>
            <a:prstGeom prst="ellipse">
              <a:avLst/>
            </a:prstGeom>
            <a:gradFill>
              <a:gsLst>
                <a:gs pos="0">
                  <a:srgbClr val="272827">
                    <a:alpha val="20333"/>
                  </a:srgbClr>
                </a:gs>
                <a:gs pos="14286">
                  <a:srgbClr val="272827">
                    <a:alpha val="18855"/>
                  </a:srgbClr>
                </a:gs>
                <a:gs pos="28571">
                  <a:srgbClr val="272827">
                    <a:alpha val="14975"/>
                  </a:srgbClr>
                </a:gs>
                <a:gs pos="42857">
                  <a:srgbClr val="272827">
                    <a:alpha val="10094"/>
                  </a:srgbClr>
                </a:gs>
                <a:gs pos="57143">
                  <a:srgbClr val="272827">
                    <a:alpha val="5726"/>
                  </a:srgbClr>
                </a:gs>
                <a:gs pos="71429">
                  <a:srgbClr val="272827">
                    <a:alpha val="2722"/>
                  </a:srgbClr>
                </a:gs>
                <a:gs pos="85714">
                  <a:srgbClr val="272827">
                    <a:alpha val="1085"/>
                  </a:srgbClr>
                </a:gs>
                <a:gs pos="100000">
                  <a:srgbClr val="272827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5467190">
              <a:off x="1688417" y="3142326"/>
              <a:ext cx="597338" cy="531943"/>
            </a:xfrm>
            <a:prstGeom prst="ellipse">
              <a:avLst/>
            </a:prstGeom>
            <a:gradFill>
              <a:gsLst>
                <a:gs pos="0">
                  <a:srgbClr val="000000">
                    <a:alpha val="1723"/>
                  </a:srgbClr>
                </a:gs>
                <a:gs pos="14286">
                  <a:srgbClr val="000000">
                    <a:alpha val="1585"/>
                  </a:srgbClr>
                </a:gs>
                <a:gs pos="28571">
                  <a:srgbClr val="000000">
                    <a:alpha val="1233"/>
                  </a:srgbClr>
                </a:gs>
                <a:gs pos="42857">
                  <a:srgbClr val="000000">
                    <a:alpha val="810"/>
                  </a:srgbClr>
                </a:gs>
                <a:gs pos="57143">
                  <a:srgbClr val="000000">
                    <a:alpha val="450"/>
                  </a:srgbClr>
                </a:gs>
                <a:gs pos="71429">
                  <a:srgbClr val="000000">
                    <a:alpha val="211"/>
                  </a:srgbClr>
                </a:gs>
                <a:gs pos="85714">
                  <a:srgbClr val="000000">
                    <a:alpha val="83"/>
                  </a:srgbClr>
                </a:gs>
                <a:gs pos="100000">
                  <a:srgbClr val="000000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9411125">
              <a:off x="1362322" y="3249619"/>
              <a:ext cx="700740" cy="316023"/>
            </a:xfrm>
            <a:prstGeom prst="ellipse">
              <a:avLst/>
            </a:prstGeom>
            <a:gradFill>
              <a:gsLst>
                <a:gs pos="0">
                  <a:srgbClr val="929293">
                    <a:alpha val="15905"/>
                  </a:srgbClr>
                </a:gs>
                <a:gs pos="14286">
                  <a:srgbClr val="929293">
                    <a:alpha val="14718"/>
                  </a:srgbClr>
                </a:gs>
                <a:gs pos="28571">
                  <a:srgbClr val="929293">
                    <a:alpha val="11628"/>
                  </a:srgbClr>
                </a:gs>
                <a:gs pos="42857">
                  <a:srgbClr val="929293">
                    <a:alpha val="7788"/>
                  </a:srgbClr>
                </a:gs>
                <a:gs pos="57143">
                  <a:srgbClr val="929293">
                    <a:alpha val="4393"/>
                  </a:srgbClr>
                </a:gs>
                <a:gs pos="71429">
                  <a:srgbClr val="929293">
                    <a:alpha val="2081"/>
                  </a:srgbClr>
                </a:gs>
                <a:gs pos="85714">
                  <a:srgbClr val="929293">
                    <a:alpha val="828"/>
                  </a:srgbClr>
                </a:gs>
                <a:gs pos="100000">
                  <a:srgbClr val="929293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10607391">
              <a:off x="1088508" y="3142096"/>
              <a:ext cx="689306" cy="459552"/>
            </a:xfrm>
            <a:prstGeom prst="ellipse">
              <a:avLst/>
            </a:prstGeom>
            <a:gradFill>
              <a:gsLst>
                <a:gs pos="0">
                  <a:srgbClr val="232022">
                    <a:alpha val="2867"/>
                  </a:srgbClr>
                </a:gs>
                <a:gs pos="14286">
                  <a:srgbClr val="232022">
                    <a:alpha val="2638"/>
                  </a:srgbClr>
                </a:gs>
                <a:gs pos="28571">
                  <a:srgbClr val="232022">
                    <a:alpha val="2055"/>
                  </a:srgbClr>
                </a:gs>
                <a:gs pos="42857">
                  <a:srgbClr val="232022">
                    <a:alpha val="1353"/>
                  </a:srgbClr>
                </a:gs>
                <a:gs pos="57143">
                  <a:srgbClr val="232022">
                    <a:alpha val="752"/>
                  </a:srgbClr>
                </a:gs>
                <a:gs pos="71429">
                  <a:srgbClr val="232022">
                    <a:alpha val="353"/>
                  </a:srgbClr>
                </a:gs>
                <a:gs pos="85714">
                  <a:srgbClr val="232022">
                    <a:alpha val="140"/>
                  </a:srgbClr>
                </a:gs>
                <a:gs pos="100000">
                  <a:srgbClr val="232022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9522693">
              <a:off x="980399" y="3175099"/>
              <a:ext cx="480841" cy="331780"/>
            </a:xfrm>
            <a:prstGeom prst="ellipse">
              <a:avLst/>
            </a:prstGeom>
            <a:gradFill>
              <a:gsLst>
                <a:gs pos="0">
                  <a:srgbClr val="949595">
                    <a:alpha val="5798"/>
                  </a:srgbClr>
                </a:gs>
                <a:gs pos="14286">
                  <a:srgbClr val="949595">
                    <a:alpha val="5342"/>
                  </a:srgbClr>
                </a:gs>
                <a:gs pos="28571">
                  <a:srgbClr val="949595">
                    <a:alpha val="4173"/>
                  </a:srgbClr>
                </a:gs>
                <a:gs pos="42857">
                  <a:srgbClr val="949595">
                    <a:alpha val="2757"/>
                  </a:srgbClr>
                </a:gs>
                <a:gs pos="57143">
                  <a:srgbClr val="949595">
                    <a:alpha val="1537"/>
                  </a:srgbClr>
                </a:gs>
                <a:gs pos="71429">
                  <a:srgbClr val="949595">
                    <a:alpha val="723"/>
                  </a:srgbClr>
                </a:gs>
                <a:gs pos="85714">
                  <a:srgbClr val="949595">
                    <a:alpha val="286"/>
                  </a:srgbClr>
                </a:gs>
                <a:gs pos="100000">
                  <a:srgbClr val="949595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8570935">
              <a:off x="750682" y="3245730"/>
              <a:ext cx="495468" cy="290127"/>
            </a:xfrm>
            <a:prstGeom prst="ellipse">
              <a:avLst/>
            </a:prstGeom>
            <a:gradFill>
              <a:gsLst>
                <a:gs pos="0">
                  <a:srgbClr val="979696">
                    <a:alpha val="7108"/>
                  </a:srgbClr>
                </a:gs>
                <a:gs pos="14286">
                  <a:srgbClr val="979696">
                    <a:alpha val="6552"/>
                  </a:srgbClr>
                </a:gs>
                <a:gs pos="28571">
                  <a:srgbClr val="979696">
                    <a:alpha val="5126"/>
                  </a:srgbClr>
                </a:gs>
                <a:gs pos="42857">
                  <a:srgbClr val="979696">
                    <a:alpha val="3392"/>
                  </a:srgbClr>
                </a:gs>
                <a:gs pos="57143">
                  <a:srgbClr val="979696">
                    <a:alpha val="1894"/>
                  </a:srgbClr>
                </a:gs>
                <a:gs pos="71429">
                  <a:srgbClr val="979696">
                    <a:alpha val="891"/>
                  </a:srgbClr>
                </a:gs>
                <a:gs pos="85714">
                  <a:srgbClr val="979696">
                    <a:alpha val="353"/>
                  </a:srgbClr>
                </a:gs>
                <a:gs pos="100000">
                  <a:srgbClr val="979696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7969476">
              <a:off x="506002" y="3108420"/>
              <a:ext cx="684268" cy="462383"/>
            </a:xfrm>
            <a:prstGeom prst="ellipse">
              <a:avLst/>
            </a:prstGeom>
            <a:gradFill>
              <a:gsLst>
                <a:gs pos="0">
                  <a:srgbClr val="757477">
                    <a:alpha val="3034"/>
                  </a:srgbClr>
                </a:gs>
                <a:gs pos="14286">
                  <a:srgbClr val="757477">
                    <a:alpha val="2792"/>
                  </a:srgbClr>
                </a:gs>
                <a:gs pos="28571">
                  <a:srgbClr val="757477">
                    <a:alpha val="2175"/>
                  </a:srgbClr>
                </a:gs>
                <a:gs pos="42857">
                  <a:srgbClr val="757477">
                    <a:alpha val="1432"/>
                  </a:srgbClr>
                </a:gs>
                <a:gs pos="57143">
                  <a:srgbClr val="757477">
                    <a:alpha val="796"/>
                  </a:srgbClr>
                </a:gs>
                <a:gs pos="71429">
                  <a:srgbClr val="757477">
                    <a:alpha val="373"/>
                  </a:srgbClr>
                </a:gs>
                <a:gs pos="85714">
                  <a:srgbClr val="757477">
                    <a:alpha val="148"/>
                  </a:srgbClr>
                </a:gs>
                <a:gs pos="100000">
                  <a:srgbClr val="757477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-8920520">
              <a:off x="119811" y="3178357"/>
              <a:ext cx="495288" cy="366438"/>
            </a:xfrm>
            <a:prstGeom prst="ellipse">
              <a:avLst/>
            </a:prstGeom>
            <a:gradFill>
              <a:gsLst>
                <a:gs pos="0">
                  <a:srgbClr val="30302F">
                    <a:alpha val="2053"/>
                  </a:srgbClr>
                </a:gs>
                <a:gs pos="14286">
                  <a:srgbClr val="30302F">
                    <a:alpha val="1888"/>
                  </a:srgbClr>
                </a:gs>
                <a:gs pos="28571">
                  <a:srgbClr val="30302F">
                    <a:alpha val="1469"/>
                  </a:srgbClr>
                </a:gs>
                <a:gs pos="42857">
                  <a:srgbClr val="30302F">
                    <a:alpha val="966"/>
                  </a:srgbClr>
                </a:gs>
                <a:gs pos="57143">
                  <a:srgbClr val="30302F">
                    <a:alpha val="536"/>
                  </a:srgbClr>
                </a:gs>
                <a:gs pos="71429">
                  <a:srgbClr val="30302F">
                    <a:alpha val="251"/>
                  </a:srgbClr>
                </a:gs>
                <a:gs pos="85714">
                  <a:srgbClr val="30302F">
                    <a:alpha val="100"/>
                  </a:srgbClr>
                </a:gs>
                <a:gs pos="100000">
                  <a:srgbClr val="30302F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6000477">
              <a:off x="-50251" y="3275624"/>
              <a:ext cx="545323" cy="324380"/>
            </a:xfrm>
            <a:prstGeom prst="ellipse">
              <a:avLst/>
            </a:prstGeom>
            <a:gradFill>
              <a:gsLst>
                <a:gs pos="0">
                  <a:srgbClr val="9C9C9C">
                    <a:alpha val="14744"/>
                  </a:srgbClr>
                </a:gs>
                <a:gs pos="14286">
                  <a:srgbClr val="9C9C9C">
                    <a:alpha val="13637"/>
                  </a:srgbClr>
                </a:gs>
                <a:gs pos="28571">
                  <a:srgbClr val="9C9C9C">
                    <a:alpha val="10760"/>
                  </a:srgbClr>
                </a:gs>
                <a:gs pos="42857">
                  <a:srgbClr val="9C9C9C">
                    <a:alpha val="7195"/>
                  </a:srgbClr>
                </a:gs>
                <a:gs pos="57143">
                  <a:srgbClr val="9C9C9C">
                    <a:alpha val="4053"/>
                  </a:srgbClr>
                </a:gs>
                <a:gs pos="71429">
                  <a:srgbClr val="9C9C9C">
                    <a:alpha val="1918"/>
                  </a:srgbClr>
                </a:gs>
                <a:gs pos="85714">
                  <a:srgbClr val="9C9C9C">
                    <a:alpha val="763"/>
                  </a:srgbClr>
                </a:gs>
                <a:gs pos="100000">
                  <a:srgbClr val="9C9C9C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7807155">
              <a:off x="2426531" y="2970754"/>
              <a:ext cx="628442" cy="374375"/>
            </a:xfrm>
            <a:prstGeom prst="ellipse">
              <a:avLst/>
            </a:prstGeom>
            <a:gradFill>
              <a:gsLst>
                <a:gs pos="0">
                  <a:srgbClr val="8C8C8C">
                    <a:alpha val="6434"/>
                  </a:srgbClr>
                </a:gs>
                <a:gs pos="14286">
                  <a:srgbClr val="8C8C8C">
                    <a:alpha val="5929"/>
                  </a:srgbClr>
                </a:gs>
                <a:gs pos="28571">
                  <a:srgbClr val="8C8C8C">
                    <a:alpha val="4635"/>
                  </a:srgbClr>
                </a:gs>
                <a:gs pos="42857">
                  <a:srgbClr val="8C8C8C">
                    <a:alpha val="3065"/>
                  </a:srgbClr>
                </a:gs>
                <a:gs pos="57143">
                  <a:srgbClr val="8C8C8C">
                    <a:alpha val="1710"/>
                  </a:srgbClr>
                </a:gs>
                <a:gs pos="71429">
                  <a:srgbClr val="8C8C8C">
                    <a:alpha val="804"/>
                  </a:srgbClr>
                </a:gs>
                <a:gs pos="85714">
                  <a:srgbClr val="8C8C8C">
                    <a:alpha val="319"/>
                  </a:srgbClr>
                </a:gs>
                <a:gs pos="100000">
                  <a:srgbClr val="8C8C8C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6077649">
              <a:off x="2205132" y="2903195"/>
              <a:ext cx="663757" cy="519043"/>
            </a:xfrm>
            <a:prstGeom prst="ellipse">
              <a:avLst/>
            </a:prstGeom>
            <a:gradFill>
              <a:gsLst>
                <a:gs pos="0">
                  <a:srgbClr val="00002B">
                    <a:alpha val="3602"/>
                  </a:srgbClr>
                </a:gs>
                <a:gs pos="14286">
                  <a:srgbClr val="00002B">
                    <a:alpha val="3316"/>
                  </a:srgbClr>
                </a:gs>
                <a:gs pos="28571">
                  <a:srgbClr val="00002B">
                    <a:alpha val="2584"/>
                  </a:srgbClr>
                </a:gs>
                <a:gs pos="42857">
                  <a:srgbClr val="00002B">
                    <a:alpha val="1703"/>
                  </a:srgbClr>
                </a:gs>
                <a:gs pos="57143">
                  <a:srgbClr val="00002B">
                    <a:alpha val="947"/>
                  </a:srgbClr>
                </a:gs>
                <a:gs pos="71429">
                  <a:srgbClr val="00002B">
                    <a:alpha val="444"/>
                  </a:srgbClr>
                </a:gs>
                <a:gs pos="85714">
                  <a:srgbClr val="00002B">
                    <a:alpha val="176"/>
                  </a:srgbClr>
                </a:gs>
                <a:gs pos="100000">
                  <a:srgbClr val="00002B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-10317863">
              <a:off x="2128890" y="3026880"/>
              <a:ext cx="559847" cy="249202"/>
            </a:xfrm>
            <a:prstGeom prst="ellipse">
              <a:avLst/>
            </a:prstGeom>
            <a:gradFill>
              <a:gsLst>
                <a:gs pos="0">
                  <a:srgbClr val="888A88">
                    <a:alpha val="8246"/>
                  </a:srgbClr>
                </a:gs>
                <a:gs pos="14286">
                  <a:srgbClr val="888A88">
                    <a:alpha val="7605"/>
                  </a:srgbClr>
                </a:gs>
                <a:gs pos="28571">
                  <a:srgbClr val="888A88">
                    <a:alpha val="5957"/>
                  </a:srgbClr>
                </a:gs>
                <a:gs pos="42857">
                  <a:srgbClr val="888A88">
                    <a:alpha val="3948"/>
                  </a:srgbClr>
                </a:gs>
                <a:gs pos="57143">
                  <a:srgbClr val="888A88">
                    <a:alpha val="2207"/>
                  </a:srgbClr>
                </a:gs>
                <a:gs pos="71429">
                  <a:srgbClr val="888A88">
                    <a:alpha val="1039"/>
                  </a:srgbClr>
                </a:gs>
                <a:gs pos="85714">
                  <a:srgbClr val="888A88">
                    <a:alpha val="412"/>
                  </a:srgbClr>
                </a:gs>
                <a:gs pos="100000">
                  <a:srgbClr val="888A88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3617764">
              <a:off x="1951317" y="2994163"/>
              <a:ext cx="653468" cy="201791"/>
            </a:xfrm>
            <a:prstGeom prst="ellipse">
              <a:avLst/>
            </a:prstGeom>
            <a:gradFill>
              <a:gsLst>
                <a:gs pos="0">
                  <a:srgbClr val="1D2321">
                    <a:alpha val="15331"/>
                  </a:srgbClr>
                </a:gs>
                <a:gs pos="14286">
                  <a:srgbClr val="1D2321">
                    <a:alpha val="14184"/>
                  </a:srgbClr>
                </a:gs>
                <a:gs pos="28571">
                  <a:srgbClr val="1D2321">
                    <a:alpha val="11198"/>
                  </a:srgbClr>
                </a:gs>
                <a:gs pos="42857">
                  <a:srgbClr val="1D2321">
                    <a:alpha val="7494"/>
                  </a:srgbClr>
                </a:gs>
                <a:gs pos="57143">
                  <a:srgbClr val="1D2321">
                    <a:alpha val="4225"/>
                  </a:srgbClr>
                </a:gs>
                <a:gs pos="71429">
                  <a:srgbClr val="1D2321">
                    <a:alpha val="2000"/>
                  </a:srgbClr>
                </a:gs>
                <a:gs pos="85714">
                  <a:srgbClr val="1D2321">
                    <a:alpha val="796"/>
                  </a:srgbClr>
                </a:gs>
                <a:gs pos="100000">
                  <a:srgbClr val="1D2321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2800354">
              <a:off x="1314933" y="3044772"/>
              <a:ext cx="567748" cy="309058"/>
            </a:xfrm>
            <a:prstGeom prst="ellipse">
              <a:avLst/>
            </a:prstGeom>
            <a:gradFill>
              <a:gsLst>
                <a:gs pos="0">
                  <a:srgbClr val="999898">
                    <a:alpha val="10566"/>
                  </a:srgbClr>
                </a:gs>
                <a:gs pos="14286">
                  <a:srgbClr val="999898">
                    <a:alpha val="9755"/>
                  </a:srgbClr>
                </a:gs>
                <a:gs pos="28571">
                  <a:srgbClr val="999898">
                    <a:alpha val="7660"/>
                  </a:srgbClr>
                </a:gs>
                <a:gs pos="42857">
                  <a:srgbClr val="999898">
                    <a:alpha val="5093"/>
                  </a:srgbClr>
                </a:gs>
                <a:gs pos="57143">
                  <a:srgbClr val="999898">
                    <a:alpha val="2855"/>
                  </a:srgbClr>
                </a:gs>
                <a:gs pos="71429">
                  <a:srgbClr val="999898">
                    <a:alpha val="1347"/>
                  </a:srgbClr>
                </a:gs>
                <a:gs pos="85714">
                  <a:srgbClr val="999898">
                    <a:alpha val="535"/>
                  </a:srgbClr>
                </a:gs>
                <a:gs pos="100000">
                  <a:srgbClr val="999898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6703784">
              <a:off x="1253261" y="3046600"/>
              <a:ext cx="580650" cy="467433"/>
            </a:xfrm>
            <a:prstGeom prst="ellipse">
              <a:avLst/>
            </a:prstGeom>
            <a:gradFill>
              <a:gsLst>
                <a:gs pos="0">
                  <a:srgbClr val="000000">
                    <a:alpha val="5647"/>
                  </a:srgbClr>
                </a:gs>
                <a:gs pos="14286">
                  <a:srgbClr val="000000">
                    <a:alpha val="5203"/>
                  </a:srgbClr>
                </a:gs>
                <a:gs pos="28571">
                  <a:srgbClr val="000000">
                    <a:alpha val="4064"/>
                  </a:srgbClr>
                </a:gs>
                <a:gs pos="42857">
                  <a:srgbClr val="000000">
                    <a:alpha val="2684"/>
                  </a:srgbClr>
                </a:gs>
                <a:gs pos="57143">
                  <a:srgbClr val="000000">
                    <a:alpha val="1496"/>
                  </a:srgbClr>
                </a:gs>
                <a:gs pos="71429">
                  <a:srgbClr val="000000">
                    <a:alpha val="703"/>
                  </a:srgbClr>
                </a:gs>
                <a:gs pos="85714">
                  <a:srgbClr val="000000">
                    <a:alpha val="279"/>
                  </a:srgbClr>
                </a:gs>
                <a:gs pos="100000">
                  <a:srgbClr val="0000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9602454">
              <a:off x="1087473" y="3040363"/>
              <a:ext cx="665799" cy="348620"/>
            </a:xfrm>
            <a:prstGeom prst="ellipse">
              <a:avLst/>
            </a:prstGeom>
            <a:gradFill>
              <a:gsLst>
                <a:gs pos="0">
                  <a:srgbClr val="929192">
                    <a:alpha val="4196"/>
                  </a:srgbClr>
                </a:gs>
                <a:gs pos="14286">
                  <a:srgbClr val="929192">
                    <a:alpha val="3863"/>
                  </a:srgbClr>
                </a:gs>
                <a:gs pos="28571">
                  <a:srgbClr val="929192">
                    <a:alpha val="3013"/>
                  </a:srgbClr>
                </a:gs>
                <a:gs pos="42857">
                  <a:srgbClr val="929192">
                    <a:alpha val="1987"/>
                  </a:srgbClr>
                </a:gs>
                <a:gs pos="57143">
                  <a:srgbClr val="929192">
                    <a:alpha val="1106"/>
                  </a:srgbClr>
                </a:gs>
                <a:gs pos="71429">
                  <a:srgbClr val="929192">
                    <a:alpha val="519"/>
                  </a:srgbClr>
                </a:gs>
                <a:gs pos="85714">
                  <a:srgbClr val="929192">
                    <a:alpha val="206"/>
                  </a:srgbClr>
                </a:gs>
                <a:gs pos="100000">
                  <a:srgbClr val="929192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9161375">
              <a:off x="847461" y="2935916"/>
              <a:ext cx="713416" cy="452891"/>
            </a:xfrm>
            <a:prstGeom prst="ellipse">
              <a:avLst/>
            </a:prstGeom>
            <a:gradFill>
              <a:gsLst>
                <a:gs pos="0">
                  <a:srgbClr val="272629">
                    <a:alpha val="17224"/>
                  </a:srgbClr>
                </a:gs>
                <a:gs pos="14286">
                  <a:srgbClr val="272629">
                    <a:alpha val="15949"/>
                  </a:srgbClr>
                </a:gs>
                <a:gs pos="28571">
                  <a:srgbClr val="272629">
                    <a:alpha val="12620"/>
                  </a:srgbClr>
                </a:gs>
                <a:gs pos="42857">
                  <a:srgbClr val="272629">
                    <a:alpha val="8468"/>
                  </a:srgbClr>
                </a:gs>
                <a:gs pos="57143">
                  <a:srgbClr val="272629">
                    <a:alpha val="4785"/>
                  </a:srgbClr>
                </a:gs>
                <a:gs pos="71429">
                  <a:srgbClr val="272629">
                    <a:alpha val="2269"/>
                  </a:srgbClr>
                </a:gs>
                <a:gs pos="85714">
                  <a:srgbClr val="272629">
                    <a:alpha val="903"/>
                  </a:srgbClr>
                </a:gs>
                <a:gs pos="100000">
                  <a:srgbClr val="272629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6751384">
              <a:off x="835259" y="3052808"/>
              <a:ext cx="434442" cy="167575"/>
            </a:xfrm>
            <a:prstGeom prst="ellipse">
              <a:avLst/>
            </a:prstGeom>
            <a:gradFill>
              <a:gsLst>
                <a:gs pos="0">
                  <a:srgbClr val="949394">
                    <a:alpha val="10226"/>
                  </a:srgbClr>
                </a:gs>
                <a:gs pos="14286">
                  <a:srgbClr val="949394">
                    <a:alpha val="9439"/>
                  </a:srgbClr>
                </a:gs>
                <a:gs pos="28571">
                  <a:srgbClr val="949394">
                    <a:alpha val="7409"/>
                  </a:srgbClr>
                </a:gs>
                <a:gs pos="42857">
                  <a:srgbClr val="949394">
                    <a:alpha val="4924"/>
                  </a:srgbClr>
                </a:gs>
                <a:gs pos="57143">
                  <a:srgbClr val="949394">
                    <a:alpha val="2759"/>
                  </a:srgbClr>
                </a:gs>
                <a:gs pos="71429">
                  <a:srgbClr val="949394">
                    <a:alpha val="1301"/>
                  </a:srgbClr>
                </a:gs>
                <a:gs pos="85714">
                  <a:srgbClr val="949394">
                    <a:alpha val="517"/>
                  </a:srgbClr>
                </a:gs>
                <a:gs pos="100000">
                  <a:srgbClr val="949394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3763613">
              <a:off x="472117" y="2854155"/>
              <a:ext cx="678002" cy="502648"/>
            </a:xfrm>
            <a:prstGeom prst="ellipse">
              <a:avLst/>
            </a:prstGeom>
            <a:gradFill>
              <a:gsLst>
                <a:gs pos="0">
                  <a:srgbClr val="2B2F00">
                    <a:alpha val="1481"/>
                  </a:srgbClr>
                </a:gs>
                <a:gs pos="14286">
                  <a:srgbClr val="2B2F00">
                    <a:alpha val="1362"/>
                  </a:srgbClr>
                </a:gs>
                <a:gs pos="28571">
                  <a:srgbClr val="2B2F00">
                    <a:alpha val="1059"/>
                  </a:srgbClr>
                </a:gs>
                <a:gs pos="42857">
                  <a:srgbClr val="2B2F00">
                    <a:alpha val="696"/>
                  </a:srgbClr>
                </a:gs>
                <a:gs pos="57143">
                  <a:srgbClr val="2B2F00">
                    <a:alpha val="386"/>
                  </a:srgbClr>
                </a:gs>
                <a:gs pos="71429">
                  <a:srgbClr val="2B2F00">
                    <a:alpha val="181"/>
                  </a:srgbClr>
                </a:gs>
                <a:gs pos="85714">
                  <a:srgbClr val="2B2F00">
                    <a:alpha val="72"/>
                  </a:srgbClr>
                </a:gs>
                <a:gs pos="100000">
                  <a:srgbClr val="2B2F00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5591601">
              <a:off x="2643925" y="2710726"/>
              <a:ext cx="704051" cy="439204"/>
            </a:xfrm>
            <a:prstGeom prst="ellipse">
              <a:avLst/>
            </a:prstGeom>
            <a:gradFill>
              <a:gsLst>
                <a:gs pos="0">
                  <a:srgbClr val="000000">
                    <a:alpha val="13163"/>
                  </a:srgbClr>
                </a:gs>
                <a:gs pos="14286">
                  <a:srgbClr val="000000">
                    <a:alpha val="12166"/>
                  </a:srgbClr>
                </a:gs>
                <a:gs pos="28571">
                  <a:srgbClr val="000000">
                    <a:alpha val="9582"/>
                  </a:srgbClr>
                </a:gs>
                <a:gs pos="42857">
                  <a:srgbClr val="000000">
                    <a:alpha val="6393"/>
                  </a:srgbClr>
                </a:gs>
                <a:gs pos="57143">
                  <a:srgbClr val="000000">
                    <a:alpha val="3595"/>
                  </a:srgbClr>
                </a:gs>
                <a:gs pos="71429">
                  <a:srgbClr val="000000">
                    <a:alpha val="1699"/>
                  </a:srgbClr>
                </a:gs>
                <a:gs pos="85714">
                  <a:srgbClr val="000000">
                    <a:alpha val="675"/>
                  </a:srgbClr>
                </a:gs>
                <a:gs pos="100000">
                  <a:srgbClr val="00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10339894">
              <a:off x="2309372" y="2836522"/>
              <a:ext cx="469198" cy="387968"/>
            </a:xfrm>
            <a:prstGeom prst="ellipse">
              <a:avLst/>
            </a:prstGeom>
            <a:gradFill>
              <a:gsLst>
                <a:gs pos="0">
                  <a:srgbClr val="312E2C">
                    <a:alpha val="4097"/>
                  </a:srgbClr>
                </a:gs>
                <a:gs pos="14286">
                  <a:srgbClr val="312E2C">
                    <a:alpha val="3772"/>
                  </a:srgbClr>
                </a:gs>
                <a:gs pos="28571">
                  <a:srgbClr val="312E2C">
                    <a:alpha val="2942"/>
                  </a:srgbClr>
                </a:gs>
                <a:gs pos="42857">
                  <a:srgbClr val="312E2C">
                    <a:alpha val="1939"/>
                  </a:srgbClr>
                </a:gs>
                <a:gs pos="57143">
                  <a:srgbClr val="312E2C">
                    <a:alpha val="1079"/>
                  </a:srgbClr>
                </a:gs>
                <a:gs pos="71429">
                  <a:srgbClr val="312E2C">
                    <a:alpha val="507"/>
                  </a:srgbClr>
                </a:gs>
                <a:gs pos="85714">
                  <a:srgbClr val="312E2C">
                    <a:alpha val="201"/>
                  </a:srgbClr>
                </a:gs>
                <a:gs pos="100000">
                  <a:srgbClr val="312E2C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-10194217">
              <a:off x="1784368" y="2794605"/>
              <a:ext cx="545501" cy="380085"/>
            </a:xfrm>
            <a:prstGeom prst="ellipse">
              <a:avLst/>
            </a:prstGeom>
            <a:gradFill>
              <a:gsLst>
                <a:gs pos="0">
                  <a:srgbClr val="232427">
                    <a:alpha val="18737"/>
                  </a:srgbClr>
                </a:gs>
                <a:gs pos="14286">
                  <a:srgbClr val="232427">
                    <a:alpha val="17362"/>
                  </a:srgbClr>
                </a:gs>
                <a:gs pos="28571">
                  <a:srgbClr val="232427">
                    <a:alpha val="13763"/>
                  </a:srgbClr>
                </a:gs>
                <a:gs pos="42857">
                  <a:srgbClr val="232427">
                    <a:alpha val="9255"/>
                  </a:srgbClr>
                </a:gs>
                <a:gs pos="57143">
                  <a:srgbClr val="232427">
                    <a:alpha val="5239"/>
                  </a:srgbClr>
                </a:gs>
                <a:gs pos="71429">
                  <a:srgbClr val="232427">
                    <a:alpha val="2488"/>
                  </a:srgbClr>
                </a:gs>
                <a:gs pos="85714">
                  <a:srgbClr val="232427">
                    <a:alpha val="991"/>
                  </a:srgbClr>
                </a:gs>
                <a:gs pos="100000">
                  <a:srgbClr val="232427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7831481">
              <a:off x="1489917" y="2786037"/>
              <a:ext cx="524051" cy="445375"/>
            </a:xfrm>
            <a:prstGeom prst="ellipse">
              <a:avLst/>
            </a:prstGeom>
            <a:gradFill>
              <a:gsLst>
                <a:gs pos="0">
                  <a:srgbClr val="868686">
                    <a:alpha val="6175"/>
                  </a:srgbClr>
                </a:gs>
                <a:gs pos="14286">
                  <a:srgbClr val="868686">
                    <a:alpha val="5690"/>
                  </a:srgbClr>
                </a:gs>
                <a:gs pos="28571">
                  <a:srgbClr val="868686">
                    <a:alpha val="4447"/>
                  </a:srgbClr>
                </a:gs>
                <a:gs pos="42857">
                  <a:srgbClr val="868686">
                    <a:alpha val="2940"/>
                  </a:srgbClr>
                </a:gs>
                <a:gs pos="57143">
                  <a:srgbClr val="868686">
                    <a:alpha val="1640"/>
                  </a:srgbClr>
                </a:gs>
                <a:gs pos="71429">
                  <a:srgbClr val="868686">
                    <a:alpha val="771"/>
                  </a:srgbClr>
                </a:gs>
                <a:gs pos="85714">
                  <a:srgbClr val="868686">
                    <a:alpha val="306"/>
                  </a:srgbClr>
                </a:gs>
                <a:gs pos="100000">
                  <a:srgbClr val="868686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7160869">
              <a:off x="1272995" y="2758275"/>
              <a:ext cx="614284" cy="442531"/>
            </a:xfrm>
            <a:prstGeom prst="ellipse">
              <a:avLst/>
            </a:prstGeom>
            <a:gradFill>
              <a:gsLst>
                <a:gs pos="0">
                  <a:srgbClr val="242223">
                    <a:alpha val="14714"/>
                  </a:srgbClr>
                </a:gs>
                <a:gs pos="14286">
                  <a:srgbClr val="242223">
                    <a:alpha val="13609"/>
                  </a:srgbClr>
                </a:gs>
                <a:gs pos="28571">
                  <a:srgbClr val="242223">
                    <a:alpha val="10737"/>
                  </a:srgbClr>
                </a:gs>
                <a:gs pos="42857">
                  <a:srgbClr val="242223">
                    <a:alpha val="7179"/>
                  </a:srgbClr>
                </a:gs>
                <a:gs pos="57143">
                  <a:srgbClr val="242223">
                    <a:alpha val="4044"/>
                  </a:srgbClr>
                </a:gs>
                <a:gs pos="71429">
                  <a:srgbClr val="242223">
                    <a:alpha val="1914"/>
                  </a:srgbClr>
                </a:gs>
                <a:gs pos="85714">
                  <a:srgbClr val="242223">
                    <a:alpha val="761"/>
                  </a:srgbClr>
                </a:gs>
                <a:gs pos="100000">
                  <a:srgbClr val="242223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-10296289">
              <a:off x="1103858" y="2813915"/>
              <a:ext cx="549664" cy="341037"/>
            </a:xfrm>
            <a:prstGeom prst="ellipse">
              <a:avLst/>
            </a:prstGeom>
            <a:gradFill>
              <a:gsLst>
                <a:gs pos="0">
                  <a:srgbClr val="868584">
                    <a:alpha val="10955"/>
                  </a:srgbClr>
                </a:gs>
                <a:gs pos="14286">
                  <a:srgbClr val="868584">
                    <a:alpha val="10116"/>
                  </a:srgbClr>
                </a:gs>
                <a:gs pos="28571">
                  <a:srgbClr val="868584">
                    <a:alpha val="7947"/>
                  </a:srgbClr>
                </a:gs>
                <a:gs pos="42857">
                  <a:srgbClr val="868584">
                    <a:alpha val="5286"/>
                  </a:srgbClr>
                </a:gs>
                <a:gs pos="57143">
                  <a:srgbClr val="868584">
                    <a:alpha val="2965"/>
                  </a:srgbClr>
                </a:gs>
                <a:gs pos="71429">
                  <a:srgbClr val="868584">
                    <a:alpha val="1399"/>
                  </a:srgbClr>
                </a:gs>
                <a:gs pos="85714">
                  <a:srgbClr val="868584">
                    <a:alpha val="556"/>
                  </a:srgbClr>
                </a:gs>
                <a:gs pos="100000">
                  <a:srgbClr val="868584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7774798">
              <a:off x="349625" y="2847812"/>
              <a:ext cx="631344" cy="346244"/>
            </a:xfrm>
            <a:prstGeom prst="ellipse">
              <a:avLst/>
            </a:prstGeom>
            <a:gradFill>
              <a:gsLst>
                <a:gs pos="0">
                  <a:srgbClr val="010000">
                    <a:alpha val="11404"/>
                  </a:srgbClr>
                </a:gs>
                <a:gs pos="14286">
                  <a:srgbClr val="010000">
                    <a:alpha val="10532"/>
                  </a:srgbClr>
                </a:gs>
                <a:gs pos="28571">
                  <a:srgbClr val="010000">
                    <a:alpha val="8279"/>
                  </a:srgbClr>
                </a:gs>
                <a:gs pos="42857">
                  <a:srgbClr val="010000">
                    <a:alpha val="5510"/>
                  </a:srgbClr>
                </a:gs>
                <a:gs pos="57143">
                  <a:srgbClr val="010000">
                    <a:alpha val="3092"/>
                  </a:srgbClr>
                </a:gs>
                <a:gs pos="71429">
                  <a:srgbClr val="010000">
                    <a:alpha val="1459"/>
                  </a:srgbClr>
                </a:gs>
                <a:gs pos="85714">
                  <a:srgbClr val="010000">
                    <a:alpha val="580"/>
                  </a:srgbClr>
                </a:gs>
                <a:gs pos="100000">
                  <a:srgbClr val="01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5596985">
              <a:off x="-138399" y="2728740"/>
              <a:ext cx="725758" cy="437654"/>
            </a:xfrm>
            <a:prstGeom prst="ellipse">
              <a:avLst/>
            </a:prstGeom>
            <a:gradFill>
              <a:gsLst>
                <a:gs pos="0">
                  <a:srgbClr val="787878">
                    <a:alpha val="2730"/>
                  </a:srgbClr>
                </a:gs>
                <a:gs pos="14286">
                  <a:srgbClr val="787878">
                    <a:alpha val="2512"/>
                  </a:srgbClr>
                </a:gs>
                <a:gs pos="28571">
                  <a:srgbClr val="787878">
                    <a:alpha val="1956"/>
                  </a:srgbClr>
                </a:gs>
                <a:gs pos="42857">
                  <a:srgbClr val="787878">
                    <a:alpha val="1287"/>
                  </a:srgbClr>
                </a:gs>
                <a:gs pos="57143">
                  <a:srgbClr val="787878">
                    <a:alpha val="715"/>
                  </a:srgbClr>
                </a:gs>
                <a:gs pos="71429">
                  <a:srgbClr val="787878">
                    <a:alpha val="335"/>
                  </a:srgbClr>
                </a:gs>
                <a:gs pos="85714">
                  <a:srgbClr val="787878">
                    <a:alpha val="133"/>
                  </a:srgbClr>
                </a:gs>
                <a:gs pos="100000">
                  <a:srgbClr val="787878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7209023">
              <a:off x="2694171" y="2798667"/>
              <a:ext cx="652405" cy="173688"/>
            </a:xfrm>
            <a:prstGeom prst="ellipse">
              <a:avLst/>
            </a:prstGeom>
            <a:gradFill>
              <a:gsLst>
                <a:gs pos="0">
                  <a:srgbClr val="A4A4A4">
                    <a:alpha val="16566"/>
                  </a:srgbClr>
                </a:gs>
                <a:gs pos="14286">
                  <a:srgbClr val="A4A4A4">
                    <a:alpha val="15335"/>
                  </a:srgbClr>
                </a:gs>
                <a:gs pos="28571">
                  <a:srgbClr val="A4A4A4">
                    <a:alpha val="12125"/>
                  </a:srgbClr>
                </a:gs>
                <a:gs pos="42857">
                  <a:srgbClr val="A4A4A4">
                    <a:alpha val="8128"/>
                  </a:srgbClr>
                </a:gs>
                <a:gs pos="57143">
                  <a:srgbClr val="A4A4A4">
                    <a:alpha val="4589"/>
                  </a:srgbClr>
                </a:gs>
                <a:gs pos="71429">
                  <a:srgbClr val="A4A4A4">
                    <a:alpha val="2175"/>
                  </a:srgbClr>
                </a:gs>
                <a:gs pos="85714">
                  <a:srgbClr val="A4A4A4">
                    <a:alpha val="866"/>
                  </a:srgbClr>
                </a:gs>
                <a:gs pos="100000">
                  <a:srgbClr val="A4A4A4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10339877">
              <a:off x="2407240" y="2494332"/>
              <a:ext cx="662652" cy="650846"/>
            </a:xfrm>
            <a:prstGeom prst="ellipse">
              <a:avLst/>
            </a:prstGeom>
            <a:gradFill>
              <a:gsLst>
                <a:gs pos="0">
                  <a:srgbClr val="000000">
                    <a:alpha val="5462"/>
                  </a:srgbClr>
                </a:gs>
                <a:gs pos="14286">
                  <a:srgbClr val="000000">
                    <a:alpha val="5032"/>
                  </a:srgbClr>
                </a:gs>
                <a:gs pos="28571">
                  <a:srgbClr val="000000">
                    <a:alpha val="3929"/>
                  </a:srgbClr>
                </a:gs>
                <a:gs pos="42857">
                  <a:srgbClr val="000000">
                    <a:alpha val="2595"/>
                  </a:srgbClr>
                </a:gs>
                <a:gs pos="57143">
                  <a:srgbClr val="000000">
                    <a:alpha val="1446"/>
                  </a:srgbClr>
                </a:gs>
                <a:gs pos="71429">
                  <a:srgbClr val="000000">
                    <a:alpha val="680"/>
                  </a:srgbClr>
                </a:gs>
                <a:gs pos="85714">
                  <a:srgbClr val="000000">
                    <a:alpha val="269"/>
                  </a:srgbClr>
                </a:gs>
                <a:gs pos="100000">
                  <a:srgbClr val="0000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-9645286">
              <a:off x="2233799" y="2714705"/>
              <a:ext cx="676245" cy="240102"/>
            </a:xfrm>
            <a:prstGeom prst="ellipse">
              <a:avLst/>
            </a:prstGeom>
            <a:gradFill>
              <a:gsLst>
                <a:gs pos="0">
                  <a:srgbClr val="000000">
                    <a:alpha val="11191"/>
                  </a:srgbClr>
                </a:gs>
                <a:gs pos="14286">
                  <a:srgbClr val="000000">
                    <a:alpha val="10334"/>
                  </a:srgbClr>
                </a:gs>
                <a:gs pos="28571">
                  <a:srgbClr val="000000">
                    <a:alpha val="8121"/>
                  </a:srgbClr>
                </a:gs>
                <a:gs pos="42857">
                  <a:srgbClr val="000000">
                    <a:alpha val="5404"/>
                  </a:srgbClr>
                </a:gs>
                <a:gs pos="57143">
                  <a:srgbClr val="000000">
                    <a:alpha val="3031"/>
                  </a:srgbClr>
                </a:gs>
                <a:gs pos="71429">
                  <a:srgbClr val="000000">
                    <a:alpha val="1431"/>
                  </a:srgbClr>
                </a:gs>
                <a:gs pos="85714">
                  <a:srgbClr val="000000">
                    <a:alpha val="568"/>
                  </a:srgbClr>
                </a:gs>
                <a:gs pos="100000">
                  <a:srgbClr val="0000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5970893">
              <a:off x="2141528" y="2478964"/>
              <a:ext cx="664453" cy="581381"/>
            </a:xfrm>
            <a:prstGeom prst="ellipse">
              <a:avLst/>
            </a:prstGeom>
            <a:gradFill>
              <a:gsLst>
                <a:gs pos="0">
                  <a:srgbClr val="000000">
                    <a:alpha val="5830"/>
                  </a:srgbClr>
                </a:gs>
                <a:gs pos="14286">
                  <a:srgbClr val="000000">
                    <a:alpha val="5371"/>
                  </a:srgbClr>
                </a:gs>
                <a:gs pos="28571">
                  <a:srgbClr val="000000">
                    <a:alpha val="4196"/>
                  </a:srgbClr>
                </a:gs>
                <a:gs pos="42857">
                  <a:srgbClr val="000000">
                    <a:alpha val="2772"/>
                  </a:srgbClr>
                </a:gs>
                <a:gs pos="57143">
                  <a:srgbClr val="000000">
                    <a:alpha val="1546"/>
                  </a:srgbClr>
                </a:gs>
                <a:gs pos="71429">
                  <a:srgbClr val="000000">
                    <a:alpha val="727"/>
                  </a:srgbClr>
                </a:gs>
                <a:gs pos="85714">
                  <a:srgbClr val="000000">
                    <a:alpha val="288"/>
                  </a:srgbClr>
                </a:gs>
                <a:gs pos="100000">
                  <a:srgbClr val="000000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3261075">
              <a:off x="1891649" y="2628624"/>
              <a:ext cx="649763" cy="388426"/>
            </a:xfrm>
            <a:prstGeom prst="ellipse">
              <a:avLst/>
            </a:prstGeom>
            <a:gradFill>
              <a:gsLst>
                <a:gs pos="0">
                  <a:srgbClr val="000000">
                    <a:alpha val="7700"/>
                  </a:srgbClr>
                </a:gs>
                <a:gs pos="14286">
                  <a:srgbClr val="000000">
                    <a:alpha val="7100"/>
                  </a:srgbClr>
                </a:gs>
                <a:gs pos="28571">
                  <a:srgbClr val="000000">
                    <a:alpha val="5558"/>
                  </a:srgbClr>
                </a:gs>
                <a:gs pos="42857">
                  <a:srgbClr val="000000">
                    <a:alpha val="3681"/>
                  </a:srgbClr>
                </a:gs>
                <a:gs pos="57143">
                  <a:srgbClr val="000000">
                    <a:alpha val="2057"/>
                  </a:srgbClr>
                </a:gs>
                <a:gs pos="71429">
                  <a:srgbClr val="000000">
                    <a:alpha val="968"/>
                  </a:srgbClr>
                </a:gs>
                <a:gs pos="85714">
                  <a:srgbClr val="000000">
                    <a:alpha val="384"/>
                  </a:srgbClr>
                </a:gs>
                <a:gs pos="100000">
                  <a:srgbClr val="0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-10492118">
              <a:off x="1656510" y="2616067"/>
              <a:ext cx="582519" cy="370123"/>
            </a:xfrm>
            <a:prstGeom prst="ellipse">
              <a:avLst/>
            </a:prstGeom>
            <a:gradFill>
              <a:gsLst>
                <a:gs pos="0">
                  <a:srgbClr val="222627">
                    <a:alpha val="7452"/>
                  </a:srgbClr>
                </a:gs>
                <a:gs pos="14286">
                  <a:srgbClr val="222627">
                    <a:alpha val="6870"/>
                  </a:srgbClr>
                </a:gs>
                <a:gs pos="28571">
                  <a:srgbClr val="222627">
                    <a:alpha val="5377"/>
                  </a:srgbClr>
                </a:gs>
                <a:gs pos="42857">
                  <a:srgbClr val="222627">
                    <a:alpha val="3560"/>
                  </a:srgbClr>
                </a:gs>
                <a:gs pos="57143">
                  <a:srgbClr val="222627">
                    <a:alpha val="1989"/>
                  </a:srgbClr>
                </a:gs>
                <a:gs pos="71429">
                  <a:srgbClr val="222627">
                    <a:alpha val="936"/>
                  </a:srgbClr>
                </a:gs>
                <a:gs pos="85714">
                  <a:srgbClr val="222627">
                    <a:alpha val="371"/>
                  </a:srgbClr>
                </a:gs>
                <a:gs pos="100000">
                  <a:srgbClr val="222627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4059704">
              <a:off x="1404404" y="2608255"/>
              <a:ext cx="624796" cy="308606"/>
            </a:xfrm>
            <a:prstGeom prst="ellipse">
              <a:avLst/>
            </a:prstGeom>
            <a:gradFill>
              <a:gsLst>
                <a:gs pos="0">
                  <a:srgbClr val="8D8E8C">
                    <a:alpha val="7828"/>
                  </a:srgbClr>
                </a:gs>
                <a:gs pos="14286">
                  <a:srgbClr val="8D8E8C">
                    <a:alpha val="7218"/>
                  </a:srgbClr>
                </a:gs>
                <a:gs pos="28571">
                  <a:srgbClr val="8D8E8C">
                    <a:alpha val="5651"/>
                  </a:srgbClr>
                </a:gs>
                <a:gs pos="42857">
                  <a:srgbClr val="8D8E8C">
                    <a:alpha val="3744"/>
                  </a:srgbClr>
                </a:gs>
                <a:gs pos="57143">
                  <a:srgbClr val="8D8E8C">
                    <a:alpha val="2092"/>
                  </a:srgbClr>
                </a:gs>
                <a:gs pos="71429">
                  <a:srgbClr val="8D8E8C">
                    <a:alpha val="985"/>
                  </a:srgbClr>
                </a:gs>
                <a:gs pos="85714">
                  <a:srgbClr val="8D8E8C">
                    <a:alpha val="391"/>
                  </a:srgbClr>
                </a:gs>
                <a:gs pos="100000">
                  <a:srgbClr val="8D8E8C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6058674">
              <a:off x="1159757" y="2620722"/>
              <a:ext cx="729289" cy="409336"/>
            </a:xfrm>
            <a:prstGeom prst="ellipse">
              <a:avLst/>
            </a:prstGeom>
            <a:gradFill>
              <a:gsLst>
                <a:gs pos="0">
                  <a:srgbClr val="787876">
                    <a:alpha val="4881"/>
                  </a:srgbClr>
                </a:gs>
                <a:gs pos="14286">
                  <a:srgbClr val="787876">
                    <a:alpha val="4495"/>
                  </a:srgbClr>
                </a:gs>
                <a:gs pos="28571">
                  <a:srgbClr val="787876">
                    <a:alpha val="3508"/>
                  </a:srgbClr>
                </a:gs>
                <a:gs pos="42857">
                  <a:srgbClr val="787876">
                    <a:alpha val="2315"/>
                  </a:srgbClr>
                </a:gs>
                <a:gs pos="57143">
                  <a:srgbClr val="787876">
                    <a:alpha val="1290"/>
                  </a:srgbClr>
                </a:gs>
                <a:gs pos="71429">
                  <a:srgbClr val="787876">
                    <a:alpha val="606"/>
                  </a:srgbClr>
                </a:gs>
                <a:gs pos="85714">
                  <a:srgbClr val="787876">
                    <a:alpha val="240"/>
                  </a:srgbClr>
                </a:gs>
                <a:gs pos="100000">
                  <a:srgbClr val="787876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8671771">
              <a:off x="996028" y="2547195"/>
              <a:ext cx="673924" cy="472364"/>
            </a:xfrm>
            <a:prstGeom prst="ellipse">
              <a:avLst/>
            </a:prstGeom>
            <a:gradFill>
              <a:gsLst>
                <a:gs pos="0">
                  <a:srgbClr val="000000">
                    <a:alpha val="3163"/>
                  </a:srgbClr>
                </a:gs>
                <a:gs pos="14286">
                  <a:srgbClr val="000000">
                    <a:alpha val="2911"/>
                  </a:srgbClr>
                </a:gs>
                <a:gs pos="28571">
                  <a:srgbClr val="000000">
                    <a:alpha val="2267"/>
                  </a:srgbClr>
                </a:gs>
                <a:gs pos="42857">
                  <a:srgbClr val="000000">
                    <a:alpha val="1493"/>
                  </a:srgbClr>
                </a:gs>
                <a:gs pos="57143">
                  <a:srgbClr val="000000">
                    <a:alpha val="830"/>
                  </a:srgbClr>
                </a:gs>
                <a:gs pos="71429">
                  <a:srgbClr val="000000">
                    <a:alpha val="389"/>
                  </a:srgbClr>
                </a:gs>
                <a:gs pos="85714">
                  <a:srgbClr val="000000">
                    <a:alpha val="154"/>
                  </a:srgbClr>
                </a:gs>
                <a:gs pos="100000">
                  <a:srgbClr val="000000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5303285">
              <a:off x="857430" y="2578828"/>
              <a:ext cx="665235" cy="443584"/>
            </a:xfrm>
            <a:prstGeom prst="ellipse">
              <a:avLst/>
            </a:prstGeom>
            <a:gradFill>
              <a:gsLst>
                <a:gs pos="0">
                  <a:srgbClr val="000B00">
                    <a:alpha val="1498"/>
                  </a:srgbClr>
                </a:gs>
                <a:gs pos="14286">
                  <a:srgbClr val="000B00">
                    <a:alpha val="1378"/>
                  </a:srgbClr>
                </a:gs>
                <a:gs pos="28571">
                  <a:srgbClr val="000B00">
                    <a:alpha val="1072"/>
                  </a:srgbClr>
                </a:gs>
                <a:gs pos="42857">
                  <a:srgbClr val="000B00">
                    <a:alpha val="704"/>
                  </a:srgbClr>
                </a:gs>
                <a:gs pos="57143">
                  <a:srgbClr val="000B00">
                    <a:alpha val="391"/>
                  </a:srgbClr>
                </a:gs>
                <a:gs pos="71429">
                  <a:srgbClr val="000B00">
                    <a:alpha val="183"/>
                  </a:srgbClr>
                </a:gs>
                <a:gs pos="85714">
                  <a:srgbClr val="000B00">
                    <a:alpha val="72"/>
                  </a:srgbClr>
                </a:gs>
                <a:gs pos="100000">
                  <a:srgbClr val="000B00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-10100790">
              <a:off x="589718" y="2573765"/>
              <a:ext cx="580296" cy="414953"/>
            </a:xfrm>
            <a:prstGeom prst="ellipse">
              <a:avLst/>
            </a:prstGeom>
            <a:gradFill>
              <a:gsLst>
                <a:gs pos="0">
                  <a:srgbClr val="000000">
                    <a:alpha val="5643"/>
                  </a:srgbClr>
                </a:gs>
                <a:gs pos="14286">
                  <a:srgbClr val="000000">
                    <a:alpha val="5199"/>
                  </a:srgbClr>
                </a:gs>
                <a:gs pos="28571">
                  <a:srgbClr val="000000">
                    <a:alpha val="4061"/>
                  </a:srgbClr>
                </a:gs>
                <a:gs pos="42857">
                  <a:srgbClr val="000000">
                    <a:alpha val="2682"/>
                  </a:srgbClr>
                </a:gs>
                <a:gs pos="57143">
                  <a:srgbClr val="000000">
                    <a:alpha val="1495"/>
                  </a:srgbClr>
                </a:gs>
                <a:gs pos="71429">
                  <a:srgbClr val="000000">
                    <a:alpha val="703"/>
                  </a:srgbClr>
                </a:gs>
                <a:gs pos="85714">
                  <a:srgbClr val="000000">
                    <a:alpha val="278"/>
                  </a:srgbClr>
                </a:gs>
                <a:gs pos="100000">
                  <a:srgbClr val="0000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4959606">
              <a:off x="296169" y="2645592"/>
              <a:ext cx="722879" cy="245049"/>
            </a:xfrm>
            <a:prstGeom prst="ellipse">
              <a:avLst/>
            </a:prstGeom>
            <a:gradFill>
              <a:gsLst>
                <a:gs pos="0">
                  <a:srgbClr val="8A8C8C">
                    <a:alpha val="5604"/>
                  </a:srgbClr>
                </a:gs>
                <a:gs pos="14286">
                  <a:srgbClr val="8A8C8C">
                    <a:alpha val="5163"/>
                  </a:srgbClr>
                </a:gs>
                <a:gs pos="28571">
                  <a:srgbClr val="8A8C8C">
                    <a:alpha val="4032"/>
                  </a:srgbClr>
                </a:gs>
                <a:gs pos="42857">
                  <a:srgbClr val="8A8C8C">
                    <a:alpha val="2664"/>
                  </a:srgbClr>
                </a:gs>
                <a:gs pos="57143">
                  <a:srgbClr val="8A8C8C">
                    <a:alpha val="1485"/>
                  </a:srgbClr>
                </a:gs>
                <a:gs pos="71429">
                  <a:srgbClr val="8A8C8C">
                    <a:alpha val="698"/>
                  </a:srgbClr>
                </a:gs>
                <a:gs pos="85714">
                  <a:srgbClr val="8A8C8C">
                    <a:alpha val="277"/>
                  </a:srgbClr>
                </a:gs>
                <a:gs pos="100000">
                  <a:srgbClr val="8A8C8C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9381524">
              <a:off x="109821" y="2630538"/>
              <a:ext cx="733958" cy="342930"/>
            </a:xfrm>
            <a:prstGeom prst="ellipse">
              <a:avLst/>
            </a:prstGeom>
            <a:gradFill>
              <a:gsLst>
                <a:gs pos="0">
                  <a:srgbClr val="000000">
                    <a:alpha val="8307"/>
                  </a:srgbClr>
                </a:gs>
                <a:gs pos="14286">
                  <a:srgbClr val="000000">
                    <a:alpha val="7662"/>
                  </a:srgbClr>
                </a:gs>
                <a:gs pos="28571">
                  <a:srgbClr val="000000">
                    <a:alpha val="6002"/>
                  </a:srgbClr>
                </a:gs>
                <a:gs pos="42857">
                  <a:srgbClr val="000000">
                    <a:alpha val="3978"/>
                  </a:srgbClr>
                </a:gs>
                <a:gs pos="57143">
                  <a:srgbClr val="000000">
                    <a:alpha val="2224"/>
                  </a:srgbClr>
                </a:gs>
                <a:gs pos="71429">
                  <a:srgbClr val="000000">
                    <a:alpha val="1047"/>
                  </a:srgbClr>
                </a:gs>
                <a:gs pos="85714">
                  <a:srgbClr val="000000">
                    <a:alpha val="416"/>
                  </a:srgbClr>
                </a:gs>
                <a:gs pos="100000">
                  <a:srgbClr val="00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9486986">
              <a:off x="-139706" y="2568670"/>
              <a:ext cx="685337" cy="341936"/>
            </a:xfrm>
            <a:prstGeom prst="ellipse">
              <a:avLst/>
            </a:prstGeom>
            <a:gradFill>
              <a:gsLst>
                <a:gs pos="0">
                  <a:srgbClr val="000000">
                    <a:alpha val="9295"/>
                  </a:srgbClr>
                </a:gs>
                <a:gs pos="14286">
                  <a:srgbClr val="000000">
                    <a:alpha val="8576"/>
                  </a:srgbClr>
                </a:gs>
                <a:gs pos="28571">
                  <a:srgbClr val="000000">
                    <a:alpha val="6725"/>
                  </a:srgbClr>
                </a:gs>
                <a:gs pos="42857">
                  <a:srgbClr val="000000">
                    <a:alpha val="4464"/>
                  </a:srgbClr>
                </a:gs>
                <a:gs pos="57143">
                  <a:srgbClr val="000000">
                    <a:alpha val="2499"/>
                  </a:srgbClr>
                </a:gs>
                <a:gs pos="71429">
                  <a:srgbClr val="000000">
                    <a:alpha val="1177"/>
                  </a:srgbClr>
                </a:gs>
                <a:gs pos="85714">
                  <a:srgbClr val="000000">
                    <a:alpha val="467"/>
                  </a:srgbClr>
                </a:gs>
                <a:gs pos="100000">
                  <a:srgbClr val="000000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7083745">
              <a:off x="-331506" y="2681376"/>
              <a:ext cx="808134" cy="142828"/>
            </a:xfrm>
            <a:prstGeom prst="ellipse">
              <a:avLst/>
            </a:prstGeom>
            <a:gradFill>
              <a:gsLst>
                <a:gs pos="0">
                  <a:srgbClr val="A5A5A5">
                    <a:alpha val="9083"/>
                  </a:srgbClr>
                </a:gs>
                <a:gs pos="14286">
                  <a:srgbClr val="A5A5A5">
                    <a:alpha val="8380"/>
                  </a:srgbClr>
                </a:gs>
                <a:gs pos="28571">
                  <a:srgbClr val="A5A5A5">
                    <a:alpha val="6570"/>
                  </a:srgbClr>
                </a:gs>
                <a:gs pos="42857">
                  <a:srgbClr val="A5A5A5">
                    <a:alpha val="4359"/>
                  </a:srgbClr>
                </a:gs>
                <a:gs pos="57143">
                  <a:srgbClr val="A5A5A5">
                    <a:alpha val="2439"/>
                  </a:srgbClr>
                </a:gs>
                <a:gs pos="71429">
                  <a:srgbClr val="A5A5A5">
                    <a:alpha val="1149"/>
                  </a:srgbClr>
                </a:gs>
                <a:gs pos="85714">
                  <a:srgbClr val="A5A5A5">
                    <a:alpha val="456"/>
                  </a:srgbClr>
                </a:gs>
                <a:gs pos="100000">
                  <a:srgbClr val="A5A5A5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5486315">
              <a:off x="2587705" y="2448409"/>
              <a:ext cx="758744" cy="394227"/>
            </a:xfrm>
            <a:prstGeom prst="ellipse">
              <a:avLst/>
            </a:prstGeom>
            <a:gradFill>
              <a:gsLst>
                <a:gs pos="0">
                  <a:srgbClr val="000000">
                    <a:alpha val="6793"/>
                  </a:srgbClr>
                </a:gs>
                <a:gs pos="14286">
                  <a:srgbClr val="000000">
                    <a:alpha val="6261"/>
                  </a:srgbClr>
                </a:gs>
                <a:gs pos="28571">
                  <a:srgbClr val="000000">
                    <a:alpha val="4896"/>
                  </a:srgbClr>
                </a:gs>
                <a:gs pos="42857">
                  <a:srgbClr val="000000">
                    <a:alpha val="3239"/>
                  </a:srgbClr>
                </a:gs>
                <a:gs pos="57143">
                  <a:srgbClr val="000000">
                    <a:alpha val="1808"/>
                  </a:srgbClr>
                </a:gs>
                <a:gs pos="71429">
                  <a:srgbClr val="000000">
                    <a:alpha val="850"/>
                  </a:srgbClr>
                </a:gs>
                <a:gs pos="85714">
                  <a:srgbClr val="000000">
                    <a:alpha val="337"/>
                  </a:srgbClr>
                </a:gs>
                <a:gs pos="100000">
                  <a:srgbClr val="0000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6760653">
              <a:off x="2399119" y="2298064"/>
              <a:ext cx="733645" cy="541973"/>
            </a:xfrm>
            <a:prstGeom prst="ellipse">
              <a:avLst/>
            </a:prstGeom>
            <a:gradFill>
              <a:gsLst>
                <a:gs pos="0">
                  <a:srgbClr val="000000">
                    <a:alpha val="18989"/>
                  </a:srgbClr>
                </a:gs>
                <a:gs pos="14286">
                  <a:srgbClr val="000000">
                    <a:alpha val="17597"/>
                  </a:srgbClr>
                </a:gs>
                <a:gs pos="28571">
                  <a:srgbClr val="000000">
                    <a:alpha val="13954"/>
                  </a:srgbClr>
                </a:gs>
                <a:gs pos="42857">
                  <a:srgbClr val="000000">
                    <a:alpha val="9387"/>
                  </a:srgbClr>
                </a:gs>
                <a:gs pos="57143">
                  <a:srgbClr val="000000">
                    <a:alpha val="5316"/>
                  </a:srgbClr>
                </a:gs>
                <a:gs pos="71429">
                  <a:srgbClr val="000000">
                    <a:alpha val="2524"/>
                  </a:srgbClr>
                </a:gs>
                <a:gs pos="85714">
                  <a:srgbClr val="000000">
                    <a:alpha val="1006"/>
                  </a:srgbClr>
                </a:gs>
                <a:gs pos="100000">
                  <a:srgbClr val="00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-8575164">
              <a:off x="2234252" y="2239941"/>
              <a:ext cx="679082" cy="602488"/>
            </a:xfrm>
            <a:prstGeom prst="ellipse">
              <a:avLst/>
            </a:prstGeom>
            <a:gradFill>
              <a:gsLst>
                <a:gs pos="0">
                  <a:srgbClr val="000000">
                    <a:alpha val="30821"/>
                  </a:srgbClr>
                </a:gs>
                <a:gs pos="14286">
                  <a:srgbClr val="000000">
                    <a:alpha val="28728"/>
                  </a:srgbClr>
                </a:gs>
                <a:gs pos="28571">
                  <a:srgbClr val="000000">
                    <a:alpha val="23122"/>
                  </a:srgbClr>
                </a:gs>
                <a:gs pos="42857">
                  <a:srgbClr val="000000">
                    <a:alpha val="15842"/>
                  </a:srgbClr>
                </a:gs>
                <a:gs pos="57143">
                  <a:srgbClr val="000000">
                    <a:alpha val="9115"/>
                  </a:srgbClr>
                </a:gs>
                <a:gs pos="71429">
                  <a:srgbClr val="000000">
                    <a:alpha val="4375"/>
                  </a:srgbClr>
                </a:gs>
                <a:gs pos="85714">
                  <a:srgbClr val="000000">
                    <a:alpha val="1753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7728705">
              <a:off x="2095554" y="2335841"/>
              <a:ext cx="640122" cy="586819"/>
            </a:xfrm>
            <a:prstGeom prst="ellipse">
              <a:avLst/>
            </a:prstGeom>
            <a:gradFill>
              <a:gsLst>
                <a:gs pos="0">
                  <a:srgbClr val="000000">
                    <a:alpha val="20577"/>
                  </a:srgbClr>
                </a:gs>
                <a:gs pos="14286">
                  <a:srgbClr val="000000">
                    <a:alpha val="19083"/>
                  </a:srgbClr>
                </a:gs>
                <a:gs pos="28571">
                  <a:srgbClr val="000000">
                    <a:alpha val="15161"/>
                  </a:srgbClr>
                </a:gs>
                <a:gs pos="42857">
                  <a:srgbClr val="000000">
                    <a:alpha val="10223"/>
                  </a:srgbClr>
                </a:gs>
                <a:gs pos="57143">
                  <a:srgbClr val="000000">
                    <a:alpha val="5801"/>
                  </a:srgbClr>
                </a:gs>
                <a:gs pos="71429">
                  <a:srgbClr val="000000">
                    <a:alpha val="2758"/>
                  </a:srgbClr>
                </a:gs>
                <a:gs pos="85714">
                  <a:srgbClr val="000000">
                    <a:alpha val="1100"/>
                  </a:srgbClr>
                </a:gs>
                <a:gs pos="100000">
                  <a:srgbClr val="00000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-8916143">
              <a:off x="1869753" y="2259934"/>
              <a:ext cx="664839" cy="566270"/>
            </a:xfrm>
            <a:prstGeom prst="ellipse">
              <a:avLst/>
            </a:prstGeom>
            <a:gradFill>
              <a:gsLst>
                <a:gs pos="0">
                  <a:srgbClr val="000000">
                    <a:alpha val="23796"/>
                  </a:srgbClr>
                </a:gs>
                <a:gs pos="14286">
                  <a:srgbClr val="000000">
                    <a:alpha val="22102"/>
                  </a:srgbClr>
                </a:gs>
                <a:gs pos="28571">
                  <a:srgbClr val="000000">
                    <a:alpha val="17629"/>
                  </a:srgbClr>
                </a:gs>
                <a:gs pos="42857">
                  <a:srgbClr val="000000">
                    <a:alpha val="11945"/>
                  </a:srgbClr>
                </a:gs>
                <a:gs pos="57143">
                  <a:srgbClr val="000000">
                    <a:alpha val="6806"/>
                  </a:srgbClr>
                </a:gs>
                <a:gs pos="71429">
                  <a:srgbClr val="000000">
                    <a:alpha val="3246"/>
                  </a:srgbClr>
                </a:gs>
                <a:gs pos="85714">
                  <a:srgbClr val="000000">
                    <a:alpha val="1296"/>
                  </a:srgbClr>
                </a:gs>
                <a:gs pos="100000">
                  <a:srgbClr val="00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5279624">
              <a:off x="1722038" y="2272880"/>
              <a:ext cx="718071" cy="668781"/>
            </a:xfrm>
            <a:prstGeom prst="ellipse">
              <a:avLst/>
            </a:prstGeom>
            <a:gradFill>
              <a:gsLst>
                <a:gs pos="0">
                  <a:srgbClr val="000000">
                    <a:alpha val="23774"/>
                  </a:srgbClr>
                </a:gs>
                <a:gs pos="14286">
                  <a:srgbClr val="000000">
                    <a:alpha val="22082"/>
                  </a:srgbClr>
                </a:gs>
                <a:gs pos="28571">
                  <a:srgbClr val="000000">
                    <a:alpha val="17612"/>
                  </a:srgbClr>
                </a:gs>
                <a:gs pos="42857">
                  <a:srgbClr val="000000">
                    <a:alpha val="11933"/>
                  </a:srgbClr>
                </a:gs>
                <a:gs pos="57143">
                  <a:srgbClr val="000000">
                    <a:alpha val="6799"/>
                  </a:srgbClr>
                </a:gs>
                <a:gs pos="71429">
                  <a:srgbClr val="000000">
                    <a:alpha val="3242"/>
                  </a:srgbClr>
                </a:gs>
                <a:gs pos="85714">
                  <a:srgbClr val="000000">
                    <a:alpha val="1295"/>
                  </a:srgbClr>
                </a:gs>
                <a:gs pos="100000">
                  <a:srgbClr val="000000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-10225520">
              <a:off x="1399931" y="2354889"/>
              <a:ext cx="671295" cy="413551"/>
            </a:xfrm>
            <a:prstGeom prst="ellipse">
              <a:avLst/>
            </a:prstGeom>
            <a:gradFill>
              <a:gsLst>
                <a:gs pos="0">
                  <a:srgbClr val="000000">
                    <a:alpha val="31365"/>
                  </a:srgbClr>
                </a:gs>
                <a:gs pos="14286">
                  <a:srgbClr val="000000">
                    <a:alpha val="29243"/>
                  </a:srgbClr>
                </a:gs>
                <a:gs pos="28571">
                  <a:srgbClr val="000000">
                    <a:alpha val="23554"/>
                  </a:srgbClr>
                </a:gs>
                <a:gs pos="42857">
                  <a:srgbClr val="000000">
                    <a:alpha val="16153"/>
                  </a:srgbClr>
                </a:gs>
                <a:gs pos="57143">
                  <a:srgbClr val="000000">
                    <a:alpha val="9300"/>
                  </a:srgbClr>
                </a:gs>
                <a:gs pos="71429">
                  <a:srgbClr val="000000">
                    <a:alpha val="4467"/>
                  </a:srgbClr>
                </a:gs>
                <a:gs pos="85714">
                  <a:srgbClr val="000000">
                    <a:alpha val="1791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7505968">
              <a:off x="1171002" y="2459338"/>
              <a:ext cx="601094" cy="357402"/>
            </a:xfrm>
            <a:prstGeom prst="ellipse">
              <a:avLst/>
            </a:prstGeom>
            <a:gradFill>
              <a:gsLst>
                <a:gs pos="0">
                  <a:srgbClr val="000000">
                    <a:alpha val="16484"/>
                  </a:srgbClr>
                </a:gs>
                <a:gs pos="14286">
                  <a:srgbClr val="000000">
                    <a:alpha val="15258"/>
                  </a:srgbClr>
                </a:gs>
                <a:gs pos="28571">
                  <a:srgbClr val="000000">
                    <a:alpha val="12063"/>
                  </a:srgbClr>
                </a:gs>
                <a:gs pos="42857">
                  <a:srgbClr val="000000">
                    <a:alpha val="8086"/>
                  </a:srgbClr>
                </a:gs>
                <a:gs pos="57143">
                  <a:srgbClr val="000000">
                    <a:alpha val="4565"/>
                  </a:srgbClr>
                </a:gs>
                <a:gs pos="71429">
                  <a:srgbClr val="000000">
                    <a:alpha val="2163"/>
                  </a:srgbClr>
                </a:gs>
                <a:gs pos="85714">
                  <a:srgbClr val="000000">
                    <a:alpha val="861"/>
                  </a:srgbClr>
                </a:gs>
                <a:gs pos="100000">
                  <a:srgbClr val="00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6841978">
              <a:off x="1012606" y="2354263"/>
              <a:ext cx="729020" cy="397143"/>
            </a:xfrm>
            <a:prstGeom prst="ellipse">
              <a:avLst/>
            </a:prstGeom>
            <a:gradFill>
              <a:gsLst>
                <a:gs pos="0">
                  <a:srgbClr val="959595">
                    <a:alpha val="5446"/>
                  </a:srgbClr>
                </a:gs>
                <a:gs pos="14286">
                  <a:srgbClr val="959595">
                    <a:alpha val="5017"/>
                  </a:srgbClr>
                </a:gs>
                <a:gs pos="28571">
                  <a:srgbClr val="959595">
                    <a:alpha val="3918"/>
                  </a:srgbClr>
                </a:gs>
                <a:gs pos="42857">
                  <a:srgbClr val="959595">
                    <a:alpha val="2587"/>
                  </a:srgbClr>
                </a:gs>
                <a:gs pos="57143">
                  <a:srgbClr val="959595">
                    <a:alpha val="1442"/>
                  </a:srgbClr>
                </a:gs>
                <a:gs pos="71429">
                  <a:srgbClr val="959595">
                    <a:alpha val="678"/>
                  </a:srgbClr>
                </a:gs>
                <a:gs pos="85714">
                  <a:srgbClr val="959595">
                    <a:alpha val="268"/>
                  </a:srgbClr>
                </a:gs>
                <a:gs pos="100000">
                  <a:srgbClr val="959595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-8559605">
              <a:off x="865133" y="2354130"/>
              <a:ext cx="641532" cy="448512"/>
            </a:xfrm>
            <a:prstGeom prst="ellipse">
              <a:avLst/>
            </a:prstGeom>
            <a:gradFill>
              <a:gsLst>
                <a:gs pos="0">
                  <a:srgbClr val="888888">
                    <a:alpha val="8720"/>
                  </a:srgbClr>
                </a:gs>
                <a:gs pos="14286">
                  <a:srgbClr val="888888">
                    <a:alpha val="8044"/>
                  </a:srgbClr>
                </a:gs>
                <a:gs pos="28571">
                  <a:srgbClr val="888888">
                    <a:alpha val="6304"/>
                  </a:srgbClr>
                </a:gs>
                <a:gs pos="42857">
                  <a:srgbClr val="888888">
                    <a:alpha val="4181"/>
                  </a:srgbClr>
                </a:gs>
                <a:gs pos="57143">
                  <a:srgbClr val="888888">
                    <a:alpha val="2339"/>
                  </a:srgbClr>
                </a:gs>
                <a:gs pos="71429">
                  <a:srgbClr val="888888">
                    <a:alpha val="1102"/>
                  </a:srgbClr>
                </a:gs>
                <a:gs pos="85714">
                  <a:srgbClr val="888888">
                    <a:alpha val="437"/>
                  </a:srgbClr>
                </a:gs>
                <a:gs pos="100000">
                  <a:srgbClr val="888888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3722973">
              <a:off x="592855" y="2332712"/>
              <a:ext cx="748777" cy="426752"/>
            </a:xfrm>
            <a:prstGeom prst="ellipse">
              <a:avLst/>
            </a:prstGeom>
            <a:gradFill>
              <a:gsLst>
                <a:gs pos="0">
                  <a:srgbClr val="000000">
                    <a:alpha val="6015"/>
                  </a:srgbClr>
                </a:gs>
                <a:gs pos="14286">
                  <a:srgbClr val="000000">
                    <a:alpha val="5542"/>
                  </a:srgbClr>
                </a:gs>
                <a:gs pos="28571">
                  <a:srgbClr val="000000">
                    <a:alpha val="4330"/>
                  </a:srgbClr>
                </a:gs>
                <a:gs pos="42857">
                  <a:srgbClr val="000000">
                    <a:alpha val="2862"/>
                  </a:srgbClr>
                </a:gs>
                <a:gs pos="57143">
                  <a:srgbClr val="000000">
                    <a:alpha val="1596"/>
                  </a:srgbClr>
                </a:gs>
                <a:gs pos="71429">
                  <a:srgbClr val="000000">
                    <a:alpha val="750"/>
                  </a:srgbClr>
                </a:gs>
                <a:gs pos="85714">
                  <a:srgbClr val="000000">
                    <a:alpha val="297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10716074">
              <a:off x="595652" y="2554296"/>
              <a:ext cx="609939" cy="282388"/>
            </a:xfrm>
            <a:prstGeom prst="ellipse">
              <a:avLst/>
            </a:prstGeom>
            <a:gradFill>
              <a:gsLst>
                <a:gs pos="0">
                  <a:srgbClr val="959494">
                    <a:alpha val="9272"/>
                  </a:srgbClr>
                </a:gs>
                <a:gs pos="14286">
                  <a:srgbClr val="959494">
                    <a:alpha val="8555"/>
                  </a:srgbClr>
                </a:gs>
                <a:gs pos="28571">
                  <a:srgbClr val="959494">
                    <a:alpha val="6709"/>
                  </a:srgbClr>
                </a:gs>
                <a:gs pos="42857">
                  <a:srgbClr val="959494">
                    <a:alpha val="4453"/>
                  </a:srgbClr>
                </a:gs>
                <a:gs pos="57143">
                  <a:srgbClr val="959494">
                    <a:alpha val="2492"/>
                  </a:srgbClr>
                </a:gs>
                <a:gs pos="71429">
                  <a:srgbClr val="959494">
                    <a:alpha val="1174"/>
                  </a:srgbClr>
                </a:gs>
                <a:gs pos="85714">
                  <a:srgbClr val="959494">
                    <a:alpha val="466"/>
                  </a:srgbClr>
                </a:gs>
                <a:gs pos="100000">
                  <a:srgbClr val="959494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10304442">
              <a:off x="209014" y="2359292"/>
              <a:ext cx="793067" cy="416671"/>
            </a:xfrm>
            <a:prstGeom prst="ellipse">
              <a:avLst/>
            </a:prstGeom>
            <a:gradFill>
              <a:gsLst>
                <a:gs pos="0">
                  <a:srgbClr val="000000">
                    <a:alpha val="10914"/>
                  </a:srgbClr>
                </a:gs>
                <a:gs pos="14286">
                  <a:srgbClr val="000000">
                    <a:alpha val="10078"/>
                  </a:srgbClr>
                </a:gs>
                <a:gs pos="28571">
                  <a:srgbClr val="000000">
                    <a:alpha val="7917"/>
                  </a:srgbClr>
                </a:gs>
                <a:gs pos="42857">
                  <a:srgbClr val="000000">
                    <a:alpha val="5266"/>
                  </a:srgbClr>
                </a:gs>
                <a:gs pos="57143">
                  <a:srgbClr val="000000">
                    <a:alpha val="2953"/>
                  </a:srgbClr>
                </a:gs>
                <a:gs pos="71429">
                  <a:srgbClr val="000000">
                    <a:alpha val="1393"/>
                  </a:srgbClr>
                </a:gs>
                <a:gs pos="85714">
                  <a:srgbClr val="000000">
                    <a:alpha val="553"/>
                  </a:srgbClr>
                </a:gs>
                <a:gs pos="100000">
                  <a:srgbClr val="000000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10580417">
              <a:off x="-103726" y="2490698"/>
              <a:ext cx="671518" cy="328652"/>
            </a:xfrm>
            <a:prstGeom prst="ellipse">
              <a:avLst/>
            </a:prstGeom>
            <a:gradFill>
              <a:gsLst>
                <a:gs pos="0">
                  <a:srgbClr val="A5A5A5">
                    <a:alpha val="11182"/>
                  </a:srgbClr>
                </a:gs>
                <a:gs pos="14286">
                  <a:srgbClr val="A5A5A5">
                    <a:alpha val="10326"/>
                  </a:srgbClr>
                </a:gs>
                <a:gs pos="28571">
                  <a:srgbClr val="A5A5A5">
                    <a:alpha val="8114"/>
                  </a:srgbClr>
                </a:gs>
                <a:gs pos="42857">
                  <a:srgbClr val="A5A5A5">
                    <a:alpha val="5399"/>
                  </a:srgbClr>
                </a:gs>
                <a:gs pos="57143">
                  <a:srgbClr val="A5A5A5">
                    <a:alpha val="3029"/>
                  </a:srgbClr>
                </a:gs>
                <a:gs pos="71429">
                  <a:srgbClr val="A5A5A5">
                    <a:alpha val="1429"/>
                  </a:srgbClr>
                </a:gs>
                <a:gs pos="85714">
                  <a:srgbClr val="A5A5A5">
                    <a:alpha val="568"/>
                  </a:srgbClr>
                </a:gs>
                <a:gs pos="100000">
                  <a:srgbClr val="A5A5A5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6813526">
              <a:off x="-305272" y="2378344"/>
              <a:ext cx="828473" cy="438967"/>
            </a:xfrm>
            <a:prstGeom prst="ellipse">
              <a:avLst/>
            </a:prstGeom>
            <a:gradFill>
              <a:gsLst>
                <a:gs pos="0">
                  <a:srgbClr val="000000">
                    <a:alpha val="12734"/>
                  </a:srgbClr>
                </a:gs>
                <a:gs pos="14286">
                  <a:srgbClr val="000000">
                    <a:alpha val="11768"/>
                  </a:srgbClr>
                </a:gs>
                <a:gs pos="28571">
                  <a:srgbClr val="000000">
                    <a:alpha val="9263"/>
                  </a:srgbClr>
                </a:gs>
                <a:gs pos="42857">
                  <a:srgbClr val="000000">
                    <a:alpha val="6177"/>
                  </a:srgbClr>
                </a:gs>
                <a:gs pos="57143">
                  <a:srgbClr val="000000">
                    <a:alpha val="3471"/>
                  </a:srgbClr>
                </a:gs>
                <a:gs pos="71429">
                  <a:srgbClr val="000000">
                    <a:alpha val="1640"/>
                  </a:srgbClr>
                </a:gs>
                <a:gs pos="85714">
                  <a:srgbClr val="000000">
                    <a:alpha val="652"/>
                  </a:srgbClr>
                </a:gs>
                <a:gs pos="100000">
                  <a:srgbClr val="0000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-9332504">
              <a:off x="2706745" y="2165396"/>
              <a:ext cx="519703" cy="470652"/>
            </a:xfrm>
            <a:prstGeom prst="ellipse">
              <a:avLst/>
            </a:prstGeom>
            <a:gradFill>
              <a:gsLst>
                <a:gs pos="0">
                  <a:srgbClr val="000000">
                    <a:alpha val="21521"/>
                  </a:srgbClr>
                </a:gs>
                <a:gs pos="14286">
                  <a:srgbClr val="000000">
                    <a:alpha val="19968"/>
                  </a:srgbClr>
                </a:gs>
                <a:gs pos="28571">
                  <a:srgbClr val="000000">
                    <a:alpha val="15882"/>
                  </a:srgbClr>
                </a:gs>
                <a:gs pos="42857">
                  <a:srgbClr val="000000">
                    <a:alpha val="10724"/>
                  </a:srgbClr>
                </a:gs>
                <a:gs pos="57143">
                  <a:srgbClr val="000000">
                    <a:alpha val="6092"/>
                  </a:srgbClr>
                </a:gs>
                <a:gs pos="71429">
                  <a:srgbClr val="000000">
                    <a:alpha val="2899"/>
                  </a:srgbClr>
                </a:gs>
                <a:gs pos="85714">
                  <a:srgbClr val="000000">
                    <a:alpha val="1157"/>
                  </a:srgbClr>
                </a:gs>
                <a:gs pos="100000">
                  <a:srgbClr val="0000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10647022">
              <a:off x="2427095" y="2148234"/>
              <a:ext cx="617547" cy="561643"/>
            </a:xfrm>
            <a:prstGeom prst="ellipse">
              <a:avLst/>
            </a:prstGeom>
            <a:gradFill>
              <a:gsLst>
                <a:gs pos="0">
                  <a:srgbClr val="000000">
                    <a:alpha val="19781"/>
                  </a:srgbClr>
                </a:gs>
                <a:gs pos="14286">
                  <a:srgbClr val="000000">
                    <a:alpha val="18338"/>
                  </a:srgbClr>
                </a:gs>
                <a:gs pos="28571">
                  <a:srgbClr val="000000">
                    <a:alpha val="14554"/>
                  </a:srgbClr>
                </a:gs>
                <a:gs pos="42857">
                  <a:srgbClr val="000000">
                    <a:alpha val="9803"/>
                  </a:srgbClr>
                </a:gs>
                <a:gs pos="57143">
                  <a:srgbClr val="000000">
                    <a:alpha val="5556"/>
                  </a:srgbClr>
                </a:gs>
                <a:gs pos="71429">
                  <a:srgbClr val="000000">
                    <a:alpha val="2640"/>
                  </a:srgbClr>
                </a:gs>
                <a:gs pos="85714">
                  <a:srgbClr val="000000">
                    <a:alpha val="1053"/>
                  </a:srgbClr>
                </a:gs>
                <a:gs pos="100000">
                  <a:srgbClr val="0000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9689727">
              <a:off x="2300024" y="2096357"/>
              <a:ext cx="596493" cy="576401"/>
            </a:xfrm>
            <a:prstGeom prst="ellipse">
              <a:avLst/>
            </a:prstGeom>
            <a:gradFill>
              <a:gsLst>
                <a:gs pos="0">
                  <a:srgbClr val="000000">
                    <a:alpha val="2021"/>
                  </a:srgbClr>
                </a:gs>
                <a:gs pos="14286">
                  <a:srgbClr val="000000">
                    <a:alpha val="1859"/>
                  </a:srgbClr>
                </a:gs>
                <a:gs pos="28571">
                  <a:srgbClr val="000000">
                    <a:alpha val="1446"/>
                  </a:srgbClr>
                </a:gs>
                <a:gs pos="42857">
                  <a:srgbClr val="000000">
                    <a:alpha val="951"/>
                  </a:srgbClr>
                </a:gs>
                <a:gs pos="57143">
                  <a:srgbClr val="000000">
                    <a:alpha val="528"/>
                  </a:srgbClr>
                </a:gs>
                <a:gs pos="71429">
                  <a:srgbClr val="000000">
                    <a:alpha val="248"/>
                  </a:srgbClr>
                </a:gs>
                <a:gs pos="85714">
                  <a:srgbClr val="000000">
                    <a:alpha val="98"/>
                  </a:srgbClr>
                </a:gs>
                <a:gs pos="100000">
                  <a:srgbClr val="000000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2822390">
              <a:off x="1734435" y="2142915"/>
              <a:ext cx="636179" cy="5697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9155436">
              <a:off x="1529567" y="2189317"/>
              <a:ext cx="632892" cy="457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12"/>
                  </a:srgbClr>
                </a:gs>
                <a:gs pos="14286">
                  <a:srgbClr val="000000">
                    <a:alpha val="30711"/>
                  </a:srgbClr>
                </a:gs>
                <a:gs pos="28571">
                  <a:srgbClr val="000000">
                    <a:alpha val="24788"/>
                  </a:srgbClr>
                </a:gs>
                <a:gs pos="42857">
                  <a:srgbClr val="000000">
                    <a:alpha val="17043"/>
                  </a:srgbClr>
                </a:gs>
                <a:gs pos="57143">
                  <a:srgbClr val="000000">
                    <a:alpha val="9835"/>
                  </a:srgbClr>
                </a:gs>
                <a:gs pos="71429">
                  <a:srgbClr val="000000">
                    <a:alpha val="4731"/>
                  </a:srgbClr>
                </a:gs>
                <a:gs pos="85714">
                  <a:srgbClr val="000000">
                    <a:alpha val="1898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-10429639">
              <a:off x="1394818" y="2209853"/>
              <a:ext cx="617636" cy="491509"/>
            </a:xfrm>
            <a:prstGeom prst="ellipse">
              <a:avLst/>
            </a:prstGeom>
            <a:gradFill>
              <a:gsLst>
                <a:gs pos="0">
                  <a:srgbClr val="A2A2A2">
                    <a:alpha val="19993"/>
                  </a:srgbClr>
                </a:gs>
                <a:gs pos="14286">
                  <a:srgbClr val="A2A2A2">
                    <a:alpha val="18537"/>
                  </a:srgbClr>
                </a:gs>
                <a:gs pos="28571">
                  <a:srgbClr val="A2A2A2">
                    <a:alpha val="14716"/>
                  </a:srgbClr>
                </a:gs>
                <a:gs pos="42857">
                  <a:srgbClr val="A2A2A2">
                    <a:alpha val="9915"/>
                  </a:srgbClr>
                </a:gs>
                <a:gs pos="57143">
                  <a:srgbClr val="A2A2A2">
                    <a:alpha val="5621"/>
                  </a:srgbClr>
                </a:gs>
                <a:gs pos="71429">
                  <a:srgbClr val="A2A2A2">
                    <a:alpha val="2672"/>
                  </a:srgbClr>
                </a:gs>
                <a:gs pos="85714">
                  <a:srgbClr val="A2A2A2">
                    <a:alpha val="1065"/>
                  </a:srgbClr>
                </a:gs>
                <a:gs pos="100000">
                  <a:srgbClr val="A2A2A2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7405328">
              <a:off x="830509" y="2147290"/>
              <a:ext cx="698366" cy="448084"/>
            </a:xfrm>
            <a:prstGeom prst="ellipse">
              <a:avLst/>
            </a:prstGeom>
            <a:gradFill>
              <a:gsLst>
                <a:gs pos="0">
                  <a:srgbClr val="000000">
                    <a:alpha val="5515"/>
                  </a:srgbClr>
                </a:gs>
                <a:gs pos="14286">
                  <a:srgbClr val="000000">
                    <a:alpha val="5080"/>
                  </a:srgbClr>
                </a:gs>
                <a:gs pos="28571">
                  <a:srgbClr val="000000">
                    <a:alpha val="3967"/>
                  </a:srgbClr>
                </a:gs>
                <a:gs pos="42857">
                  <a:srgbClr val="000000">
                    <a:alpha val="2620"/>
                  </a:srgbClr>
                </a:gs>
                <a:gs pos="57143">
                  <a:srgbClr val="000000">
                    <a:alpha val="1461"/>
                  </a:srgbClr>
                </a:gs>
                <a:gs pos="71429">
                  <a:srgbClr val="000000">
                    <a:alpha val="686"/>
                  </a:srgbClr>
                </a:gs>
                <a:gs pos="85714">
                  <a:srgbClr val="000000">
                    <a:alpha val="272"/>
                  </a:srgbClr>
                </a:gs>
                <a:gs pos="100000">
                  <a:srgbClr val="000000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10612482">
              <a:off x="653491" y="2192718"/>
              <a:ext cx="733216" cy="448930"/>
            </a:xfrm>
            <a:prstGeom prst="ellipse">
              <a:avLst/>
            </a:prstGeom>
            <a:gradFill>
              <a:gsLst>
                <a:gs pos="0">
                  <a:srgbClr val="000000">
                    <a:alpha val="5390"/>
                  </a:srgbClr>
                </a:gs>
                <a:gs pos="14286">
                  <a:srgbClr val="000000">
                    <a:alpha val="4965"/>
                  </a:srgbClr>
                </a:gs>
                <a:gs pos="28571">
                  <a:srgbClr val="000000">
                    <a:alpha val="3877"/>
                  </a:srgbClr>
                </a:gs>
                <a:gs pos="42857">
                  <a:srgbClr val="000000">
                    <a:alpha val="2560"/>
                  </a:srgbClr>
                </a:gs>
                <a:gs pos="57143">
                  <a:srgbClr val="000000">
                    <a:alpha val="1427"/>
                  </a:srgbClr>
                </a:gs>
                <a:gs pos="71429">
                  <a:srgbClr val="000000">
                    <a:alpha val="670"/>
                  </a:srgbClr>
                </a:gs>
                <a:gs pos="85714">
                  <a:srgbClr val="000000">
                    <a:alpha val="266"/>
                  </a:srgbClr>
                </a:gs>
                <a:gs pos="100000">
                  <a:srgbClr val="0000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9245302">
              <a:off x="490359" y="2265481"/>
              <a:ext cx="735135" cy="293782"/>
            </a:xfrm>
            <a:prstGeom prst="ellipse">
              <a:avLst/>
            </a:prstGeom>
            <a:gradFill>
              <a:gsLst>
                <a:gs pos="0">
                  <a:srgbClr val="737374">
                    <a:alpha val="13812"/>
                  </a:srgbClr>
                </a:gs>
                <a:gs pos="14286">
                  <a:srgbClr val="737374">
                    <a:alpha val="12769"/>
                  </a:srgbClr>
                </a:gs>
                <a:gs pos="28571">
                  <a:srgbClr val="737374">
                    <a:alpha val="10064"/>
                  </a:srgbClr>
                </a:gs>
                <a:gs pos="42857">
                  <a:srgbClr val="737374">
                    <a:alpha val="6721"/>
                  </a:srgbClr>
                </a:gs>
                <a:gs pos="57143">
                  <a:srgbClr val="737374">
                    <a:alpha val="3782"/>
                  </a:srgbClr>
                </a:gs>
                <a:gs pos="71429">
                  <a:srgbClr val="737374">
                    <a:alpha val="1788"/>
                  </a:srgbClr>
                </a:gs>
                <a:gs pos="85714">
                  <a:srgbClr val="737374">
                    <a:alpha val="711"/>
                  </a:srgbClr>
                </a:gs>
                <a:gs pos="100000">
                  <a:srgbClr val="737374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3714294">
              <a:off x="-260755" y="2181021"/>
              <a:ext cx="544325" cy="498481"/>
            </a:xfrm>
            <a:prstGeom prst="ellipse">
              <a:avLst/>
            </a:prstGeom>
            <a:gradFill>
              <a:gsLst>
                <a:gs pos="0">
                  <a:srgbClr val="939392">
                    <a:alpha val="20883"/>
                  </a:srgbClr>
                </a:gs>
                <a:gs pos="14286">
                  <a:srgbClr val="939392">
                    <a:alpha val="19369"/>
                  </a:srgbClr>
                </a:gs>
                <a:gs pos="28571">
                  <a:srgbClr val="939392">
                    <a:alpha val="15394"/>
                  </a:srgbClr>
                </a:gs>
                <a:gs pos="42857">
                  <a:srgbClr val="939392">
                    <a:alpha val="10385"/>
                  </a:srgbClr>
                </a:gs>
                <a:gs pos="57143">
                  <a:srgbClr val="939392">
                    <a:alpha val="5895"/>
                  </a:srgbClr>
                </a:gs>
                <a:gs pos="71429">
                  <a:srgbClr val="939392">
                    <a:alpha val="2804"/>
                  </a:srgbClr>
                </a:gs>
                <a:gs pos="85714">
                  <a:srgbClr val="939392">
                    <a:alpha val="1118"/>
                  </a:srgbClr>
                </a:gs>
                <a:gs pos="100000">
                  <a:srgbClr val="939392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7596167">
              <a:off x="2561152" y="1940130"/>
              <a:ext cx="706738" cy="568985"/>
            </a:xfrm>
            <a:prstGeom prst="ellipse">
              <a:avLst/>
            </a:prstGeom>
            <a:gradFill>
              <a:gsLst>
                <a:gs pos="0">
                  <a:srgbClr val="000000">
                    <a:alpha val="19698"/>
                  </a:srgbClr>
                </a:gs>
                <a:gs pos="14286">
                  <a:srgbClr val="000000">
                    <a:alpha val="18261"/>
                  </a:srgbClr>
                </a:gs>
                <a:gs pos="28571">
                  <a:srgbClr val="000000">
                    <a:alpha val="14492"/>
                  </a:srgbClr>
                </a:gs>
                <a:gs pos="42857">
                  <a:srgbClr val="000000">
                    <a:alpha val="9759"/>
                  </a:srgbClr>
                </a:gs>
                <a:gs pos="57143">
                  <a:srgbClr val="000000">
                    <a:alpha val="5531"/>
                  </a:srgbClr>
                </a:gs>
                <a:gs pos="71429">
                  <a:srgbClr val="000000">
                    <a:alpha val="2628"/>
                  </a:srgbClr>
                </a:gs>
                <a:gs pos="85714">
                  <a:srgbClr val="000000">
                    <a:alpha val="1048"/>
                  </a:srgbClr>
                </a:gs>
                <a:gs pos="100000">
                  <a:srgbClr val="00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7785067">
              <a:off x="2423074" y="2003149"/>
              <a:ext cx="681323" cy="547545"/>
            </a:xfrm>
            <a:prstGeom prst="ellipse">
              <a:avLst/>
            </a:prstGeom>
            <a:gradFill>
              <a:gsLst>
                <a:gs pos="0">
                  <a:srgbClr val="000000">
                    <a:alpha val="18432"/>
                  </a:srgbClr>
                </a:gs>
                <a:gs pos="14286">
                  <a:srgbClr val="000000">
                    <a:alpha val="17077"/>
                  </a:srgbClr>
                </a:gs>
                <a:gs pos="28571">
                  <a:srgbClr val="000000">
                    <a:alpha val="13532"/>
                  </a:srgbClr>
                </a:gs>
                <a:gs pos="42857">
                  <a:srgbClr val="000000">
                    <a:alpha val="9096"/>
                  </a:srgbClr>
                </a:gs>
                <a:gs pos="57143">
                  <a:srgbClr val="000000">
                    <a:alpha val="5147"/>
                  </a:srgbClr>
                </a:gs>
                <a:gs pos="71429">
                  <a:srgbClr val="000000">
                    <a:alpha val="2443"/>
                  </a:srgbClr>
                </a:gs>
                <a:gs pos="85714">
                  <a:srgbClr val="000000">
                    <a:alpha val="973"/>
                  </a:srgbClr>
                </a:gs>
                <a:gs pos="100000">
                  <a:srgbClr val="00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9840838">
              <a:off x="2263131" y="1886081"/>
              <a:ext cx="541345" cy="494376"/>
            </a:xfrm>
            <a:prstGeom prst="ellipse">
              <a:avLst/>
            </a:prstGeom>
            <a:gradFill>
              <a:gsLst>
                <a:gs pos="0">
                  <a:srgbClr val="FFFFFF">
                    <a:alpha val="30304"/>
                  </a:srgbClr>
                </a:gs>
                <a:gs pos="14286">
                  <a:srgbClr val="FFFFFF">
                    <a:alpha val="28239"/>
                  </a:srgbClr>
                </a:gs>
                <a:gs pos="28571">
                  <a:srgbClr val="FFFFFF">
                    <a:alpha val="22713"/>
                  </a:srgbClr>
                </a:gs>
                <a:gs pos="42857">
                  <a:srgbClr val="FFFFFF">
                    <a:alpha val="15549"/>
                  </a:srgbClr>
                </a:gs>
                <a:gs pos="57143">
                  <a:srgbClr val="FFFFFF">
                    <a:alpha val="8939"/>
                  </a:srgbClr>
                </a:gs>
                <a:gs pos="71429">
                  <a:srgbClr val="FFFFFF">
                    <a:alpha val="4289"/>
                  </a:srgbClr>
                </a:gs>
                <a:gs pos="85714">
                  <a:srgbClr val="FFFFFF">
                    <a:alpha val="1718"/>
                  </a:srgbClr>
                </a:gs>
                <a:gs pos="100000">
                  <a:srgbClr val="FFFF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8718632">
              <a:off x="2087855" y="2017497"/>
              <a:ext cx="595167" cy="468390"/>
            </a:xfrm>
            <a:prstGeom prst="ellipse">
              <a:avLst/>
            </a:prstGeom>
            <a:gradFill>
              <a:gsLst>
                <a:gs pos="0">
                  <a:srgbClr val="FFFFFF">
                    <a:alpha val="8619"/>
                  </a:srgbClr>
                </a:gs>
                <a:gs pos="14286">
                  <a:srgbClr val="FFFFFF">
                    <a:alpha val="7950"/>
                  </a:srgbClr>
                </a:gs>
                <a:gs pos="28571">
                  <a:srgbClr val="FFFFFF">
                    <a:alpha val="6229"/>
                  </a:srgbClr>
                </a:gs>
                <a:gs pos="42857">
                  <a:srgbClr val="FFFFFF">
                    <a:alpha val="4131"/>
                  </a:srgbClr>
                </a:gs>
                <a:gs pos="57143">
                  <a:srgbClr val="FFFFFF">
                    <a:alpha val="2311"/>
                  </a:srgbClr>
                </a:gs>
                <a:gs pos="71429">
                  <a:srgbClr val="FFFFFF">
                    <a:alpha val="1088"/>
                  </a:srgbClr>
                </a:gs>
                <a:gs pos="85714">
                  <a:srgbClr val="FFFFFF">
                    <a:alpha val="432"/>
                  </a:srgbClr>
                </a:gs>
                <a:gs pos="100000">
                  <a:srgbClr val="FFFFFF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2728821">
              <a:off x="1945287" y="1918036"/>
              <a:ext cx="589358" cy="537626"/>
            </a:xfrm>
            <a:prstGeom prst="ellipse">
              <a:avLst/>
            </a:prstGeom>
            <a:gradFill>
              <a:gsLst>
                <a:gs pos="0">
                  <a:srgbClr val="FFFFFF">
                    <a:alpha val="5897"/>
                  </a:srgbClr>
                </a:gs>
                <a:gs pos="14286">
                  <a:srgbClr val="FFFFFF">
                    <a:alpha val="5433"/>
                  </a:srgbClr>
                </a:gs>
                <a:gs pos="28571">
                  <a:srgbClr val="FFFFFF">
                    <a:alpha val="4244"/>
                  </a:srgbClr>
                </a:gs>
                <a:gs pos="42857">
                  <a:srgbClr val="FFFFFF">
                    <a:alpha val="2805"/>
                  </a:srgbClr>
                </a:gs>
                <a:gs pos="57143">
                  <a:srgbClr val="FFFFFF">
                    <a:alpha val="1564"/>
                  </a:srgbClr>
                </a:gs>
                <a:gs pos="71429">
                  <a:srgbClr val="FFFFFF">
                    <a:alpha val="735"/>
                  </a:srgbClr>
                </a:gs>
                <a:gs pos="85714">
                  <a:srgbClr val="FFFFFF">
                    <a:alpha val="291"/>
                  </a:srgbClr>
                </a:gs>
                <a:gs pos="100000">
                  <a:srgbClr val="FFFFFF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5529449">
              <a:off x="1610119" y="1888532"/>
              <a:ext cx="615133" cy="571980"/>
            </a:xfrm>
            <a:prstGeom prst="ellipse">
              <a:avLst/>
            </a:prstGeom>
            <a:gradFill>
              <a:gsLst>
                <a:gs pos="0">
                  <a:srgbClr val="000000">
                    <a:alpha val="32958"/>
                  </a:srgbClr>
                </a:gs>
                <a:gs pos="14286">
                  <a:srgbClr val="000000">
                    <a:alpha val="30755"/>
                  </a:srgbClr>
                </a:gs>
                <a:gs pos="28571">
                  <a:srgbClr val="000000">
                    <a:alpha val="24825"/>
                  </a:srgbClr>
                </a:gs>
                <a:gs pos="42857">
                  <a:srgbClr val="000000">
                    <a:alpha val="17070"/>
                  </a:srgbClr>
                </a:gs>
                <a:gs pos="57143">
                  <a:srgbClr val="000000">
                    <a:alpha val="9851"/>
                  </a:srgbClr>
                </a:gs>
                <a:gs pos="71429">
                  <a:srgbClr val="000000">
                    <a:alpha val="4739"/>
                  </a:srgbClr>
                </a:gs>
                <a:gs pos="85714">
                  <a:srgbClr val="000000">
                    <a:alpha val="1901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8269668">
              <a:off x="1380833" y="1970446"/>
              <a:ext cx="660678" cy="571413"/>
            </a:xfrm>
            <a:prstGeom prst="ellipse">
              <a:avLst/>
            </a:prstGeom>
            <a:gradFill>
              <a:gsLst>
                <a:gs pos="0">
                  <a:srgbClr val="000000">
                    <a:alpha val="27278"/>
                  </a:srgbClr>
                </a:gs>
                <a:gs pos="14286">
                  <a:srgbClr val="000000">
                    <a:alpha val="25380"/>
                  </a:srgbClr>
                </a:gs>
                <a:gs pos="28571">
                  <a:srgbClr val="000000">
                    <a:alpha val="20333"/>
                  </a:srgbClr>
                </a:gs>
                <a:gs pos="42857">
                  <a:srgbClr val="000000">
                    <a:alpha val="13852"/>
                  </a:srgbClr>
                </a:gs>
                <a:gs pos="57143">
                  <a:srgbClr val="000000">
                    <a:alpha val="7930"/>
                  </a:srgbClr>
                </a:gs>
                <a:gs pos="71429">
                  <a:srgbClr val="000000">
                    <a:alpha val="3793"/>
                  </a:srgbClr>
                </a:gs>
                <a:gs pos="85714">
                  <a:srgbClr val="000000">
                    <a:alpha val="1518"/>
                  </a:srgbClr>
                </a:gs>
                <a:gs pos="100000">
                  <a:srgbClr val="00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-8596068">
              <a:off x="1257505" y="2053234"/>
              <a:ext cx="731738" cy="337799"/>
            </a:xfrm>
            <a:prstGeom prst="ellipse">
              <a:avLst/>
            </a:prstGeom>
            <a:gradFill>
              <a:gsLst>
                <a:gs pos="0">
                  <a:srgbClr val="8E8E8D">
                    <a:alpha val="10403"/>
                  </a:srgbClr>
                </a:gs>
                <a:gs pos="14286">
                  <a:srgbClr val="8E8E8D">
                    <a:alpha val="9603"/>
                  </a:srgbClr>
                </a:gs>
                <a:gs pos="28571">
                  <a:srgbClr val="8E8E8D">
                    <a:alpha val="7540"/>
                  </a:srgbClr>
                </a:gs>
                <a:gs pos="42857">
                  <a:srgbClr val="8E8E8D">
                    <a:alpha val="5012"/>
                  </a:srgbClr>
                </a:gs>
                <a:gs pos="57143">
                  <a:srgbClr val="8E8E8D">
                    <a:alpha val="2809"/>
                  </a:srgbClr>
                </a:gs>
                <a:gs pos="71429">
                  <a:srgbClr val="8E8E8D">
                    <a:alpha val="1325"/>
                  </a:srgbClr>
                </a:gs>
                <a:gs pos="85714">
                  <a:srgbClr val="8E8E8D">
                    <a:alpha val="526"/>
                  </a:srgbClr>
                </a:gs>
                <a:gs pos="100000">
                  <a:srgbClr val="8E8E8D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5616049">
              <a:off x="784327" y="2118160"/>
              <a:ext cx="797559" cy="219838"/>
            </a:xfrm>
            <a:prstGeom prst="ellipse">
              <a:avLst/>
            </a:prstGeom>
            <a:gradFill>
              <a:gsLst>
                <a:gs pos="0">
                  <a:srgbClr val="999A9A">
                    <a:alpha val="11430"/>
                  </a:srgbClr>
                </a:gs>
                <a:gs pos="14286">
                  <a:srgbClr val="999A9A">
                    <a:alpha val="10556"/>
                  </a:srgbClr>
                </a:gs>
                <a:gs pos="28571">
                  <a:srgbClr val="999A9A">
                    <a:alpha val="8298"/>
                  </a:srgbClr>
                </a:gs>
                <a:gs pos="42857">
                  <a:srgbClr val="999A9A">
                    <a:alpha val="5523"/>
                  </a:srgbClr>
                </a:gs>
                <a:gs pos="57143">
                  <a:srgbClr val="999A9A">
                    <a:alpha val="3099"/>
                  </a:srgbClr>
                </a:gs>
                <a:gs pos="71429">
                  <a:srgbClr val="999A9A">
                    <a:alpha val="1463"/>
                  </a:srgbClr>
                </a:gs>
                <a:gs pos="85714">
                  <a:srgbClr val="999A9A">
                    <a:alpha val="581"/>
                  </a:srgbClr>
                </a:gs>
                <a:gs pos="100000">
                  <a:srgbClr val="999A9A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-9018310">
              <a:off x="729587" y="2028698"/>
              <a:ext cx="598988" cy="404996"/>
            </a:xfrm>
            <a:prstGeom prst="ellipse">
              <a:avLst/>
            </a:prstGeom>
            <a:gradFill>
              <a:gsLst>
                <a:gs pos="0">
                  <a:srgbClr val="000000">
                    <a:alpha val="13681"/>
                  </a:srgbClr>
                </a:gs>
                <a:gs pos="14286">
                  <a:srgbClr val="000000">
                    <a:alpha val="12648"/>
                  </a:srgbClr>
                </a:gs>
                <a:gs pos="28571">
                  <a:srgbClr val="000000">
                    <a:alpha val="9967"/>
                  </a:srgbClr>
                </a:gs>
                <a:gs pos="42857">
                  <a:srgbClr val="000000">
                    <a:alpha val="6655"/>
                  </a:srgbClr>
                </a:gs>
                <a:gs pos="57143">
                  <a:srgbClr val="000000">
                    <a:alpha val="3744"/>
                  </a:srgbClr>
                </a:gs>
                <a:gs pos="71429">
                  <a:srgbClr val="000000">
                    <a:alpha val="1770"/>
                  </a:srgbClr>
                </a:gs>
                <a:gs pos="85714">
                  <a:srgbClr val="000000">
                    <a:alpha val="704"/>
                  </a:srgbClr>
                </a:gs>
                <a:gs pos="100000">
                  <a:srgbClr val="000000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3481220">
              <a:off x="505937" y="2015625"/>
              <a:ext cx="724584" cy="353089"/>
            </a:xfrm>
            <a:prstGeom prst="ellipse">
              <a:avLst/>
            </a:prstGeom>
            <a:gradFill>
              <a:gsLst>
                <a:gs pos="0">
                  <a:srgbClr val="898888">
                    <a:alpha val="9082"/>
                  </a:srgbClr>
                </a:gs>
                <a:gs pos="14286">
                  <a:srgbClr val="898888">
                    <a:alpha val="8379"/>
                  </a:srgbClr>
                </a:gs>
                <a:gs pos="28571">
                  <a:srgbClr val="898888">
                    <a:alpha val="6569"/>
                  </a:srgbClr>
                </a:gs>
                <a:gs pos="42857">
                  <a:srgbClr val="898888">
                    <a:alpha val="4359"/>
                  </a:srgbClr>
                </a:gs>
                <a:gs pos="57143">
                  <a:srgbClr val="898888">
                    <a:alpha val="2439"/>
                  </a:srgbClr>
                </a:gs>
                <a:gs pos="71429">
                  <a:srgbClr val="898888">
                    <a:alpha val="1149"/>
                  </a:srgbClr>
                </a:gs>
                <a:gs pos="85714">
                  <a:srgbClr val="898888">
                    <a:alpha val="456"/>
                  </a:srgbClr>
                </a:gs>
                <a:gs pos="100000">
                  <a:srgbClr val="898888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-8501518">
              <a:off x="148316" y="2095771"/>
              <a:ext cx="594988" cy="322832"/>
            </a:xfrm>
            <a:prstGeom prst="ellipse">
              <a:avLst/>
            </a:prstGeom>
            <a:gradFill>
              <a:gsLst>
                <a:gs pos="0">
                  <a:srgbClr val="898988">
                    <a:alpha val="5879"/>
                  </a:srgbClr>
                </a:gs>
                <a:gs pos="14286">
                  <a:srgbClr val="898988">
                    <a:alpha val="5417"/>
                  </a:srgbClr>
                </a:gs>
                <a:gs pos="28571">
                  <a:srgbClr val="898988">
                    <a:alpha val="4232"/>
                  </a:srgbClr>
                </a:gs>
                <a:gs pos="42857">
                  <a:srgbClr val="898988">
                    <a:alpha val="2796"/>
                  </a:srgbClr>
                </a:gs>
                <a:gs pos="57143">
                  <a:srgbClr val="898988">
                    <a:alpha val="1559"/>
                  </a:srgbClr>
                </a:gs>
                <a:gs pos="71429">
                  <a:srgbClr val="898988">
                    <a:alpha val="733"/>
                  </a:srgbClr>
                </a:gs>
                <a:gs pos="85714">
                  <a:srgbClr val="898988">
                    <a:alpha val="290"/>
                  </a:srgbClr>
                </a:gs>
                <a:gs pos="100000">
                  <a:srgbClr val="898988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6940592">
              <a:off x="-135094" y="1964168"/>
              <a:ext cx="667716" cy="449568"/>
            </a:xfrm>
            <a:prstGeom prst="ellipse">
              <a:avLst/>
            </a:prstGeom>
            <a:gradFill>
              <a:gsLst>
                <a:gs pos="0">
                  <a:srgbClr val="8C8B8A">
                    <a:alpha val="8457"/>
                  </a:srgbClr>
                </a:gs>
                <a:gs pos="14286">
                  <a:srgbClr val="8C8B8A">
                    <a:alpha val="7800"/>
                  </a:srgbClr>
                </a:gs>
                <a:gs pos="28571">
                  <a:srgbClr val="8C8B8A">
                    <a:alpha val="6111"/>
                  </a:srgbClr>
                </a:gs>
                <a:gs pos="42857">
                  <a:srgbClr val="8C8B8A">
                    <a:alpha val="4052"/>
                  </a:srgbClr>
                </a:gs>
                <a:gs pos="57143">
                  <a:srgbClr val="8C8B8A">
                    <a:alpha val="2266"/>
                  </a:srgbClr>
                </a:gs>
                <a:gs pos="71429">
                  <a:srgbClr val="8C8B8A">
                    <a:alpha val="1067"/>
                  </a:srgbClr>
                </a:gs>
                <a:gs pos="85714">
                  <a:srgbClr val="8C8B8A">
                    <a:alpha val="423"/>
                  </a:srgbClr>
                </a:gs>
                <a:gs pos="100000">
                  <a:srgbClr val="8C8B8A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3240842">
              <a:off x="2601475" y="1782702"/>
              <a:ext cx="633935" cy="624515"/>
            </a:xfrm>
            <a:prstGeom prst="ellipse">
              <a:avLst/>
            </a:prstGeom>
            <a:gradFill>
              <a:gsLst>
                <a:gs pos="0">
                  <a:srgbClr val="000000">
                    <a:alpha val="31780"/>
                  </a:srgbClr>
                </a:gs>
                <a:gs pos="14286">
                  <a:srgbClr val="000000">
                    <a:alpha val="29636"/>
                  </a:srgbClr>
                </a:gs>
                <a:gs pos="28571">
                  <a:srgbClr val="000000">
                    <a:alpha val="23884"/>
                  </a:srgbClr>
                </a:gs>
                <a:gs pos="42857">
                  <a:srgbClr val="000000">
                    <a:alpha val="16390"/>
                  </a:srgbClr>
                </a:gs>
                <a:gs pos="57143">
                  <a:srgbClr val="000000">
                    <a:alpha val="9443"/>
                  </a:srgbClr>
                </a:gs>
                <a:gs pos="71429">
                  <a:srgbClr val="000000">
                    <a:alpha val="4537"/>
                  </a:srgbClr>
                </a:gs>
                <a:gs pos="85714">
                  <a:srgbClr val="000000">
                    <a:alpha val="1819"/>
                  </a:srgbClr>
                </a:gs>
                <a:gs pos="100000">
                  <a:srgbClr val="0000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4715275">
              <a:off x="2417159" y="1719494"/>
              <a:ext cx="730588" cy="545888"/>
            </a:xfrm>
            <a:prstGeom prst="ellipse">
              <a:avLst/>
            </a:prstGeom>
            <a:gradFill>
              <a:gsLst>
                <a:gs pos="0">
                  <a:srgbClr val="000000">
                    <a:alpha val="32086"/>
                  </a:srgbClr>
                </a:gs>
                <a:gs pos="14286">
                  <a:srgbClr val="000000">
                    <a:alpha val="29927"/>
                  </a:srgbClr>
                </a:gs>
                <a:gs pos="28571">
                  <a:srgbClr val="000000">
                    <a:alpha val="24129"/>
                  </a:srgbClr>
                </a:gs>
                <a:gs pos="42857">
                  <a:srgbClr val="000000">
                    <a:alpha val="16566"/>
                  </a:srgbClr>
                </a:gs>
                <a:gs pos="57143">
                  <a:srgbClr val="000000">
                    <a:alpha val="9549"/>
                  </a:srgbClr>
                </a:gs>
                <a:gs pos="71429">
                  <a:srgbClr val="000000">
                    <a:alpha val="4589"/>
                  </a:srgbClr>
                </a:gs>
                <a:gs pos="85714">
                  <a:srgbClr val="000000">
                    <a:alpha val="1840"/>
                  </a:srgbClr>
                </a:gs>
                <a:gs pos="100000">
                  <a:srgbClr val="00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3024805">
              <a:off x="2120152" y="1722309"/>
              <a:ext cx="624831" cy="548589"/>
            </a:xfrm>
            <a:prstGeom prst="ellipse">
              <a:avLst/>
            </a:prstGeom>
            <a:gradFill>
              <a:gsLst>
                <a:gs pos="0">
                  <a:srgbClr val="FFFFFF">
                    <a:alpha val="31574"/>
                  </a:srgbClr>
                </a:gs>
                <a:gs pos="14286">
                  <a:srgbClr val="FFFFFF">
                    <a:alpha val="29441"/>
                  </a:srgbClr>
                </a:gs>
                <a:gs pos="28571">
                  <a:srgbClr val="FFFFFF">
                    <a:alpha val="23720"/>
                  </a:srgbClr>
                </a:gs>
                <a:gs pos="42857">
                  <a:srgbClr val="FFFFFF">
                    <a:alpha val="16272"/>
                  </a:srgbClr>
                </a:gs>
                <a:gs pos="57143">
                  <a:srgbClr val="FFFFFF">
                    <a:alpha val="9372"/>
                  </a:srgbClr>
                </a:gs>
                <a:gs pos="71429">
                  <a:srgbClr val="FFFFFF">
                    <a:alpha val="4502"/>
                  </a:srgbClr>
                </a:gs>
                <a:gs pos="85714">
                  <a:srgbClr val="FFFFFF">
                    <a:alpha val="1805"/>
                  </a:srgbClr>
                </a:gs>
                <a:gs pos="100000">
                  <a:srgbClr val="FFFFFF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7991687">
              <a:off x="1929285" y="1735241"/>
              <a:ext cx="552541" cy="489569"/>
            </a:xfrm>
            <a:prstGeom prst="ellipse">
              <a:avLst/>
            </a:prstGeom>
            <a:gradFill>
              <a:gsLst>
                <a:gs pos="0">
                  <a:srgbClr val="F7F7F7">
                    <a:alpha val="11596"/>
                  </a:srgbClr>
                </a:gs>
                <a:gs pos="14286">
                  <a:srgbClr val="F7F7F7">
                    <a:alpha val="10711"/>
                  </a:srgbClr>
                </a:gs>
                <a:gs pos="28571">
                  <a:srgbClr val="F7F7F7">
                    <a:alpha val="8420"/>
                  </a:srgbClr>
                </a:gs>
                <a:gs pos="42857">
                  <a:srgbClr val="F7F7F7">
                    <a:alpha val="5606"/>
                  </a:srgbClr>
                </a:gs>
                <a:gs pos="57143">
                  <a:srgbClr val="F7F7F7">
                    <a:alpha val="3146"/>
                  </a:srgbClr>
                </a:gs>
                <a:gs pos="71429">
                  <a:srgbClr val="F7F7F7">
                    <a:alpha val="1485"/>
                  </a:srgbClr>
                </a:gs>
                <a:gs pos="85714">
                  <a:srgbClr val="F7F7F7">
                    <a:alpha val="590"/>
                  </a:srgbClr>
                </a:gs>
                <a:gs pos="100000">
                  <a:srgbClr val="F7F7F7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4740242">
              <a:off x="1594150" y="1757094"/>
              <a:ext cx="647910" cy="557157"/>
            </a:xfrm>
            <a:prstGeom prst="ellipse">
              <a:avLst/>
            </a:prstGeom>
            <a:gradFill>
              <a:gsLst>
                <a:gs pos="0">
                  <a:srgbClr val="000000">
                    <a:alpha val="32921"/>
                  </a:srgbClr>
                </a:gs>
                <a:gs pos="14286">
                  <a:srgbClr val="000000">
                    <a:alpha val="30719"/>
                  </a:srgbClr>
                </a:gs>
                <a:gs pos="28571">
                  <a:srgbClr val="000000">
                    <a:alpha val="24795"/>
                  </a:srgbClr>
                </a:gs>
                <a:gs pos="42857">
                  <a:srgbClr val="000000">
                    <a:alpha val="17048"/>
                  </a:srgbClr>
                </a:gs>
                <a:gs pos="57143">
                  <a:srgbClr val="000000">
                    <a:alpha val="9838"/>
                  </a:srgbClr>
                </a:gs>
                <a:gs pos="71429">
                  <a:srgbClr val="000000">
                    <a:alpha val="4732"/>
                  </a:srgbClr>
                </a:gs>
                <a:gs pos="85714">
                  <a:srgbClr val="000000">
                    <a:alpha val="1899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6046045">
              <a:off x="1336929" y="1701649"/>
              <a:ext cx="690351" cy="548754"/>
            </a:xfrm>
            <a:prstGeom prst="ellipse">
              <a:avLst/>
            </a:prstGeom>
            <a:gradFill>
              <a:gsLst>
                <a:gs pos="0">
                  <a:srgbClr val="000000">
                    <a:alpha val="5949"/>
                  </a:srgbClr>
                </a:gs>
                <a:gs pos="14286">
                  <a:srgbClr val="000000">
                    <a:alpha val="5481"/>
                  </a:srgbClr>
                </a:gs>
                <a:gs pos="28571">
                  <a:srgbClr val="000000">
                    <a:alpha val="4282"/>
                  </a:srgbClr>
                </a:gs>
                <a:gs pos="42857">
                  <a:srgbClr val="000000">
                    <a:alpha val="2830"/>
                  </a:srgbClr>
                </a:gs>
                <a:gs pos="57143">
                  <a:srgbClr val="000000">
                    <a:alpha val="1578"/>
                  </a:srgbClr>
                </a:gs>
                <a:gs pos="71429">
                  <a:srgbClr val="000000">
                    <a:alpha val="742"/>
                  </a:srgbClr>
                </a:gs>
                <a:gs pos="85714">
                  <a:srgbClr val="000000">
                    <a:alpha val="294"/>
                  </a:srgbClr>
                </a:gs>
                <a:gs pos="100000">
                  <a:srgbClr val="000000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5948979">
              <a:off x="1177015" y="1800204"/>
              <a:ext cx="629880" cy="466960"/>
            </a:xfrm>
            <a:prstGeom prst="ellipse">
              <a:avLst/>
            </a:prstGeom>
            <a:gradFill>
              <a:gsLst>
                <a:gs pos="0">
                  <a:srgbClr val="000000">
                    <a:alpha val="7014"/>
                  </a:srgbClr>
                </a:gs>
                <a:gs pos="14286">
                  <a:srgbClr val="000000">
                    <a:alpha val="6465"/>
                  </a:srgbClr>
                </a:gs>
                <a:gs pos="28571">
                  <a:srgbClr val="000000">
                    <a:alpha val="5057"/>
                  </a:srgbClr>
                </a:gs>
                <a:gs pos="42857">
                  <a:srgbClr val="000000">
                    <a:alpha val="3347"/>
                  </a:srgbClr>
                </a:gs>
                <a:gs pos="57143">
                  <a:srgbClr val="000000">
                    <a:alpha val="1868"/>
                  </a:srgbClr>
                </a:gs>
                <a:gs pos="71429">
                  <a:srgbClr val="000000">
                    <a:alpha val="879"/>
                  </a:srgbClr>
                </a:gs>
                <a:gs pos="85714">
                  <a:srgbClr val="000000">
                    <a:alpha val="349"/>
                  </a:srgbClr>
                </a:gs>
                <a:gs pos="100000">
                  <a:srgbClr val="000000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3465132">
              <a:off x="1019068" y="1818083"/>
              <a:ext cx="638231" cy="362346"/>
            </a:xfrm>
            <a:prstGeom prst="ellipse">
              <a:avLst/>
            </a:prstGeom>
            <a:gradFill>
              <a:gsLst>
                <a:gs pos="0">
                  <a:srgbClr val="262727">
                    <a:alpha val="30685"/>
                  </a:srgbClr>
                </a:gs>
                <a:gs pos="14286">
                  <a:srgbClr val="262727">
                    <a:alpha val="28599"/>
                  </a:srgbClr>
                </a:gs>
                <a:gs pos="28571">
                  <a:srgbClr val="262727">
                    <a:alpha val="23015"/>
                  </a:srgbClr>
                </a:gs>
                <a:gs pos="42857">
                  <a:srgbClr val="262727">
                    <a:alpha val="15765"/>
                  </a:srgbClr>
                </a:gs>
                <a:gs pos="57143">
                  <a:srgbClr val="262727">
                    <a:alpha val="9068"/>
                  </a:srgbClr>
                </a:gs>
                <a:gs pos="71429">
                  <a:srgbClr val="262727">
                    <a:alpha val="4352"/>
                  </a:srgbClr>
                </a:gs>
                <a:gs pos="85714">
                  <a:srgbClr val="262727">
                    <a:alpha val="1744"/>
                  </a:srgbClr>
                </a:gs>
                <a:gs pos="100000">
                  <a:srgbClr val="262727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6812328">
              <a:off x="791752" y="1806803"/>
              <a:ext cx="714740" cy="518958"/>
            </a:xfrm>
            <a:prstGeom prst="ellipse">
              <a:avLst/>
            </a:prstGeom>
            <a:gradFill>
              <a:gsLst>
                <a:gs pos="0">
                  <a:srgbClr val="000000">
                    <a:alpha val="16342"/>
                  </a:srgbClr>
                </a:gs>
                <a:gs pos="14286">
                  <a:srgbClr val="000000">
                    <a:alpha val="15126"/>
                  </a:srgbClr>
                </a:gs>
                <a:gs pos="28571">
                  <a:srgbClr val="000000">
                    <a:alpha val="11956"/>
                  </a:srgbClr>
                </a:gs>
                <a:gs pos="42857">
                  <a:srgbClr val="000000">
                    <a:alpha val="8013"/>
                  </a:srgbClr>
                </a:gs>
                <a:gs pos="57143">
                  <a:srgbClr val="000000">
                    <a:alpha val="4522"/>
                  </a:srgbClr>
                </a:gs>
                <a:gs pos="71429">
                  <a:srgbClr val="000000">
                    <a:alpha val="2143"/>
                  </a:srgbClr>
                </a:gs>
                <a:gs pos="85714">
                  <a:srgbClr val="000000">
                    <a:alpha val="853"/>
                  </a:srgbClr>
                </a:gs>
                <a:gs pos="100000">
                  <a:srgbClr val="0000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4251985">
              <a:off x="248854" y="1802980"/>
              <a:ext cx="678736" cy="389827"/>
            </a:xfrm>
            <a:prstGeom prst="ellipse">
              <a:avLst/>
            </a:prstGeom>
            <a:gradFill>
              <a:gsLst>
                <a:gs pos="0">
                  <a:srgbClr val="000000">
                    <a:alpha val="14257"/>
                  </a:srgbClr>
                </a:gs>
                <a:gs pos="14286">
                  <a:srgbClr val="000000">
                    <a:alpha val="13183"/>
                  </a:srgbClr>
                </a:gs>
                <a:gs pos="28571">
                  <a:srgbClr val="000000">
                    <a:alpha val="10396"/>
                  </a:srgbClr>
                </a:gs>
                <a:gs pos="42857">
                  <a:srgbClr val="000000">
                    <a:alpha val="6947"/>
                  </a:srgbClr>
                </a:gs>
                <a:gs pos="57143">
                  <a:srgbClr val="000000">
                    <a:alpha val="3911"/>
                  </a:srgbClr>
                </a:gs>
                <a:gs pos="71429">
                  <a:srgbClr val="000000">
                    <a:alpha val="1850"/>
                  </a:srgbClr>
                </a:gs>
                <a:gs pos="85714">
                  <a:srgbClr val="000000">
                    <a:alpha val="736"/>
                  </a:srgbClr>
                </a:gs>
                <a:gs pos="100000">
                  <a:srgbClr val="00000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8678451">
              <a:off x="2572062" y="1537791"/>
              <a:ext cx="680989" cy="610222"/>
            </a:xfrm>
            <a:prstGeom prst="ellipse">
              <a:avLst/>
            </a:prstGeom>
            <a:gradFill>
              <a:gsLst>
                <a:gs pos="0">
                  <a:srgbClr val="000000">
                    <a:alpha val="14005"/>
                  </a:srgbClr>
                </a:gs>
                <a:gs pos="14286">
                  <a:srgbClr val="000000">
                    <a:alpha val="12949"/>
                  </a:srgbClr>
                </a:gs>
                <a:gs pos="28571">
                  <a:srgbClr val="000000">
                    <a:alpha val="10208"/>
                  </a:srgbClr>
                </a:gs>
                <a:gs pos="42857">
                  <a:srgbClr val="000000">
                    <a:alpha val="6819"/>
                  </a:srgbClr>
                </a:gs>
                <a:gs pos="57143">
                  <a:srgbClr val="000000">
                    <a:alpha val="3838"/>
                  </a:srgbClr>
                </a:gs>
                <a:gs pos="71429">
                  <a:srgbClr val="000000">
                    <a:alpha val="1815"/>
                  </a:srgbClr>
                </a:gs>
                <a:gs pos="85714">
                  <a:srgbClr val="000000">
                    <a:alpha val="722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-8668686">
              <a:off x="2412030" y="1627536"/>
              <a:ext cx="744704" cy="4167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10190016">
              <a:off x="1738205" y="1536381"/>
              <a:ext cx="600540" cy="528588"/>
            </a:xfrm>
            <a:prstGeom prst="ellipse">
              <a:avLst/>
            </a:prstGeom>
            <a:gradFill>
              <a:gsLst>
                <a:gs pos="0">
                  <a:srgbClr val="000000">
                    <a:alpha val="32836"/>
                  </a:srgbClr>
                </a:gs>
                <a:gs pos="14286">
                  <a:srgbClr val="000000">
                    <a:alpha val="30638"/>
                  </a:srgbClr>
                </a:gs>
                <a:gs pos="28571">
                  <a:srgbClr val="000000">
                    <a:alpha val="24727"/>
                  </a:srgbClr>
                </a:gs>
                <a:gs pos="42857">
                  <a:srgbClr val="000000">
                    <a:alpha val="16999"/>
                  </a:srgbClr>
                </a:gs>
                <a:gs pos="57143">
                  <a:srgbClr val="000000">
                    <a:alpha val="9809"/>
                  </a:srgbClr>
                </a:gs>
                <a:gs pos="71429">
                  <a:srgbClr val="000000">
                    <a:alpha val="4718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9415490">
              <a:off x="1515198" y="1555475"/>
              <a:ext cx="689386" cy="606174"/>
            </a:xfrm>
            <a:prstGeom prst="ellipse">
              <a:avLst/>
            </a:prstGeom>
            <a:gradFill>
              <a:gsLst>
                <a:gs pos="0">
                  <a:srgbClr val="000000">
                    <a:alpha val="21368"/>
                  </a:srgbClr>
                </a:gs>
                <a:gs pos="14286">
                  <a:srgbClr val="000000">
                    <a:alpha val="19824"/>
                  </a:srgbClr>
                </a:gs>
                <a:gs pos="28571">
                  <a:srgbClr val="000000">
                    <a:alpha val="15764"/>
                  </a:srgbClr>
                </a:gs>
                <a:gs pos="42857">
                  <a:srgbClr val="000000">
                    <a:alpha val="10643"/>
                  </a:srgbClr>
                </a:gs>
                <a:gs pos="57143">
                  <a:srgbClr val="000000">
                    <a:alpha val="6045"/>
                  </a:srgbClr>
                </a:gs>
                <a:gs pos="71429">
                  <a:srgbClr val="000000">
                    <a:alpha val="2876"/>
                  </a:srgbClr>
                </a:gs>
                <a:gs pos="85714">
                  <a:srgbClr val="000000">
                    <a:alpha val="1147"/>
                  </a:srgbClr>
                </a:gs>
                <a:gs pos="100000">
                  <a:srgbClr val="00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6047991">
              <a:off x="1183770" y="1572489"/>
              <a:ext cx="700435" cy="475012"/>
            </a:xfrm>
            <a:prstGeom prst="ellipse">
              <a:avLst/>
            </a:prstGeom>
            <a:gradFill>
              <a:gsLst>
                <a:gs pos="0">
                  <a:srgbClr val="000000">
                    <a:alpha val="7382"/>
                  </a:srgbClr>
                </a:gs>
                <a:gs pos="14286">
                  <a:srgbClr val="000000">
                    <a:alpha val="6806"/>
                  </a:srgbClr>
                </a:gs>
                <a:gs pos="28571">
                  <a:srgbClr val="000000">
                    <a:alpha val="5325"/>
                  </a:srgbClr>
                </a:gs>
                <a:gs pos="42857">
                  <a:srgbClr val="000000">
                    <a:alpha val="3526"/>
                  </a:srgbClr>
                </a:gs>
                <a:gs pos="57143">
                  <a:srgbClr val="000000">
                    <a:alpha val="1969"/>
                  </a:srgbClr>
                </a:gs>
                <a:gs pos="71429">
                  <a:srgbClr val="000000">
                    <a:alpha val="927"/>
                  </a:srgbClr>
                </a:gs>
                <a:gs pos="85714">
                  <a:srgbClr val="000000">
                    <a:alpha val="367"/>
                  </a:srgbClr>
                </a:gs>
                <a:gs pos="100000">
                  <a:srgbClr val="00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7389855">
              <a:off x="796761" y="1620897"/>
              <a:ext cx="671363" cy="459853"/>
            </a:xfrm>
            <a:prstGeom prst="ellipse">
              <a:avLst/>
            </a:prstGeom>
            <a:gradFill>
              <a:gsLst>
                <a:gs pos="0">
                  <a:srgbClr val="8C8C8B">
                    <a:alpha val="9698"/>
                  </a:srgbClr>
                </a:gs>
                <a:gs pos="14286">
                  <a:srgbClr val="8C8C8B">
                    <a:alpha val="8949"/>
                  </a:srgbClr>
                </a:gs>
                <a:gs pos="28571">
                  <a:srgbClr val="8C8C8B">
                    <a:alpha val="7021"/>
                  </a:srgbClr>
                </a:gs>
                <a:gs pos="42857">
                  <a:srgbClr val="8C8C8B">
                    <a:alpha val="4663"/>
                  </a:srgbClr>
                </a:gs>
                <a:gs pos="57143">
                  <a:srgbClr val="8C8C8B">
                    <a:alpha val="2611"/>
                  </a:srgbClr>
                </a:gs>
                <a:gs pos="71429">
                  <a:srgbClr val="8C8C8B">
                    <a:alpha val="1231"/>
                  </a:srgbClr>
                </a:gs>
                <a:gs pos="85714">
                  <a:srgbClr val="8C8C8B">
                    <a:alpha val="489"/>
                  </a:srgbClr>
                </a:gs>
                <a:gs pos="100000">
                  <a:srgbClr val="8C8C8B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5421703">
              <a:off x="494085" y="1637851"/>
              <a:ext cx="609823" cy="388482"/>
            </a:xfrm>
            <a:prstGeom prst="ellipse">
              <a:avLst/>
            </a:prstGeom>
            <a:gradFill>
              <a:gsLst>
                <a:gs pos="0">
                  <a:srgbClr val="242620">
                    <a:alpha val="2464"/>
                  </a:srgbClr>
                </a:gs>
                <a:gs pos="14286">
                  <a:srgbClr val="242620">
                    <a:alpha val="2267"/>
                  </a:srgbClr>
                </a:gs>
                <a:gs pos="28571">
                  <a:srgbClr val="242620">
                    <a:alpha val="1765"/>
                  </a:srgbClr>
                </a:gs>
                <a:gs pos="42857">
                  <a:srgbClr val="242620">
                    <a:alpha val="1161"/>
                  </a:srgbClr>
                </a:gs>
                <a:gs pos="57143">
                  <a:srgbClr val="242620">
                    <a:alpha val="645"/>
                  </a:srgbClr>
                </a:gs>
                <a:gs pos="71429">
                  <a:srgbClr val="242620">
                    <a:alpha val="302"/>
                  </a:srgbClr>
                </a:gs>
                <a:gs pos="85714">
                  <a:srgbClr val="242620">
                    <a:alpha val="120"/>
                  </a:srgbClr>
                </a:gs>
                <a:gs pos="100000">
                  <a:srgbClr val="24262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5645153">
              <a:off x="400181" y="1679190"/>
              <a:ext cx="526313" cy="224996"/>
            </a:xfrm>
            <a:prstGeom prst="ellipse">
              <a:avLst/>
            </a:prstGeom>
            <a:gradFill>
              <a:gsLst>
                <a:gs pos="0">
                  <a:srgbClr val="9C9D9C">
                    <a:alpha val="15272"/>
                  </a:srgbClr>
                </a:gs>
                <a:gs pos="14286">
                  <a:srgbClr val="9C9D9C">
                    <a:alpha val="14128"/>
                  </a:srgbClr>
                </a:gs>
                <a:gs pos="28571">
                  <a:srgbClr val="9C9D9C">
                    <a:alpha val="11154"/>
                  </a:srgbClr>
                </a:gs>
                <a:gs pos="42857">
                  <a:srgbClr val="9C9D9C">
                    <a:alpha val="7464"/>
                  </a:srgbClr>
                </a:gs>
                <a:gs pos="57143">
                  <a:srgbClr val="9C9D9C">
                    <a:alpha val="4207"/>
                  </a:srgbClr>
                </a:gs>
                <a:gs pos="71429">
                  <a:srgbClr val="9C9D9C">
                    <a:alpha val="1992"/>
                  </a:srgbClr>
                </a:gs>
                <a:gs pos="85714">
                  <a:srgbClr val="9C9D9C">
                    <a:alpha val="792"/>
                  </a:srgbClr>
                </a:gs>
                <a:gs pos="100000">
                  <a:srgbClr val="9C9D9C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3688014">
              <a:off x="159197" y="1647181"/>
              <a:ext cx="575806" cy="373056"/>
            </a:xfrm>
            <a:prstGeom prst="ellipse">
              <a:avLst/>
            </a:prstGeom>
            <a:gradFill>
              <a:gsLst>
                <a:gs pos="0">
                  <a:srgbClr val="909090">
                    <a:alpha val="15796"/>
                  </a:srgbClr>
                </a:gs>
                <a:gs pos="14286">
                  <a:srgbClr val="909090">
                    <a:alpha val="14617"/>
                  </a:srgbClr>
                </a:gs>
                <a:gs pos="28571">
                  <a:srgbClr val="909090">
                    <a:alpha val="11547"/>
                  </a:srgbClr>
                </a:gs>
                <a:gs pos="42857">
                  <a:srgbClr val="909090">
                    <a:alpha val="7733"/>
                  </a:srgbClr>
                </a:gs>
                <a:gs pos="57143">
                  <a:srgbClr val="909090">
                    <a:alpha val="4361"/>
                  </a:srgbClr>
                </a:gs>
                <a:gs pos="71429">
                  <a:srgbClr val="909090">
                    <a:alpha val="2066"/>
                  </a:srgbClr>
                </a:gs>
                <a:gs pos="85714">
                  <a:srgbClr val="909090">
                    <a:alpha val="822"/>
                  </a:srgbClr>
                </a:gs>
                <a:gs pos="100000">
                  <a:srgbClr val="90909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4189267">
              <a:off x="126428" y="1696873"/>
              <a:ext cx="538948" cy="217583"/>
            </a:xfrm>
            <a:prstGeom prst="ellipse">
              <a:avLst/>
            </a:prstGeom>
            <a:gradFill>
              <a:gsLst>
                <a:gs pos="0">
                  <a:srgbClr val="232725">
                    <a:alpha val="27208"/>
                  </a:srgbClr>
                </a:gs>
                <a:gs pos="14286">
                  <a:srgbClr val="232725">
                    <a:alpha val="25314"/>
                  </a:srgbClr>
                </a:gs>
                <a:gs pos="28571">
                  <a:srgbClr val="232725">
                    <a:alpha val="20278"/>
                  </a:srgbClr>
                </a:gs>
                <a:gs pos="42857">
                  <a:srgbClr val="232725">
                    <a:alpha val="13813"/>
                  </a:srgbClr>
                </a:gs>
                <a:gs pos="57143">
                  <a:srgbClr val="232725">
                    <a:alpha val="7907"/>
                  </a:srgbClr>
                </a:gs>
                <a:gs pos="71429">
                  <a:srgbClr val="232725">
                    <a:alpha val="3782"/>
                  </a:srgbClr>
                </a:gs>
                <a:gs pos="85714">
                  <a:srgbClr val="232725">
                    <a:alpha val="1513"/>
                  </a:srgbClr>
                </a:gs>
                <a:gs pos="100000">
                  <a:srgbClr val="232725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-10446235">
              <a:off x="-241816" y="1745067"/>
              <a:ext cx="746609" cy="356842"/>
            </a:xfrm>
            <a:prstGeom prst="ellipse">
              <a:avLst/>
            </a:prstGeom>
            <a:gradFill>
              <a:gsLst>
                <a:gs pos="0">
                  <a:srgbClr val="232624">
                    <a:alpha val="11105"/>
                  </a:srgbClr>
                </a:gs>
                <a:gs pos="14286">
                  <a:srgbClr val="232624">
                    <a:alpha val="10254"/>
                  </a:srgbClr>
                </a:gs>
                <a:gs pos="28571">
                  <a:srgbClr val="232624">
                    <a:alpha val="8057"/>
                  </a:srgbClr>
                </a:gs>
                <a:gs pos="42857">
                  <a:srgbClr val="232624">
                    <a:alpha val="5361"/>
                  </a:srgbClr>
                </a:gs>
                <a:gs pos="57143">
                  <a:srgbClr val="232624">
                    <a:alpha val="3007"/>
                  </a:srgbClr>
                </a:gs>
                <a:gs pos="71429">
                  <a:srgbClr val="232624">
                    <a:alpha val="1419"/>
                  </a:srgbClr>
                </a:gs>
                <a:gs pos="85714">
                  <a:srgbClr val="232624">
                    <a:alpha val="564"/>
                  </a:srgbClr>
                </a:gs>
                <a:gs pos="100000">
                  <a:srgbClr val="232624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8305514">
              <a:off x="2381268" y="1388516"/>
              <a:ext cx="652212" cy="599403"/>
            </a:xfrm>
            <a:prstGeom prst="ellipse">
              <a:avLst/>
            </a:prstGeom>
            <a:gradFill>
              <a:gsLst>
                <a:gs pos="0">
                  <a:srgbClr val="000000">
                    <a:alpha val="28646"/>
                  </a:srgbClr>
                </a:gs>
                <a:gs pos="14286">
                  <a:srgbClr val="000000">
                    <a:alpha val="26672"/>
                  </a:srgbClr>
                </a:gs>
                <a:gs pos="28571">
                  <a:srgbClr val="000000">
                    <a:alpha val="21406"/>
                  </a:srgbClr>
                </a:gs>
                <a:gs pos="42857">
                  <a:srgbClr val="000000">
                    <a:alpha val="14614"/>
                  </a:srgbClr>
                </a:gs>
                <a:gs pos="57143">
                  <a:srgbClr val="000000">
                    <a:alpha val="8382"/>
                  </a:srgbClr>
                </a:gs>
                <a:gs pos="71429">
                  <a:srgbClr val="000000">
                    <a:alpha val="4015"/>
                  </a:srgbClr>
                </a:gs>
                <a:gs pos="85714">
                  <a:srgbClr val="000000">
                    <a:alpha val="1607"/>
                  </a:srgbClr>
                </a:gs>
                <a:gs pos="100000">
                  <a:srgbClr val="0000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-8573839">
              <a:off x="2257512" y="1408738"/>
              <a:ext cx="736129" cy="534636"/>
            </a:xfrm>
            <a:prstGeom prst="ellipse">
              <a:avLst/>
            </a:prstGeom>
            <a:gradFill>
              <a:gsLst>
                <a:gs pos="0">
                  <a:srgbClr val="000000">
                    <a:alpha val="31592"/>
                  </a:srgbClr>
                </a:gs>
                <a:gs pos="14286">
                  <a:srgbClr val="000000">
                    <a:alpha val="29459"/>
                  </a:srgbClr>
                </a:gs>
                <a:gs pos="28571">
                  <a:srgbClr val="000000">
                    <a:alpha val="23735"/>
                  </a:srgbClr>
                </a:gs>
                <a:gs pos="42857">
                  <a:srgbClr val="000000">
                    <a:alpha val="16283"/>
                  </a:srgbClr>
                </a:gs>
                <a:gs pos="57143">
                  <a:srgbClr val="000000">
                    <a:alpha val="9379"/>
                  </a:srgbClr>
                </a:gs>
                <a:gs pos="71429">
                  <a:srgbClr val="000000">
                    <a:alpha val="4505"/>
                  </a:srgbClr>
                </a:gs>
                <a:gs pos="85714">
                  <a:srgbClr val="000000">
                    <a:alpha val="1806"/>
                  </a:srgbClr>
                </a:gs>
                <a:gs pos="100000">
                  <a:srgbClr val="00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-9919962">
              <a:off x="2117726" y="1382751"/>
              <a:ext cx="694437" cy="574696"/>
            </a:xfrm>
            <a:prstGeom prst="ellipse">
              <a:avLst/>
            </a:prstGeom>
            <a:gradFill>
              <a:gsLst>
                <a:gs pos="0">
                  <a:srgbClr val="000000">
                    <a:alpha val="32234"/>
                  </a:srgbClr>
                </a:gs>
                <a:gs pos="14286">
                  <a:srgbClr val="000000">
                    <a:alpha val="30068"/>
                  </a:srgbClr>
                </a:gs>
                <a:gs pos="28571">
                  <a:srgbClr val="000000">
                    <a:alpha val="24247"/>
                  </a:srgbClr>
                </a:gs>
                <a:gs pos="42857">
                  <a:srgbClr val="000000">
                    <a:alpha val="16652"/>
                  </a:srgbClr>
                </a:gs>
                <a:gs pos="57143">
                  <a:srgbClr val="000000">
                    <a:alpha val="9600"/>
                  </a:srgbClr>
                </a:gs>
                <a:gs pos="71429">
                  <a:srgbClr val="000000">
                    <a:alpha val="4614"/>
                  </a:srgbClr>
                </a:gs>
                <a:gs pos="85714">
                  <a:srgbClr val="000000">
                    <a:alpha val="1851"/>
                  </a:srgbClr>
                </a:gs>
                <a:gs pos="100000">
                  <a:srgbClr val="0000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8049560">
              <a:off x="1867945" y="1401086"/>
              <a:ext cx="652633" cy="5729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7141883">
              <a:off x="1732544" y="1379371"/>
              <a:ext cx="699790" cy="580988"/>
            </a:xfrm>
            <a:prstGeom prst="ellipse">
              <a:avLst/>
            </a:prstGeom>
            <a:gradFill>
              <a:gsLst>
                <a:gs pos="0">
                  <a:srgbClr val="000000">
                    <a:alpha val="20561"/>
                  </a:srgbClr>
                </a:gs>
                <a:gs pos="14286">
                  <a:srgbClr val="000000">
                    <a:alpha val="19068"/>
                  </a:srgbClr>
                </a:gs>
                <a:gs pos="28571">
                  <a:srgbClr val="000000">
                    <a:alpha val="15148"/>
                  </a:srgbClr>
                </a:gs>
                <a:gs pos="42857">
                  <a:srgbClr val="000000">
                    <a:alpha val="10214"/>
                  </a:srgbClr>
                </a:gs>
                <a:gs pos="57143">
                  <a:srgbClr val="000000">
                    <a:alpha val="5795"/>
                  </a:srgbClr>
                </a:gs>
                <a:gs pos="71429">
                  <a:srgbClr val="000000">
                    <a:alpha val="2756"/>
                  </a:srgbClr>
                </a:gs>
                <a:gs pos="85714">
                  <a:srgbClr val="000000">
                    <a:alpha val="1099"/>
                  </a:srgbClr>
                </a:gs>
                <a:gs pos="100000">
                  <a:srgbClr val="00000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6478930">
              <a:off x="1505653" y="1386721"/>
              <a:ext cx="788775" cy="433689"/>
            </a:xfrm>
            <a:prstGeom prst="ellipse">
              <a:avLst/>
            </a:prstGeom>
            <a:gradFill>
              <a:gsLst>
                <a:gs pos="0">
                  <a:srgbClr val="000000">
                    <a:alpha val="13325"/>
                  </a:srgbClr>
                </a:gs>
                <a:gs pos="14286">
                  <a:srgbClr val="000000">
                    <a:alpha val="12317"/>
                  </a:srgbClr>
                </a:gs>
                <a:gs pos="28571">
                  <a:srgbClr val="000000">
                    <a:alpha val="9702"/>
                  </a:srgbClr>
                </a:gs>
                <a:gs pos="42857">
                  <a:srgbClr val="000000">
                    <a:alpha val="6475"/>
                  </a:srgbClr>
                </a:gs>
                <a:gs pos="57143">
                  <a:srgbClr val="000000">
                    <a:alpha val="3641"/>
                  </a:srgbClr>
                </a:gs>
                <a:gs pos="71429">
                  <a:srgbClr val="000000">
                    <a:alpha val="1721"/>
                  </a:srgbClr>
                </a:gs>
                <a:gs pos="85714">
                  <a:srgbClr val="000000">
                    <a:alpha val="684"/>
                  </a:srgbClr>
                </a:gs>
                <a:gs pos="100000">
                  <a:srgbClr val="00000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3415650">
              <a:off x="1367206" y="1313634"/>
              <a:ext cx="649787" cy="569486"/>
            </a:xfrm>
            <a:prstGeom prst="ellipse">
              <a:avLst/>
            </a:prstGeom>
            <a:gradFill>
              <a:gsLst>
                <a:gs pos="0">
                  <a:srgbClr val="000000">
                    <a:alpha val="5876"/>
                  </a:srgbClr>
                </a:gs>
                <a:gs pos="14286">
                  <a:srgbClr val="000000">
                    <a:alpha val="5414"/>
                  </a:srgbClr>
                </a:gs>
                <a:gs pos="28571">
                  <a:srgbClr val="000000">
                    <a:alpha val="4230"/>
                  </a:srgbClr>
                </a:gs>
                <a:gs pos="42857">
                  <a:srgbClr val="000000">
                    <a:alpha val="2795"/>
                  </a:srgbClr>
                </a:gs>
                <a:gs pos="57143">
                  <a:srgbClr val="000000">
                    <a:alpha val="1559"/>
                  </a:srgbClr>
                </a:gs>
                <a:gs pos="71429">
                  <a:srgbClr val="000000">
                    <a:alpha val="733"/>
                  </a:srgbClr>
                </a:gs>
                <a:gs pos="85714">
                  <a:srgbClr val="000000">
                    <a:alpha val="290"/>
                  </a:srgbClr>
                </a:gs>
                <a:gs pos="100000">
                  <a:srgbClr val="00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7497270">
              <a:off x="1192176" y="1362868"/>
              <a:ext cx="631841" cy="457231"/>
            </a:xfrm>
            <a:prstGeom prst="ellipse">
              <a:avLst/>
            </a:prstGeom>
            <a:gradFill>
              <a:gsLst>
                <a:gs pos="0">
                  <a:srgbClr val="21241F">
                    <a:alpha val="2232"/>
                  </a:srgbClr>
                </a:gs>
                <a:gs pos="14286">
                  <a:srgbClr val="21241F">
                    <a:alpha val="2053"/>
                  </a:srgbClr>
                </a:gs>
                <a:gs pos="28571">
                  <a:srgbClr val="21241F">
                    <a:alpha val="1598"/>
                  </a:srgbClr>
                </a:gs>
                <a:gs pos="42857">
                  <a:srgbClr val="21241F">
                    <a:alpha val="1051"/>
                  </a:srgbClr>
                </a:gs>
                <a:gs pos="57143">
                  <a:srgbClr val="21241F">
                    <a:alpha val="584"/>
                  </a:srgbClr>
                </a:gs>
                <a:gs pos="71429">
                  <a:srgbClr val="21241F">
                    <a:alpha val="274"/>
                  </a:srgbClr>
                </a:gs>
                <a:gs pos="85714">
                  <a:srgbClr val="21241F">
                    <a:alpha val="108"/>
                  </a:srgbClr>
                </a:gs>
                <a:gs pos="100000">
                  <a:srgbClr val="21241F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8248046">
              <a:off x="209997" y="1582890"/>
              <a:ext cx="622818" cy="205027"/>
            </a:xfrm>
            <a:prstGeom prst="ellipse">
              <a:avLst/>
            </a:prstGeom>
            <a:gradFill>
              <a:gsLst>
                <a:gs pos="0">
                  <a:srgbClr val="000000">
                    <a:alpha val="8211"/>
                  </a:srgbClr>
                </a:gs>
                <a:gs pos="14286">
                  <a:srgbClr val="000000">
                    <a:alpha val="7572"/>
                  </a:srgbClr>
                </a:gs>
                <a:gs pos="28571">
                  <a:srgbClr val="000000">
                    <a:alpha val="5931"/>
                  </a:srgbClr>
                </a:gs>
                <a:gs pos="42857">
                  <a:srgbClr val="000000">
                    <a:alpha val="3931"/>
                  </a:srgbClr>
                </a:gs>
                <a:gs pos="57143">
                  <a:srgbClr val="000000">
                    <a:alpha val="2198"/>
                  </a:srgbClr>
                </a:gs>
                <a:gs pos="71429">
                  <a:srgbClr val="000000">
                    <a:alpha val="1035"/>
                  </a:srgbClr>
                </a:gs>
                <a:gs pos="85714">
                  <a:srgbClr val="000000">
                    <a:alpha val="410"/>
                  </a:srgbClr>
                </a:gs>
                <a:gs pos="100000">
                  <a:srgbClr val="000000">
                    <a:alpha val="1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10124373">
              <a:off x="-121587" y="1554772"/>
              <a:ext cx="827991" cy="354747"/>
            </a:xfrm>
            <a:prstGeom prst="ellipse">
              <a:avLst/>
            </a:prstGeom>
            <a:gradFill>
              <a:gsLst>
                <a:gs pos="0">
                  <a:srgbClr val="7A797A">
                    <a:alpha val="3161"/>
                  </a:srgbClr>
                </a:gs>
                <a:gs pos="14286">
                  <a:srgbClr val="7A797A">
                    <a:alpha val="2909"/>
                  </a:srgbClr>
                </a:gs>
                <a:gs pos="28571">
                  <a:srgbClr val="7A797A">
                    <a:alpha val="2266"/>
                  </a:srgbClr>
                </a:gs>
                <a:gs pos="42857">
                  <a:srgbClr val="7A797A">
                    <a:alpha val="1492"/>
                  </a:srgbClr>
                </a:gs>
                <a:gs pos="57143">
                  <a:srgbClr val="7A797A">
                    <a:alpha val="830"/>
                  </a:srgbClr>
                </a:gs>
                <a:gs pos="71429">
                  <a:srgbClr val="7A797A">
                    <a:alpha val="389"/>
                  </a:srgbClr>
                </a:gs>
                <a:gs pos="85714">
                  <a:srgbClr val="7A797A">
                    <a:alpha val="154"/>
                  </a:srgbClr>
                </a:gs>
                <a:gs pos="100000">
                  <a:srgbClr val="7A797A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3976588">
              <a:off x="-200099" y="1548379"/>
              <a:ext cx="598294" cy="233498"/>
            </a:xfrm>
            <a:prstGeom prst="ellipse">
              <a:avLst/>
            </a:prstGeom>
            <a:gradFill>
              <a:gsLst>
                <a:gs pos="0">
                  <a:srgbClr val="000000">
                    <a:alpha val="14054"/>
                  </a:srgbClr>
                </a:gs>
                <a:gs pos="14286">
                  <a:srgbClr val="000000">
                    <a:alpha val="12995"/>
                  </a:srgbClr>
                </a:gs>
                <a:gs pos="28571">
                  <a:srgbClr val="000000">
                    <a:alpha val="10245"/>
                  </a:srgbClr>
                </a:gs>
                <a:gs pos="42857">
                  <a:srgbClr val="000000">
                    <a:alpha val="6844"/>
                  </a:srgbClr>
                </a:gs>
                <a:gs pos="57143">
                  <a:srgbClr val="000000">
                    <a:alpha val="3852"/>
                  </a:srgbClr>
                </a:gs>
                <a:gs pos="71429">
                  <a:srgbClr val="000000">
                    <a:alpha val="1822"/>
                  </a:srgbClr>
                </a:gs>
                <a:gs pos="85714">
                  <a:srgbClr val="000000">
                    <a:alpha val="724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4900082">
              <a:off x="2330571" y="1196870"/>
              <a:ext cx="587153" cy="365566"/>
            </a:xfrm>
            <a:prstGeom prst="ellipse">
              <a:avLst/>
            </a:prstGeom>
            <a:gradFill>
              <a:gsLst>
                <a:gs pos="0">
                  <a:srgbClr val="000000">
                    <a:alpha val="23984"/>
                  </a:srgbClr>
                </a:gs>
                <a:gs pos="14286">
                  <a:srgbClr val="000000">
                    <a:alpha val="22279"/>
                  </a:srgbClr>
                </a:gs>
                <a:gs pos="28571">
                  <a:srgbClr val="000000">
                    <a:alpha val="17774"/>
                  </a:srgbClr>
                </a:gs>
                <a:gs pos="42857">
                  <a:srgbClr val="000000">
                    <a:alpha val="12047"/>
                  </a:srgbClr>
                </a:gs>
                <a:gs pos="57143">
                  <a:srgbClr val="000000">
                    <a:alpha val="6866"/>
                  </a:srgbClr>
                </a:gs>
                <a:gs pos="71429">
                  <a:srgbClr val="000000">
                    <a:alpha val="3275"/>
                  </a:srgbClr>
                </a:gs>
                <a:gs pos="85714">
                  <a:srgbClr val="000000">
                    <a:alpha val="1308"/>
                  </a:srgbClr>
                </a:gs>
                <a:gs pos="100000">
                  <a:srgbClr val="00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4882074">
              <a:off x="2067172" y="1169425"/>
              <a:ext cx="668171" cy="533882"/>
            </a:xfrm>
            <a:prstGeom prst="ellipse">
              <a:avLst/>
            </a:prstGeom>
            <a:gradFill>
              <a:gsLst>
                <a:gs pos="0">
                  <a:srgbClr val="000000">
                    <a:alpha val="15261"/>
                  </a:srgbClr>
                </a:gs>
                <a:gs pos="14286">
                  <a:srgbClr val="000000">
                    <a:alpha val="14118"/>
                  </a:srgbClr>
                </a:gs>
                <a:gs pos="28571">
                  <a:srgbClr val="000000">
                    <a:alpha val="11146"/>
                  </a:srgbClr>
                </a:gs>
                <a:gs pos="42857">
                  <a:srgbClr val="000000">
                    <a:alpha val="7458"/>
                  </a:srgbClr>
                </a:gs>
                <a:gs pos="57143">
                  <a:srgbClr val="000000">
                    <a:alpha val="4204"/>
                  </a:srgbClr>
                </a:gs>
                <a:gs pos="71429">
                  <a:srgbClr val="000000">
                    <a:alpha val="1990"/>
                  </a:srgbClr>
                </a:gs>
                <a:gs pos="85714">
                  <a:srgbClr val="000000">
                    <a:alpha val="792"/>
                  </a:srgbClr>
                </a:gs>
                <a:gs pos="100000">
                  <a:srgbClr val="00000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9624023">
              <a:off x="1934885" y="1157070"/>
              <a:ext cx="651878" cy="525099"/>
            </a:xfrm>
            <a:prstGeom prst="ellipse">
              <a:avLst/>
            </a:prstGeom>
            <a:gradFill>
              <a:gsLst>
                <a:gs pos="0">
                  <a:srgbClr val="000000">
                    <a:alpha val="13891"/>
                  </a:srgbClr>
                </a:gs>
                <a:gs pos="14286">
                  <a:srgbClr val="000000">
                    <a:alpha val="12843"/>
                  </a:srgbClr>
                </a:gs>
                <a:gs pos="28571">
                  <a:srgbClr val="000000">
                    <a:alpha val="10123"/>
                  </a:srgbClr>
                </a:gs>
                <a:gs pos="42857">
                  <a:srgbClr val="000000">
                    <a:alpha val="6761"/>
                  </a:srgbClr>
                </a:gs>
                <a:gs pos="57143">
                  <a:srgbClr val="000000">
                    <a:alpha val="3805"/>
                  </a:srgbClr>
                </a:gs>
                <a:gs pos="71429">
                  <a:srgbClr val="000000">
                    <a:alpha val="1799"/>
                  </a:srgbClr>
                </a:gs>
                <a:gs pos="85714">
                  <a:srgbClr val="000000">
                    <a:alpha val="715"/>
                  </a:srgbClr>
                </a:gs>
                <a:gs pos="100000">
                  <a:srgbClr val="000000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-8778864">
              <a:off x="1743686" y="1135304"/>
              <a:ext cx="700835" cy="5834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-10650071">
              <a:off x="1380597" y="1093304"/>
              <a:ext cx="809306" cy="658928"/>
            </a:xfrm>
            <a:prstGeom prst="ellipse">
              <a:avLst/>
            </a:prstGeom>
            <a:gradFill>
              <a:gsLst>
                <a:gs pos="0">
                  <a:srgbClr val="000000">
                    <a:alpha val="9723"/>
                  </a:srgbClr>
                </a:gs>
                <a:gs pos="14286">
                  <a:srgbClr val="000000">
                    <a:alpha val="8973"/>
                  </a:srgbClr>
                </a:gs>
                <a:gs pos="28571">
                  <a:srgbClr val="000000">
                    <a:alpha val="7040"/>
                  </a:srgbClr>
                </a:gs>
                <a:gs pos="42857">
                  <a:srgbClr val="000000">
                    <a:alpha val="4675"/>
                  </a:srgbClr>
                </a:gs>
                <a:gs pos="57143">
                  <a:srgbClr val="000000">
                    <a:alpha val="2618"/>
                  </a:srgbClr>
                </a:gs>
                <a:gs pos="71429">
                  <a:srgbClr val="000000">
                    <a:alpha val="1234"/>
                  </a:srgbClr>
                </a:gs>
                <a:gs pos="85714">
                  <a:srgbClr val="000000">
                    <a:alpha val="490"/>
                  </a:srgbClr>
                </a:gs>
                <a:gs pos="100000">
                  <a:srgbClr val="000000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-8689483">
              <a:off x="1315519" y="1286207"/>
              <a:ext cx="480315" cy="285437"/>
            </a:xfrm>
            <a:prstGeom prst="ellipse">
              <a:avLst/>
            </a:prstGeom>
            <a:gradFill>
              <a:gsLst>
                <a:gs pos="0">
                  <a:srgbClr val="A7A8A7">
                    <a:alpha val="17186"/>
                  </a:srgbClr>
                </a:gs>
                <a:gs pos="14286">
                  <a:srgbClr val="A7A8A7">
                    <a:alpha val="15913"/>
                  </a:srgbClr>
                </a:gs>
                <a:gs pos="28571">
                  <a:srgbClr val="A7A8A7">
                    <a:alpha val="12591"/>
                  </a:srgbClr>
                </a:gs>
                <a:gs pos="42857">
                  <a:srgbClr val="A7A8A7">
                    <a:alpha val="8449"/>
                  </a:srgbClr>
                </a:gs>
                <a:gs pos="57143">
                  <a:srgbClr val="A7A8A7">
                    <a:alpha val="4773"/>
                  </a:srgbClr>
                </a:gs>
                <a:gs pos="71429">
                  <a:srgbClr val="A7A8A7">
                    <a:alpha val="2263"/>
                  </a:srgbClr>
                </a:gs>
                <a:gs pos="85714">
                  <a:srgbClr val="A7A8A7">
                    <a:alpha val="901"/>
                  </a:srgbClr>
                </a:gs>
                <a:gs pos="100000">
                  <a:srgbClr val="A7A8A7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5515445">
              <a:off x="1060753" y="1353391"/>
              <a:ext cx="717754" cy="315443"/>
            </a:xfrm>
            <a:prstGeom prst="ellipse">
              <a:avLst/>
            </a:prstGeom>
            <a:gradFill>
              <a:gsLst>
                <a:gs pos="0">
                  <a:srgbClr val="000000">
                    <a:alpha val="9641"/>
                  </a:srgbClr>
                </a:gs>
                <a:gs pos="14286">
                  <a:srgbClr val="000000">
                    <a:alpha val="8897"/>
                  </a:srgbClr>
                </a:gs>
                <a:gs pos="28571">
                  <a:srgbClr val="000000">
                    <a:alpha val="6979"/>
                  </a:srgbClr>
                </a:gs>
                <a:gs pos="42857">
                  <a:srgbClr val="000000">
                    <a:alpha val="4635"/>
                  </a:srgbClr>
                </a:gs>
                <a:gs pos="57143">
                  <a:srgbClr val="000000">
                    <a:alpha val="2595"/>
                  </a:srgbClr>
                </a:gs>
                <a:gs pos="71429">
                  <a:srgbClr val="000000">
                    <a:alpha val="1223"/>
                  </a:srgbClr>
                </a:gs>
                <a:gs pos="85714">
                  <a:srgbClr val="000000">
                    <a:alpha val="486"/>
                  </a:srgbClr>
                </a:gs>
                <a:gs pos="100000">
                  <a:srgbClr val="000000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8294739">
              <a:off x="662073" y="1210356"/>
              <a:ext cx="625004" cy="473976"/>
            </a:xfrm>
            <a:prstGeom prst="ellipse">
              <a:avLst/>
            </a:prstGeom>
            <a:gradFill>
              <a:gsLst>
                <a:gs pos="0">
                  <a:srgbClr val="949394">
                    <a:alpha val="20769"/>
                  </a:srgbClr>
                </a:gs>
                <a:gs pos="14286">
                  <a:srgbClr val="949394">
                    <a:alpha val="19263"/>
                  </a:srgbClr>
                </a:gs>
                <a:gs pos="28571">
                  <a:srgbClr val="949394">
                    <a:alpha val="15307"/>
                  </a:srgbClr>
                </a:gs>
                <a:gs pos="42857">
                  <a:srgbClr val="949394">
                    <a:alpha val="10324"/>
                  </a:srgbClr>
                </a:gs>
                <a:gs pos="57143">
                  <a:srgbClr val="949394">
                    <a:alpha val="5859"/>
                  </a:srgbClr>
                </a:gs>
                <a:gs pos="71429">
                  <a:srgbClr val="949394">
                    <a:alpha val="2787"/>
                  </a:srgbClr>
                </a:gs>
                <a:gs pos="85714">
                  <a:srgbClr val="949394">
                    <a:alpha val="1111"/>
                  </a:srgbClr>
                </a:gs>
                <a:gs pos="100000">
                  <a:srgbClr val="949394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8056548">
              <a:off x="644699" y="1294799"/>
              <a:ext cx="483348" cy="427800"/>
            </a:xfrm>
            <a:prstGeom prst="ellipse">
              <a:avLst/>
            </a:prstGeom>
            <a:gradFill>
              <a:gsLst>
                <a:gs pos="0">
                  <a:srgbClr val="000000">
                    <a:alpha val="17103"/>
                  </a:srgbClr>
                </a:gs>
                <a:gs pos="14286">
                  <a:srgbClr val="000000">
                    <a:alpha val="15836"/>
                  </a:srgbClr>
                </a:gs>
                <a:gs pos="28571">
                  <a:srgbClr val="000000">
                    <a:alpha val="12529"/>
                  </a:srgbClr>
                </a:gs>
                <a:gs pos="42857">
                  <a:srgbClr val="000000">
                    <a:alpha val="8406"/>
                  </a:srgbClr>
                </a:gs>
                <a:gs pos="57143">
                  <a:srgbClr val="000000">
                    <a:alpha val="4749"/>
                  </a:srgbClr>
                </a:gs>
                <a:gs pos="71429">
                  <a:srgbClr val="000000">
                    <a:alpha val="2252"/>
                  </a:srgbClr>
                </a:gs>
                <a:gs pos="85714">
                  <a:srgbClr val="000000">
                    <a:alpha val="896"/>
                  </a:srgbClr>
                </a:gs>
                <a:gs pos="100000">
                  <a:srgbClr val="0000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5944675">
              <a:off x="-253843" y="1371059"/>
              <a:ext cx="635233" cy="295262"/>
            </a:xfrm>
            <a:prstGeom prst="ellipse">
              <a:avLst/>
            </a:prstGeom>
            <a:gradFill>
              <a:gsLst>
                <a:gs pos="0">
                  <a:srgbClr val="8E8E8D">
                    <a:alpha val="10025"/>
                  </a:srgbClr>
                </a:gs>
                <a:gs pos="14286">
                  <a:srgbClr val="8E8E8D">
                    <a:alpha val="9253"/>
                  </a:srgbClr>
                </a:gs>
                <a:gs pos="28571">
                  <a:srgbClr val="8E8E8D">
                    <a:alpha val="7262"/>
                  </a:srgbClr>
                </a:gs>
                <a:gs pos="42857">
                  <a:srgbClr val="8E8E8D">
                    <a:alpha val="4825"/>
                  </a:srgbClr>
                </a:gs>
                <a:gs pos="57143">
                  <a:srgbClr val="8E8E8D">
                    <a:alpha val="2703"/>
                  </a:srgbClr>
                </a:gs>
                <a:gs pos="71429">
                  <a:srgbClr val="8E8E8D">
                    <a:alpha val="1274"/>
                  </a:srgbClr>
                </a:gs>
                <a:gs pos="85714">
                  <a:srgbClr val="8E8E8D">
                    <a:alpha val="506"/>
                  </a:srgbClr>
                </a:gs>
                <a:gs pos="100000">
                  <a:srgbClr val="8E8E8D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7619618">
              <a:off x="2532180" y="982658"/>
              <a:ext cx="817337" cy="539156"/>
            </a:xfrm>
            <a:prstGeom prst="ellipse">
              <a:avLst/>
            </a:prstGeom>
            <a:gradFill>
              <a:gsLst>
                <a:gs pos="0">
                  <a:srgbClr val="000000">
                    <a:alpha val="15322"/>
                  </a:srgbClr>
                </a:gs>
                <a:gs pos="14286">
                  <a:srgbClr val="000000">
                    <a:alpha val="14175"/>
                  </a:srgbClr>
                </a:gs>
                <a:gs pos="28571">
                  <a:srgbClr val="000000">
                    <a:alpha val="11192"/>
                  </a:srgbClr>
                </a:gs>
                <a:gs pos="42857">
                  <a:srgbClr val="000000">
                    <a:alpha val="7490"/>
                  </a:srgbClr>
                </a:gs>
                <a:gs pos="57143">
                  <a:srgbClr val="000000">
                    <a:alpha val="4222"/>
                  </a:srgbClr>
                </a:gs>
                <a:gs pos="71429">
                  <a:srgbClr val="000000">
                    <a:alpha val="1999"/>
                  </a:srgbClr>
                </a:gs>
                <a:gs pos="85714">
                  <a:srgbClr val="000000">
                    <a:alpha val="795"/>
                  </a:srgbClr>
                </a:gs>
                <a:gs pos="100000">
                  <a:srgbClr val="0000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7882103">
              <a:off x="2472824" y="1037713"/>
              <a:ext cx="587147" cy="484089"/>
            </a:xfrm>
            <a:prstGeom prst="ellipse">
              <a:avLst/>
            </a:prstGeom>
            <a:gradFill>
              <a:gsLst>
                <a:gs pos="0">
                  <a:srgbClr val="919292">
                    <a:alpha val="6799"/>
                  </a:srgbClr>
                </a:gs>
                <a:gs pos="14286">
                  <a:srgbClr val="919292">
                    <a:alpha val="6267"/>
                  </a:srgbClr>
                </a:gs>
                <a:gs pos="28571">
                  <a:srgbClr val="919292">
                    <a:alpha val="4901"/>
                  </a:srgbClr>
                </a:gs>
                <a:gs pos="42857">
                  <a:srgbClr val="919292">
                    <a:alpha val="3242"/>
                  </a:srgbClr>
                </a:gs>
                <a:gs pos="57143">
                  <a:srgbClr val="919292">
                    <a:alpha val="1810"/>
                  </a:srgbClr>
                </a:gs>
                <a:gs pos="71429">
                  <a:srgbClr val="919292">
                    <a:alpha val="851"/>
                  </a:srgbClr>
                </a:gs>
                <a:gs pos="85714">
                  <a:srgbClr val="919292">
                    <a:alpha val="337"/>
                  </a:srgbClr>
                </a:gs>
                <a:gs pos="100000">
                  <a:srgbClr val="919292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7219751">
              <a:off x="2206546" y="1095637"/>
              <a:ext cx="692252" cy="357115"/>
            </a:xfrm>
            <a:prstGeom prst="ellipse">
              <a:avLst/>
            </a:prstGeom>
            <a:gradFill>
              <a:gsLst>
                <a:gs pos="0">
                  <a:srgbClr val="9D9896">
                    <a:alpha val="1221"/>
                  </a:srgbClr>
                </a:gs>
                <a:gs pos="14286">
                  <a:srgbClr val="9D9896">
                    <a:alpha val="1123"/>
                  </a:srgbClr>
                </a:gs>
                <a:gs pos="28571">
                  <a:srgbClr val="9D9896">
                    <a:alpha val="873"/>
                  </a:srgbClr>
                </a:gs>
                <a:gs pos="42857">
                  <a:srgbClr val="9D9896">
                    <a:alpha val="574"/>
                  </a:srgbClr>
                </a:gs>
                <a:gs pos="57143">
                  <a:srgbClr val="9D9896">
                    <a:alpha val="318"/>
                  </a:srgbClr>
                </a:gs>
                <a:gs pos="71429">
                  <a:srgbClr val="9D9896">
                    <a:alpha val="149"/>
                  </a:srgbClr>
                </a:gs>
                <a:gs pos="85714">
                  <a:srgbClr val="9D9896">
                    <a:alpha val="59"/>
                  </a:srgbClr>
                </a:gs>
                <a:gs pos="100000">
                  <a:srgbClr val="9D9896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9434966">
              <a:off x="2131926" y="1038476"/>
              <a:ext cx="581606" cy="423412"/>
            </a:xfrm>
            <a:prstGeom prst="ellipse">
              <a:avLst/>
            </a:prstGeom>
            <a:gradFill>
              <a:gsLst>
                <a:gs pos="0">
                  <a:srgbClr val="1F0000">
                    <a:alpha val="1329"/>
                  </a:srgbClr>
                </a:gs>
                <a:gs pos="14286">
                  <a:srgbClr val="1F0000">
                    <a:alpha val="1222"/>
                  </a:srgbClr>
                </a:gs>
                <a:gs pos="28571">
                  <a:srgbClr val="1F0000">
                    <a:alpha val="950"/>
                  </a:srgbClr>
                </a:gs>
                <a:gs pos="42857">
                  <a:srgbClr val="1F0000">
                    <a:alpha val="624"/>
                  </a:srgbClr>
                </a:gs>
                <a:gs pos="57143">
                  <a:srgbClr val="1F0000">
                    <a:alpha val="346"/>
                  </a:srgbClr>
                </a:gs>
                <a:gs pos="71429">
                  <a:srgbClr val="1F0000">
                    <a:alpha val="162"/>
                  </a:srgbClr>
                </a:gs>
                <a:gs pos="85714">
                  <a:srgbClr val="1F0000">
                    <a:alpha val="64"/>
                  </a:srgbClr>
                </a:gs>
                <a:gs pos="100000">
                  <a:srgbClr val="1F0000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-8273102">
              <a:off x="1992789" y="975458"/>
              <a:ext cx="619988" cy="455482"/>
            </a:xfrm>
            <a:prstGeom prst="ellipse">
              <a:avLst/>
            </a:prstGeom>
            <a:gradFill>
              <a:gsLst>
                <a:gs pos="0">
                  <a:srgbClr val="272A3E">
                    <a:alpha val="1844"/>
                  </a:srgbClr>
                </a:gs>
                <a:gs pos="14286">
                  <a:srgbClr val="272A3E">
                    <a:alpha val="1696"/>
                  </a:srgbClr>
                </a:gs>
                <a:gs pos="28571">
                  <a:srgbClr val="272A3E">
                    <a:alpha val="1319"/>
                  </a:srgbClr>
                </a:gs>
                <a:gs pos="42857">
                  <a:srgbClr val="272A3E">
                    <a:alpha val="867"/>
                  </a:srgbClr>
                </a:gs>
                <a:gs pos="57143">
                  <a:srgbClr val="272A3E">
                    <a:alpha val="482"/>
                  </a:srgbClr>
                </a:gs>
                <a:gs pos="71429">
                  <a:srgbClr val="272A3E">
                    <a:alpha val="226"/>
                  </a:srgbClr>
                </a:gs>
                <a:gs pos="85714">
                  <a:srgbClr val="272A3E">
                    <a:alpha val="89"/>
                  </a:srgbClr>
                </a:gs>
                <a:gs pos="100000">
                  <a:srgbClr val="272A3E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7010435">
              <a:off x="1679120" y="994050"/>
              <a:ext cx="742504" cy="470242"/>
            </a:xfrm>
            <a:prstGeom prst="ellipse">
              <a:avLst/>
            </a:prstGeom>
            <a:gradFill>
              <a:gsLst>
                <a:gs pos="0">
                  <a:srgbClr val="000000">
                    <a:alpha val="6666"/>
                  </a:srgbClr>
                </a:gs>
                <a:gs pos="14286">
                  <a:srgbClr val="000000">
                    <a:alpha val="6143"/>
                  </a:srgbClr>
                </a:gs>
                <a:gs pos="28571">
                  <a:srgbClr val="000000">
                    <a:alpha val="4804"/>
                  </a:srgbClr>
                </a:gs>
                <a:gs pos="42857">
                  <a:srgbClr val="000000">
                    <a:alpha val="3177"/>
                  </a:srgbClr>
                </a:gs>
                <a:gs pos="57143">
                  <a:srgbClr val="000000">
                    <a:alpha val="1773"/>
                  </a:srgbClr>
                </a:gs>
                <a:gs pos="71429">
                  <a:srgbClr val="000000">
                    <a:alpha val="834"/>
                  </a:srgbClr>
                </a:gs>
                <a:gs pos="85714">
                  <a:srgbClr val="000000">
                    <a:alpha val="331"/>
                  </a:srgbClr>
                </a:gs>
                <a:gs pos="100000">
                  <a:srgbClr val="0000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4412652">
              <a:off x="1550135" y="1197845"/>
              <a:ext cx="806580" cy="290331"/>
            </a:xfrm>
            <a:prstGeom prst="ellipse">
              <a:avLst/>
            </a:prstGeom>
            <a:gradFill>
              <a:gsLst>
                <a:gs pos="0">
                  <a:srgbClr val="8E8E8E">
                    <a:alpha val="15606"/>
                  </a:srgbClr>
                </a:gs>
                <a:gs pos="14286">
                  <a:srgbClr val="8E8E8E">
                    <a:alpha val="14440"/>
                  </a:srgbClr>
                </a:gs>
                <a:gs pos="28571">
                  <a:srgbClr val="8E8E8E">
                    <a:alpha val="11404"/>
                  </a:srgbClr>
                </a:gs>
                <a:gs pos="42857">
                  <a:srgbClr val="8E8E8E">
                    <a:alpha val="7635"/>
                  </a:srgbClr>
                </a:gs>
                <a:gs pos="57143">
                  <a:srgbClr val="8E8E8E">
                    <a:alpha val="4305"/>
                  </a:srgbClr>
                </a:gs>
                <a:gs pos="71429">
                  <a:srgbClr val="8E8E8E">
                    <a:alpha val="2039"/>
                  </a:srgbClr>
                </a:gs>
                <a:gs pos="85714">
                  <a:srgbClr val="8E8E8E">
                    <a:alpha val="811"/>
                  </a:srgbClr>
                </a:gs>
                <a:gs pos="100000">
                  <a:srgbClr val="8E8E8E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10652452">
              <a:off x="1261342" y="1073370"/>
              <a:ext cx="857749" cy="361050"/>
            </a:xfrm>
            <a:prstGeom prst="ellipse">
              <a:avLst/>
            </a:prstGeom>
            <a:gradFill>
              <a:gsLst>
                <a:gs pos="0">
                  <a:srgbClr val="000000">
                    <a:alpha val="22483"/>
                  </a:srgbClr>
                </a:gs>
                <a:gs pos="14286">
                  <a:srgbClr val="000000">
                    <a:alpha val="20869"/>
                  </a:srgbClr>
                </a:gs>
                <a:gs pos="28571">
                  <a:srgbClr val="000000">
                    <a:alpha val="16618"/>
                  </a:srgbClr>
                </a:gs>
                <a:gs pos="42857">
                  <a:srgbClr val="000000">
                    <a:alpha val="11238"/>
                  </a:srgbClr>
                </a:gs>
                <a:gs pos="57143">
                  <a:srgbClr val="000000">
                    <a:alpha val="6392"/>
                  </a:srgbClr>
                </a:gs>
                <a:gs pos="71429">
                  <a:srgbClr val="000000">
                    <a:alpha val="3045"/>
                  </a:srgbClr>
                </a:gs>
                <a:gs pos="85714">
                  <a:srgbClr val="000000">
                    <a:alpha val="1215"/>
                  </a:srgbClr>
                </a:gs>
                <a:gs pos="100000">
                  <a:srgbClr val="000000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-10058417">
              <a:off x="1163365" y="1140142"/>
              <a:ext cx="881282" cy="225933"/>
            </a:xfrm>
            <a:prstGeom prst="ellipse">
              <a:avLst/>
            </a:prstGeom>
            <a:gradFill>
              <a:gsLst>
                <a:gs pos="0">
                  <a:srgbClr val="A7A8A8">
                    <a:alpha val="22538"/>
                  </a:srgbClr>
                </a:gs>
                <a:gs pos="14286">
                  <a:srgbClr val="A7A8A8">
                    <a:alpha val="20921"/>
                  </a:srgbClr>
                </a:gs>
                <a:gs pos="28571">
                  <a:srgbClr val="A7A8A8">
                    <a:alpha val="16661"/>
                  </a:srgbClr>
                </a:gs>
                <a:gs pos="42857">
                  <a:srgbClr val="A7A8A8">
                    <a:alpha val="11267"/>
                  </a:srgbClr>
                </a:gs>
                <a:gs pos="57143">
                  <a:srgbClr val="A7A8A8">
                    <a:alpha val="6409"/>
                  </a:srgbClr>
                </a:gs>
                <a:gs pos="71429">
                  <a:srgbClr val="A7A8A8">
                    <a:alpha val="3053"/>
                  </a:srgbClr>
                </a:gs>
                <a:gs pos="85714">
                  <a:srgbClr val="A7A8A8">
                    <a:alpha val="1219"/>
                  </a:srgbClr>
                </a:gs>
                <a:gs pos="100000">
                  <a:srgbClr val="A7A8A8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2713697">
              <a:off x="1049855" y="1158774"/>
              <a:ext cx="788356" cy="195960"/>
            </a:xfrm>
            <a:prstGeom prst="ellipse">
              <a:avLst/>
            </a:prstGeom>
            <a:gradFill>
              <a:gsLst>
                <a:gs pos="0">
                  <a:srgbClr val="000000">
                    <a:alpha val="14114"/>
                  </a:srgbClr>
                </a:gs>
                <a:gs pos="14286">
                  <a:srgbClr val="000000">
                    <a:alpha val="13050"/>
                  </a:srgbClr>
                </a:gs>
                <a:gs pos="28571">
                  <a:srgbClr val="000000">
                    <a:alpha val="10289"/>
                  </a:srgbClr>
                </a:gs>
                <a:gs pos="42857">
                  <a:srgbClr val="000000">
                    <a:alpha val="6874"/>
                  </a:srgbClr>
                </a:gs>
                <a:gs pos="57143">
                  <a:srgbClr val="000000">
                    <a:alpha val="3869"/>
                  </a:srgbClr>
                </a:gs>
                <a:gs pos="71429">
                  <a:srgbClr val="000000">
                    <a:alpha val="1830"/>
                  </a:srgbClr>
                </a:gs>
                <a:gs pos="85714">
                  <a:srgbClr val="000000">
                    <a:alpha val="728"/>
                  </a:srgbClr>
                </a:gs>
                <a:gs pos="100000">
                  <a:srgbClr val="0000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3370333">
              <a:off x="862027" y="1172267"/>
              <a:ext cx="763587" cy="228252"/>
            </a:xfrm>
            <a:prstGeom prst="ellipse">
              <a:avLst/>
            </a:prstGeom>
            <a:gradFill>
              <a:gsLst>
                <a:gs pos="0">
                  <a:srgbClr val="828282">
                    <a:alpha val="11680"/>
                  </a:srgbClr>
                </a:gs>
                <a:gs pos="14286">
                  <a:srgbClr val="828282">
                    <a:alpha val="10788"/>
                  </a:srgbClr>
                </a:gs>
                <a:gs pos="28571">
                  <a:srgbClr val="828282">
                    <a:alpha val="8482"/>
                  </a:srgbClr>
                </a:gs>
                <a:gs pos="42857">
                  <a:srgbClr val="828282">
                    <a:alpha val="5648"/>
                  </a:srgbClr>
                </a:gs>
                <a:gs pos="57143">
                  <a:srgbClr val="828282">
                    <a:alpha val="3170"/>
                  </a:srgbClr>
                </a:gs>
                <a:gs pos="71429">
                  <a:srgbClr val="828282">
                    <a:alpha val="1497"/>
                  </a:srgbClr>
                </a:gs>
                <a:gs pos="85714">
                  <a:srgbClr val="828282">
                    <a:alpha val="595"/>
                  </a:srgbClr>
                </a:gs>
                <a:gs pos="100000">
                  <a:srgbClr val="828282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7971677">
              <a:off x="368259" y="982849"/>
              <a:ext cx="747482" cy="547053"/>
            </a:xfrm>
            <a:prstGeom prst="ellipse">
              <a:avLst/>
            </a:prstGeom>
            <a:gradFill>
              <a:gsLst>
                <a:gs pos="0">
                  <a:srgbClr val="000000">
                    <a:alpha val="12550"/>
                  </a:srgbClr>
                </a:gs>
                <a:gs pos="14286">
                  <a:srgbClr val="000000">
                    <a:alpha val="11597"/>
                  </a:srgbClr>
                </a:gs>
                <a:gs pos="28571">
                  <a:srgbClr val="000000">
                    <a:alpha val="9127"/>
                  </a:srgbClr>
                </a:gs>
                <a:gs pos="42857">
                  <a:srgbClr val="000000">
                    <a:alpha val="6084"/>
                  </a:srgbClr>
                </a:gs>
                <a:gs pos="57143">
                  <a:srgbClr val="000000">
                    <a:alpha val="3419"/>
                  </a:srgbClr>
                </a:gs>
                <a:gs pos="71429">
                  <a:srgbClr val="000000">
                    <a:alpha val="1615"/>
                  </a:srgbClr>
                </a:gs>
                <a:gs pos="85714">
                  <a:srgbClr val="000000">
                    <a:alpha val="642"/>
                  </a:srgbClr>
                </a:gs>
                <a:gs pos="100000">
                  <a:srgbClr val="0000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5412581">
              <a:off x="2355480" y="822217"/>
              <a:ext cx="791781" cy="296183"/>
            </a:xfrm>
            <a:prstGeom prst="ellipse">
              <a:avLst/>
            </a:prstGeom>
            <a:gradFill>
              <a:gsLst>
                <a:gs pos="0">
                  <a:srgbClr val="000000">
                    <a:alpha val="25355"/>
                  </a:srgbClr>
                </a:gs>
                <a:gs pos="14286">
                  <a:srgbClr val="000000">
                    <a:alpha val="23568"/>
                  </a:srgbClr>
                </a:gs>
                <a:gs pos="28571">
                  <a:srgbClr val="000000">
                    <a:alpha val="18835"/>
                  </a:srgbClr>
                </a:gs>
                <a:gs pos="42857">
                  <a:srgbClr val="000000">
                    <a:alpha val="12793"/>
                  </a:srgbClr>
                </a:gs>
                <a:gs pos="57143">
                  <a:srgbClr val="000000">
                    <a:alpha val="7304"/>
                  </a:srgbClr>
                </a:gs>
                <a:gs pos="71429">
                  <a:srgbClr val="000000">
                    <a:alpha val="3488"/>
                  </a:srgbClr>
                </a:gs>
                <a:gs pos="85714">
                  <a:srgbClr val="000000">
                    <a:alpha val="1394"/>
                  </a:srgbClr>
                </a:gs>
                <a:gs pos="100000">
                  <a:srgbClr val="0000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8677667">
              <a:off x="2307389" y="952456"/>
              <a:ext cx="619827" cy="270522"/>
            </a:xfrm>
            <a:prstGeom prst="ellipse">
              <a:avLst/>
            </a:prstGeom>
            <a:gradFill>
              <a:gsLst>
                <a:gs pos="0">
                  <a:srgbClr val="000000">
                    <a:alpha val="14583"/>
                  </a:srgbClr>
                </a:gs>
                <a:gs pos="14286">
                  <a:srgbClr val="000000">
                    <a:alpha val="13487"/>
                  </a:srgbClr>
                </a:gs>
                <a:gs pos="28571">
                  <a:srgbClr val="000000">
                    <a:alpha val="10639"/>
                  </a:srgbClr>
                </a:gs>
                <a:gs pos="42857">
                  <a:srgbClr val="000000">
                    <a:alpha val="7113"/>
                  </a:srgbClr>
                </a:gs>
                <a:gs pos="57143">
                  <a:srgbClr val="000000">
                    <a:alpha val="4006"/>
                  </a:srgbClr>
                </a:gs>
                <a:gs pos="71429">
                  <a:srgbClr val="000000">
                    <a:alpha val="1896"/>
                  </a:srgbClr>
                </a:gs>
                <a:gs pos="85714">
                  <a:srgbClr val="000000">
                    <a:alpha val="754"/>
                  </a:srgbClr>
                </a:gs>
                <a:gs pos="100000">
                  <a:srgbClr val="00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3986419">
              <a:off x="1985182" y="816008"/>
              <a:ext cx="669907" cy="575952"/>
            </a:xfrm>
            <a:prstGeom prst="ellipse">
              <a:avLst/>
            </a:prstGeom>
            <a:gradFill>
              <a:gsLst>
                <a:gs pos="0">
                  <a:srgbClr val="002500">
                    <a:alpha val="3871"/>
                  </a:srgbClr>
                </a:gs>
                <a:gs pos="14286">
                  <a:srgbClr val="002500">
                    <a:alpha val="3563"/>
                  </a:srgbClr>
                </a:gs>
                <a:gs pos="28571">
                  <a:srgbClr val="002500">
                    <a:alpha val="2778"/>
                  </a:srgbClr>
                </a:gs>
                <a:gs pos="42857">
                  <a:srgbClr val="002500">
                    <a:alpha val="1831"/>
                  </a:srgbClr>
                </a:gs>
                <a:gs pos="57143">
                  <a:srgbClr val="002500">
                    <a:alpha val="1019"/>
                  </a:srgbClr>
                </a:gs>
                <a:gs pos="71429">
                  <a:srgbClr val="002500">
                    <a:alpha val="478"/>
                  </a:srgbClr>
                </a:gs>
                <a:gs pos="85714">
                  <a:srgbClr val="002500">
                    <a:alpha val="189"/>
                  </a:srgbClr>
                </a:gs>
                <a:gs pos="100000">
                  <a:srgbClr val="0025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-9319163">
              <a:off x="1976807" y="938079"/>
              <a:ext cx="745674" cy="253146"/>
            </a:xfrm>
            <a:prstGeom prst="ellipse">
              <a:avLst/>
            </a:prstGeom>
            <a:gradFill>
              <a:gsLst>
                <a:gs pos="0">
                  <a:srgbClr val="8B8B8C">
                    <a:alpha val="5628"/>
                  </a:srgbClr>
                </a:gs>
                <a:gs pos="14286">
                  <a:srgbClr val="8B8B8C">
                    <a:alpha val="5185"/>
                  </a:srgbClr>
                </a:gs>
                <a:gs pos="28571">
                  <a:srgbClr val="8B8B8C">
                    <a:alpha val="4050"/>
                  </a:srgbClr>
                </a:gs>
                <a:gs pos="42857">
                  <a:srgbClr val="8B8B8C">
                    <a:alpha val="2675"/>
                  </a:srgbClr>
                </a:gs>
                <a:gs pos="57143">
                  <a:srgbClr val="8B8B8C">
                    <a:alpha val="1491"/>
                  </a:srgbClr>
                </a:gs>
                <a:gs pos="71429">
                  <a:srgbClr val="8B8B8C">
                    <a:alpha val="701"/>
                  </a:srgbClr>
                </a:gs>
                <a:gs pos="85714">
                  <a:srgbClr val="8B8B8C">
                    <a:alpha val="278"/>
                  </a:srgbClr>
                </a:gs>
                <a:gs pos="100000">
                  <a:srgbClr val="8B8B8C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6967555">
              <a:off x="1761697" y="881907"/>
              <a:ext cx="630458" cy="192691"/>
            </a:xfrm>
            <a:prstGeom prst="ellipse">
              <a:avLst/>
            </a:prstGeom>
            <a:gradFill>
              <a:gsLst>
                <a:gs pos="0">
                  <a:srgbClr val="000000">
                    <a:alpha val="11044"/>
                  </a:srgbClr>
                </a:gs>
                <a:gs pos="14286">
                  <a:srgbClr val="000000">
                    <a:alpha val="10198"/>
                  </a:srgbClr>
                </a:gs>
                <a:gs pos="28571">
                  <a:srgbClr val="000000">
                    <a:alpha val="8012"/>
                  </a:srgbClr>
                </a:gs>
                <a:gs pos="42857">
                  <a:srgbClr val="000000">
                    <a:alpha val="5330"/>
                  </a:srgbClr>
                </a:gs>
                <a:gs pos="57143">
                  <a:srgbClr val="000000">
                    <a:alpha val="2990"/>
                  </a:srgbClr>
                </a:gs>
                <a:gs pos="71429">
                  <a:srgbClr val="000000">
                    <a:alpha val="1411"/>
                  </a:srgbClr>
                </a:gs>
                <a:gs pos="85714">
                  <a:srgbClr val="000000">
                    <a:alpha val="560"/>
                  </a:srgbClr>
                </a:gs>
                <a:gs pos="100000">
                  <a:srgbClr val="0000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3939577">
              <a:off x="1423429" y="826018"/>
              <a:ext cx="815816" cy="406874"/>
            </a:xfrm>
            <a:prstGeom prst="ellipse">
              <a:avLst/>
            </a:prstGeom>
            <a:gradFill>
              <a:gsLst>
                <a:gs pos="0">
                  <a:srgbClr val="000000">
                    <a:alpha val="10488"/>
                  </a:srgbClr>
                </a:gs>
                <a:gs pos="14286">
                  <a:srgbClr val="000000">
                    <a:alpha val="9683"/>
                  </a:srgbClr>
                </a:gs>
                <a:gs pos="28571">
                  <a:srgbClr val="000000">
                    <a:alpha val="7603"/>
                  </a:srgbClr>
                </a:gs>
                <a:gs pos="42857">
                  <a:srgbClr val="000000">
                    <a:alpha val="5054"/>
                  </a:srgbClr>
                </a:gs>
                <a:gs pos="57143">
                  <a:srgbClr val="000000">
                    <a:alpha val="2833"/>
                  </a:srgbClr>
                </a:gs>
                <a:gs pos="71429">
                  <a:srgbClr val="000000">
                    <a:alpha val="1336"/>
                  </a:srgbClr>
                </a:gs>
                <a:gs pos="85714">
                  <a:srgbClr val="000000">
                    <a:alpha val="531"/>
                  </a:srgbClr>
                </a:gs>
                <a:gs pos="100000">
                  <a:srgbClr val="00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9989844">
              <a:off x="1354712" y="872948"/>
              <a:ext cx="751163" cy="424067"/>
            </a:xfrm>
            <a:prstGeom prst="ellipse">
              <a:avLst/>
            </a:prstGeom>
            <a:gradFill>
              <a:gsLst>
                <a:gs pos="0">
                  <a:srgbClr val="BEBDBE">
                    <a:alpha val="17459"/>
                  </a:srgbClr>
                </a:gs>
                <a:gs pos="14286">
                  <a:srgbClr val="BEBDBE">
                    <a:alpha val="16168"/>
                  </a:srgbClr>
                </a:gs>
                <a:gs pos="28571">
                  <a:srgbClr val="BEBDBE">
                    <a:alpha val="12797"/>
                  </a:srgbClr>
                </a:gs>
                <a:gs pos="42857">
                  <a:srgbClr val="BEBDBE">
                    <a:alpha val="8590"/>
                  </a:srgbClr>
                </a:gs>
                <a:gs pos="57143">
                  <a:srgbClr val="BEBDBE">
                    <a:alpha val="4855"/>
                  </a:srgbClr>
                </a:gs>
                <a:gs pos="71429">
                  <a:srgbClr val="BEBDBE">
                    <a:alpha val="2303"/>
                  </a:srgbClr>
                </a:gs>
                <a:gs pos="85714">
                  <a:srgbClr val="BEBDBE">
                    <a:alpha val="917"/>
                  </a:srgbClr>
                </a:gs>
                <a:gs pos="100000">
                  <a:srgbClr val="BEBDBE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8069556">
              <a:off x="1140105" y="824648"/>
              <a:ext cx="702685" cy="512322"/>
            </a:xfrm>
            <a:prstGeom prst="ellipse">
              <a:avLst/>
            </a:prstGeom>
            <a:gradFill>
              <a:gsLst>
                <a:gs pos="0">
                  <a:srgbClr val="A4A5A4">
                    <a:alpha val="13579"/>
                  </a:srgbClr>
                </a:gs>
                <a:gs pos="14286">
                  <a:srgbClr val="A4A5A4">
                    <a:alpha val="12553"/>
                  </a:srgbClr>
                </a:gs>
                <a:gs pos="28571">
                  <a:srgbClr val="A4A5A4">
                    <a:alpha val="9891"/>
                  </a:srgbClr>
                </a:gs>
                <a:gs pos="42857">
                  <a:srgbClr val="A4A5A4">
                    <a:alpha val="6603"/>
                  </a:srgbClr>
                </a:gs>
                <a:gs pos="57143">
                  <a:srgbClr val="A4A5A4">
                    <a:alpha val="3714"/>
                  </a:srgbClr>
                </a:gs>
                <a:gs pos="71429">
                  <a:srgbClr val="A4A5A4">
                    <a:alpha val="1756"/>
                  </a:srgbClr>
                </a:gs>
                <a:gs pos="85714">
                  <a:srgbClr val="A4A5A4">
                    <a:alpha val="698"/>
                  </a:srgbClr>
                </a:gs>
                <a:gs pos="100000">
                  <a:srgbClr val="A4A5A4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5995350">
              <a:off x="650990" y="962567"/>
              <a:ext cx="764239" cy="255079"/>
            </a:xfrm>
            <a:prstGeom prst="ellipse">
              <a:avLst/>
            </a:prstGeom>
            <a:gradFill>
              <a:gsLst>
                <a:gs pos="0">
                  <a:srgbClr val="212222">
                    <a:alpha val="15971"/>
                  </a:srgbClr>
                </a:gs>
                <a:gs pos="14286">
                  <a:srgbClr val="212222">
                    <a:alpha val="14780"/>
                  </a:srgbClr>
                </a:gs>
                <a:gs pos="28571">
                  <a:srgbClr val="212222">
                    <a:alpha val="11678"/>
                  </a:srgbClr>
                </a:gs>
                <a:gs pos="42857">
                  <a:srgbClr val="212222">
                    <a:alpha val="7823"/>
                  </a:srgbClr>
                </a:gs>
                <a:gs pos="57143">
                  <a:srgbClr val="212222">
                    <a:alpha val="4413"/>
                  </a:srgbClr>
                </a:gs>
                <a:gs pos="71429">
                  <a:srgbClr val="212222">
                    <a:alpha val="2091"/>
                  </a:srgbClr>
                </a:gs>
                <a:gs pos="85714">
                  <a:srgbClr val="212222">
                    <a:alpha val="832"/>
                  </a:srgbClr>
                </a:gs>
                <a:gs pos="100000">
                  <a:srgbClr val="212222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-8959780">
              <a:off x="504034" y="825484"/>
              <a:ext cx="688110" cy="560317"/>
            </a:xfrm>
            <a:prstGeom prst="ellipse">
              <a:avLst/>
            </a:prstGeom>
            <a:gradFill>
              <a:gsLst>
                <a:gs pos="0">
                  <a:srgbClr val="212422">
                    <a:alpha val="6201"/>
                  </a:srgbClr>
                </a:gs>
                <a:gs pos="14286">
                  <a:srgbClr val="212422">
                    <a:alpha val="5714"/>
                  </a:srgbClr>
                </a:gs>
                <a:gs pos="28571">
                  <a:srgbClr val="212422">
                    <a:alpha val="4466"/>
                  </a:srgbClr>
                </a:gs>
                <a:gs pos="42857">
                  <a:srgbClr val="212422">
                    <a:alpha val="2952"/>
                  </a:srgbClr>
                </a:gs>
                <a:gs pos="57143">
                  <a:srgbClr val="212422">
                    <a:alpha val="1647"/>
                  </a:srgbClr>
                </a:gs>
                <a:gs pos="71429">
                  <a:srgbClr val="212422">
                    <a:alpha val="774"/>
                  </a:srgbClr>
                </a:gs>
                <a:gs pos="85714">
                  <a:srgbClr val="212422">
                    <a:alpha val="307"/>
                  </a:srgbClr>
                </a:gs>
                <a:gs pos="100000">
                  <a:srgbClr val="212422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6815109">
              <a:off x="318404" y="918637"/>
              <a:ext cx="717753" cy="337987"/>
            </a:xfrm>
            <a:prstGeom prst="ellipse">
              <a:avLst/>
            </a:prstGeom>
            <a:gradFill>
              <a:gsLst>
                <a:gs pos="0">
                  <a:srgbClr val="000000">
                    <a:alpha val="16610"/>
                  </a:srgbClr>
                </a:gs>
                <a:gs pos="14286">
                  <a:srgbClr val="000000">
                    <a:alpha val="15376"/>
                  </a:srgbClr>
                </a:gs>
                <a:gs pos="28571">
                  <a:srgbClr val="000000">
                    <a:alpha val="12158"/>
                  </a:srgbClr>
                </a:gs>
                <a:gs pos="42857">
                  <a:srgbClr val="000000">
                    <a:alpha val="8151"/>
                  </a:srgbClr>
                </a:gs>
                <a:gs pos="57143">
                  <a:srgbClr val="000000">
                    <a:alpha val="4602"/>
                  </a:srgbClr>
                </a:gs>
                <a:gs pos="71429">
                  <a:srgbClr val="000000">
                    <a:alpha val="2181"/>
                  </a:srgbClr>
                </a:gs>
                <a:gs pos="85714">
                  <a:srgbClr val="000000">
                    <a:alpha val="868"/>
                  </a:srgbClr>
                </a:gs>
                <a:gs pos="100000">
                  <a:srgbClr val="00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5238843">
              <a:off x="-270712" y="861834"/>
              <a:ext cx="649647" cy="419681"/>
            </a:xfrm>
            <a:prstGeom prst="ellipse">
              <a:avLst/>
            </a:prstGeom>
            <a:gradFill>
              <a:gsLst>
                <a:gs pos="0">
                  <a:srgbClr val="000000">
                    <a:alpha val="19617"/>
                  </a:srgbClr>
                </a:gs>
                <a:gs pos="14286">
                  <a:srgbClr val="000000">
                    <a:alpha val="18185"/>
                  </a:srgbClr>
                </a:gs>
                <a:gs pos="28571">
                  <a:srgbClr val="000000">
                    <a:alpha val="14430"/>
                  </a:srgbClr>
                </a:gs>
                <a:gs pos="42857">
                  <a:srgbClr val="000000">
                    <a:alpha val="9717"/>
                  </a:srgbClr>
                </a:gs>
                <a:gs pos="57143">
                  <a:srgbClr val="000000">
                    <a:alpha val="5507"/>
                  </a:srgbClr>
                </a:gs>
                <a:gs pos="71429">
                  <a:srgbClr val="000000">
                    <a:alpha val="2616"/>
                  </a:srgbClr>
                </a:gs>
                <a:gs pos="85714">
                  <a:srgbClr val="000000">
                    <a:alpha val="1043"/>
                  </a:srgbClr>
                </a:gs>
                <a:gs pos="100000">
                  <a:srgbClr val="0000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6343271">
              <a:off x="2678747" y="648179"/>
              <a:ext cx="587848" cy="358553"/>
            </a:xfrm>
            <a:prstGeom prst="ellipse">
              <a:avLst/>
            </a:prstGeom>
            <a:gradFill>
              <a:gsLst>
                <a:gs pos="0">
                  <a:srgbClr val="232221">
                    <a:alpha val="19482"/>
                  </a:srgbClr>
                </a:gs>
                <a:gs pos="14286">
                  <a:srgbClr val="232221">
                    <a:alpha val="18058"/>
                  </a:srgbClr>
                </a:gs>
                <a:gs pos="28571">
                  <a:srgbClr val="232221">
                    <a:alpha val="14328"/>
                  </a:srgbClr>
                </a:gs>
                <a:gs pos="42857">
                  <a:srgbClr val="232221">
                    <a:alpha val="9646"/>
                  </a:srgbClr>
                </a:gs>
                <a:gs pos="57143">
                  <a:srgbClr val="232221">
                    <a:alpha val="5465"/>
                  </a:srgbClr>
                </a:gs>
                <a:gs pos="71429">
                  <a:srgbClr val="232221">
                    <a:alpha val="2597"/>
                  </a:srgbClr>
                </a:gs>
                <a:gs pos="85714">
                  <a:srgbClr val="232221">
                    <a:alpha val="1035"/>
                  </a:srgbClr>
                </a:gs>
                <a:gs pos="100000">
                  <a:srgbClr val="232221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7200685">
              <a:off x="2377093" y="675265"/>
              <a:ext cx="619449" cy="509892"/>
            </a:xfrm>
            <a:prstGeom prst="ellipse">
              <a:avLst/>
            </a:prstGeom>
            <a:gradFill>
              <a:gsLst>
                <a:gs pos="0">
                  <a:srgbClr val="A4A4A4">
                    <a:alpha val="15667"/>
                  </a:srgbClr>
                </a:gs>
                <a:gs pos="14286">
                  <a:srgbClr val="A4A4A4">
                    <a:alpha val="14496"/>
                  </a:srgbClr>
                </a:gs>
                <a:gs pos="28571">
                  <a:srgbClr val="A4A4A4">
                    <a:alpha val="11450"/>
                  </a:srgbClr>
                </a:gs>
                <a:gs pos="42857">
                  <a:srgbClr val="A4A4A4">
                    <a:alpha val="7666"/>
                  </a:srgbClr>
                </a:gs>
                <a:gs pos="57143">
                  <a:srgbClr val="A4A4A4">
                    <a:alpha val="4323"/>
                  </a:srgbClr>
                </a:gs>
                <a:gs pos="71429">
                  <a:srgbClr val="A4A4A4">
                    <a:alpha val="2047"/>
                  </a:srgbClr>
                </a:gs>
                <a:gs pos="85714">
                  <a:srgbClr val="A4A4A4">
                    <a:alpha val="815"/>
                  </a:srgbClr>
                </a:gs>
                <a:gs pos="100000">
                  <a:srgbClr val="A4A4A4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-8760581">
              <a:off x="2280712" y="575352"/>
              <a:ext cx="782412" cy="465953"/>
            </a:xfrm>
            <a:prstGeom prst="ellipse">
              <a:avLst/>
            </a:prstGeom>
            <a:gradFill>
              <a:gsLst>
                <a:gs pos="0">
                  <a:srgbClr val="000000">
                    <a:alpha val="1659"/>
                  </a:srgbClr>
                </a:gs>
                <a:gs pos="14286">
                  <a:srgbClr val="000000">
                    <a:alpha val="1526"/>
                  </a:srgbClr>
                </a:gs>
                <a:gs pos="28571">
                  <a:srgbClr val="000000">
                    <a:alpha val="1187"/>
                  </a:srgbClr>
                </a:gs>
                <a:gs pos="42857">
                  <a:srgbClr val="000000">
                    <a:alpha val="780"/>
                  </a:srgbClr>
                </a:gs>
                <a:gs pos="57143">
                  <a:srgbClr val="000000">
                    <a:alpha val="433"/>
                  </a:srgbClr>
                </a:gs>
                <a:gs pos="71429">
                  <a:srgbClr val="000000">
                    <a:alpha val="203"/>
                  </a:srgbClr>
                </a:gs>
                <a:gs pos="85714">
                  <a:srgbClr val="000000">
                    <a:alpha val="80"/>
                  </a:srgbClr>
                </a:gs>
                <a:gs pos="100000">
                  <a:srgbClr val="0000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3833698">
              <a:off x="1073532" y="739186"/>
              <a:ext cx="720925" cy="210285"/>
            </a:xfrm>
            <a:prstGeom prst="ellipse">
              <a:avLst/>
            </a:prstGeom>
            <a:gradFill>
              <a:gsLst>
                <a:gs pos="0">
                  <a:srgbClr val="21221E">
                    <a:alpha val="14800"/>
                  </a:srgbClr>
                </a:gs>
                <a:gs pos="14286">
                  <a:srgbClr val="21221E">
                    <a:alpha val="13689"/>
                  </a:srgbClr>
                </a:gs>
                <a:gs pos="28571">
                  <a:srgbClr val="21221E">
                    <a:alpha val="10801"/>
                  </a:srgbClr>
                </a:gs>
                <a:gs pos="42857">
                  <a:srgbClr val="21221E">
                    <a:alpha val="7223"/>
                  </a:srgbClr>
                </a:gs>
                <a:gs pos="57143">
                  <a:srgbClr val="21221E">
                    <a:alpha val="4069"/>
                  </a:srgbClr>
                </a:gs>
                <a:gs pos="71429">
                  <a:srgbClr val="21221E">
                    <a:alpha val="1926"/>
                  </a:srgbClr>
                </a:gs>
                <a:gs pos="85714">
                  <a:srgbClr val="21221E">
                    <a:alpha val="766"/>
                  </a:srgbClr>
                </a:gs>
                <a:gs pos="100000">
                  <a:srgbClr val="21221E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7188416">
              <a:off x="973640" y="625979"/>
              <a:ext cx="676749" cy="347694"/>
            </a:xfrm>
            <a:prstGeom prst="ellipse">
              <a:avLst/>
            </a:prstGeom>
            <a:gradFill>
              <a:gsLst>
                <a:gs pos="0">
                  <a:srgbClr val="292727">
                    <a:alpha val="12544"/>
                  </a:srgbClr>
                </a:gs>
                <a:gs pos="14286">
                  <a:srgbClr val="292727">
                    <a:alpha val="11590"/>
                  </a:srgbClr>
                </a:gs>
                <a:gs pos="28571">
                  <a:srgbClr val="292727">
                    <a:alpha val="9122"/>
                  </a:srgbClr>
                </a:gs>
                <a:gs pos="42857">
                  <a:srgbClr val="292727">
                    <a:alpha val="6081"/>
                  </a:srgbClr>
                </a:gs>
                <a:gs pos="57143">
                  <a:srgbClr val="292727">
                    <a:alpha val="3417"/>
                  </a:srgbClr>
                </a:gs>
                <a:gs pos="71429">
                  <a:srgbClr val="292727">
                    <a:alpha val="1614"/>
                  </a:srgbClr>
                </a:gs>
                <a:gs pos="85714">
                  <a:srgbClr val="292727">
                    <a:alpha val="641"/>
                  </a:srgbClr>
                </a:gs>
                <a:gs pos="100000">
                  <a:srgbClr val="292727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4731948">
              <a:off x="818918" y="603440"/>
              <a:ext cx="648058" cy="512427"/>
            </a:xfrm>
            <a:prstGeom prst="ellipse">
              <a:avLst/>
            </a:prstGeom>
            <a:gradFill>
              <a:gsLst>
                <a:gs pos="0">
                  <a:srgbClr val="000000">
                    <a:alpha val="8560"/>
                  </a:srgbClr>
                </a:gs>
                <a:gs pos="14286">
                  <a:srgbClr val="000000">
                    <a:alpha val="7896"/>
                  </a:srgbClr>
                </a:gs>
                <a:gs pos="28571">
                  <a:srgbClr val="000000">
                    <a:alpha val="6187"/>
                  </a:srgbClr>
                </a:gs>
                <a:gs pos="42857">
                  <a:srgbClr val="000000">
                    <a:alpha val="4103"/>
                  </a:srgbClr>
                </a:gs>
                <a:gs pos="57143">
                  <a:srgbClr val="000000">
                    <a:alpha val="2294"/>
                  </a:srgbClr>
                </a:gs>
                <a:gs pos="71429">
                  <a:srgbClr val="000000">
                    <a:alpha val="1081"/>
                  </a:srgbClr>
                </a:gs>
                <a:gs pos="85714">
                  <a:srgbClr val="000000">
                    <a:alpha val="429"/>
                  </a:srgbClr>
                </a:gs>
                <a:gs pos="100000">
                  <a:srgbClr val="0000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7943114">
              <a:off x="585329" y="642246"/>
              <a:ext cx="712866" cy="495177"/>
            </a:xfrm>
            <a:prstGeom prst="ellipse">
              <a:avLst/>
            </a:prstGeom>
            <a:gradFill>
              <a:gsLst>
                <a:gs pos="0">
                  <a:srgbClr val="000000">
                    <a:alpha val="3858"/>
                  </a:srgbClr>
                </a:gs>
                <a:gs pos="14286">
                  <a:srgbClr val="000000">
                    <a:alpha val="3552"/>
                  </a:srgbClr>
                </a:gs>
                <a:gs pos="28571">
                  <a:srgbClr val="000000">
                    <a:alpha val="2769"/>
                  </a:srgbClr>
                </a:gs>
                <a:gs pos="42857">
                  <a:srgbClr val="000000">
                    <a:alpha val="1825"/>
                  </a:srgbClr>
                </a:gs>
                <a:gs pos="57143">
                  <a:srgbClr val="000000">
                    <a:alpha val="1015"/>
                  </a:srgbClr>
                </a:gs>
                <a:gs pos="71429">
                  <a:srgbClr val="000000">
                    <a:alpha val="477"/>
                  </a:srgbClr>
                </a:gs>
                <a:gs pos="85714">
                  <a:srgbClr val="000000">
                    <a:alpha val="189"/>
                  </a:srgbClr>
                </a:gs>
                <a:gs pos="100000">
                  <a:srgbClr val="0000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10346431">
              <a:off x="49639" y="763601"/>
              <a:ext cx="825284" cy="303553"/>
            </a:xfrm>
            <a:prstGeom prst="ellipse">
              <a:avLst/>
            </a:prstGeom>
            <a:gradFill>
              <a:gsLst>
                <a:gs pos="0">
                  <a:srgbClr val="969695">
                    <a:alpha val="10436"/>
                  </a:srgbClr>
                </a:gs>
                <a:gs pos="14286">
                  <a:srgbClr val="969695">
                    <a:alpha val="9634"/>
                  </a:srgbClr>
                </a:gs>
                <a:gs pos="28571">
                  <a:srgbClr val="969695">
                    <a:alpha val="7564"/>
                  </a:srgbClr>
                </a:gs>
                <a:gs pos="42857">
                  <a:srgbClr val="969695">
                    <a:alpha val="5028"/>
                  </a:srgbClr>
                </a:gs>
                <a:gs pos="57143">
                  <a:srgbClr val="969695">
                    <a:alpha val="2818"/>
                  </a:srgbClr>
                </a:gs>
                <a:gs pos="71429">
                  <a:srgbClr val="969695">
                    <a:alpha val="1329"/>
                  </a:srgbClr>
                </a:gs>
                <a:gs pos="85714">
                  <a:srgbClr val="969695">
                    <a:alpha val="528"/>
                  </a:srgbClr>
                </a:gs>
                <a:gs pos="100000">
                  <a:srgbClr val="969695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-10490855">
              <a:off x="-88241" y="697958"/>
              <a:ext cx="724014" cy="285807"/>
            </a:xfrm>
            <a:prstGeom prst="ellipse">
              <a:avLst/>
            </a:prstGeom>
            <a:gradFill>
              <a:gsLst>
                <a:gs pos="0">
                  <a:srgbClr val="232023">
                    <a:alpha val="13637"/>
                  </a:srgbClr>
                </a:gs>
                <a:gs pos="14286">
                  <a:srgbClr val="232023">
                    <a:alpha val="12607"/>
                  </a:srgbClr>
                </a:gs>
                <a:gs pos="28571">
                  <a:srgbClr val="232023">
                    <a:alpha val="9934"/>
                  </a:srgbClr>
                </a:gs>
                <a:gs pos="42857">
                  <a:srgbClr val="232023">
                    <a:alpha val="6633"/>
                  </a:srgbClr>
                </a:gs>
                <a:gs pos="57143">
                  <a:srgbClr val="232023">
                    <a:alpha val="3731"/>
                  </a:srgbClr>
                </a:gs>
                <a:gs pos="71429">
                  <a:srgbClr val="232023">
                    <a:alpha val="1764"/>
                  </a:srgbClr>
                </a:gs>
                <a:gs pos="85714">
                  <a:srgbClr val="232023">
                    <a:alpha val="701"/>
                  </a:srgbClr>
                </a:gs>
                <a:gs pos="100000">
                  <a:srgbClr val="232023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9534372">
              <a:off x="-212650" y="771334"/>
              <a:ext cx="557741" cy="139930"/>
            </a:xfrm>
            <a:prstGeom prst="ellipse">
              <a:avLst/>
            </a:prstGeom>
            <a:gradFill>
              <a:gsLst>
                <a:gs pos="0">
                  <a:srgbClr val="9D9D9C">
                    <a:alpha val="13953"/>
                  </a:srgbClr>
                </a:gs>
                <a:gs pos="14286">
                  <a:srgbClr val="9D9D9C">
                    <a:alpha val="12901"/>
                  </a:srgbClr>
                </a:gs>
                <a:gs pos="28571">
                  <a:srgbClr val="9D9D9C">
                    <a:alpha val="10169"/>
                  </a:srgbClr>
                </a:gs>
                <a:gs pos="42857">
                  <a:srgbClr val="9D9D9C">
                    <a:alpha val="6793"/>
                  </a:srgbClr>
                </a:gs>
                <a:gs pos="57143">
                  <a:srgbClr val="9D9D9C">
                    <a:alpha val="3823"/>
                  </a:srgbClr>
                </a:gs>
                <a:gs pos="71429">
                  <a:srgbClr val="9D9D9C">
                    <a:alpha val="1808"/>
                  </a:srgbClr>
                </a:gs>
                <a:gs pos="85714">
                  <a:srgbClr val="9D9D9C">
                    <a:alpha val="719"/>
                  </a:srgbClr>
                </a:gs>
                <a:gs pos="100000">
                  <a:srgbClr val="9D9D9C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10642069">
              <a:off x="2567852" y="534740"/>
              <a:ext cx="498206" cy="253793"/>
            </a:xfrm>
            <a:prstGeom prst="ellipse">
              <a:avLst/>
            </a:prstGeom>
            <a:gradFill>
              <a:gsLst>
                <a:gs pos="0">
                  <a:srgbClr val="828181">
                    <a:alpha val="6539"/>
                  </a:srgbClr>
                </a:gs>
                <a:gs pos="14286">
                  <a:srgbClr val="828181">
                    <a:alpha val="6026"/>
                  </a:srgbClr>
                </a:gs>
                <a:gs pos="28571">
                  <a:srgbClr val="828181">
                    <a:alpha val="4711"/>
                  </a:srgbClr>
                </a:gs>
                <a:gs pos="42857">
                  <a:srgbClr val="828181">
                    <a:alpha val="3116"/>
                  </a:srgbClr>
                </a:gs>
                <a:gs pos="57143">
                  <a:srgbClr val="828181">
                    <a:alpha val="1739"/>
                  </a:srgbClr>
                </a:gs>
                <a:gs pos="71429">
                  <a:srgbClr val="828181">
                    <a:alpha val="818"/>
                  </a:srgbClr>
                </a:gs>
                <a:gs pos="85714">
                  <a:srgbClr val="828181">
                    <a:alpha val="324"/>
                  </a:srgbClr>
                </a:gs>
                <a:gs pos="100000">
                  <a:srgbClr val="828181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4962402">
              <a:off x="2303508" y="559198"/>
              <a:ext cx="576602" cy="183840"/>
            </a:xfrm>
            <a:prstGeom prst="ellipse">
              <a:avLst/>
            </a:prstGeom>
            <a:gradFill>
              <a:gsLst>
                <a:gs pos="0">
                  <a:srgbClr val="8D8D8E">
                    <a:alpha val="15571"/>
                  </a:srgbClr>
                </a:gs>
                <a:gs pos="14286">
                  <a:srgbClr val="8D8D8E">
                    <a:alpha val="14408"/>
                  </a:srgbClr>
                </a:gs>
                <a:gs pos="28571">
                  <a:srgbClr val="8D8D8E">
                    <a:alpha val="11378"/>
                  </a:srgbClr>
                </a:gs>
                <a:gs pos="42857">
                  <a:srgbClr val="8D8D8E">
                    <a:alpha val="7617"/>
                  </a:srgbClr>
                </a:gs>
                <a:gs pos="57143">
                  <a:srgbClr val="8D8D8E">
                    <a:alpha val="4295"/>
                  </a:srgbClr>
                </a:gs>
                <a:gs pos="71429">
                  <a:srgbClr val="8D8D8E">
                    <a:alpha val="2034"/>
                  </a:srgbClr>
                </a:gs>
                <a:gs pos="85714">
                  <a:srgbClr val="8D8D8E">
                    <a:alpha val="809"/>
                  </a:srgbClr>
                </a:gs>
                <a:gs pos="100000">
                  <a:srgbClr val="8D8D8E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7891805">
              <a:off x="1946616" y="403681"/>
              <a:ext cx="668699" cy="506659"/>
            </a:xfrm>
            <a:prstGeom prst="ellipse">
              <a:avLst/>
            </a:prstGeom>
            <a:gradFill>
              <a:gsLst>
                <a:gs pos="0">
                  <a:srgbClr val="00001B">
                    <a:alpha val="1482"/>
                  </a:srgbClr>
                </a:gs>
                <a:gs pos="14286">
                  <a:srgbClr val="00001B">
                    <a:alpha val="1363"/>
                  </a:srgbClr>
                </a:gs>
                <a:gs pos="28571">
                  <a:srgbClr val="00001B">
                    <a:alpha val="1060"/>
                  </a:srgbClr>
                </a:gs>
                <a:gs pos="42857">
                  <a:srgbClr val="00001B">
                    <a:alpha val="696"/>
                  </a:srgbClr>
                </a:gs>
                <a:gs pos="57143">
                  <a:srgbClr val="00001B">
                    <a:alpha val="386"/>
                  </a:srgbClr>
                </a:gs>
                <a:gs pos="71429">
                  <a:srgbClr val="00001B">
                    <a:alpha val="181"/>
                  </a:srgbClr>
                </a:gs>
                <a:gs pos="85714">
                  <a:srgbClr val="00001B">
                    <a:alpha val="72"/>
                  </a:srgbClr>
                </a:gs>
                <a:gs pos="100000">
                  <a:srgbClr val="00001B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3115410">
              <a:off x="1630581" y="483296"/>
              <a:ext cx="716319" cy="389819"/>
            </a:xfrm>
            <a:prstGeom prst="ellipse">
              <a:avLst/>
            </a:prstGeom>
            <a:gradFill>
              <a:gsLst>
                <a:gs pos="0">
                  <a:srgbClr val="000000">
                    <a:alpha val="12881"/>
                  </a:srgbClr>
                </a:gs>
                <a:gs pos="14286">
                  <a:srgbClr val="000000">
                    <a:alpha val="11904"/>
                  </a:srgbClr>
                </a:gs>
                <a:gs pos="28571">
                  <a:srgbClr val="000000">
                    <a:alpha val="9372"/>
                  </a:srgbClr>
                </a:gs>
                <a:gs pos="42857">
                  <a:srgbClr val="000000">
                    <a:alpha val="6251"/>
                  </a:srgbClr>
                </a:gs>
                <a:gs pos="57143">
                  <a:srgbClr val="000000">
                    <a:alpha val="3513"/>
                  </a:srgbClr>
                </a:gs>
                <a:gs pos="71429">
                  <a:srgbClr val="000000">
                    <a:alpha val="1660"/>
                  </a:srgbClr>
                </a:gs>
                <a:gs pos="85714">
                  <a:srgbClr val="000000">
                    <a:alpha val="660"/>
                  </a:srgbClr>
                </a:gs>
                <a:gs pos="100000">
                  <a:srgbClr val="000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7132486">
              <a:off x="1381067" y="521927"/>
              <a:ext cx="652667" cy="272410"/>
            </a:xfrm>
            <a:prstGeom prst="ellipse">
              <a:avLst/>
            </a:prstGeom>
            <a:gradFill>
              <a:gsLst>
                <a:gs pos="0">
                  <a:srgbClr val="000000">
                    <a:alpha val="18162"/>
                  </a:srgbClr>
                </a:gs>
                <a:gs pos="14286">
                  <a:srgbClr val="000000">
                    <a:alpha val="16824"/>
                  </a:srgbClr>
                </a:gs>
                <a:gs pos="28571">
                  <a:srgbClr val="000000">
                    <a:alpha val="13327"/>
                  </a:srgbClr>
                </a:gs>
                <a:gs pos="42857">
                  <a:srgbClr val="000000">
                    <a:alpha val="8955"/>
                  </a:srgbClr>
                </a:gs>
                <a:gs pos="57143">
                  <a:srgbClr val="000000">
                    <a:alpha val="5066"/>
                  </a:srgbClr>
                </a:gs>
                <a:gs pos="71429">
                  <a:srgbClr val="000000">
                    <a:alpha val="2404"/>
                  </a:srgbClr>
                </a:gs>
                <a:gs pos="85714">
                  <a:srgbClr val="000000">
                    <a:alpha val="958"/>
                  </a:srgbClr>
                </a:gs>
                <a:gs pos="100000">
                  <a:srgbClr val="00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-10751457">
              <a:off x="1272726" y="328290"/>
              <a:ext cx="551691" cy="456559"/>
            </a:xfrm>
            <a:prstGeom prst="ellipse">
              <a:avLst/>
            </a:prstGeom>
            <a:gradFill>
              <a:gsLst>
                <a:gs pos="0">
                  <a:srgbClr val="8E8F8E">
                    <a:alpha val="21928"/>
                  </a:srgbClr>
                </a:gs>
                <a:gs pos="14286">
                  <a:srgbClr val="8E8F8E">
                    <a:alpha val="20349"/>
                  </a:srgbClr>
                </a:gs>
                <a:gs pos="28571">
                  <a:srgbClr val="8E8F8E">
                    <a:alpha val="16193"/>
                  </a:srgbClr>
                </a:gs>
                <a:gs pos="42857">
                  <a:srgbClr val="8E8F8E">
                    <a:alpha val="10941"/>
                  </a:srgbClr>
                </a:gs>
                <a:gs pos="57143">
                  <a:srgbClr val="8E8F8E">
                    <a:alpha val="6219"/>
                  </a:srgbClr>
                </a:gs>
                <a:gs pos="71429">
                  <a:srgbClr val="8E8F8E">
                    <a:alpha val="2961"/>
                  </a:srgbClr>
                </a:gs>
                <a:gs pos="85714">
                  <a:srgbClr val="8E8F8E">
                    <a:alpha val="1181"/>
                  </a:srgbClr>
                </a:gs>
                <a:gs pos="100000">
                  <a:srgbClr val="8E8F8E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6744480">
              <a:off x="1030630" y="453678"/>
              <a:ext cx="694582" cy="241611"/>
            </a:xfrm>
            <a:prstGeom prst="ellipse">
              <a:avLst/>
            </a:prstGeom>
            <a:gradFill>
              <a:gsLst>
                <a:gs pos="0">
                  <a:srgbClr val="9C9C9C">
                    <a:alpha val="8771"/>
                  </a:srgbClr>
                </a:gs>
                <a:gs pos="14286">
                  <a:srgbClr val="9C9C9C">
                    <a:alpha val="8091"/>
                  </a:srgbClr>
                </a:gs>
                <a:gs pos="28571">
                  <a:srgbClr val="9C9C9C">
                    <a:alpha val="6341"/>
                  </a:srgbClr>
                </a:gs>
                <a:gs pos="42857">
                  <a:srgbClr val="9C9C9C">
                    <a:alpha val="4206"/>
                  </a:srgbClr>
                </a:gs>
                <a:gs pos="57143">
                  <a:srgbClr val="9C9C9C">
                    <a:alpha val="2353"/>
                  </a:srgbClr>
                </a:gs>
                <a:gs pos="71429">
                  <a:srgbClr val="9C9C9C">
                    <a:alpha val="1108"/>
                  </a:srgbClr>
                </a:gs>
                <a:gs pos="85714">
                  <a:srgbClr val="9C9C9C">
                    <a:alpha val="440"/>
                  </a:srgbClr>
                </a:gs>
                <a:gs pos="100000">
                  <a:srgbClr val="9C9C9C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10796087">
              <a:off x="721280" y="448932"/>
              <a:ext cx="644227" cy="268040"/>
            </a:xfrm>
            <a:prstGeom prst="ellipse">
              <a:avLst/>
            </a:prstGeom>
            <a:gradFill>
              <a:gsLst>
                <a:gs pos="0">
                  <a:srgbClr val="000000">
                    <a:alpha val="15755"/>
                  </a:srgbClr>
                </a:gs>
                <a:gs pos="14286">
                  <a:srgbClr val="000000">
                    <a:alpha val="14579"/>
                  </a:srgbClr>
                </a:gs>
                <a:gs pos="28571">
                  <a:srgbClr val="000000">
                    <a:alpha val="11516"/>
                  </a:srgbClr>
                </a:gs>
                <a:gs pos="42857">
                  <a:srgbClr val="000000">
                    <a:alpha val="7712"/>
                  </a:srgbClr>
                </a:gs>
                <a:gs pos="57143">
                  <a:srgbClr val="000000">
                    <a:alpha val="4349"/>
                  </a:srgbClr>
                </a:gs>
                <a:gs pos="71429">
                  <a:srgbClr val="000000">
                    <a:alpha val="2060"/>
                  </a:srgbClr>
                </a:gs>
                <a:gs pos="85714">
                  <a:srgbClr val="000000">
                    <a:alpha val="820"/>
                  </a:srgbClr>
                </a:gs>
                <a:gs pos="100000">
                  <a:srgbClr val="0000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-10544575">
              <a:off x="484569" y="418883"/>
              <a:ext cx="698845" cy="400905"/>
            </a:xfrm>
            <a:prstGeom prst="ellipse">
              <a:avLst/>
            </a:prstGeom>
            <a:gradFill>
              <a:gsLst>
                <a:gs pos="0">
                  <a:srgbClr val="9F9F9F">
                    <a:alpha val="11998"/>
                  </a:srgbClr>
                </a:gs>
                <a:gs pos="14286">
                  <a:srgbClr val="9F9F9F">
                    <a:alpha val="11083"/>
                  </a:srgbClr>
                </a:gs>
                <a:gs pos="28571">
                  <a:srgbClr val="9F9F9F">
                    <a:alpha val="8717"/>
                  </a:srgbClr>
                </a:gs>
                <a:gs pos="42857">
                  <a:srgbClr val="9F9F9F">
                    <a:alpha val="5807"/>
                  </a:srgbClr>
                </a:gs>
                <a:gs pos="57143">
                  <a:srgbClr val="9F9F9F">
                    <a:alpha val="3261"/>
                  </a:srgbClr>
                </a:gs>
                <a:gs pos="71429">
                  <a:srgbClr val="9F9F9F">
                    <a:alpha val="1540"/>
                  </a:srgbClr>
                </a:gs>
                <a:gs pos="85714">
                  <a:srgbClr val="9F9F9F">
                    <a:alpha val="612"/>
                  </a:srgbClr>
                </a:gs>
                <a:gs pos="100000">
                  <a:srgbClr val="9F9F9F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9446328">
              <a:off x="171005" y="591785"/>
              <a:ext cx="757206" cy="255612"/>
            </a:xfrm>
            <a:prstGeom prst="ellipse">
              <a:avLst/>
            </a:prstGeom>
            <a:gradFill>
              <a:gsLst>
                <a:gs pos="0">
                  <a:srgbClr val="000000">
                    <a:alpha val="11609"/>
                  </a:srgbClr>
                </a:gs>
                <a:gs pos="14286">
                  <a:srgbClr val="000000">
                    <a:alpha val="10722"/>
                  </a:srgbClr>
                </a:gs>
                <a:gs pos="28571">
                  <a:srgbClr val="000000">
                    <a:alpha val="8429"/>
                  </a:srgbClr>
                </a:gs>
                <a:gs pos="42857">
                  <a:srgbClr val="000000">
                    <a:alpha val="5612"/>
                  </a:srgbClr>
                </a:gs>
                <a:gs pos="57143">
                  <a:srgbClr val="000000">
                    <a:alpha val="3150"/>
                  </a:srgbClr>
                </a:gs>
                <a:gs pos="71429">
                  <a:srgbClr val="000000">
                    <a:alpha val="1487"/>
                  </a:srgbClr>
                </a:gs>
                <a:gs pos="85714">
                  <a:srgbClr val="000000">
                    <a:alpha val="591"/>
                  </a:srgbClr>
                </a:gs>
                <a:gs pos="100000">
                  <a:srgbClr val="000000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8765146">
              <a:off x="10296" y="537630"/>
              <a:ext cx="550588" cy="354238"/>
            </a:xfrm>
            <a:prstGeom prst="ellipse">
              <a:avLst/>
            </a:prstGeom>
            <a:gradFill>
              <a:gsLst>
                <a:gs pos="0">
                  <a:srgbClr val="848484">
                    <a:alpha val="12977"/>
                  </a:srgbClr>
                </a:gs>
                <a:gs pos="14286">
                  <a:srgbClr val="848484">
                    <a:alpha val="11993"/>
                  </a:srgbClr>
                </a:gs>
                <a:gs pos="28571">
                  <a:srgbClr val="848484">
                    <a:alpha val="9443"/>
                  </a:srgbClr>
                </a:gs>
                <a:gs pos="42857">
                  <a:srgbClr val="848484">
                    <a:alpha val="6299"/>
                  </a:srgbClr>
                </a:gs>
                <a:gs pos="57143">
                  <a:srgbClr val="848484">
                    <a:alpha val="3541"/>
                  </a:srgbClr>
                </a:gs>
                <a:gs pos="71429">
                  <a:srgbClr val="848484">
                    <a:alpha val="1673"/>
                  </a:srgbClr>
                </a:gs>
                <a:gs pos="85714">
                  <a:srgbClr val="848484">
                    <a:alpha val="665"/>
                  </a:srgbClr>
                </a:gs>
                <a:gs pos="100000">
                  <a:srgbClr val="848484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8565385">
              <a:off x="-235134" y="517785"/>
              <a:ext cx="735668" cy="360540"/>
            </a:xfrm>
            <a:prstGeom prst="ellipse">
              <a:avLst/>
            </a:prstGeom>
            <a:gradFill>
              <a:gsLst>
                <a:gs pos="0">
                  <a:srgbClr val="373737">
                    <a:alpha val="15719"/>
                  </a:srgbClr>
                </a:gs>
                <a:gs pos="14286">
                  <a:srgbClr val="373737">
                    <a:alpha val="14545"/>
                  </a:srgbClr>
                </a:gs>
                <a:gs pos="28571">
                  <a:srgbClr val="373737">
                    <a:alpha val="11489"/>
                  </a:srgbClr>
                </a:gs>
                <a:gs pos="42857">
                  <a:srgbClr val="373737">
                    <a:alpha val="7693"/>
                  </a:srgbClr>
                </a:gs>
                <a:gs pos="57143">
                  <a:srgbClr val="373737">
                    <a:alpha val="4339"/>
                  </a:srgbClr>
                </a:gs>
                <a:gs pos="71429">
                  <a:srgbClr val="373737">
                    <a:alpha val="2055"/>
                  </a:srgbClr>
                </a:gs>
                <a:gs pos="85714">
                  <a:srgbClr val="373737">
                    <a:alpha val="818"/>
                  </a:srgbClr>
                </a:gs>
                <a:gs pos="100000">
                  <a:srgbClr val="373737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3156543">
              <a:off x="2640048" y="197802"/>
              <a:ext cx="663148" cy="414816"/>
            </a:xfrm>
            <a:prstGeom prst="ellipse">
              <a:avLst/>
            </a:prstGeom>
            <a:gradFill>
              <a:gsLst>
                <a:gs pos="0">
                  <a:srgbClr val="949193">
                    <a:alpha val="9462"/>
                  </a:srgbClr>
                </a:gs>
                <a:gs pos="14286">
                  <a:srgbClr val="949193">
                    <a:alpha val="8731"/>
                  </a:srgbClr>
                </a:gs>
                <a:gs pos="28571">
                  <a:srgbClr val="949193">
                    <a:alpha val="6848"/>
                  </a:srgbClr>
                </a:gs>
                <a:gs pos="42857">
                  <a:srgbClr val="949193">
                    <a:alpha val="4546"/>
                  </a:srgbClr>
                </a:gs>
                <a:gs pos="57143">
                  <a:srgbClr val="949193">
                    <a:alpha val="2545"/>
                  </a:srgbClr>
                </a:gs>
                <a:gs pos="71429">
                  <a:srgbClr val="949193">
                    <a:alpha val="1200"/>
                  </a:srgbClr>
                </a:gs>
                <a:gs pos="85714">
                  <a:srgbClr val="949193">
                    <a:alpha val="476"/>
                  </a:srgbClr>
                </a:gs>
                <a:gs pos="100000">
                  <a:srgbClr val="949193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7932899">
              <a:off x="2254586" y="316628"/>
              <a:ext cx="684876" cy="457056"/>
            </a:xfrm>
            <a:prstGeom prst="ellipse">
              <a:avLst/>
            </a:prstGeom>
            <a:gradFill>
              <a:gsLst>
                <a:gs pos="0">
                  <a:srgbClr val="000000">
                    <a:alpha val="14178"/>
                  </a:srgbClr>
                </a:gs>
                <a:gs pos="14286">
                  <a:srgbClr val="000000">
                    <a:alpha val="13110"/>
                  </a:srgbClr>
                </a:gs>
                <a:gs pos="28571">
                  <a:srgbClr val="000000">
                    <a:alpha val="10337"/>
                  </a:srgbClr>
                </a:gs>
                <a:gs pos="42857">
                  <a:srgbClr val="000000">
                    <a:alpha val="6907"/>
                  </a:srgbClr>
                </a:gs>
                <a:gs pos="57143">
                  <a:srgbClr val="000000">
                    <a:alpha val="3888"/>
                  </a:srgbClr>
                </a:gs>
                <a:gs pos="71429">
                  <a:srgbClr val="000000">
                    <a:alpha val="1839"/>
                  </a:srgbClr>
                </a:gs>
                <a:gs pos="85714">
                  <a:srgbClr val="000000">
                    <a:alpha val="731"/>
                  </a:srgbClr>
                </a:gs>
                <a:gs pos="100000">
                  <a:srgbClr val="0000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-10008864">
              <a:off x="2159601" y="289985"/>
              <a:ext cx="607726" cy="383995"/>
            </a:xfrm>
            <a:prstGeom prst="ellipse">
              <a:avLst/>
            </a:prstGeom>
            <a:gradFill>
              <a:gsLst>
                <a:gs pos="0">
                  <a:srgbClr val="999999">
                    <a:alpha val="9245"/>
                  </a:srgbClr>
                </a:gs>
                <a:gs pos="14286">
                  <a:srgbClr val="999999">
                    <a:alpha val="8530"/>
                  </a:srgbClr>
                </a:gs>
                <a:gs pos="28571">
                  <a:srgbClr val="999999">
                    <a:alpha val="6688"/>
                  </a:srgbClr>
                </a:gs>
                <a:gs pos="42857">
                  <a:srgbClr val="999999">
                    <a:alpha val="4439"/>
                  </a:srgbClr>
                </a:gs>
                <a:gs pos="57143">
                  <a:srgbClr val="999999">
                    <a:alpha val="2485"/>
                  </a:srgbClr>
                </a:gs>
                <a:gs pos="71429">
                  <a:srgbClr val="999999">
                    <a:alpha val="1171"/>
                  </a:srgbClr>
                </a:gs>
                <a:gs pos="85714">
                  <a:srgbClr val="999999">
                    <a:alpha val="465"/>
                  </a:srgbClr>
                </a:gs>
                <a:gs pos="100000">
                  <a:srgbClr val="999999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10340497">
              <a:off x="1778600" y="326081"/>
              <a:ext cx="633881" cy="375616"/>
            </a:xfrm>
            <a:prstGeom prst="ellipse">
              <a:avLst/>
            </a:prstGeom>
            <a:gradFill>
              <a:gsLst>
                <a:gs pos="0">
                  <a:srgbClr val="959394">
                    <a:alpha val="9104"/>
                  </a:srgbClr>
                </a:gs>
                <a:gs pos="14286">
                  <a:srgbClr val="959394">
                    <a:alpha val="8400"/>
                  </a:srgbClr>
                </a:gs>
                <a:gs pos="28571">
                  <a:srgbClr val="959394">
                    <a:alpha val="6585"/>
                  </a:srgbClr>
                </a:gs>
                <a:gs pos="42857">
                  <a:srgbClr val="959394">
                    <a:alpha val="4370"/>
                  </a:srgbClr>
                </a:gs>
                <a:gs pos="57143">
                  <a:srgbClr val="959394">
                    <a:alpha val="2446"/>
                  </a:srgbClr>
                </a:gs>
                <a:gs pos="71429">
                  <a:srgbClr val="959394">
                    <a:alpha val="1152"/>
                  </a:srgbClr>
                </a:gs>
                <a:gs pos="85714">
                  <a:srgbClr val="959394">
                    <a:alpha val="457"/>
                  </a:srgbClr>
                </a:gs>
                <a:gs pos="100000">
                  <a:srgbClr val="959394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4694694">
              <a:off x="1449474" y="219247"/>
              <a:ext cx="692417" cy="506534"/>
            </a:xfrm>
            <a:prstGeom prst="ellipse">
              <a:avLst/>
            </a:prstGeom>
            <a:gradFill>
              <a:gsLst>
                <a:gs pos="0">
                  <a:srgbClr val="A3A5A4">
                    <a:alpha val="9991"/>
                  </a:srgbClr>
                </a:gs>
                <a:gs pos="14286">
                  <a:srgbClr val="A3A5A4">
                    <a:alpha val="9221"/>
                  </a:srgbClr>
                </a:gs>
                <a:gs pos="28571">
                  <a:srgbClr val="A3A5A4">
                    <a:alpha val="7237"/>
                  </a:srgbClr>
                </a:gs>
                <a:gs pos="42857">
                  <a:srgbClr val="A3A5A4">
                    <a:alpha val="4808"/>
                  </a:srgbClr>
                </a:gs>
                <a:gs pos="57143">
                  <a:srgbClr val="A3A5A4">
                    <a:alpha val="2693"/>
                  </a:srgbClr>
                </a:gs>
                <a:gs pos="71429">
                  <a:srgbClr val="A3A5A4">
                    <a:alpha val="1270"/>
                  </a:srgbClr>
                </a:gs>
                <a:gs pos="85714">
                  <a:srgbClr val="A3A5A4">
                    <a:alpha val="504"/>
                  </a:srgbClr>
                </a:gs>
                <a:gs pos="100000">
                  <a:srgbClr val="A3A5A4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8568414">
              <a:off x="1404796" y="320372"/>
              <a:ext cx="699263" cy="463417"/>
            </a:xfrm>
            <a:prstGeom prst="ellipse">
              <a:avLst/>
            </a:prstGeom>
            <a:gradFill>
              <a:gsLst>
                <a:gs pos="0">
                  <a:srgbClr val="000000">
                    <a:alpha val="2729"/>
                  </a:srgbClr>
                </a:gs>
                <a:gs pos="14286">
                  <a:srgbClr val="000000">
                    <a:alpha val="2511"/>
                  </a:srgbClr>
                </a:gs>
                <a:gs pos="28571">
                  <a:srgbClr val="000000">
                    <a:alpha val="1955"/>
                  </a:srgbClr>
                </a:gs>
                <a:gs pos="42857">
                  <a:srgbClr val="000000">
                    <a:alpha val="1287"/>
                  </a:srgbClr>
                </a:gs>
                <a:gs pos="57143">
                  <a:srgbClr val="000000">
                    <a:alpha val="715"/>
                  </a:srgbClr>
                </a:gs>
                <a:gs pos="71429">
                  <a:srgbClr val="000000">
                    <a:alpha val="335"/>
                  </a:srgbClr>
                </a:gs>
                <a:gs pos="85714">
                  <a:srgbClr val="000000">
                    <a:alpha val="133"/>
                  </a:srgbClr>
                </a:gs>
                <a:gs pos="100000">
                  <a:srgbClr val="000000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3121010">
              <a:off x="1126090" y="258960"/>
              <a:ext cx="774270" cy="498710"/>
            </a:xfrm>
            <a:prstGeom prst="ellipse">
              <a:avLst/>
            </a:prstGeom>
            <a:gradFill>
              <a:gsLst>
                <a:gs pos="0">
                  <a:srgbClr val="000000">
                    <a:alpha val="27298"/>
                  </a:srgbClr>
                </a:gs>
                <a:gs pos="14286">
                  <a:srgbClr val="000000">
                    <a:alpha val="25398"/>
                  </a:srgbClr>
                </a:gs>
                <a:gs pos="28571">
                  <a:srgbClr val="000000">
                    <a:alpha val="20348"/>
                  </a:srgbClr>
                </a:gs>
                <a:gs pos="42857">
                  <a:srgbClr val="000000">
                    <a:alpha val="13863"/>
                  </a:srgbClr>
                </a:gs>
                <a:gs pos="57143">
                  <a:srgbClr val="000000">
                    <a:alpha val="7936"/>
                  </a:srgbClr>
                </a:gs>
                <a:gs pos="71429">
                  <a:srgbClr val="000000">
                    <a:alpha val="3797"/>
                  </a:srgbClr>
                </a:gs>
                <a:gs pos="85714">
                  <a:srgbClr val="000000">
                    <a:alpha val="1519"/>
                  </a:srgbClr>
                </a:gs>
                <a:gs pos="100000">
                  <a:srgbClr val="00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4828056">
              <a:off x="925174" y="490885"/>
              <a:ext cx="838683" cy="139340"/>
            </a:xfrm>
            <a:prstGeom prst="ellipse">
              <a:avLst/>
            </a:prstGeom>
            <a:gradFill>
              <a:gsLst>
                <a:gs pos="0">
                  <a:srgbClr val="000000">
                    <a:alpha val="17112"/>
                  </a:srgbClr>
                </a:gs>
                <a:gs pos="14286">
                  <a:srgbClr val="000000">
                    <a:alpha val="15844"/>
                  </a:srgbClr>
                </a:gs>
                <a:gs pos="28571">
                  <a:srgbClr val="000000">
                    <a:alpha val="12536"/>
                  </a:srgbClr>
                </a:gs>
                <a:gs pos="42857">
                  <a:srgbClr val="000000">
                    <a:alpha val="8410"/>
                  </a:srgbClr>
                </a:gs>
                <a:gs pos="57143">
                  <a:srgbClr val="000000">
                    <a:alpha val="4751"/>
                  </a:srgbClr>
                </a:gs>
                <a:gs pos="71429">
                  <a:srgbClr val="000000">
                    <a:alpha val="2253"/>
                  </a:srgbClr>
                </a:gs>
                <a:gs pos="85714">
                  <a:srgbClr val="000000">
                    <a:alpha val="897"/>
                  </a:srgbClr>
                </a:gs>
                <a:gs pos="100000">
                  <a:srgbClr val="0000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8242932">
              <a:off x="1008166" y="319244"/>
              <a:ext cx="436137" cy="219992"/>
            </a:xfrm>
            <a:prstGeom prst="ellipse">
              <a:avLst/>
            </a:prstGeom>
            <a:gradFill>
              <a:gsLst>
                <a:gs pos="0">
                  <a:srgbClr val="A3A2A2">
                    <a:alpha val="13235"/>
                  </a:srgbClr>
                </a:gs>
                <a:gs pos="14286">
                  <a:srgbClr val="A3A2A2">
                    <a:alpha val="12233"/>
                  </a:srgbClr>
                </a:gs>
                <a:gs pos="28571">
                  <a:srgbClr val="A3A2A2">
                    <a:alpha val="9635"/>
                  </a:srgbClr>
                </a:gs>
                <a:gs pos="42857">
                  <a:srgbClr val="A3A2A2">
                    <a:alpha val="6429"/>
                  </a:srgbClr>
                </a:gs>
                <a:gs pos="57143">
                  <a:srgbClr val="A3A2A2">
                    <a:alpha val="3615"/>
                  </a:srgbClr>
                </a:gs>
                <a:gs pos="71429">
                  <a:srgbClr val="A3A2A2">
                    <a:alpha val="1709"/>
                  </a:srgbClr>
                </a:gs>
                <a:gs pos="85714">
                  <a:srgbClr val="A3A2A2">
                    <a:alpha val="679"/>
                  </a:srgbClr>
                </a:gs>
                <a:gs pos="100000">
                  <a:srgbClr val="A3A2A2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10296052">
              <a:off x="831839" y="221306"/>
              <a:ext cx="488178" cy="441704"/>
            </a:xfrm>
            <a:prstGeom prst="ellipse">
              <a:avLst/>
            </a:prstGeom>
            <a:gradFill>
              <a:gsLst>
                <a:gs pos="0">
                  <a:srgbClr val="9D9C9D">
                    <a:alpha val="18727"/>
                  </a:srgbClr>
                </a:gs>
                <a:gs pos="14286">
                  <a:srgbClr val="9D9C9D">
                    <a:alpha val="17352"/>
                  </a:srgbClr>
                </a:gs>
                <a:gs pos="28571">
                  <a:srgbClr val="9D9C9D">
                    <a:alpha val="13755"/>
                  </a:srgbClr>
                </a:gs>
                <a:gs pos="42857">
                  <a:srgbClr val="9D9C9D">
                    <a:alpha val="9250"/>
                  </a:srgbClr>
                </a:gs>
                <a:gs pos="57143">
                  <a:srgbClr val="9D9C9D">
                    <a:alpha val="5236"/>
                  </a:srgbClr>
                </a:gs>
                <a:gs pos="71429">
                  <a:srgbClr val="9D9C9D">
                    <a:alpha val="2486"/>
                  </a:srgbClr>
                </a:gs>
                <a:gs pos="85714">
                  <a:srgbClr val="9D9C9D">
                    <a:alpha val="991"/>
                  </a:srgbClr>
                </a:gs>
                <a:gs pos="100000">
                  <a:srgbClr val="9D9C9D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4598866">
              <a:off x="530492" y="269692"/>
              <a:ext cx="616121" cy="498276"/>
            </a:xfrm>
            <a:prstGeom prst="ellipse">
              <a:avLst/>
            </a:prstGeom>
            <a:gradFill>
              <a:gsLst>
                <a:gs pos="0">
                  <a:srgbClr val="000000">
                    <a:alpha val="5404"/>
                  </a:srgbClr>
                </a:gs>
                <a:gs pos="14286">
                  <a:srgbClr val="000000">
                    <a:alpha val="4978"/>
                  </a:srgbClr>
                </a:gs>
                <a:gs pos="28571">
                  <a:srgbClr val="000000">
                    <a:alpha val="3887"/>
                  </a:srgbClr>
                </a:gs>
                <a:gs pos="42857">
                  <a:srgbClr val="000000">
                    <a:alpha val="2567"/>
                  </a:srgbClr>
                </a:gs>
                <a:gs pos="57143">
                  <a:srgbClr val="000000">
                    <a:alpha val="1431"/>
                  </a:srgbClr>
                </a:gs>
                <a:gs pos="71429">
                  <a:srgbClr val="000000">
                    <a:alpha val="672"/>
                  </a:srgbClr>
                </a:gs>
                <a:gs pos="85714">
                  <a:srgbClr val="000000">
                    <a:alpha val="266"/>
                  </a:srgbClr>
                </a:gs>
                <a:gs pos="100000">
                  <a:srgbClr val="0000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6587817">
              <a:off x="238526" y="287813"/>
              <a:ext cx="714600" cy="442667"/>
            </a:xfrm>
            <a:prstGeom prst="ellipse">
              <a:avLst/>
            </a:prstGeom>
            <a:gradFill>
              <a:gsLst>
                <a:gs pos="0">
                  <a:srgbClr val="8F8F8F">
                    <a:alpha val="14452"/>
                  </a:srgbClr>
                </a:gs>
                <a:gs pos="14286">
                  <a:srgbClr val="8F8F8F">
                    <a:alpha val="13365"/>
                  </a:srgbClr>
                </a:gs>
                <a:gs pos="28571">
                  <a:srgbClr val="8F8F8F">
                    <a:alpha val="10541"/>
                  </a:srgbClr>
                </a:gs>
                <a:gs pos="42857">
                  <a:srgbClr val="8F8F8F">
                    <a:alpha val="7046"/>
                  </a:srgbClr>
                </a:gs>
                <a:gs pos="57143">
                  <a:srgbClr val="8F8F8F">
                    <a:alpha val="3968"/>
                  </a:srgbClr>
                </a:gs>
                <a:gs pos="71429">
                  <a:srgbClr val="8F8F8F">
                    <a:alpha val="1877"/>
                  </a:srgbClr>
                </a:gs>
                <a:gs pos="85714">
                  <a:srgbClr val="8F8F8F">
                    <a:alpha val="747"/>
                  </a:srgbClr>
                </a:gs>
                <a:gs pos="100000">
                  <a:srgbClr val="8F8F8F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-10632961">
              <a:off x="243103" y="358419"/>
              <a:ext cx="408338" cy="341780"/>
            </a:xfrm>
            <a:prstGeom prst="ellipse">
              <a:avLst/>
            </a:prstGeom>
            <a:gradFill>
              <a:gsLst>
                <a:gs pos="0">
                  <a:srgbClr val="1F231D">
                    <a:alpha val="29170"/>
                  </a:srgbClr>
                </a:gs>
                <a:gs pos="14286">
                  <a:srgbClr val="1F231D">
                    <a:alpha val="27166"/>
                  </a:srgbClr>
                </a:gs>
                <a:gs pos="28571">
                  <a:srgbClr val="1F231D">
                    <a:alpha val="21818"/>
                  </a:srgbClr>
                </a:gs>
                <a:gs pos="42857">
                  <a:srgbClr val="1F231D">
                    <a:alpha val="14908"/>
                  </a:srgbClr>
                </a:gs>
                <a:gs pos="57143">
                  <a:srgbClr val="1F231D">
                    <a:alpha val="8557"/>
                  </a:srgbClr>
                </a:gs>
                <a:gs pos="71429">
                  <a:srgbClr val="1F231D">
                    <a:alpha val="4101"/>
                  </a:srgbClr>
                </a:gs>
                <a:gs pos="85714">
                  <a:srgbClr val="1F231D">
                    <a:alpha val="1642"/>
                  </a:srgbClr>
                </a:gs>
                <a:gs pos="100000">
                  <a:srgbClr val="1F231D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8327354">
              <a:off x="-73624" y="383371"/>
              <a:ext cx="709702" cy="339237"/>
            </a:xfrm>
            <a:prstGeom prst="ellipse">
              <a:avLst/>
            </a:prstGeom>
            <a:gradFill>
              <a:gsLst>
                <a:gs pos="0">
                  <a:srgbClr val="000000">
                    <a:alpha val="7332"/>
                  </a:srgbClr>
                </a:gs>
                <a:gs pos="14286">
                  <a:srgbClr val="000000">
                    <a:alpha val="6759"/>
                  </a:srgbClr>
                </a:gs>
                <a:gs pos="28571">
                  <a:srgbClr val="000000">
                    <a:alpha val="5289"/>
                  </a:srgbClr>
                </a:gs>
                <a:gs pos="42857">
                  <a:srgbClr val="000000">
                    <a:alpha val="3501"/>
                  </a:srgbClr>
                </a:gs>
                <a:gs pos="57143">
                  <a:srgbClr val="000000">
                    <a:alpha val="1956"/>
                  </a:srgbClr>
                </a:gs>
                <a:gs pos="71429">
                  <a:srgbClr val="000000">
                    <a:alpha val="920"/>
                  </a:srgbClr>
                </a:gs>
                <a:gs pos="85714">
                  <a:srgbClr val="000000">
                    <a:alpha val="365"/>
                  </a:srgbClr>
                </a:gs>
                <a:gs pos="100000">
                  <a:srgbClr val="0000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4267407">
              <a:off x="2613284" y="191989"/>
              <a:ext cx="519042" cy="264667"/>
            </a:xfrm>
            <a:prstGeom prst="ellipse">
              <a:avLst/>
            </a:prstGeom>
            <a:gradFill>
              <a:gsLst>
                <a:gs pos="0">
                  <a:srgbClr val="000000">
                    <a:alpha val="29294"/>
                  </a:srgbClr>
                </a:gs>
                <a:gs pos="14286">
                  <a:srgbClr val="000000">
                    <a:alpha val="27283"/>
                  </a:srgbClr>
                </a:gs>
                <a:gs pos="28571">
                  <a:srgbClr val="000000">
                    <a:alpha val="21915"/>
                  </a:srgbClr>
                </a:gs>
                <a:gs pos="42857">
                  <a:srgbClr val="000000">
                    <a:alpha val="14978"/>
                  </a:srgbClr>
                </a:gs>
                <a:gs pos="57143">
                  <a:srgbClr val="000000">
                    <a:alpha val="8599"/>
                  </a:srgbClr>
                </a:gs>
                <a:gs pos="71429">
                  <a:srgbClr val="000000">
                    <a:alpha val="4121"/>
                  </a:srgbClr>
                </a:gs>
                <a:gs pos="85714">
                  <a:srgbClr val="000000">
                    <a:alpha val="1650"/>
                  </a:srgbClr>
                </a:gs>
                <a:gs pos="100000">
                  <a:srgbClr val="0000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10532930">
              <a:off x="2261608" y="113153"/>
              <a:ext cx="647451" cy="406115"/>
            </a:xfrm>
            <a:prstGeom prst="ellipse">
              <a:avLst/>
            </a:prstGeom>
            <a:gradFill>
              <a:gsLst>
                <a:gs pos="0">
                  <a:srgbClr val="8F908F">
                    <a:alpha val="12036"/>
                  </a:srgbClr>
                </a:gs>
                <a:gs pos="14286">
                  <a:srgbClr val="8F908F">
                    <a:alpha val="11118"/>
                  </a:srgbClr>
                </a:gs>
                <a:gs pos="28571">
                  <a:srgbClr val="8F908F">
                    <a:alpha val="8745"/>
                  </a:srgbClr>
                </a:gs>
                <a:gs pos="42857">
                  <a:srgbClr val="8F908F">
                    <a:alpha val="5826"/>
                  </a:srgbClr>
                </a:gs>
                <a:gs pos="57143">
                  <a:srgbClr val="8F908F">
                    <a:alpha val="3271"/>
                  </a:srgbClr>
                </a:gs>
                <a:gs pos="71429">
                  <a:srgbClr val="8F908F">
                    <a:alpha val="1545"/>
                  </a:srgbClr>
                </a:gs>
                <a:gs pos="85714">
                  <a:srgbClr val="8F908F">
                    <a:alpha val="614"/>
                  </a:srgbClr>
                </a:gs>
                <a:gs pos="100000">
                  <a:srgbClr val="8F908F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3414861">
              <a:off x="2097722" y="13936"/>
              <a:ext cx="582818" cy="429187"/>
            </a:xfrm>
            <a:prstGeom prst="ellipse">
              <a:avLst/>
            </a:prstGeom>
            <a:gradFill>
              <a:gsLst>
                <a:gs pos="0">
                  <a:srgbClr val="9D9D9D">
                    <a:alpha val="13017"/>
                  </a:srgbClr>
                </a:gs>
                <a:gs pos="14286">
                  <a:srgbClr val="9D9D9D">
                    <a:alpha val="12030"/>
                  </a:srgbClr>
                </a:gs>
                <a:gs pos="28571">
                  <a:srgbClr val="9D9D9D">
                    <a:alpha val="9473"/>
                  </a:srgbClr>
                </a:gs>
                <a:gs pos="42857">
                  <a:srgbClr val="9D9D9D">
                    <a:alpha val="6320"/>
                  </a:srgbClr>
                </a:gs>
                <a:gs pos="57143">
                  <a:srgbClr val="9D9D9D">
                    <a:alpha val="3553"/>
                  </a:srgbClr>
                </a:gs>
                <a:gs pos="71429">
                  <a:srgbClr val="9D9D9D">
                    <a:alpha val="1679"/>
                  </a:srgbClr>
                </a:gs>
                <a:gs pos="85714">
                  <a:srgbClr val="9D9D9D">
                    <a:alpha val="667"/>
                  </a:srgbClr>
                </a:gs>
                <a:gs pos="100000">
                  <a:srgbClr val="9D9D9D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5247011">
              <a:off x="1905743" y="13858"/>
              <a:ext cx="622267" cy="426513"/>
            </a:xfrm>
            <a:prstGeom prst="ellipse">
              <a:avLst/>
            </a:prstGeom>
            <a:gradFill>
              <a:gsLst>
                <a:gs pos="0">
                  <a:srgbClr val="959596">
                    <a:alpha val="6361"/>
                  </a:srgbClr>
                </a:gs>
                <a:gs pos="14286">
                  <a:srgbClr val="959596">
                    <a:alpha val="5862"/>
                  </a:srgbClr>
                </a:gs>
                <a:gs pos="28571">
                  <a:srgbClr val="959596">
                    <a:alpha val="4582"/>
                  </a:srgbClr>
                </a:gs>
                <a:gs pos="42857">
                  <a:srgbClr val="959596">
                    <a:alpha val="3030"/>
                  </a:srgbClr>
                </a:gs>
                <a:gs pos="57143">
                  <a:srgbClr val="959596">
                    <a:alpha val="1690"/>
                  </a:srgbClr>
                </a:gs>
                <a:gs pos="71429">
                  <a:srgbClr val="959596">
                    <a:alpha val="795"/>
                  </a:srgbClr>
                </a:gs>
                <a:gs pos="85714">
                  <a:srgbClr val="959596">
                    <a:alpha val="315"/>
                  </a:srgbClr>
                </a:gs>
                <a:gs pos="100000">
                  <a:srgbClr val="959596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3859510">
              <a:off x="1763078" y="101052"/>
              <a:ext cx="545545" cy="431231"/>
            </a:xfrm>
            <a:prstGeom prst="ellipse">
              <a:avLst/>
            </a:prstGeom>
            <a:gradFill>
              <a:gsLst>
                <a:gs pos="0">
                  <a:srgbClr val="A6A7A6">
                    <a:alpha val="12769"/>
                  </a:srgbClr>
                </a:gs>
                <a:gs pos="14286">
                  <a:srgbClr val="A6A7A6">
                    <a:alpha val="11800"/>
                  </a:srgbClr>
                </a:gs>
                <a:gs pos="28571">
                  <a:srgbClr val="A6A7A6">
                    <a:alpha val="9289"/>
                  </a:srgbClr>
                </a:gs>
                <a:gs pos="42857">
                  <a:srgbClr val="A6A7A6">
                    <a:alpha val="6195"/>
                  </a:srgbClr>
                </a:gs>
                <a:gs pos="57143">
                  <a:srgbClr val="A6A7A6">
                    <a:alpha val="3481"/>
                  </a:srgbClr>
                </a:gs>
                <a:gs pos="71429">
                  <a:srgbClr val="A6A7A6">
                    <a:alpha val="1645"/>
                  </a:srgbClr>
                </a:gs>
                <a:gs pos="85714">
                  <a:srgbClr val="A6A7A6">
                    <a:alpha val="654"/>
                  </a:srgbClr>
                </a:gs>
                <a:gs pos="100000">
                  <a:srgbClr val="A6A7A6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8253403">
              <a:off x="1336276" y="-57446"/>
              <a:ext cx="755543" cy="4906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5185500">
              <a:off x="1169169" y="62365"/>
              <a:ext cx="711881" cy="451532"/>
            </a:xfrm>
            <a:prstGeom prst="ellipse">
              <a:avLst/>
            </a:prstGeom>
            <a:gradFill>
              <a:gsLst>
                <a:gs pos="0">
                  <a:srgbClr val="A5A6A5">
                    <a:alpha val="8782"/>
                  </a:srgbClr>
                </a:gs>
                <a:gs pos="14286">
                  <a:srgbClr val="A5A6A5">
                    <a:alpha val="8101"/>
                  </a:srgbClr>
                </a:gs>
                <a:gs pos="28571">
                  <a:srgbClr val="A5A6A5">
                    <a:alpha val="6349"/>
                  </a:srgbClr>
                </a:gs>
                <a:gs pos="42857">
                  <a:srgbClr val="A5A6A5">
                    <a:alpha val="4211"/>
                  </a:srgbClr>
                </a:gs>
                <a:gs pos="57143">
                  <a:srgbClr val="A5A6A5">
                    <a:alpha val="2356"/>
                  </a:srgbClr>
                </a:gs>
                <a:gs pos="71429">
                  <a:srgbClr val="A5A6A5">
                    <a:alpha val="1110"/>
                  </a:srgbClr>
                </a:gs>
                <a:gs pos="85714">
                  <a:srgbClr val="A5A6A5">
                    <a:alpha val="440"/>
                  </a:srgbClr>
                </a:gs>
                <a:gs pos="100000">
                  <a:srgbClr val="A5A6A5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7320153">
              <a:off x="674575" y="103083"/>
              <a:ext cx="595188" cy="456235"/>
            </a:xfrm>
            <a:prstGeom prst="ellipse">
              <a:avLst/>
            </a:prstGeom>
            <a:gradFill>
              <a:gsLst>
                <a:gs pos="0">
                  <a:srgbClr val="888888">
                    <a:alpha val="8462"/>
                  </a:srgbClr>
                </a:gs>
                <a:gs pos="14286">
                  <a:srgbClr val="888888">
                    <a:alpha val="7805"/>
                  </a:srgbClr>
                </a:gs>
                <a:gs pos="28571">
                  <a:srgbClr val="888888">
                    <a:alpha val="6115"/>
                  </a:srgbClr>
                </a:gs>
                <a:gs pos="42857">
                  <a:srgbClr val="888888">
                    <a:alpha val="4054"/>
                  </a:srgbClr>
                </a:gs>
                <a:gs pos="57143">
                  <a:srgbClr val="888888">
                    <a:alpha val="2267"/>
                  </a:srgbClr>
                </a:gs>
                <a:gs pos="71429">
                  <a:srgbClr val="888888">
                    <a:alpha val="1068"/>
                  </a:srgbClr>
                </a:gs>
                <a:gs pos="85714">
                  <a:srgbClr val="888888">
                    <a:alpha val="424"/>
                  </a:srgbClr>
                </a:gs>
                <a:gs pos="100000">
                  <a:srgbClr val="888888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6883247">
              <a:off x="294667" y="42429"/>
              <a:ext cx="653871" cy="405875"/>
            </a:xfrm>
            <a:prstGeom prst="ellipse">
              <a:avLst/>
            </a:prstGeom>
            <a:gradFill>
              <a:gsLst>
                <a:gs pos="0">
                  <a:srgbClr val="262529">
                    <a:alpha val="6426"/>
                  </a:srgbClr>
                </a:gs>
                <a:gs pos="14286">
                  <a:srgbClr val="262529">
                    <a:alpha val="5922"/>
                  </a:srgbClr>
                </a:gs>
                <a:gs pos="28571">
                  <a:srgbClr val="262529">
                    <a:alpha val="4629"/>
                  </a:srgbClr>
                </a:gs>
                <a:gs pos="42857">
                  <a:srgbClr val="262529">
                    <a:alpha val="3061"/>
                  </a:srgbClr>
                </a:gs>
                <a:gs pos="57143">
                  <a:srgbClr val="262529">
                    <a:alpha val="1708"/>
                  </a:srgbClr>
                </a:gs>
                <a:gs pos="71429">
                  <a:srgbClr val="262529">
                    <a:alpha val="803"/>
                  </a:srgbClr>
                </a:gs>
                <a:gs pos="85714">
                  <a:srgbClr val="262529">
                    <a:alpha val="318"/>
                  </a:srgbClr>
                </a:gs>
                <a:gs pos="100000">
                  <a:srgbClr val="262529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4794868">
              <a:off x="136659" y="100530"/>
              <a:ext cx="691159" cy="309646"/>
            </a:xfrm>
            <a:prstGeom prst="ellipse">
              <a:avLst/>
            </a:prstGeom>
            <a:gradFill>
              <a:gsLst>
                <a:gs pos="0">
                  <a:srgbClr val="A3A4A3">
                    <a:alpha val="15438"/>
                  </a:srgbClr>
                </a:gs>
                <a:gs pos="14286">
                  <a:srgbClr val="A3A4A3">
                    <a:alpha val="14283"/>
                  </a:srgbClr>
                </a:gs>
                <a:gs pos="28571">
                  <a:srgbClr val="A3A4A3">
                    <a:alpha val="11279"/>
                  </a:srgbClr>
                </a:gs>
                <a:gs pos="42857">
                  <a:srgbClr val="A3A4A3">
                    <a:alpha val="7549"/>
                  </a:srgbClr>
                </a:gs>
                <a:gs pos="57143">
                  <a:srgbClr val="A3A4A3">
                    <a:alpha val="4256"/>
                  </a:srgbClr>
                </a:gs>
                <a:gs pos="71429">
                  <a:srgbClr val="A3A4A3">
                    <a:alpha val="2015"/>
                  </a:srgbClr>
                </a:gs>
                <a:gs pos="85714">
                  <a:srgbClr val="A3A4A3">
                    <a:alpha val="802"/>
                  </a:srgbClr>
                </a:gs>
                <a:gs pos="100000">
                  <a:srgbClr val="A3A4A3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6207789">
              <a:off x="-251353" y="-30284"/>
              <a:ext cx="731358" cy="526748"/>
            </a:xfrm>
            <a:prstGeom prst="ellipse">
              <a:avLst/>
            </a:prstGeom>
            <a:gradFill>
              <a:gsLst>
                <a:gs pos="0">
                  <a:srgbClr val="001712">
                    <a:alpha val="1814"/>
                  </a:srgbClr>
                </a:gs>
                <a:gs pos="14286">
                  <a:srgbClr val="001712">
                    <a:alpha val="1668"/>
                  </a:srgbClr>
                </a:gs>
                <a:gs pos="28571">
                  <a:srgbClr val="001712">
                    <a:alpha val="1298"/>
                  </a:srgbClr>
                </a:gs>
                <a:gs pos="42857">
                  <a:srgbClr val="001712">
                    <a:alpha val="853"/>
                  </a:srgbClr>
                </a:gs>
                <a:gs pos="57143">
                  <a:srgbClr val="001712">
                    <a:alpha val="474"/>
                  </a:srgbClr>
                </a:gs>
                <a:gs pos="71429">
                  <a:srgbClr val="001712">
                    <a:alpha val="222"/>
                  </a:srgbClr>
                </a:gs>
                <a:gs pos="85714">
                  <a:srgbClr val="001712">
                    <a:alpha val="88"/>
                  </a:srgbClr>
                </a:gs>
                <a:gs pos="100000">
                  <a:srgbClr val="001712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3620878">
              <a:off x="2640145" y="-146270"/>
              <a:ext cx="537357" cy="379097"/>
            </a:xfrm>
            <a:prstGeom prst="ellipse">
              <a:avLst/>
            </a:prstGeom>
            <a:gradFill>
              <a:gsLst>
                <a:gs pos="0">
                  <a:srgbClr val="ADADAD">
                    <a:alpha val="18429"/>
                  </a:srgbClr>
                </a:gs>
                <a:gs pos="14286">
                  <a:srgbClr val="ADADAD">
                    <a:alpha val="17074"/>
                  </a:srgbClr>
                </a:gs>
                <a:gs pos="28571">
                  <a:srgbClr val="ADADAD">
                    <a:alpha val="13530"/>
                  </a:srgbClr>
                </a:gs>
                <a:gs pos="42857">
                  <a:srgbClr val="ADADAD">
                    <a:alpha val="9094"/>
                  </a:srgbClr>
                </a:gs>
                <a:gs pos="57143">
                  <a:srgbClr val="ADADAD">
                    <a:alpha val="5146"/>
                  </a:srgbClr>
                </a:gs>
                <a:gs pos="71429">
                  <a:srgbClr val="ADADAD">
                    <a:alpha val="2443"/>
                  </a:srgbClr>
                </a:gs>
                <a:gs pos="85714">
                  <a:srgbClr val="ADADAD">
                    <a:alpha val="973"/>
                  </a:srgbClr>
                </a:gs>
                <a:gs pos="100000">
                  <a:srgbClr val="ADADAD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9829385">
              <a:off x="2267529" y="-113329"/>
              <a:ext cx="754325" cy="403239"/>
            </a:xfrm>
            <a:prstGeom prst="ellipse">
              <a:avLst/>
            </a:prstGeom>
            <a:gradFill>
              <a:gsLst>
                <a:gs pos="0">
                  <a:srgbClr val="000000">
                    <a:alpha val="8961"/>
                  </a:srgbClr>
                </a:gs>
                <a:gs pos="14286">
                  <a:srgbClr val="000000">
                    <a:alpha val="8267"/>
                  </a:srgbClr>
                </a:gs>
                <a:gs pos="28571">
                  <a:srgbClr val="000000">
                    <a:alpha val="6480"/>
                  </a:srgbClr>
                </a:gs>
                <a:gs pos="42857">
                  <a:srgbClr val="000000">
                    <a:alpha val="4299"/>
                  </a:srgbClr>
                </a:gs>
                <a:gs pos="57143">
                  <a:srgbClr val="000000">
                    <a:alpha val="2406"/>
                  </a:srgbClr>
                </a:gs>
                <a:gs pos="71429">
                  <a:srgbClr val="000000">
                    <a:alpha val="1133"/>
                  </a:srgbClr>
                </a:gs>
                <a:gs pos="85714">
                  <a:srgbClr val="000000">
                    <a:alpha val="450"/>
                  </a:srgbClr>
                </a:gs>
                <a:gs pos="100000">
                  <a:srgbClr val="0000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8374962">
              <a:off x="1980523" y="940"/>
              <a:ext cx="563225" cy="272239"/>
            </a:xfrm>
            <a:prstGeom prst="ellipse">
              <a:avLst/>
            </a:prstGeom>
            <a:gradFill>
              <a:gsLst>
                <a:gs pos="0">
                  <a:srgbClr val="000000">
                    <a:alpha val="15076"/>
                  </a:srgbClr>
                </a:gs>
                <a:gs pos="14286">
                  <a:srgbClr val="000000">
                    <a:alpha val="13946"/>
                  </a:srgbClr>
                </a:gs>
                <a:gs pos="28571">
                  <a:srgbClr val="000000">
                    <a:alpha val="11008"/>
                  </a:srgbClr>
                </a:gs>
                <a:gs pos="42857">
                  <a:srgbClr val="000000">
                    <a:alpha val="7364"/>
                  </a:srgbClr>
                </a:gs>
                <a:gs pos="57143">
                  <a:srgbClr val="000000">
                    <a:alpha val="4150"/>
                  </a:srgbClr>
                </a:gs>
                <a:gs pos="71429">
                  <a:srgbClr val="000000">
                    <a:alpha val="1964"/>
                  </a:srgbClr>
                </a:gs>
                <a:gs pos="85714">
                  <a:srgbClr val="000000">
                    <a:alpha val="781"/>
                  </a:srgbClr>
                </a:gs>
                <a:gs pos="100000">
                  <a:srgbClr val="0000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7744680">
              <a:off x="1823270" y="-17140"/>
              <a:ext cx="494352" cy="308167"/>
            </a:xfrm>
            <a:prstGeom prst="ellipse">
              <a:avLst/>
            </a:prstGeom>
            <a:gradFill>
              <a:gsLst>
                <a:gs pos="0">
                  <a:srgbClr val="000000">
                    <a:alpha val="17641"/>
                  </a:srgbClr>
                </a:gs>
                <a:gs pos="14286">
                  <a:srgbClr val="000000">
                    <a:alpha val="16338"/>
                  </a:srgbClr>
                </a:gs>
                <a:gs pos="28571">
                  <a:srgbClr val="000000">
                    <a:alpha val="12934"/>
                  </a:srgbClr>
                </a:gs>
                <a:gs pos="42857">
                  <a:srgbClr val="000000">
                    <a:alpha val="8684"/>
                  </a:srgbClr>
                </a:gs>
                <a:gs pos="57143">
                  <a:srgbClr val="000000">
                    <a:alpha val="4909"/>
                  </a:srgbClr>
                </a:gs>
                <a:gs pos="71429">
                  <a:srgbClr val="000000">
                    <a:alpha val="2329"/>
                  </a:srgbClr>
                </a:gs>
                <a:gs pos="85714">
                  <a:srgbClr val="000000">
                    <a:alpha val="927"/>
                  </a:srgbClr>
                </a:gs>
                <a:gs pos="100000">
                  <a:srgbClr val="00000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8380731">
              <a:off x="1389966" y="-207189"/>
              <a:ext cx="801386" cy="414377"/>
            </a:xfrm>
            <a:prstGeom prst="ellipse">
              <a:avLst/>
            </a:prstGeom>
            <a:gradFill>
              <a:gsLst>
                <a:gs pos="0">
                  <a:srgbClr val="B2B2B3">
                    <a:alpha val="16967"/>
                  </a:srgbClr>
                </a:gs>
                <a:gs pos="14286">
                  <a:srgbClr val="B2B2B3">
                    <a:alpha val="15709"/>
                  </a:srgbClr>
                </a:gs>
                <a:gs pos="28571">
                  <a:srgbClr val="B2B2B3">
                    <a:alpha val="12427"/>
                  </a:srgbClr>
                </a:gs>
                <a:gs pos="42857">
                  <a:srgbClr val="B2B2B3">
                    <a:alpha val="8336"/>
                  </a:srgbClr>
                </a:gs>
                <a:gs pos="57143">
                  <a:srgbClr val="B2B2B3">
                    <a:alpha val="4708"/>
                  </a:srgbClr>
                </a:gs>
                <a:gs pos="71429">
                  <a:srgbClr val="B2B2B3">
                    <a:alpha val="2232"/>
                  </a:srgbClr>
                </a:gs>
                <a:gs pos="85714">
                  <a:srgbClr val="B2B2B3">
                    <a:alpha val="889"/>
                  </a:srgbClr>
                </a:gs>
                <a:gs pos="100000">
                  <a:srgbClr val="B2B2B3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5111683">
              <a:off x="1197143" y="-149034"/>
              <a:ext cx="748225" cy="497433"/>
            </a:xfrm>
            <a:prstGeom prst="ellipse">
              <a:avLst/>
            </a:prstGeom>
            <a:gradFill>
              <a:gsLst>
                <a:gs pos="0">
                  <a:srgbClr val="000000">
                    <a:alpha val="32199"/>
                  </a:srgbClr>
                </a:gs>
                <a:gs pos="14286">
                  <a:srgbClr val="000000">
                    <a:alpha val="30034"/>
                  </a:srgbClr>
                </a:gs>
                <a:gs pos="28571">
                  <a:srgbClr val="000000">
                    <a:alpha val="24218"/>
                  </a:srgbClr>
                </a:gs>
                <a:gs pos="42857">
                  <a:srgbClr val="000000">
                    <a:alpha val="16631"/>
                  </a:srgbClr>
                </a:gs>
                <a:gs pos="57143">
                  <a:srgbClr val="000000">
                    <a:alpha val="9588"/>
                  </a:srgbClr>
                </a:gs>
                <a:gs pos="71429">
                  <a:srgbClr val="000000">
                    <a:alpha val="4608"/>
                  </a:srgbClr>
                </a:gs>
                <a:gs pos="85714">
                  <a:srgbClr val="000000">
                    <a:alpha val="1848"/>
                  </a:srgbClr>
                </a:gs>
                <a:gs pos="100000">
                  <a:srgbClr val="00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9004872">
              <a:off x="1035733" y="-202216"/>
              <a:ext cx="695828" cy="468296"/>
            </a:xfrm>
            <a:prstGeom prst="ellipse">
              <a:avLst/>
            </a:prstGeom>
            <a:gradFill>
              <a:gsLst>
                <a:gs pos="0">
                  <a:srgbClr val="000000">
                    <a:alpha val="13930"/>
                  </a:srgbClr>
                </a:gs>
                <a:gs pos="14286">
                  <a:srgbClr val="000000">
                    <a:alpha val="12879"/>
                  </a:srgbClr>
                </a:gs>
                <a:gs pos="28571">
                  <a:srgbClr val="000000">
                    <a:alpha val="10152"/>
                  </a:srgbClr>
                </a:gs>
                <a:gs pos="42857">
                  <a:srgbClr val="000000">
                    <a:alpha val="6781"/>
                  </a:srgbClr>
                </a:gs>
                <a:gs pos="57143">
                  <a:srgbClr val="000000">
                    <a:alpha val="3816"/>
                  </a:srgbClr>
                </a:gs>
                <a:gs pos="71429">
                  <a:srgbClr val="000000">
                    <a:alpha val="1805"/>
                  </a:srgbClr>
                </a:gs>
                <a:gs pos="85714">
                  <a:srgbClr val="000000">
                    <a:alpha val="718"/>
                  </a:srgbClr>
                </a:gs>
                <a:gs pos="100000">
                  <a:srgbClr val="000000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9932125">
              <a:off x="861679" y="-161456"/>
              <a:ext cx="591979" cy="390890"/>
            </a:xfrm>
            <a:prstGeom prst="ellipse">
              <a:avLst/>
            </a:prstGeom>
            <a:gradFill>
              <a:gsLst>
                <a:gs pos="0">
                  <a:srgbClr val="959495">
                    <a:alpha val="17999"/>
                  </a:srgbClr>
                </a:gs>
                <a:gs pos="14286">
                  <a:srgbClr val="959495">
                    <a:alpha val="16672"/>
                  </a:srgbClr>
                </a:gs>
                <a:gs pos="28571">
                  <a:srgbClr val="959495">
                    <a:alpha val="13204"/>
                  </a:srgbClr>
                </a:gs>
                <a:gs pos="42857">
                  <a:srgbClr val="959495">
                    <a:alpha val="8870"/>
                  </a:srgbClr>
                </a:gs>
                <a:gs pos="57143">
                  <a:srgbClr val="959495">
                    <a:alpha val="5017"/>
                  </a:srgbClr>
                </a:gs>
                <a:gs pos="71429">
                  <a:srgbClr val="959495">
                    <a:alpha val="2380"/>
                  </a:srgbClr>
                </a:gs>
                <a:gs pos="85714">
                  <a:srgbClr val="959495">
                    <a:alpha val="948"/>
                  </a:srgbClr>
                </a:gs>
                <a:gs pos="100000">
                  <a:srgbClr val="959495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-10310854">
              <a:off x="93776" y="-187313"/>
              <a:ext cx="752541" cy="618234"/>
            </a:xfrm>
            <a:prstGeom prst="ellipse">
              <a:avLst/>
            </a:prstGeom>
            <a:gradFill>
              <a:gsLst>
                <a:gs pos="0">
                  <a:srgbClr val="000000">
                    <a:alpha val="13670"/>
                  </a:srgbClr>
                </a:gs>
                <a:gs pos="14286">
                  <a:srgbClr val="000000">
                    <a:alpha val="12638"/>
                  </a:srgbClr>
                </a:gs>
                <a:gs pos="28571">
                  <a:srgbClr val="000000">
                    <a:alpha val="9959"/>
                  </a:srgbClr>
                </a:gs>
                <a:gs pos="42857">
                  <a:srgbClr val="000000">
                    <a:alpha val="6649"/>
                  </a:srgbClr>
                </a:gs>
                <a:gs pos="57143">
                  <a:srgbClr val="000000">
                    <a:alpha val="3741"/>
                  </a:srgbClr>
                </a:gs>
                <a:gs pos="71429">
                  <a:srgbClr val="000000">
                    <a:alpha val="1769"/>
                  </a:srgbClr>
                </a:gs>
                <a:gs pos="85714">
                  <a:srgbClr val="000000">
                    <a:alpha val="703"/>
                  </a:srgbClr>
                </a:gs>
                <a:gs pos="100000">
                  <a:srgbClr val="00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-8482670">
              <a:off x="-138203" y="-22205"/>
              <a:ext cx="631816" cy="203807"/>
            </a:xfrm>
            <a:prstGeom prst="ellipse">
              <a:avLst/>
            </a:prstGeom>
            <a:gradFill>
              <a:gsLst>
                <a:gs pos="0">
                  <a:srgbClr val="80807F">
                    <a:alpha val="10271"/>
                  </a:srgbClr>
                </a:gs>
                <a:gs pos="14286">
                  <a:srgbClr val="80807F">
                    <a:alpha val="9481"/>
                  </a:srgbClr>
                </a:gs>
                <a:gs pos="28571">
                  <a:srgbClr val="80807F">
                    <a:alpha val="7443"/>
                  </a:srgbClr>
                </a:gs>
                <a:gs pos="42857">
                  <a:srgbClr val="80807F">
                    <a:alpha val="4947"/>
                  </a:srgbClr>
                </a:gs>
                <a:gs pos="57143">
                  <a:srgbClr val="80807F">
                    <a:alpha val="2772"/>
                  </a:srgbClr>
                </a:gs>
                <a:gs pos="71429">
                  <a:srgbClr val="80807F">
                    <a:alpha val="1307"/>
                  </a:srgbClr>
                </a:gs>
                <a:gs pos="85714">
                  <a:srgbClr val="80807F">
                    <a:alpha val="519"/>
                  </a:srgbClr>
                </a:gs>
                <a:gs pos="100000">
                  <a:srgbClr val="80807F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2026-08-03T09:30:04Z</dcterms:created>
  <dcterms:modified xsi:type="dcterms:W3CDTF">2026-08-03T09:30:04Z</dcterms:modified>
</cp:coreProperties>
</file>