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3657600" cy="3657600" type="custom"/>
  <p:notesSz cx="6858000" cy="9144000"/>
  <p:defaultTextStyle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/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slide" Target="slides/slide1.xml"/>
  <Relationship Id="rId3" Type="http://schemas.openxmlformats.org/officeDocument/2006/relationships/presProps" Target="presProps.xml"/>
  <Relationship Id="rId4" Type="http://schemas.openxmlformats.org/officeDocument/2006/relationships/viewProps" Target="viewProps.xml"/>
  <Relationship Id="rId5" Type="http://schemas.openxmlformats.org/officeDocument/2006/relationships/theme" Target="theme/theme1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p="http://schemas.openxmlformats.org/presentationml/2006/main">
  <p:cSld>
    <p:spTree>
      <p:nvGrpSpPr>
        <p:cNvPr id="1" name="Slide Background"/>
        <p:cNvGrpSpPr/>
        <p:nvPr/>
      </p:nvGrpSpPr>
      <p:grpSpPr>
        <a:xfrm>
          <a:off x="0" y="0"/>
          <a:ext cx="3657600" cy="3657600"/>
          <a:chOff x="0" y="0"/>
          <a:chExt cx="3657600" cy="3657600"/>
        </a:xfrm>
      </p:grpSpPr>
      <p:grpSp>
        <p:nvGrpSpPr>
          <p:cNvPr id="2" name="Splat Group"/>
          <p:cNvGrpSpPr/>
          <p:nvPr/>
        </p:nvGrpSpPr>
        <p:grpSpPr>
          <a:xfrm>
            <a:off x="0" y="0"/>
            <a:ext cx="3657600" cy="3657600"/>
            <a:chOff x="0" y="0"/>
            <a:chExt cx="3657600" cy="3657600"/>
          </a:xfrm>
        </p:grpSpPr>
        <p:sp>
          <p:nvSpPr>
            <p:cNvPr id="3" name="Splat Background"/>
            <p:cNvSpPr>
              <a:spLocks noGrp="1"/>
            </p:cNvSpPr>
            <p:nvPr/>
          </p:nvSpPr>
          <p:spPr>
            <a:xfrm>
              <a:off x="0" y="0"/>
              <a:ext cx="3657600" cy="3657600"/>
            </a:xfrm>
            <a:prstGeom prst="rect">
              <a:avLst/>
            </a:prstGeom>
            <a:solidFill>
              <a:srgbClr val="A4A4A4"/>
            </a:soli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" name="Splat 4"/>
            <p:cNvSpPr>
              <a:spLocks noGrp="1"/>
            </p:cNvSpPr>
            <p:nvPr/>
          </p:nvSpPr>
          <p:spPr>
            <a:xfrm rot="6983695">
              <a:off x="339912" y="1280900"/>
              <a:ext cx="31280" cy="7820"/>
            </a:xfrm>
            <a:prstGeom prst="ellipse">
              <a:avLst/>
            </a:prstGeom>
            <a:gradFill>
              <a:gsLst>
                <a:gs pos="0">
                  <a:srgbClr val="FFFFFF">
                    <a:alpha val="23430"/>
                  </a:srgbClr>
                </a:gs>
                <a:gs pos="14286">
                  <a:srgbClr val="FFFFFF">
                    <a:alpha val="21759"/>
                  </a:srgbClr>
                </a:gs>
                <a:gs pos="28571">
                  <a:srgbClr val="FFFFFF">
                    <a:alpha val="17347"/>
                  </a:srgbClr>
                </a:gs>
                <a:gs pos="42857">
                  <a:srgbClr val="FFFFFF">
                    <a:alpha val="11747"/>
                  </a:srgbClr>
                </a:gs>
                <a:gs pos="57143">
                  <a:srgbClr val="FFFFFF">
                    <a:alpha val="6690"/>
                  </a:srgbClr>
                </a:gs>
                <a:gs pos="71429">
                  <a:srgbClr val="FFFFFF">
                    <a:alpha val="3189"/>
                  </a:srgbClr>
                </a:gs>
                <a:gs pos="85714">
                  <a:srgbClr val="FFFFFF">
                    <a:alpha val="1274"/>
                  </a:srgbClr>
                </a:gs>
                <a:gs pos="100000">
                  <a:srgbClr val="FFFFFF">
                    <a:alpha val="4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" name="Splat 5"/>
            <p:cNvSpPr>
              <a:spLocks noGrp="1"/>
            </p:cNvSpPr>
            <p:nvPr/>
          </p:nvSpPr>
          <p:spPr>
            <a:xfrm rot="6311007">
              <a:off x="2035829" y="2367732"/>
              <a:ext cx="26394" cy="6668"/>
            </a:xfrm>
            <a:prstGeom prst="ellipse">
              <a:avLst/>
            </a:prstGeom>
            <a:gradFill>
              <a:gsLst>
                <a:gs pos="0">
                  <a:srgbClr val="FFFFFF">
                    <a:alpha val="24255"/>
                  </a:srgbClr>
                </a:gs>
                <a:gs pos="14286">
                  <a:srgbClr val="FFFFFF">
                    <a:alpha val="22534"/>
                  </a:srgbClr>
                </a:gs>
                <a:gs pos="28571">
                  <a:srgbClr val="FFFFFF">
                    <a:alpha val="17983"/>
                  </a:srgbClr>
                </a:gs>
                <a:gs pos="42857">
                  <a:srgbClr val="FFFFFF">
                    <a:alpha val="12193"/>
                  </a:srgbClr>
                </a:gs>
                <a:gs pos="57143">
                  <a:srgbClr val="FFFFFF">
                    <a:alpha val="6952"/>
                  </a:srgbClr>
                </a:gs>
                <a:gs pos="71429">
                  <a:srgbClr val="FFFFFF">
                    <a:alpha val="3316"/>
                  </a:srgbClr>
                </a:gs>
                <a:gs pos="85714">
                  <a:srgbClr val="FFFFFF">
                    <a:alpha val="1325"/>
                  </a:srgbClr>
                </a:gs>
                <a:gs pos="100000">
                  <a:srgbClr val="FFFFFF">
                    <a:alpha val="4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" name="Splat 6"/>
            <p:cNvSpPr>
              <a:spLocks noGrp="1"/>
            </p:cNvSpPr>
            <p:nvPr/>
          </p:nvSpPr>
          <p:spPr>
            <a:xfrm rot="6611462">
              <a:off x="352171" y="1254251"/>
              <a:ext cx="33717" cy="8429"/>
            </a:xfrm>
            <a:prstGeom prst="ellipse">
              <a:avLst/>
            </a:prstGeom>
            <a:gradFill>
              <a:gsLst>
                <a:gs pos="0">
                  <a:srgbClr val="FFFFFF">
                    <a:alpha val="23016"/>
                  </a:srgbClr>
                </a:gs>
                <a:gs pos="14286">
                  <a:srgbClr val="FFFFFF">
                    <a:alpha val="21370"/>
                  </a:srgbClr>
                </a:gs>
                <a:gs pos="28571">
                  <a:srgbClr val="FFFFFF">
                    <a:alpha val="17028"/>
                  </a:srgbClr>
                </a:gs>
                <a:gs pos="42857">
                  <a:srgbClr val="FFFFFF">
                    <a:alpha val="11524"/>
                  </a:srgbClr>
                </a:gs>
                <a:gs pos="57143">
                  <a:srgbClr val="FFFFFF">
                    <a:alpha val="6559"/>
                  </a:srgbClr>
                </a:gs>
                <a:gs pos="71429">
                  <a:srgbClr val="FFFFFF">
                    <a:alpha val="3126"/>
                  </a:srgbClr>
                </a:gs>
                <a:gs pos="85714">
                  <a:srgbClr val="FFFFFF">
                    <a:alpha val="1248"/>
                  </a:srgbClr>
                </a:gs>
                <a:gs pos="100000">
                  <a:srgbClr val="FFFFFF">
                    <a:alpha val="4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" name="Splat 7"/>
            <p:cNvSpPr>
              <a:spLocks noGrp="1"/>
            </p:cNvSpPr>
            <p:nvPr/>
          </p:nvSpPr>
          <p:spPr>
            <a:xfrm rot="5452858">
              <a:off x="2089272" y="2470114"/>
              <a:ext cx="31430" cy="7857"/>
            </a:xfrm>
            <a:prstGeom prst="ellipse">
              <a:avLst/>
            </a:prstGeom>
            <a:gradFill>
              <a:gsLst>
                <a:gs pos="0">
                  <a:srgbClr val="FDFDFD">
                    <a:alpha val="23405"/>
                  </a:srgbClr>
                </a:gs>
                <a:gs pos="14286">
                  <a:srgbClr val="FDFDFD">
                    <a:alpha val="21735"/>
                  </a:srgbClr>
                </a:gs>
                <a:gs pos="28571">
                  <a:srgbClr val="FDFDFD">
                    <a:alpha val="17328"/>
                  </a:srgbClr>
                </a:gs>
                <a:gs pos="42857">
                  <a:srgbClr val="FDFDFD">
                    <a:alpha val="11734"/>
                  </a:srgbClr>
                </a:gs>
                <a:gs pos="57143">
                  <a:srgbClr val="FDFDFD">
                    <a:alpha val="6682"/>
                  </a:srgbClr>
                </a:gs>
                <a:gs pos="71429">
                  <a:srgbClr val="FDFDFD">
                    <a:alpha val="3185"/>
                  </a:srgbClr>
                </a:gs>
                <a:gs pos="85714">
                  <a:srgbClr val="FDFDFD">
                    <a:alpha val="1272"/>
                  </a:srgbClr>
                </a:gs>
                <a:gs pos="100000">
                  <a:srgbClr val="FDFDFD">
                    <a:alpha val="4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" name="Splat 8"/>
            <p:cNvSpPr>
              <a:spLocks noGrp="1"/>
            </p:cNvSpPr>
            <p:nvPr/>
          </p:nvSpPr>
          <p:spPr>
            <a:xfrm rot="5234458">
              <a:off x="1250739" y="1464203"/>
              <a:ext cx="30531" cy="7633"/>
            </a:xfrm>
            <a:prstGeom prst="ellipse">
              <a:avLst/>
            </a:prstGeom>
            <a:gradFill>
              <a:gsLst>
                <a:gs pos="0">
                  <a:srgbClr val="FFFFFF">
                    <a:alpha val="23557"/>
                  </a:srgbClr>
                </a:gs>
                <a:gs pos="14286">
                  <a:srgbClr val="FFFFFF">
                    <a:alpha val="21878"/>
                  </a:srgbClr>
                </a:gs>
                <a:gs pos="28571">
                  <a:srgbClr val="FFFFFF">
                    <a:alpha val="17445"/>
                  </a:srgbClr>
                </a:gs>
                <a:gs pos="42857">
                  <a:srgbClr val="FFFFFF">
                    <a:alpha val="11816"/>
                  </a:srgbClr>
                </a:gs>
                <a:gs pos="57143">
                  <a:srgbClr val="FFFFFF">
                    <a:alpha val="6730"/>
                  </a:srgbClr>
                </a:gs>
                <a:gs pos="71429">
                  <a:srgbClr val="FFFFFF">
                    <a:alpha val="3209"/>
                  </a:srgbClr>
                </a:gs>
                <a:gs pos="85714">
                  <a:srgbClr val="FFFFFF">
                    <a:alpha val="1281"/>
                  </a:srgbClr>
                </a:gs>
                <a:gs pos="100000">
                  <a:srgbClr val="FFFFFF">
                    <a:alpha val="4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" name="Splat 9"/>
            <p:cNvSpPr>
              <a:spLocks noGrp="1"/>
            </p:cNvSpPr>
            <p:nvPr/>
          </p:nvSpPr>
          <p:spPr>
            <a:xfrm rot="4846061">
              <a:off x="1429503" y="2917459"/>
              <a:ext cx="620817" cy="588366"/>
            </a:xfrm>
            <a:prstGeom prst="ellipse">
              <a:avLst/>
            </a:prstGeom>
            <a:gradFill>
              <a:gsLst>
                <a:gs pos="0">
                  <a:srgbClr val="797A7A">
                    <a:alpha val="32968"/>
                  </a:srgbClr>
                </a:gs>
                <a:gs pos="14286">
                  <a:srgbClr val="797A7A">
                    <a:alpha val="30764"/>
                  </a:srgbClr>
                </a:gs>
                <a:gs pos="28571">
                  <a:srgbClr val="797A7A">
                    <a:alpha val="24833"/>
                  </a:srgbClr>
                </a:gs>
                <a:gs pos="42857">
                  <a:srgbClr val="797A7A">
                    <a:alpha val="17075"/>
                  </a:srgbClr>
                </a:gs>
                <a:gs pos="57143">
                  <a:srgbClr val="797A7A">
                    <a:alpha val="9855"/>
                  </a:srgbClr>
                </a:gs>
                <a:gs pos="71429">
                  <a:srgbClr val="797A7A">
                    <a:alpha val="4740"/>
                  </a:srgbClr>
                </a:gs>
                <a:gs pos="85714">
                  <a:srgbClr val="797A7A">
                    <a:alpha val="1902"/>
                  </a:srgbClr>
                </a:gs>
                <a:gs pos="100000">
                  <a:srgbClr val="797A7A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" name="Splat 10"/>
            <p:cNvSpPr>
              <a:spLocks noGrp="1"/>
            </p:cNvSpPr>
            <p:nvPr/>
          </p:nvSpPr>
          <p:spPr>
            <a:xfrm rot="10132383">
              <a:off x="1654842" y="3065082"/>
              <a:ext cx="585670" cy="539140"/>
            </a:xfrm>
            <a:prstGeom prst="ellipse">
              <a:avLst/>
            </a:prstGeom>
            <a:gradFill>
              <a:gsLst>
                <a:gs pos="0">
                  <a:srgbClr val="8C8D8D">
                    <a:alpha val="3622"/>
                  </a:srgbClr>
                </a:gs>
                <a:gs pos="14286">
                  <a:srgbClr val="8C8D8D">
                    <a:alpha val="3334"/>
                  </a:srgbClr>
                </a:gs>
                <a:gs pos="28571">
                  <a:srgbClr val="8C8D8D">
                    <a:alpha val="2599"/>
                  </a:srgbClr>
                </a:gs>
                <a:gs pos="42857">
                  <a:srgbClr val="8C8D8D">
                    <a:alpha val="1712"/>
                  </a:srgbClr>
                </a:gs>
                <a:gs pos="57143">
                  <a:srgbClr val="8C8D8D">
                    <a:alpha val="952"/>
                  </a:srgbClr>
                </a:gs>
                <a:gs pos="71429">
                  <a:srgbClr val="8C8D8D">
                    <a:alpha val="447"/>
                  </a:srgbClr>
                </a:gs>
                <a:gs pos="85714">
                  <a:srgbClr val="8C8D8D">
                    <a:alpha val="177"/>
                  </a:srgbClr>
                </a:gs>
                <a:gs pos="100000">
                  <a:srgbClr val="8C8D8D">
                    <a:alpha val="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" name="Splat 11"/>
            <p:cNvSpPr>
              <a:spLocks noGrp="1"/>
            </p:cNvSpPr>
            <p:nvPr/>
          </p:nvSpPr>
          <p:spPr>
            <a:xfrm rot="-9903549">
              <a:off x="1876386" y="2417071"/>
              <a:ext cx="577307" cy="498874"/>
            </a:xfrm>
            <a:prstGeom prst="ellipse">
              <a:avLst/>
            </a:prstGeom>
            <a:gradFill>
              <a:gsLst>
                <a:gs pos="0">
                  <a:srgbClr val="878686">
                    <a:alpha val="6676"/>
                  </a:srgbClr>
                </a:gs>
                <a:gs pos="14286">
                  <a:srgbClr val="878686">
                    <a:alpha val="6153"/>
                  </a:srgbClr>
                </a:gs>
                <a:gs pos="28571">
                  <a:srgbClr val="878686">
                    <a:alpha val="4811"/>
                  </a:srgbClr>
                </a:gs>
                <a:gs pos="42857">
                  <a:srgbClr val="878686">
                    <a:alpha val="3182"/>
                  </a:srgbClr>
                </a:gs>
                <a:gs pos="57143">
                  <a:srgbClr val="878686">
                    <a:alpha val="1776"/>
                  </a:srgbClr>
                </a:gs>
                <a:gs pos="71429">
                  <a:srgbClr val="878686">
                    <a:alpha val="835"/>
                  </a:srgbClr>
                </a:gs>
                <a:gs pos="85714">
                  <a:srgbClr val="878686">
                    <a:alpha val="331"/>
                  </a:srgbClr>
                </a:gs>
                <a:gs pos="100000">
                  <a:srgbClr val="878686">
                    <a:alpha val="1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" name="Splat 12"/>
            <p:cNvSpPr>
              <a:spLocks noGrp="1"/>
            </p:cNvSpPr>
            <p:nvPr/>
          </p:nvSpPr>
          <p:spPr>
            <a:xfrm rot="-9995564">
              <a:off x="1887883" y="2421006"/>
              <a:ext cx="565101" cy="505052"/>
            </a:xfrm>
            <a:prstGeom prst="ellipse">
              <a:avLst/>
            </a:prstGeom>
            <a:gradFill>
              <a:gsLst>
                <a:gs pos="0">
                  <a:srgbClr val="8E8E8F">
                    <a:alpha val="6657"/>
                  </a:srgbClr>
                </a:gs>
                <a:gs pos="14286">
                  <a:srgbClr val="8E8E8F">
                    <a:alpha val="6136"/>
                  </a:srgbClr>
                </a:gs>
                <a:gs pos="28571">
                  <a:srgbClr val="8E8E8F">
                    <a:alpha val="4798"/>
                  </a:srgbClr>
                </a:gs>
                <a:gs pos="42857">
                  <a:srgbClr val="8E8E8F">
                    <a:alpha val="3173"/>
                  </a:srgbClr>
                </a:gs>
                <a:gs pos="57143">
                  <a:srgbClr val="8E8E8F">
                    <a:alpha val="1771"/>
                  </a:srgbClr>
                </a:gs>
                <a:gs pos="71429">
                  <a:srgbClr val="8E8E8F">
                    <a:alpha val="833"/>
                  </a:srgbClr>
                </a:gs>
                <a:gs pos="85714">
                  <a:srgbClr val="8E8E8F">
                    <a:alpha val="330"/>
                  </a:srgbClr>
                </a:gs>
                <a:gs pos="100000">
                  <a:srgbClr val="8E8E8F">
                    <a:alpha val="1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" name="Splat 13"/>
            <p:cNvSpPr>
              <a:spLocks noGrp="1"/>
            </p:cNvSpPr>
            <p:nvPr/>
          </p:nvSpPr>
          <p:spPr>
            <a:xfrm rot="5790984">
              <a:off x="1395047" y="3045502"/>
              <a:ext cx="564626" cy="533154"/>
            </a:xfrm>
            <a:prstGeom prst="ellipse">
              <a:avLst/>
            </a:prstGeom>
            <a:gradFill>
              <a:gsLst>
                <a:gs pos="0">
                  <a:srgbClr val="C1C1C0">
                    <a:alpha val="7682"/>
                  </a:srgbClr>
                </a:gs>
                <a:gs pos="14286">
                  <a:srgbClr val="C1C1C0">
                    <a:alpha val="7084"/>
                  </a:srgbClr>
                </a:gs>
                <a:gs pos="28571">
                  <a:srgbClr val="C1C1C0">
                    <a:alpha val="5545"/>
                  </a:srgbClr>
                </a:gs>
                <a:gs pos="42857">
                  <a:srgbClr val="C1C1C0">
                    <a:alpha val="3673"/>
                  </a:srgbClr>
                </a:gs>
                <a:gs pos="57143">
                  <a:srgbClr val="C1C1C0">
                    <a:alpha val="2052"/>
                  </a:srgbClr>
                </a:gs>
                <a:gs pos="71429">
                  <a:srgbClr val="C1C1C0">
                    <a:alpha val="966"/>
                  </a:srgbClr>
                </a:gs>
                <a:gs pos="85714">
                  <a:srgbClr val="C1C1C0">
                    <a:alpha val="383"/>
                  </a:srgbClr>
                </a:gs>
                <a:gs pos="100000">
                  <a:srgbClr val="C1C1C0">
                    <a:alpha val="1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" name="Splat 14"/>
            <p:cNvSpPr>
              <a:spLocks noGrp="1"/>
            </p:cNvSpPr>
            <p:nvPr/>
          </p:nvSpPr>
          <p:spPr>
            <a:xfrm rot="3769158">
              <a:off x="1102234" y="1076456"/>
              <a:ext cx="151240" cy="5045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" name="Splat 15"/>
            <p:cNvSpPr>
              <a:spLocks noGrp="1"/>
            </p:cNvSpPr>
            <p:nvPr/>
          </p:nvSpPr>
          <p:spPr>
            <a:xfrm rot="6416632">
              <a:off x="1732948" y="2314080"/>
              <a:ext cx="610254" cy="482095"/>
            </a:xfrm>
            <a:prstGeom prst="ellipse">
              <a:avLst/>
            </a:prstGeom>
            <a:gradFill>
              <a:gsLst>
                <a:gs pos="0">
                  <a:srgbClr val="868787">
                    <a:alpha val="13481"/>
                  </a:srgbClr>
                </a:gs>
                <a:gs pos="14286">
                  <a:srgbClr val="868787">
                    <a:alpha val="12462"/>
                  </a:srgbClr>
                </a:gs>
                <a:gs pos="28571">
                  <a:srgbClr val="868787">
                    <a:alpha val="9818"/>
                  </a:srgbClr>
                </a:gs>
                <a:gs pos="42857">
                  <a:srgbClr val="868787">
                    <a:alpha val="6554"/>
                  </a:srgbClr>
                </a:gs>
                <a:gs pos="57143">
                  <a:srgbClr val="868787">
                    <a:alpha val="3686"/>
                  </a:srgbClr>
                </a:gs>
                <a:gs pos="71429">
                  <a:srgbClr val="868787">
                    <a:alpha val="1743"/>
                  </a:srgbClr>
                </a:gs>
                <a:gs pos="85714">
                  <a:srgbClr val="868787">
                    <a:alpha val="693"/>
                  </a:srgbClr>
                </a:gs>
                <a:gs pos="100000">
                  <a:srgbClr val="868787">
                    <a:alpha val="2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" name="Splat 16"/>
            <p:cNvSpPr>
              <a:spLocks noGrp="1"/>
            </p:cNvSpPr>
            <p:nvPr/>
          </p:nvSpPr>
          <p:spPr>
            <a:xfrm rot="-10237797">
              <a:off x="1398361" y="3024924"/>
              <a:ext cx="606122" cy="567982"/>
            </a:xfrm>
            <a:prstGeom prst="ellipse">
              <a:avLst/>
            </a:prstGeom>
            <a:gradFill>
              <a:gsLst>
                <a:gs pos="0">
                  <a:srgbClr val="8C8C8D">
                    <a:alpha val="15117"/>
                  </a:srgbClr>
                </a:gs>
                <a:gs pos="14286">
                  <a:srgbClr val="8C8C8D">
                    <a:alpha val="13985"/>
                  </a:srgbClr>
                </a:gs>
                <a:gs pos="28571">
                  <a:srgbClr val="8C8C8D">
                    <a:alpha val="11039"/>
                  </a:srgbClr>
                </a:gs>
                <a:gs pos="42857">
                  <a:srgbClr val="8C8C8D">
                    <a:alpha val="7385"/>
                  </a:srgbClr>
                </a:gs>
                <a:gs pos="57143">
                  <a:srgbClr val="8C8C8D">
                    <a:alpha val="4162"/>
                  </a:srgbClr>
                </a:gs>
                <a:gs pos="71429">
                  <a:srgbClr val="8C8C8D">
                    <a:alpha val="1970"/>
                  </a:srgbClr>
                </a:gs>
                <a:gs pos="85714">
                  <a:srgbClr val="8C8C8D">
                    <a:alpha val="784"/>
                  </a:srgbClr>
                </a:gs>
                <a:gs pos="100000">
                  <a:srgbClr val="8C8C8D">
                    <a:alpha val="2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" name="Splat 17"/>
            <p:cNvSpPr>
              <a:spLocks noGrp="1"/>
            </p:cNvSpPr>
            <p:nvPr/>
          </p:nvSpPr>
          <p:spPr>
            <a:xfrm rot="6035811">
              <a:off x="1911328" y="2383674"/>
              <a:ext cx="227029" cy="5295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" name="Splat 18"/>
            <p:cNvSpPr>
              <a:spLocks noGrp="1"/>
            </p:cNvSpPr>
            <p:nvPr/>
          </p:nvSpPr>
          <p:spPr>
            <a:xfrm rot="3733557">
              <a:off x="1859718" y="2624436"/>
              <a:ext cx="951235" cy="3363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" name="Splat 19"/>
            <p:cNvSpPr>
              <a:spLocks noGrp="1"/>
            </p:cNvSpPr>
            <p:nvPr/>
          </p:nvSpPr>
          <p:spPr>
            <a:xfrm rot="3733151">
              <a:off x="1856274" y="2616656"/>
              <a:ext cx="949894" cy="3357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" name="Splat 20"/>
            <p:cNvSpPr>
              <a:spLocks noGrp="1"/>
            </p:cNvSpPr>
            <p:nvPr/>
          </p:nvSpPr>
          <p:spPr>
            <a:xfrm rot="-9689465">
              <a:off x="1701420" y="2263613"/>
              <a:ext cx="1038461" cy="344335"/>
            </a:xfrm>
            <a:prstGeom prst="ellipse">
              <a:avLst/>
            </a:prstGeom>
            <a:gradFill>
              <a:gsLst>
                <a:gs pos="0">
                  <a:srgbClr val="242628">
                    <a:alpha val="12752"/>
                  </a:srgbClr>
                </a:gs>
                <a:gs pos="14286">
                  <a:srgbClr val="242628">
                    <a:alpha val="11784"/>
                  </a:srgbClr>
                </a:gs>
                <a:gs pos="28571">
                  <a:srgbClr val="242628">
                    <a:alpha val="9276"/>
                  </a:srgbClr>
                </a:gs>
                <a:gs pos="42857">
                  <a:srgbClr val="242628">
                    <a:alpha val="6186"/>
                  </a:srgbClr>
                </a:gs>
                <a:gs pos="57143">
                  <a:srgbClr val="242628">
                    <a:alpha val="3476"/>
                  </a:srgbClr>
                </a:gs>
                <a:gs pos="71429">
                  <a:srgbClr val="242628">
                    <a:alpha val="1643"/>
                  </a:srgbClr>
                </a:gs>
                <a:gs pos="85714">
                  <a:srgbClr val="242628">
                    <a:alpha val="653"/>
                  </a:srgbClr>
                </a:gs>
                <a:gs pos="100000">
                  <a:srgbClr val="242628">
                    <a:alpha val="2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" name="Splat 21"/>
            <p:cNvSpPr>
              <a:spLocks noGrp="1"/>
            </p:cNvSpPr>
            <p:nvPr/>
          </p:nvSpPr>
          <p:spPr>
            <a:xfrm rot="3756821">
              <a:off x="1785788" y="2438004"/>
              <a:ext cx="904750" cy="3497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" name="Splat 22"/>
            <p:cNvSpPr>
              <a:spLocks noGrp="1"/>
            </p:cNvSpPr>
            <p:nvPr/>
          </p:nvSpPr>
          <p:spPr>
            <a:xfrm rot="9684228">
              <a:off x="1324303" y="3185933"/>
              <a:ext cx="538311" cy="533404"/>
            </a:xfrm>
            <a:prstGeom prst="ellipse">
              <a:avLst/>
            </a:prstGeom>
            <a:gradFill>
              <a:gsLst>
                <a:gs pos="0">
                  <a:srgbClr val="BDBCBC">
                    <a:alpha val="18858"/>
                  </a:srgbClr>
                </a:gs>
                <a:gs pos="14286">
                  <a:srgbClr val="BDBCBC">
                    <a:alpha val="17475"/>
                  </a:srgbClr>
                </a:gs>
                <a:gs pos="28571">
                  <a:srgbClr val="BDBCBC">
                    <a:alpha val="13854"/>
                  </a:srgbClr>
                </a:gs>
                <a:gs pos="42857">
                  <a:srgbClr val="BDBCBC">
                    <a:alpha val="9319"/>
                  </a:srgbClr>
                </a:gs>
                <a:gs pos="57143">
                  <a:srgbClr val="BDBCBC">
                    <a:alpha val="5276"/>
                  </a:srgbClr>
                </a:gs>
                <a:gs pos="71429">
                  <a:srgbClr val="BDBCBC">
                    <a:alpha val="2505"/>
                  </a:srgbClr>
                </a:gs>
                <a:gs pos="85714">
                  <a:srgbClr val="BDBCBC">
                    <a:alpha val="998"/>
                  </a:srgbClr>
                </a:gs>
                <a:gs pos="100000">
                  <a:srgbClr val="BDBCBC">
                    <a:alpha val="3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" name="Splat 23"/>
            <p:cNvSpPr>
              <a:spLocks noGrp="1"/>
            </p:cNvSpPr>
            <p:nvPr/>
          </p:nvSpPr>
          <p:spPr>
            <a:xfrm rot="-10484385">
              <a:off x="1412916" y="3003946"/>
              <a:ext cx="577995" cy="560517"/>
            </a:xfrm>
            <a:prstGeom prst="ellipse">
              <a:avLst/>
            </a:prstGeom>
            <a:gradFill>
              <a:gsLst>
                <a:gs pos="0">
                  <a:srgbClr val="989897">
                    <a:alpha val="10570"/>
                  </a:srgbClr>
                </a:gs>
                <a:gs pos="14286">
                  <a:srgbClr val="989897">
                    <a:alpha val="9758"/>
                  </a:srgbClr>
                </a:gs>
                <a:gs pos="28571">
                  <a:srgbClr val="989897">
                    <a:alpha val="7663"/>
                  </a:srgbClr>
                </a:gs>
                <a:gs pos="42857">
                  <a:srgbClr val="989897">
                    <a:alpha val="5095"/>
                  </a:srgbClr>
                </a:gs>
                <a:gs pos="57143">
                  <a:srgbClr val="989897">
                    <a:alpha val="2856"/>
                  </a:srgbClr>
                </a:gs>
                <a:gs pos="71429">
                  <a:srgbClr val="989897">
                    <a:alpha val="1347"/>
                  </a:srgbClr>
                </a:gs>
                <a:gs pos="85714">
                  <a:srgbClr val="989897">
                    <a:alpha val="535"/>
                  </a:srgbClr>
                </a:gs>
                <a:gs pos="100000">
                  <a:srgbClr val="989897">
                    <a:alpha val="1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" name="Splat 24"/>
            <p:cNvSpPr>
              <a:spLocks noGrp="1"/>
            </p:cNvSpPr>
            <p:nvPr/>
          </p:nvSpPr>
          <p:spPr>
            <a:xfrm rot="8036978">
              <a:off x="1329981" y="1421699"/>
              <a:ext cx="30459" cy="7615"/>
            </a:xfrm>
            <a:prstGeom prst="ellipse">
              <a:avLst/>
            </a:prstGeom>
            <a:gradFill>
              <a:gsLst>
                <a:gs pos="0">
                  <a:srgbClr val="FFFFFF">
                    <a:alpha val="23569"/>
                  </a:srgbClr>
                </a:gs>
                <a:gs pos="14286">
                  <a:srgbClr val="FFFFFF">
                    <a:alpha val="21890"/>
                  </a:srgbClr>
                </a:gs>
                <a:gs pos="28571">
                  <a:srgbClr val="FFFFFF">
                    <a:alpha val="17454"/>
                  </a:srgbClr>
                </a:gs>
                <a:gs pos="42857">
                  <a:srgbClr val="FFFFFF">
                    <a:alpha val="11822"/>
                  </a:srgbClr>
                </a:gs>
                <a:gs pos="57143">
                  <a:srgbClr val="FFFFFF">
                    <a:alpha val="6734"/>
                  </a:srgbClr>
                </a:gs>
                <a:gs pos="71429">
                  <a:srgbClr val="FFFFFF">
                    <a:alpha val="3211"/>
                  </a:srgbClr>
                </a:gs>
                <a:gs pos="85714">
                  <a:srgbClr val="FFFFFF">
                    <a:alpha val="1282"/>
                  </a:srgbClr>
                </a:gs>
                <a:gs pos="100000">
                  <a:srgbClr val="FFFFFF">
                    <a:alpha val="4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" name="Splat 25"/>
            <p:cNvSpPr>
              <a:spLocks noGrp="1"/>
            </p:cNvSpPr>
            <p:nvPr/>
          </p:nvSpPr>
          <p:spPr>
            <a:xfrm rot="5400000">
              <a:off x="1177604" y="1126879"/>
              <a:ext cx="50721" cy="50721"/>
            </a:xfrm>
            <a:prstGeom prst="ellipse">
              <a:avLst/>
            </a:prstGeom>
            <a:gradFill>
              <a:gsLst>
                <a:gs pos="0">
                  <a:srgbClr val="FFFFFF">
                    <a:alpha val="16296"/>
                  </a:srgbClr>
                </a:gs>
                <a:gs pos="14286">
                  <a:srgbClr val="FFFFFF">
                    <a:alpha val="15083"/>
                  </a:srgbClr>
                </a:gs>
                <a:gs pos="28571">
                  <a:srgbClr val="FFFFFF">
                    <a:alpha val="11922"/>
                  </a:srgbClr>
                </a:gs>
                <a:gs pos="42857">
                  <a:srgbClr val="FFFFFF">
                    <a:alpha val="7989"/>
                  </a:srgbClr>
                </a:gs>
                <a:gs pos="57143">
                  <a:srgbClr val="FFFFFF">
                    <a:alpha val="4509"/>
                  </a:srgbClr>
                </a:gs>
                <a:gs pos="71429">
                  <a:srgbClr val="FFFFFF">
                    <a:alpha val="2137"/>
                  </a:srgbClr>
                </a:gs>
                <a:gs pos="85714">
                  <a:srgbClr val="FFFFFF">
                    <a:alpha val="850"/>
                  </a:srgbClr>
                </a:gs>
                <a:gs pos="100000">
                  <a:srgbClr val="FFFFFF">
                    <a:alpha val="2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" name="Splat 26"/>
            <p:cNvSpPr>
              <a:spLocks noGrp="1"/>
            </p:cNvSpPr>
            <p:nvPr/>
          </p:nvSpPr>
          <p:spPr>
            <a:xfrm rot="4057848">
              <a:off x="1196763" y="1154204"/>
              <a:ext cx="45223" cy="11306"/>
            </a:xfrm>
            <a:prstGeom prst="ellipse">
              <a:avLst/>
            </a:prstGeom>
            <a:gradFill>
              <a:gsLst>
                <a:gs pos="0">
                  <a:srgbClr val="F8F8F8">
                    <a:alpha val="21028"/>
                  </a:srgbClr>
                </a:gs>
                <a:gs pos="14286">
                  <a:srgbClr val="F8F8F8">
                    <a:alpha val="19506"/>
                  </a:srgbClr>
                </a:gs>
                <a:gs pos="28571">
                  <a:srgbClr val="F8F8F8">
                    <a:alpha val="15505"/>
                  </a:srgbClr>
                </a:gs>
                <a:gs pos="42857">
                  <a:srgbClr val="F8F8F8">
                    <a:alpha val="10462"/>
                  </a:srgbClr>
                </a:gs>
                <a:gs pos="57143">
                  <a:srgbClr val="F8F8F8">
                    <a:alpha val="5940"/>
                  </a:srgbClr>
                </a:gs>
                <a:gs pos="71429">
                  <a:srgbClr val="F8F8F8">
                    <a:alpha val="2826"/>
                  </a:srgbClr>
                </a:gs>
                <a:gs pos="85714">
                  <a:srgbClr val="F8F8F8">
                    <a:alpha val="1127"/>
                  </a:srgbClr>
                </a:gs>
                <a:gs pos="100000">
                  <a:srgbClr val="F8F8F8">
                    <a:alpha val="3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" name="Splat 27"/>
            <p:cNvSpPr>
              <a:spLocks noGrp="1"/>
            </p:cNvSpPr>
            <p:nvPr/>
          </p:nvSpPr>
          <p:spPr>
            <a:xfrm rot="4149565">
              <a:off x="1179033" y="1126729"/>
              <a:ext cx="36298" cy="9074"/>
            </a:xfrm>
            <a:prstGeom prst="ellipse">
              <a:avLst/>
            </a:prstGeom>
            <a:gradFill>
              <a:gsLst>
                <a:gs pos="0">
                  <a:srgbClr val="FFFFFF">
                    <a:alpha val="22574"/>
                  </a:srgbClr>
                </a:gs>
                <a:gs pos="14286">
                  <a:srgbClr val="FFFFFF">
                    <a:alpha val="20956"/>
                  </a:srgbClr>
                </a:gs>
                <a:gs pos="28571">
                  <a:srgbClr val="FFFFFF">
                    <a:alpha val="16689"/>
                  </a:srgbClr>
                </a:gs>
                <a:gs pos="42857">
                  <a:srgbClr val="FFFFFF">
                    <a:alpha val="11287"/>
                  </a:srgbClr>
                </a:gs>
                <a:gs pos="57143">
                  <a:srgbClr val="FFFFFF">
                    <a:alpha val="6421"/>
                  </a:srgbClr>
                </a:gs>
                <a:gs pos="71429">
                  <a:srgbClr val="FFFFFF">
                    <a:alpha val="3059"/>
                  </a:srgbClr>
                </a:gs>
                <a:gs pos="85714">
                  <a:srgbClr val="FFFFFF">
                    <a:alpha val="1221"/>
                  </a:srgbClr>
                </a:gs>
                <a:gs pos="100000">
                  <a:srgbClr val="FFFFFF">
                    <a:alpha val="4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" name="Splat 28"/>
            <p:cNvSpPr>
              <a:spLocks noGrp="1"/>
            </p:cNvSpPr>
            <p:nvPr/>
          </p:nvSpPr>
          <p:spPr>
            <a:xfrm rot="6204078">
              <a:off x="1809961" y="3129026"/>
              <a:ext cx="54316" cy="13579"/>
            </a:xfrm>
            <a:prstGeom prst="ellipse">
              <a:avLst/>
            </a:prstGeom>
            <a:gradFill>
              <a:gsLst>
                <a:gs pos="0">
                  <a:srgbClr val="C9C9C9">
                    <a:alpha val="19421"/>
                  </a:srgbClr>
                </a:gs>
                <a:gs pos="14286">
                  <a:srgbClr val="C9C9C9">
                    <a:alpha val="18002"/>
                  </a:srgbClr>
                </a:gs>
                <a:gs pos="28571">
                  <a:srgbClr val="C9C9C9">
                    <a:alpha val="14282"/>
                  </a:srgbClr>
                </a:gs>
                <a:gs pos="42857">
                  <a:srgbClr val="C9C9C9">
                    <a:alpha val="9614"/>
                  </a:srgbClr>
                </a:gs>
                <a:gs pos="57143">
                  <a:srgbClr val="C9C9C9">
                    <a:alpha val="5447"/>
                  </a:srgbClr>
                </a:gs>
                <a:gs pos="71429">
                  <a:srgbClr val="C9C9C9">
                    <a:alpha val="2588"/>
                  </a:srgbClr>
                </a:gs>
                <a:gs pos="85714">
                  <a:srgbClr val="C9C9C9">
                    <a:alpha val="1031"/>
                  </a:srgbClr>
                </a:gs>
                <a:gs pos="100000">
                  <a:srgbClr val="C9C9C9">
                    <a:alpha val="3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" name="Splat 29"/>
            <p:cNvSpPr>
              <a:spLocks noGrp="1"/>
            </p:cNvSpPr>
            <p:nvPr/>
          </p:nvSpPr>
          <p:spPr>
            <a:xfrm rot="6215439">
              <a:off x="1965438" y="2590738"/>
              <a:ext cx="54820" cy="13705"/>
            </a:xfrm>
            <a:prstGeom prst="ellipse">
              <a:avLst/>
            </a:prstGeom>
            <a:gradFill>
              <a:gsLst>
                <a:gs pos="0">
                  <a:srgbClr val="B7B7B7">
                    <a:alpha val="19331"/>
                  </a:srgbClr>
                </a:gs>
                <a:gs pos="14286">
                  <a:srgbClr val="B7B7B7">
                    <a:alpha val="17917"/>
                  </a:srgbClr>
                </a:gs>
                <a:gs pos="28571">
                  <a:srgbClr val="B7B7B7">
                    <a:alpha val="14213"/>
                  </a:srgbClr>
                </a:gs>
                <a:gs pos="42857">
                  <a:srgbClr val="B7B7B7">
                    <a:alpha val="9567"/>
                  </a:srgbClr>
                </a:gs>
                <a:gs pos="57143">
                  <a:srgbClr val="B7B7B7">
                    <a:alpha val="5419"/>
                  </a:srgbClr>
                </a:gs>
                <a:gs pos="71429">
                  <a:srgbClr val="B7B7B7">
                    <a:alpha val="2574"/>
                  </a:srgbClr>
                </a:gs>
                <a:gs pos="85714">
                  <a:srgbClr val="B7B7B7">
                    <a:alpha val="1026"/>
                  </a:srgbClr>
                </a:gs>
                <a:gs pos="100000">
                  <a:srgbClr val="B7B7B7">
                    <a:alpha val="3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" name="Splat 30"/>
            <p:cNvSpPr>
              <a:spLocks noGrp="1"/>
            </p:cNvSpPr>
            <p:nvPr/>
          </p:nvSpPr>
          <p:spPr>
            <a:xfrm rot="6197208">
              <a:off x="1915630" y="2754806"/>
              <a:ext cx="54986" cy="13747"/>
            </a:xfrm>
            <a:prstGeom prst="ellipse">
              <a:avLst/>
            </a:prstGeom>
            <a:gradFill>
              <a:gsLst>
                <a:gs pos="0">
                  <a:srgbClr val="C7C7C7">
                    <a:alpha val="19302"/>
                  </a:srgbClr>
                </a:gs>
                <a:gs pos="14286">
                  <a:srgbClr val="C7C7C7">
                    <a:alpha val="17890"/>
                  </a:srgbClr>
                </a:gs>
                <a:gs pos="28571">
                  <a:srgbClr val="C7C7C7">
                    <a:alpha val="14191"/>
                  </a:srgbClr>
                </a:gs>
                <a:gs pos="42857">
                  <a:srgbClr val="C7C7C7">
                    <a:alpha val="9551"/>
                  </a:srgbClr>
                </a:gs>
                <a:gs pos="57143">
                  <a:srgbClr val="C7C7C7">
                    <a:alpha val="5410"/>
                  </a:srgbClr>
                </a:gs>
                <a:gs pos="71429">
                  <a:srgbClr val="C7C7C7">
                    <a:alpha val="2570"/>
                  </a:srgbClr>
                </a:gs>
                <a:gs pos="85714">
                  <a:srgbClr val="C7C7C7">
                    <a:alpha val="1024"/>
                  </a:srgbClr>
                </a:gs>
                <a:gs pos="100000">
                  <a:srgbClr val="C7C7C7">
                    <a:alpha val="3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" name="Splat 31"/>
            <p:cNvSpPr>
              <a:spLocks noGrp="1"/>
            </p:cNvSpPr>
            <p:nvPr/>
          </p:nvSpPr>
          <p:spPr>
            <a:xfrm rot="3706409">
              <a:off x="2026784" y="2440051"/>
              <a:ext cx="481884" cy="4432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" name="Splat 32"/>
            <p:cNvSpPr>
              <a:spLocks noGrp="1"/>
            </p:cNvSpPr>
            <p:nvPr/>
          </p:nvSpPr>
          <p:spPr>
            <a:xfrm rot="3983162">
              <a:off x="1004415" y="1175294"/>
              <a:ext cx="439106" cy="7501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" name="Splat 33"/>
            <p:cNvSpPr>
              <a:spLocks noGrp="1"/>
            </p:cNvSpPr>
            <p:nvPr/>
          </p:nvSpPr>
          <p:spPr>
            <a:xfrm rot="4489637">
              <a:off x="1544757" y="3437340"/>
              <a:ext cx="535841" cy="305694"/>
            </a:xfrm>
            <a:prstGeom prst="ellipse">
              <a:avLst/>
            </a:prstGeom>
            <a:gradFill>
              <a:gsLst>
                <a:gs pos="0">
                  <a:srgbClr val="EBECEC">
                    <a:alpha val="17003"/>
                  </a:srgbClr>
                </a:gs>
                <a:gs pos="14286">
                  <a:srgbClr val="EBECEC">
                    <a:alpha val="15743"/>
                  </a:srgbClr>
                </a:gs>
                <a:gs pos="28571">
                  <a:srgbClr val="EBECEC">
                    <a:alpha val="12454"/>
                  </a:srgbClr>
                </a:gs>
                <a:gs pos="42857">
                  <a:srgbClr val="EBECEC">
                    <a:alpha val="8354"/>
                  </a:srgbClr>
                </a:gs>
                <a:gs pos="57143">
                  <a:srgbClr val="EBECEC">
                    <a:alpha val="4719"/>
                  </a:srgbClr>
                </a:gs>
                <a:gs pos="71429">
                  <a:srgbClr val="EBECEC">
                    <a:alpha val="2237"/>
                  </a:srgbClr>
                </a:gs>
                <a:gs pos="85714">
                  <a:srgbClr val="EBECEC">
                    <a:alpha val="891"/>
                  </a:srgbClr>
                </a:gs>
                <a:gs pos="100000">
                  <a:srgbClr val="EBECEC">
                    <a:alpha val="2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" name="Splat 34"/>
            <p:cNvSpPr>
              <a:spLocks noGrp="1"/>
            </p:cNvSpPr>
            <p:nvPr/>
          </p:nvSpPr>
          <p:spPr>
            <a:xfrm rot="3960614">
              <a:off x="2230745" y="2458227"/>
              <a:ext cx="55394" cy="13849"/>
            </a:xfrm>
            <a:prstGeom prst="ellipse">
              <a:avLst/>
            </a:prstGeom>
            <a:gradFill>
              <a:gsLst>
                <a:gs pos="0">
                  <a:srgbClr val="C5C5C5">
                    <a:alpha val="19229"/>
                  </a:srgbClr>
                </a:gs>
                <a:gs pos="14286">
                  <a:srgbClr val="C5C5C5">
                    <a:alpha val="17821"/>
                  </a:srgbClr>
                </a:gs>
                <a:gs pos="28571">
                  <a:srgbClr val="C5C5C5">
                    <a:alpha val="14135"/>
                  </a:srgbClr>
                </a:gs>
                <a:gs pos="42857">
                  <a:srgbClr val="C5C5C5">
                    <a:alpha val="9513"/>
                  </a:srgbClr>
                </a:gs>
                <a:gs pos="57143">
                  <a:srgbClr val="C5C5C5">
                    <a:alpha val="5388"/>
                  </a:srgbClr>
                </a:gs>
                <a:gs pos="71429">
                  <a:srgbClr val="C5C5C5">
                    <a:alpha val="2559"/>
                  </a:srgbClr>
                </a:gs>
                <a:gs pos="85714">
                  <a:srgbClr val="C5C5C5">
                    <a:alpha val="1020"/>
                  </a:srgbClr>
                </a:gs>
                <a:gs pos="100000">
                  <a:srgbClr val="C5C5C5">
                    <a:alpha val="3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" name="Splat 35"/>
            <p:cNvSpPr>
              <a:spLocks noGrp="1"/>
            </p:cNvSpPr>
            <p:nvPr/>
          </p:nvSpPr>
          <p:spPr>
            <a:xfrm rot="3920455">
              <a:off x="1106555" y="1089065"/>
              <a:ext cx="155007" cy="5334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" name="Splat 36"/>
            <p:cNvSpPr>
              <a:spLocks noGrp="1"/>
            </p:cNvSpPr>
            <p:nvPr/>
          </p:nvSpPr>
          <p:spPr>
            <a:xfrm rot="3840644">
              <a:off x="1059757" y="1110987"/>
              <a:ext cx="269979" cy="5460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" name="Splat 37"/>
            <p:cNvSpPr>
              <a:spLocks noGrp="1"/>
            </p:cNvSpPr>
            <p:nvPr/>
          </p:nvSpPr>
          <p:spPr>
            <a:xfrm rot="5400000">
              <a:off x="1240662" y="1258061"/>
              <a:ext cx="54946" cy="54946"/>
            </a:xfrm>
            <a:prstGeom prst="ellipse">
              <a:avLst/>
            </a:prstGeom>
            <a:gradFill>
              <a:gsLst>
                <a:gs pos="0">
                  <a:srgbClr val="FFFFFF">
                    <a:alpha val="15188"/>
                  </a:srgbClr>
                </a:gs>
                <a:gs pos="14286">
                  <a:srgbClr val="FFFFFF">
                    <a:alpha val="14051"/>
                  </a:srgbClr>
                </a:gs>
                <a:gs pos="28571">
                  <a:srgbClr val="FFFFFF">
                    <a:alpha val="11092"/>
                  </a:srgbClr>
                </a:gs>
                <a:gs pos="42857">
                  <a:srgbClr val="FFFFFF">
                    <a:alpha val="7421"/>
                  </a:srgbClr>
                </a:gs>
                <a:gs pos="57143">
                  <a:srgbClr val="FFFFFF">
                    <a:alpha val="4183"/>
                  </a:srgbClr>
                </a:gs>
                <a:gs pos="71429">
                  <a:srgbClr val="FFFFFF">
                    <a:alpha val="1980"/>
                  </a:srgbClr>
                </a:gs>
                <a:gs pos="85714">
                  <a:srgbClr val="FFFFFF">
                    <a:alpha val="788"/>
                  </a:srgbClr>
                </a:gs>
                <a:gs pos="100000">
                  <a:srgbClr val="FFFFFF">
                    <a:alpha val="2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" name="Splat 38"/>
            <p:cNvSpPr>
              <a:spLocks noGrp="1"/>
            </p:cNvSpPr>
            <p:nvPr/>
          </p:nvSpPr>
          <p:spPr>
            <a:xfrm rot="4755471">
              <a:off x="918448" y="1360644"/>
              <a:ext cx="671901" cy="4644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" name="Splat 39"/>
            <p:cNvSpPr>
              <a:spLocks noGrp="1"/>
            </p:cNvSpPr>
            <p:nvPr/>
          </p:nvSpPr>
          <p:spPr>
            <a:xfrm rot="3731693">
              <a:off x="2240916" y="2909927"/>
              <a:ext cx="546281" cy="4070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" name="Splat 40"/>
            <p:cNvSpPr>
              <a:spLocks noGrp="1"/>
            </p:cNvSpPr>
            <p:nvPr/>
          </p:nvSpPr>
          <p:spPr>
            <a:xfrm rot="8674658">
              <a:off x="1696656" y="3389213"/>
              <a:ext cx="778203" cy="224211"/>
            </a:xfrm>
            <a:prstGeom prst="ellipse">
              <a:avLst/>
            </a:prstGeom>
            <a:gradFill>
              <a:gsLst>
                <a:gs pos="0">
                  <a:srgbClr val="C5C6C6">
                    <a:alpha val="32968"/>
                  </a:srgbClr>
                </a:gs>
                <a:gs pos="14286">
                  <a:srgbClr val="C5C6C6">
                    <a:alpha val="30764"/>
                  </a:srgbClr>
                </a:gs>
                <a:gs pos="28571">
                  <a:srgbClr val="C5C6C6">
                    <a:alpha val="24833"/>
                  </a:srgbClr>
                </a:gs>
                <a:gs pos="42857">
                  <a:srgbClr val="C5C6C6">
                    <a:alpha val="17075"/>
                  </a:srgbClr>
                </a:gs>
                <a:gs pos="57143">
                  <a:srgbClr val="C5C6C6">
                    <a:alpha val="9855"/>
                  </a:srgbClr>
                </a:gs>
                <a:gs pos="71429">
                  <a:srgbClr val="C5C6C6">
                    <a:alpha val="4740"/>
                  </a:srgbClr>
                </a:gs>
                <a:gs pos="85714">
                  <a:srgbClr val="C5C6C6">
                    <a:alpha val="1902"/>
                  </a:srgbClr>
                </a:gs>
                <a:gs pos="100000">
                  <a:srgbClr val="C5C6C6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" name="Splat 41"/>
            <p:cNvSpPr>
              <a:spLocks noGrp="1"/>
            </p:cNvSpPr>
            <p:nvPr/>
          </p:nvSpPr>
          <p:spPr>
            <a:xfrm rot="4076376">
              <a:off x="1190480" y="1173603"/>
              <a:ext cx="59085" cy="14771"/>
            </a:xfrm>
            <a:prstGeom prst="ellipse">
              <a:avLst/>
            </a:prstGeom>
            <a:gradFill>
              <a:gsLst>
                <a:gs pos="0">
                  <a:srgbClr val="FFFFFF">
                    <a:alpha val="18565"/>
                  </a:srgbClr>
                </a:gs>
                <a:gs pos="14286">
                  <a:srgbClr val="FFFFFF">
                    <a:alpha val="17201"/>
                  </a:srgbClr>
                </a:gs>
                <a:gs pos="28571">
                  <a:srgbClr val="FFFFFF">
                    <a:alpha val="13633"/>
                  </a:srgbClr>
                </a:gs>
                <a:gs pos="42857">
                  <a:srgbClr val="FFFFFF">
                    <a:alpha val="9166"/>
                  </a:srgbClr>
                </a:gs>
                <a:gs pos="57143">
                  <a:srgbClr val="FFFFFF">
                    <a:alpha val="5187"/>
                  </a:srgbClr>
                </a:gs>
                <a:gs pos="71429">
                  <a:srgbClr val="FFFFFF">
                    <a:alpha val="2463"/>
                  </a:srgbClr>
                </a:gs>
                <a:gs pos="85714">
                  <a:srgbClr val="FFFFFF">
                    <a:alpha val="981"/>
                  </a:srgbClr>
                </a:gs>
                <a:gs pos="100000">
                  <a:srgbClr val="FFFFFF">
                    <a:alpha val="3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" name="Splat 42"/>
            <p:cNvSpPr>
              <a:spLocks noGrp="1"/>
            </p:cNvSpPr>
            <p:nvPr/>
          </p:nvSpPr>
          <p:spPr>
            <a:xfrm rot="6310365">
              <a:off x="1707417" y="2514635"/>
              <a:ext cx="571377" cy="5191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" name="Splat 43"/>
            <p:cNvSpPr>
              <a:spLocks noGrp="1"/>
            </p:cNvSpPr>
            <p:nvPr/>
          </p:nvSpPr>
          <p:spPr>
            <a:xfrm rot="4266702">
              <a:off x="1173396" y="1183048"/>
              <a:ext cx="50422" cy="12605"/>
            </a:xfrm>
            <a:prstGeom prst="ellipse">
              <a:avLst/>
            </a:prstGeom>
            <a:gradFill>
              <a:gsLst>
                <a:gs pos="0">
                  <a:srgbClr val="EEEEEE">
                    <a:alpha val="20114"/>
                  </a:srgbClr>
                </a:gs>
                <a:gs pos="14286">
                  <a:srgbClr val="EEEEEE">
                    <a:alpha val="18649"/>
                  </a:srgbClr>
                </a:gs>
                <a:gs pos="28571">
                  <a:srgbClr val="EEEEEE">
                    <a:alpha val="14808"/>
                  </a:srgbClr>
                </a:gs>
                <a:gs pos="42857">
                  <a:srgbClr val="EEEEEE">
                    <a:alpha val="9978"/>
                  </a:srgbClr>
                </a:gs>
                <a:gs pos="57143">
                  <a:srgbClr val="EEEEEE">
                    <a:alpha val="5658"/>
                  </a:srgbClr>
                </a:gs>
                <a:gs pos="71429">
                  <a:srgbClr val="EEEEEE">
                    <a:alpha val="2690"/>
                  </a:srgbClr>
                </a:gs>
                <a:gs pos="85714">
                  <a:srgbClr val="EEEEEE">
                    <a:alpha val="1072"/>
                  </a:srgbClr>
                </a:gs>
                <a:gs pos="100000">
                  <a:srgbClr val="EEEEEE">
                    <a:alpha val="3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" name="Splat 44"/>
            <p:cNvSpPr>
              <a:spLocks noGrp="1"/>
            </p:cNvSpPr>
            <p:nvPr/>
          </p:nvSpPr>
          <p:spPr>
            <a:xfrm rot="5408718">
              <a:off x="1669608" y="3303600"/>
              <a:ext cx="861972" cy="3658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" name="Splat 45"/>
            <p:cNvSpPr>
              <a:spLocks noGrp="1"/>
            </p:cNvSpPr>
            <p:nvPr/>
          </p:nvSpPr>
          <p:spPr>
            <a:xfrm rot="6595490">
              <a:off x="1263946" y="1462492"/>
              <a:ext cx="45690" cy="11423"/>
            </a:xfrm>
            <a:prstGeom prst="ellipse">
              <a:avLst/>
            </a:prstGeom>
            <a:gradFill>
              <a:gsLst>
                <a:gs pos="0">
                  <a:srgbClr val="FFFFFF">
                    <a:alpha val="20947"/>
                  </a:srgbClr>
                </a:gs>
                <a:gs pos="14286">
                  <a:srgbClr val="FFFFFF">
                    <a:alpha val="19429"/>
                  </a:srgbClr>
                </a:gs>
                <a:gs pos="28571">
                  <a:srgbClr val="FFFFFF">
                    <a:alpha val="15443"/>
                  </a:srgbClr>
                </a:gs>
                <a:gs pos="42857">
                  <a:srgbClr val="FFFFFF">
                    <a:alpha val="10419"/>
                  </a:srgbClr>
                </a:gs>
                <a:gs pos="57143">
                  <a:srgbClr val="FFFFFF">
                    <a:alpha val="5914"/>
                  </a:srgbClr>
                </a:gs>
                <a:gs pos="71429">
                  <a:srgbClr val="FFFFFF">
                    <a:alpha val="2813"/>
                  </a:srgbClr>
                </a:gs>
                <a:gs pos="85714">
                  <a:srgbClr val="FFFFFF">
                    <a:alpha val="1122"/>
                  </a:srgbClr>
                </a:gs>
                <a:gs pos="100000">
                  <a:srgbClr val="FFFFFF">
                    <a:alpha val="3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" name="Splat 46"/>
            <p:cNvSpPr>
              <a:spLocks noGrp="1"/>
            </p:cNvSpPr>
            <p:nvPr/>
          </p:nvSpPr>
          <p:spPr>
            <a:xfrm rot="10503390">
              <a:off x="1409012" y="3131007"/>
              <a:ext cx="549318" cy="525663"/>
            </a:xfrm>
            <a:prstGeom prst="ellipse">
              <a:avLst/>
            </a:prstGeom>
            <a:gradFill>
              <a:gsLst>
                <a:gs pos="0">
                  <a:srgbClr val="888889">
                    <a:alpha val="7511"/>
                  </a:srgbClr>
                </a:gs>
                <a:gs pos="14286">
                  <a:srgbClr val="888889">
                    <a:alpha val="6925"/>
                  </a:srgbClr>
                </a:gs>
                <a:gs pos="28571">
                  <a:srgbClr val="888889">
                    <a:alpha val="5420"/>
                  </a:srgbClr>
                </a:gs>
                <a:gs pos="42857">
                  <a:srgbClr val="888889">
                    <a:alpha val="3589"/>
                  </a:srgbClr>
                </a:gs>
                <a:gs pos="57143">
                  <a:srgbClr val="888889">
                    <a:alpha val="2005"/>
                  </a:srgbClr>
                </a:gs>
                <a:gs pos="71429">
                  <a:srgbClr val="888889">
                    <a:alpha val="944"/>
                  </a:srgbClr>
                </a:gs>
                <a:gs pos="85714">
                  <a:srgbClr val="888889">
                    <a:alpha val="374"/>
                  </a:srgbClr>
                </a:gs>
                <a:gs pos="100000">
                  <a:srgbClr val="888889">
                    <a:alpha val="1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" name="Splat 47"/>
            <p:cNvSpPr>
              <a:spLocks noGrp="1"/>
            </p:cNvSpPr>
            <p:nvPr/>
          </p:nvSpPr>
          <p:spPr>
            <a:xfrm rot="5446279">
              <a:off x="1195536" y="1353884"/>
              <a:ext cx="183724" cy="14465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" name="Splat 48"/>
            <p:cNvSpPr>
              <a:spLocks noGrp="1"/>
            </p:cNvSpPr>
            <p:nvPr/>
          </p:nvSpPr>
          <p:spPr>
            <a:xfrm rot="6536325">
              <a:off x="1585492" y="2674749"/>
              <a:ext cx="779131" cy="491641"/>
            </a:xfrm>
            <a:prstGeom prst="ellipse">
              <a:avLst/>
            </a:prstGeom>
            <a:gradFill>
              <a:gsLst>
                <a:gs pos="0">
                  <a:srgbClr val="6E6F6F">
                    <a:alpha val="21992"/>
                  </a:srgbClr>
                </a:gs>
                <a:gs pos="14286">
                  <a:srgbClr val="6E6F6F">
                    <a:alpha val="20409"/>
                  </a:srgbClr>
                </a:gs>
                <a:gs pos="28571">
                  <a:srgbClr val="6E6F6F">
                    <a:alpha val="16242"/>
                  </a:srgbClr>
                </a:gs>
                <a:gs pos="42857">
                  <a:srgbClr val="6E6F6F">
                    <a:alpha val="10975"/>
                  </a:srgbClr>
                </a:gs>
                <a:gs pos="57143">
                  <a:srgbClr val="6E6F6F">
                    <a:alpha val="6239"/>
                  </a:srgbClr>
                </a:gs>
                <a:gs pos="71429">
                  <a:srgbClr val="6E6F6F">
                    <a:alpha val="2970"/>
                  </a:srgbClr>
                </a:gs>
                <a:gs pos="85714">
                  <a:srgbClr val="6E6F6F">
                    <a:alpha val="1185"/>
                  </a:srgbClr>
                </a:gs>
                <a:gs pos="100000">
                  <a:srgbClr val="6E6F6F">
                    <a:alpha val="3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" name="Splat 49"/>
            <p:cNvSpPr>
              <a:spLocks noGrp="1"/>
            </p:cNvSpPr>
            <p:nvPr/>
          </p:nvSpPr>
          <p:spPr>
            <a:xfrm rot="3965516">
              <a:off x="2311762" y="2630823"/>
              <a:ext cx="57807" cy="14452"/>
            </a:xfrm>
            <a:prstGeom prst="ellipse">
              <a:avLst/>
            </a:prstGeom>
            <a:gradFill>
              <a:gsLst>
                <a:gs pos="0">
                  <a:srgbClr val="B2B2B2">
                    <a:alpha val="18796"/>
                  </a:srgbClr>
                </a:gs>
                <a:gs pos="14286">
                  <a:srgbClr val="B2B2B2">
                    <a:alpha val="17417"/>
                  </a:srgbClr>
                </a:gs>
                <a:gs pos="28571">
                  <a:srgbClr val="B2B2B2">
                    <a:alpha val="13807"/>
                  </a:srgbClr>
                </a:gs>
                <a:gs pos="42857">
                  <a:srgbClr val="B2B2B2">
                    <a:alpha val="9286"/>
                  </a:srgbClr>
                </a:gs>
                <a:gs pos="57143">
                  <a:srgbClr val="B2B2B2">
                    <a:alpha val="5257"/>
                  </a:srgbClr>
                </a:gs>
                <a:gs pos="71429">
                  <a:srgbClr val="B2B2B2">
                    <a:alpha val="2496"/>
                  </a:srgbClr>
                </a:gs>
                <a:gs pos="85714">
                  <a:srgbClr val="B2B2B2">
                    <a:alpha val="995"/>
                  </a:srgbClr>
                </a:gs>
                <a:gs pos="100000">
                  <a:srgbClr val="B2B2B2">
                    <a:alpha val="3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" name="Splat 50"/>
            <p:cNvSpPr>
              <a:spLocks noGrp="1"/>
            </p:cNvSpPr>
            <p:nvPr/>
          </p:nvSpPr>
          <p:spPr>
            <a:xfrm rot="6432570">
              <a:off x="1360778" y="860794"/>
              <a:ext cx="463216" cy="413825"/>
            </a:xfrm>
            <a:prstGeom prst="ellipse">
              <a:avLst/>
            </a:prstGeom>
            <a:gradFill>
              <a:gsLst>
                <a:gs pos="0">
                  <a:srgbClr val="EEEEEE">
                    <a:alpha val="32968"/>
                  </a:srgbClr>
                </a:gs>
                <a:gs pos="14286">
                  <a:srgbClr val="EEEEEE">
                    <a:alpha val="30764"/>
                  </a:srgbClr>
                </a:gs>
                <a:gs pos="28571">
                  <a:srgbClr val="EEEEEE">
                    <a:alpha val="24833"/>
                  </a:srgbClr>
                </a:gs>
                <a:gs pos="42857">
                  <a:srgbClr val="EEEEEE">
                    <a:alpha val="17075"/>
                  </a:srgbClr>
                </a:gs>
                <a:gs pos="57143">
                  <a:srgbClr val="EEEEEE">
                    <a:alpha val="9855"/>
                  </a:srgbClr>
                </a:gs>
                <a:gs pos="71429">
                  <a:srgbClr val="EEEEEE">
                    <a:alpha val="4740"/>
                  </a:srgbClr>
                </a:gs>
                <a:gs pos="85714">
                  <a:srgbClr val="EEEEEE">
                    <a:alpha val="1902"/>
                  </a:srgbClr>
                </a:gs>
                <a:gs pos="100000">
                  <a:srgbClr val="EEEEEE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" name="Splat 51"/>
            <p:cNvSpPr>
              <a:spLocks noGrp="1"/>
            </p:cNvSpPr>
            <p:nvPr/>
          </p:nvSpPr>
          <p:spPr>
            <a:xfrm rot="4176082">
              <a:off x="1187962" y="1198549"/>
              <a:ext cx="65402" cy="16350"/>
            </a:xfrm>
            <a:prstGeom prst="ellipse">
              <a:avLst/>
            </a:prstGeom>
            <a:gradFill>
              <a:gsLst>
                <a:gs pos="0">
                  <a:srgbClr val="FFFFFF">
                    <a:alpha val="17418"/>
                  </a:srgbClr>
                </a:gs>
                <a:gs pos="14286">
                  <a:srgbClr val="FFFFFF">
                    <a:alpha val="16130"/>
                  </a:srgbClr>
                </a:gs>
                <a:gs pos="28571">
                  <a:srgbClr val="FFFFFF">
                    <a:alpha val="12766"/>
                  </a:srgbClr>
                </a:gs>
                <a:gs pos="42857">
                  <a:srgbClr val="FFFFFF">
                    <a:alpha val="8569"/>
                  </a:srgbClr>
                </a:gs>
                <a:gs pos="57143">
                  <a:srgbClr val="FFFFFF">
                    <a:alpha val="4843"/>
                  </a:srgbClr>
                </a:gs>
                <a:gs pos="71429">
                  <a:srgbClr val="FFFFFF">
                    <a:alpha val="2297"/>
                  </a:srgbClr>
                </a:gs>
                <a:gs pos="85714">
                  <a:srgbClr val="FFFFFF">
                    <a:alpha val="915"/>
                  </a:srgbClr>
                </a:gs>
                <a:gs pos="100000">
                  <a:srgbClr val="FFFFFF">
                    <a:alpha val="3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" name="Splat 52"/>
            <p:cNvSpPr>
              <a:spLocks noGrp="1"/>
            </p:cNvSpPr>
            <p:nvPr/>
          </p:nvSpPr>
          <p:spPr>
            <a:xfrm rot="6817820">
              <a:off x="1265452" y="1470800"/>
              <a:ext cx="37687" cy="9422"/>
            </a:xfrm>
            <a:prstGeom prst="ellipse">
              <a:avLst/>
            </a:prstGeom>
            <a:gradFill>
              <a:gsLst>
                <a:gs pos="0">
                  <a:srgbClr val="FFFFFF">
                    <a:alpha val="22336"/>
                  </a:srgbClr>
                </a:gs>
                <a:gs pos="14286">
                  <a:srgbClr val="FFFFFF">
                    <a:alpha val="20731"/>
                  </a:srgbClr>
                </a:gs>
                <a:gs pos="28571">
                  <a:srgbClr val="FFFFFF">
                    <a:alpha val="16506"/>
                  </a:srgbClr>
                </a:gs>
                <a:gs pos="42857">
                  <a:srgbClr val="FFFFFF">
                    <a:alpha val="11159"/>
                  </a:srgbClr>
                </a:gs>
                <a:gs pos="57143">
                  <a:srgbClr val="FFFFFF">
                    <a:alpha val="6346"/>
                  </a:srgbClr>
                </a:gs>
                <a:gs pos="71429">
                  <a:srgbClr val="FFFFFF">
                    <a:alpha val="3022"/>
                  </a:srgbClr>
                </a:gs>
                <a:gs pos="85714">
                  <a:srgbClr val="FFFFFF">
                    <a:alpha val="1206"/>
                  </a:srgbClr>
                </a:gs>
                <a:gs pos="100000">
                  <a:srgbClr val="FFFFFF">
                    <a:alpha val="4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" name="Splat 53"/>
            <p:cNvSpPr>
              <a:spLocks noGrp="1"/>
            </p:cNvSpPr>
            <p:nvPr/>
          </p:nvSpPr>
          <p:spPr>
            <a:xfrm rot="3737171">
              <a:off x="2295965" y="3039205"/>
              <a:ext cx="572081" cy="4127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" name="Splat 54"/>
            <p:cNvSpPr>
              <a:spLocks noGrp="1"/>
            </p:cNvSpPr>
            <p:nvPr/>
          </p:nvSpPr>
          <p:spPr>
            <a:xfrm rot="10235943">
              <a:off x="1293624" y="3221309"/>
              <a:ext cx="546020" cy="527955"/>
            </a:xfrm>
            <a:prstGeom prst="ellipse">
              <a:avLst/>
            </a:prstGeom>
            <a:gradFill>
              <a:gsLst>
                <a:gs pos="0">
                  <a:srgbClr val="B5B4B4">
                    <a:alpha val="8673"/>
                  </a:srgbClr>
                </a:gs>
                <a:gs pos="14286">
                  <a:srgbClr val="B5B4B4">
                    <a:alpha val="8001"/>
                  </a:srgbClr>
                </a:gs>
                <a:gs pos="28571">
                  <a:srgbClr val="B5B4B4">
                    <a:alpha val="6269"/>
                  </a:srgbClr>
                </a:gs>
                <a:gs pos="42857">
                  <a:srgbClr val="B5B4B4">
                    <a:alpha val="4158"/>
                  </a:srgbClr>
                </a:gs>
                <a:gs pos="57143">
                  <a:srgbClr val="B5B4B4">
                    <a:alpha val="2326"/>
                  </a:srgbClr>
                </a:gs>
                <a:gs pos="71429">
                  <a:srgbClr val="B5B4B4">
                    <a:alpha val="1095"/>
                  </a:srgbClr>
                </a:gs>
                <a:gs pos="85714">
                  <a:srgbClr val="B5B4B4">
                    <a:alpha val="435"/>
                  </a:srgbClr>
                </a:gs>
                <a:gs pos="100000">
                  <a:srgbClr val="B5B4B4">
                    <a:alpha val="1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" name="Splat 55"/>
            <p:cNvSpPr>
              <a:spLocks noGrp="1"/>
            </p:cNvSpPr>
            <p:nvPr/>
          </p:nvSpPr>
          <p:spPr>
            <a:xfrm rot="3960623">
              <a:off x="2331347" y="2650999"/>
              <a:ext cx="57806" cy="14452"/>
            </a:xfrm>
            <a:prstGeom prst="ellipse">
              <a:avLst/>
            </a:prstGeom>
            <a:gradFill>
              <a:gsLst>
                <a:gs pos="0">
                  <a:srgbClr val="D0D0D0">
                    <a:alpha val="18796"/>
                  </a:srgbClr>
                </a:gs>
                <a:gs pos="14286">
                  <a:srgbClr val="D0D0D0">
                    <a:alpha val="17417"/>
                  </a:srgbClr>
                </a:gs>
                <a:gs pos="28571">
                  <a:srgbClr val="D0D0D0">
                    <a:alpha val="13807"/>
                  </a:srgbClr>
                </a:gs>
                <a:gs pos="42857">
                  <a:srgbClr val="D0D0D0">
                    <a:alpha val="9286"/>
                  </a:srgbClr>
                </a:gs>
                <a:gs pos="57143">
                  <a:srgbClr val="D0D0D0">
                    <a:alpha val="5257"/>
                  </a:srgbClr>
                </a:gs>
                <a:gs pos="71429">
                  <a:srgbClr val="D0D0D0">
                    <a:alpha val="2496"/>
                  </a:srgbClr>
                </a:gs>
                <a:gs pos="85714">
                  <a:srgbClr val="D0D0D0">
                    <a:alpha val="995"/>
                  </a:srgbClr>
                </a:gs>
                <a:gs pos="100000">
                  <a:srgbClr val="D0D0D0">
                    <a:alpha val="3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" name="Splat 56"/>
            <p:cNvSpPr>
              <a:spLocks noGrp="1"/>
            </p:cNvSpPr>
            <p:nvPr/>
          </p:nvSpPr>
          <p:spPr>
            <a:xfrm rot="10787172">
              <a:off x="2334337" y="1642617"/>
              <a:ext cx="49215" cy="12304"/>
            </a:xfrm>
            <a:prstGeom prst="ellipse">
              <a:avLst/>
            </a:prstGeom>
            <a:gradFill>
              <a:gsLst>
                <a:gs pos="0">
                  <a:srgbClr val="ECECEC">
                    <a:alpha val="20327"/>
                  </a:srgbClr>
                </a:gs>
                <a:gs pos="14286">
                  <a:srgbClr val="ECECEC">
                    <a:alpha val="18849"/>
                  </a:srgbClr>
                </a:gs>
                <a:gs pos="28571">
                  <a:srgbClr val="ECECEC">
                    <a:alpha val="14970"/>
                  </a:srgbClr>
                </a:gs>
                <a:gs pos="42857">
                  <a:srgbClr val="ECECEC">
                    <a:alpha val="10091"/>
                  </a:srgbClr>
                </a:gs>
                <a:gs pos="57143">
                  <a:srgbClr val="ECECEC">
                    <a:alpha val="5724"/>
                  </a:srgbClr>
                </a:gs>
                <a:gs pos="71429">
                  <a:srgbClr val="ECECEC">
                    <a:alpha val="2721"/>
                  </a:srgbClr>
                </a:gs>
                <a:gs pos="85714">
                  <a:srgbClr val="ECECEC">
                    <a:alpha val="1085"/>
                  </a:srgbClr>
                </a:gs>
                <a:gs pos="100000">
                  <a:srgbClr val="ECECEC">
                    <a:alpha val="3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" name="Splat 57"/>
            <p:cNvSpPr>
              <a:spLocks noGrp="1"/>
            </p:cNvSpPr>
            <p:nvPr/>
          </p:nvSpPr>
          <p:spPr>
            <a:xfrm rot="6199567">
              <a:off x="1877391" y="2875843"/>
              <a:ext cx="56784" cy="14196"/>
            </a:xfrm>
            <a:prstGeom prst="ellipse">
              <a:avLst/>
            </a:prstGeom>
            <a:gradFill>
              <a:gsLst>
                <a:gs pos="0">
                  <a:srgbClr val="D8D8D8">
                    <a:alpha val="18980"/>
                  </a:srgbClr>
                </a:gs>
                <a:gs pos="14286">
                  <a:srgbClr val="D8D8D8">
                    <a:alpha val="17588"/>
                  </a:srgbClr>
                </a:gs>
                <a:gs pos="28571">
                  <a:srgbClr val="D8D8D8">
                    <a:alpha val="13946"/>
                  </a:srgbClr>
                </a:gs>
                <a:gs pos="42857">
                  <a:srgbClr val="D8D8D8">
                    <a:alpha val="9382"/>
                  </a:srgbClr>
                </a:gs>
                <a:gs pos="57143">
                  <a:srgbClr val="D8D8D8">
                    <a:alpha val="5313"/>
                  </a:srgbClr>
                </a:gs>
                <a:gs pos="71429">
                  <a:srgbClr val="D8D8D8">
                    <a:alpha val="2523"/>
                  </a:srgbClr>
                </a:gs>
                <a:gs pos="85714">
                  <a:srgbClr val="D8D8D8">
                    <a:alpha val="1005"/>
                  </a:srgbClr>
                </a:gs>
                <a:gs pos="100000">
                  <a:srgbClr val="D8D8D8">
                    <a:alpha val="3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" name="Splat 58"/>
            <p:cNvSpPr>
              <a:spLocks noGrp="1"/>
            </p:cNvSpPr>
            <p:nvPr/>
          </p:nvSpPr>
          <p:spPr>
            <a:xfrm rot="3982178">
              <a:off x="994083" y="1168815"/>
              <a:ext cx="453926" cy="7354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" name="Splat 59"/>
            <p:cNvSpPr>
              <a:spLocks noGrp="1"/>
            </p:cNvSpPr>
            <p:nvPr/>
          </p:nvSpPr>
          <p:spPr>
            <a:xfrm rot="3947745">
              <a:off x="2323405" y="2628745"/>
              <a:ext cx="58189" cy="14547"/>
            </a:xfrm>
            <a:prstGeom prst="ellipse">
              <a:avLst/>
            </a:prstGeom>
            <a:gradFill>
              <a:gsLst>
                <a:gs pos="0">
                  <a:srgbClr val="D2D2D2">
                    <a:alpha val="18727"/>
                  </a:srgbClr>
                </a:gs>
                <a:gs pos="14286">
                  <a:srgbClr val="D2D2D2">
                    <a:alpha val="17352"/>
                  </a:srgbClr>
                </a:gs>
                <a:gs pos="28571">
                  <a:srgbClr val="D2D2D2">
                    <a:alpha val="13755"/>
                  </a:srgbClr>
                </a:gs>
                <a:gs pos="42857">
                  <a:srgbClr val="D2D2D2">
                    <a:alpha val="9250"/>
                  </a:srgbClr>
                </a:gs>
                <a:gs pos="57143">
                  <a:srgbClr val="D2D2D2">
                    <a:alpha val="5236"/>
                  </a:srgbClr>
                </a:gs>
                <a:gs pos="71429">
                  <a:srgbClr val="D2D2D2">
                    <a:alpha val="2486"/>
                  </a:srgbClr>
                </a:gs>
                <a:gs pos="85714">
                  <a:srgbClr val="D2D2D2">
                    <a:alpha val="991"/>
                  </a:srgbClr>
                </a:gs>
                <a:gs pos="100000">
                  <a:srgbClr val="D2D2D2">
                    <a:alpha val="3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" name="Splat 60"/>
            <p:cNvSpPr>
              <a:spLocks noGrp="1"/>
            </p:cNvSpPr>
            <p:nvPr/>
          </p:nvSpPr>
          <p:spPr>
            <a:xfrm rot="5450327">
              <a:off x="1195407" y="1354093"/>
              <a:ext cx="183936" cy="14439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" name="Splat 61"/>
            <p:cNvSpPr>
              <a:spLocks noGrp="1"/>
            </p:cNvSpPr>
            <p:nvPr/>
          </p:nvSpPr>
          <p:spPr>
            <a:xfrm rot="10270932">
              <a:off x="1704251" y="968916"/>
              <a:ext cx="592521" cy="514651"/>
            </a:xfrm>
            <a:prstGeom prst="ellipse">
              <a:avLst/>
            </a:prstGeom>
            <a:gradFill>
              <a:gsLst>
                <a:gs pos="0">
                  <a:srgbClr val="C5C5C4">
                    <a:alpha val="32968"/>
                  </a:srgbClr>
                </a:gs>
                <a:gs pos="14286">
                  <a:srgbClr val="C5C5C4">
                    <a:alpha val="30764"/>
                  </a:srgbClr>
                </a:gs>
                <a:gs pos="28571">
                  <a:srgbClr val="C5C5C4">
                    <a:alpha val="24833"/>
                  </a:srgbClr>
                </a:gs>
                <a:gs pos="42857">
                  <a:srgbClr val="C5C5C4">
                    <a:alpha val="17075"/>
                  </a:srgbClr>
                </a:gs>
                <a:gs pos="57143">
                  <a:srgbClr val="C5C5C4">
                    <a:alpha val="9855"/>
                  </a:srgbClr>
                </a:gs>
                <a:gs pos="71429">
                  <a:srgbClr val="C5C5C4">
                    <a:alpha val="4740"/>
                  </a:srgbClr>
                </a:gs>
                <a:gs pos="85714">
                  <a:srgbClr val="C5C5C4">
                    <a:alpha val="1902"/>
                  </a:srgbClr>
                </a:gs>
                <a:gs pos="100000">
                  <a:srgbClr val="C5C5C4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" name="Splat 62"/>
            <p:cNvSpPr>
              <a:spLocks noGrp="1"/>
            </p:cNvSpPr>
            <p:nvPr/>
          </p:nvSpPr>
          <p:spPr>
            <a:xfrm rot="5364904">
              <a:off x="2207401" y="2679814"/>
              <a:ext cx="737366" cy="604021"/>
            </a:xfrm>
            <a:prstGeom prst="ellipse">
              <a:avLst/>
            </a:prstGeom>
            <a:gradFill>
              <a:gsLst>
                <a:gs pos="0">
                  <a:srgbClr val="2C2D30">
                    <a:alpha val="12146"/>
                  </a:srgbClr>
                </a:gs>
                <a:gs pos="14286">
                  <a:srgbClr val="2C2D30">
                    <a:alpha val="11221"/>
                  </a:srgbClr>
                </a:gs>
                <a:gs pos="28571">
                  <a:srgbClr val="2C2D30">
                    <a:alpha val="8827"/>
                  </a:srgbClr>
                </a:gs>
                <a:gs pos="42857">
                  <a:srgbClr val="2C2D30">
                    <a:alpha val="5882"/>
                  </a:srgbClr>
                </a:gs>
                <a:gs pos="57143">
                  <a:srgbClr val="2C2D30">
                    <a:alpha val="3303"/>
                  </a:srgbClr>
                </a:gs>
                <a:gs pos="71429">
                  <a:srgbClr val="2C2D30">
                    <a:alpha val="1560"/>
                  </a:srgbClr>
                </a:gs>
                <a:gs pos="85714">
                  <a:srgbClr val="2C2D30">
                    <a:alpha val="620"/>
                  </a:srgbClr>
                </a:gs>
                <a:gs pos="100000">
                  <a:srgbClr val="2C2D30">
                    <a:alpha val="2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" name="Splat 63"/>
            <p:cNvSpPr>
              <a:spLocks noGrp="1"/>
            </p:cNvSpPr>
            <p:nvPr/>
          </p:nvSpPr>
          <p:spPr>
            <a:xfrm rot="8600454">
              <a:off x="1127362" y="737415"/>
              <a:ext cx="35795" cy="8949"/>
            </a:xfrm>
            <a:prstGeom prst="ellipse">
              <a:avLst/>
            </a:prstGeom>
            <a:gradFill>
              <a:gsLst>
                <a:gs pos="0">
                  <a:srgbClr val="FDFDFD">
                    <a:alpha val="22661"/>
                  </a:srgbClr>
                </a:gs>
                <a:gs pos="14286">
                  <a:srgbClr val="FDFDFD">
                    <a:alpha val="21036"/>
                  </a:srgbClr>
                </a:gs>
                <a:gs pos="28571">
                  <a:srgbClr val="FDFDFD">
                    <a:alpha val="16755"/>
                  </a:srgbClr>
                </a:gs>
                <a:gs pos="42857">
                  <a:srgbClr val="FDFDFD">
                    <a:alpha val="11333"/>
                  </a:srgbClr>
                </a:gs>
                <a:gs pos="57143">
                  <a:srgbClr val="FDFDFD">
                    <a:alpha val="6448"/>
                  </a:srgbClr>
                </a:gs>
                <a:gs pos="71429">
                  <a:srgbClr val="FDFDFD">
                    <a:alpha val="3072"/>
                  </a:srgbClr>
                </a:gs>
                <a:gs pos="85714">
                  <a:srgbClr val="FDFDFD">
                    <a:alpha val="1226"/>
                  </a:srgbClr>
                </a:gs>
                <a:gs pos="100000">
                  <a:srgbClr val="FDFDFD">
                    <a:alpha val="4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" name="Splat 64"/>
            <p:cNvSpPr>
              <a:spLocks noGrp="1"/>
            </p:cNvSpPr>
            <p:nvPr/>
          </p:nvSpPr>
          <p:spPr>
            <a:xfrm rot="6184312">
              <a:off x="1994634" y="2468326"/>
              <a:ext cx="53452" cy="13363"/>
            </a:xfrm>
            <a:prstGeom prst="ellipse">
              <a:avLst/>
            </a:prstGeom>
            <a:gradFill>
              <a:gsLst>
                <a:gs pos="0">
                  <a:srgbClr val="ECECEC">
                    <a:alpha val="19576"/>
                  </a:srgbClr>
                </a:gs>
                <a:gs pos="14286">
                  <a:srgbClr val="ECECEC">
                    <a:alpha val="18146"/>
                  </a:srgbClr>
                </a:gs>
                <a:gs pos="28571">
                  <a:srgbClr val="ECECEC">
                    <a:alpha val="14399"/>
                  </a:srgbClr>
                </a:gs>
                <a:gs pos="42857">
                  <a:srgbClr val="ECECEC">
                    <a:alpha val="9695"/>
                  </a:srgbClr>
                </a:gs>
                <a:gs pos="57143">
                  <a:srgbClr val="ECECEC">
                    <a:alpha val="5494"/>
                  </a:srgbClr>
                </a:gs>
                <a:gs pos="71429">
                  <a:srgbClr val="ECECEC">
                    <a:alpha val="2610"/>
                  </a:srgbClr>
                </a:gs>
                <a:gs pos="85714">
                  <a:srgbClr val="ECECEC">
                    <a:alpha val="1040"/>
                  </a:srgbClr>
                </a:gs>
                <a:gs pos="100000">
                  <a:srgbClr val="ECECEC">
                    <a:alpha val="3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" name="Splat 65"/>
            <p:cNvSpPr>
              <a:spLocks noGrp="1"/>
            </p:cNvSpPr>
            <p:nvPr/>
          </p:nvSpPr>
          <p:spPr>
            <a:xfrm rot="4079808">
              <a:off x="1189517" y="1148575"/>
              <a:ext cx="40153" cy="10038"/>
            </a:xfrm>
            <a:prstGeom prst="ellipse">
              <a:avLst/>
            </a:prstGeom>
            <a:gradFill>
              <a:gsLst>
                <a:gs pos="0">
                  <a:srgbClr val="FFFFFF">
                    <a:alpha val="21910"/>
                  </a:srgbClr>
                </a:gs>
                <a:gs pos="14286">
                  <a:srgbClr val="FFFFFF">
                    <a:alpha val="20333"/>
                  </a:srgbClr>
                </a:gs>
                <a:gs pos="28571">
                  <a:srgbClr val="FFFFFF">
                    <a:alpha val="16180"/>
                  </a:srgbClr>
                </a:gs>
                <a:gs pos="42857">
                  <a:srgbClr val="FFFFFF">
                    <a:alpha val="10932"/>
                  </a:srgbClr>
                </a:gs>
                <a:gs pos="57143">
                  <a:srgbClr val="FFFFFF">
                    <a:alpha val="6213"/>
                  </a:srgbClr>
                </a:gs>
                <a:gs pos="71429">
                  <a:srgbClr val="FFFFFF">
                    <a:alpha val="2958"/>
                  </a:srgbClr>
                </a:gs>
                <a:gs pos="85714">
                  <a:srgbClr val="FFFFFF">
                    <a:alpha val="1180"/>
                  </a:srgbClr>
                </a:gs>
                <a:gs pos="100000">
                  <a:srgbClr val="FFFFFF">
                    <a:alpha val="39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" name="Splat 66"/>
            <p:cNvSpPr>
              <a:spLocks noGrp="1"/>
            </p:cNvSpPr>
            <p:nvPr/>
          </p:nvSpPr>
          <p:spPr>
            <a:xfrm rot="3742650">
              <a:off x="1245793" y="1263580"/>
              <a:ext cx="46308" cy="11577"/>
            </a:xfrm>
            <a:prstGeom prst="ellipse">
              <a:avLst/>
            </a:prstGeom>
            <a:gradFill>
              <a:gsLst>
                <a:gs pos="0">
                  <a:srgbClr val="FFFFFF">
                    <a:alpha val="20838"/>
                  </a:srgbClr>
                </a:gs>
                <a:gs pos="14286">
                  <a:srgbClr val="FFFFFF">
                    <a:alpha val="19328"/>
                  </a:srgbClr>
                </a:gs>
                <a:gs pos="28571">
                  <a:srgbClr val="FFFFFF">
                    <a:alpha val="15360"/>
                  </a:srgbClr>
                </a:gs>
                <a:gs pos="42857">
                  <a:srgbClr val="FFFFFF">
                    <a:alpha val="10361"/>
                  </a:srgbClr>
                </a:gs>
                <a:gs pos="57143">
                  <a:srgbClr val="FFFFFF">
                    <a:alpha val="5881"/>
                  </a:srgbClr>
                </a:gs>
                <a:gs pos="71429">
                  <a:srgbClr val="FFFFFF">
                    <a:alpha val="2797"/>
                  </a:srgbClr>
                </a:gs>
                <a:gs pos="85714">
                  <a:srgbClr val="FFFFFF">
                    <a:alpha val="1116"/>
                  </a:srgbClr>
                </a:gs>
                <a:gs pos="100000">
                  <a:srgbClr val="FFFFFF">
                    <a:alpha val="3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" name="Splat 67"/>
            <p:cNvSpPr>
              <a:spLocks noGrp="1"/>
            </p:cNvSpPr>
            <p:nvPr/>
          </p:nvSpPr>
          <p:spPr>
            <a:xfrm rot="7149298">
              <a:off x="1447637" y="841342"/>
              <a:ext cx="450324" cy="425327"/>
            </a:xfrm>
            <a:prstGeom prst="ellipse">
              <a:avLst/>
            </a:prstGeom>
            <a:gradFill>
              <a:gsLst>
                <a:gs pos="0">
                  <a:srgbClr val="474648">
                    <a:alpha val="8010"/>
                  </a:srgbClr>
                </a:gs>
                <a:gs pos="14286">
                  <a:srgbClr val="474648">
                    <a:alpha val="7387"/>
                  </a:srgbClr>
                </a:gs>
                <a:gs pos="28571">
                  <a:srgbClr val="474648">
                    <a:alpha val="5784"/>
                  </a:srgbClr>
                </a:gs>
                <a:gs pos="42857">
                  <a:srgbClr val="474648">
                    <a:alpha val="3833"/>
                  </a:srgbClr>
                </a:gs>
                <a:gs pos="57143">
                  <a:srgbClr val="474648">
                    <a:alpha val="2142"/>
                  </a:srgbClr>
                </a:gs>
                <a:gs pos="71429">
                  <a:srgbClr val="474648">
                    <a:alpha val="1009"/>
                  </a:srgbClr>
                </a:gs>
                <a:gs pos="85714">
                  <a:srgbClr val="474648">
                    <a:alpha val="400"/>
                  </a:srgbClr>
                </a:gs>
                <a:gs pos="100000">
                  <a:srgbClr val="474648">
                    <a:alpha val="1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" name="Splat 68"/>
            <p:cNvSpPr>
              <a:spLocks noGrp="1"/>
            </p:cNvSpPr>
            <p:nvPr/>
          </p:nvSpPr>
          <p:spPr>
            <a:xfrm rot="5702298">
              <a:off x="2344459" y="1307960"/>
              <a:ext cx="40697" cy="10174"/>
            </a:xfrm>
            <a:prstGeom prst="ellipse">
              <a:avLst/>
            </a:prstGeom>
            <a:gradFill>
              <a:gsLst>
                <a:gs pos="0">
                  <a:srgbClr val="FFFFFF">
                    <a:alpha val="21816"/>
                  </a:srgbClr>
                </a:gs>
                <a:gs pos="14286">
                  <a:srgbClr val="FFFFFF">
                    <a:alpha val="20244"/>
                  </a:srgbClr>
                </a:gs>
                <a:gs pos="28571">
                  <a:srgbClr val="FFFFFF">
                    <a:alpha val="16107"/>
                  </a:srgbClr>
                </a:gs>
                <a:gs pos="42857">
                  <a:srgbClr val="FFFFFF">
                    <a:alpha val="10881"/>
                  </a:srgbClr>
                </a:gs>
                <a:gs pos="57143">
                  <a:srgbClr val="FFFFFF">
                    <a:alpha val="6184"/>
                  </a:srgbClr>
                </a:gs>
                <a:gs pos="71429">
                  <a:srgbClr val="FFFFFF">
                    <a:alpha val="2944"/>
                  </a:srgbClr>
                </a:gs>
                <a:gs pos="85714">
                  <a:srgbClr val="FFFFFF">
                    <a:alpha val="1175"/>
                  </a:srgbClr>
                </a:gs>
                <a:gs pos="100000">
                  <a:srgbClr val="FFFFFF">
                    <a:alpha val="3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" name="Splat 69"/>
            <p:cNvSpPr>
              <a:spLocks noGrp="1"/>
            </p:cNvSpPr>
            <p:nvPr/>
          </p:nvSpPr>
          <p:spPr>
            <a:xfrm rot="3910082">
              <a:off x="2563796" y="3050176"/>
              <a:ext cx="59042" cy="14761"/>
            </a:xfrm>
            <a:prstGeom prst="ellipse">
              <a:avLst/>
            </a:prstGeom>
            <a:gradFill>
              <a:gsLst>
                <a:gs pos="0">
                  <a:srgbClr val="DADADA">
                    <a:alpha val="18573"/>
                  </a:srgbClr>
                </a:gs>
                <a:gs pos="14286">
                  <a:srgbClr val="DADADA">
                    <a:alpha val="17209"/>
                  </a:srgbClr>
                </a:gs>
                <a:gs pos="28571">
                  <a:srgbClr val="DADADA">
                    <a:alpha val="13639"/>
                  </a:srgbClr>
                </a:gs>
                <a:gs pos="42857">
                  <a:srgbClr val="DADADA">
                    <a:alpha val="9170"/>
                  </a:srgbClr>
                </a:gs>
                <a:gs pos="57143">
                  <a:srgbClr val="DADADA">
                    <a:alpha val="5190"/>
                  </a:srgbClr>
                </a:gs>
                <a:gs pos="71429">
                  <a:srgbClr val="DADADA">
                    <a:alpha val="2464"/>
                  </a:srgbClr>
                </a:gs>
                <a:gs pos="85714">
                  <a:srgbClr val="DADADA">
                    <a:alpha val="982"/>
                  </a:srgbClr>
                </a:gs>
                <a:gs pos="100000">
                  <a:srgbClr val="DADADA">
                    <a:alpha val="3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" name="Splat 70"/>
            <p:cNvSpPr>
              <a:spLocks noGrp="1"/>
            </p:cNvSpPr>
            <p:nvPr/>
          </p:nvSpPr>
          <p:spPr>
            <a:xfrm rot="10464266">
              <a:off x="1855451" y="1148468"/>
              <a:ext cx="54602" cy="13650"/>
            </a:xfrm>
            <a:prstGeom prst="ellipse">
              <a:avLst/>
            </a:prstGeom>
            <a:gradFill>
              <a:gsLst>
                <a:gs pos="0">
                  <a:srgbClr val="D4D4D4">
                    <a:alpha val="19370"/>
                  </a:srgbClr>
                </a:gs>
                <a:gs pos="14286">
                  <a:srgbClr val="D4D4D4">
                    <a:alpha val="17954"/>
                  </a:srgbClr>
                </a:gs>
                <a:gs pos="28571">
                  <a:srgbClr val="D4D4D4">
                    <a:alpha val="14243"/>
                  </a:srgbClr>
                </a:gs>
                <a:gs pos="42857">
                  <a:srgbClr val="D4D4D4">
                    <a:alpha val="9587"/>
                  </a:srgbClr>
                </a:gs>
                <a:gs pos="57143">
                  <a:srgbClr val="D4D4D4">
                    <a:alpha val="5431"/>
                  </a:srgbClr>
                </a:gs>
                <a:gs pos="71429">
                  <a:srgbClr val="D4D4D4">
                    <a:alpha val="2580"/>
                  </a:srgbClr>
                </a:gs>
                <a:gs pos="85714">
                  <a:srgbClr val="D4D4D4">
                    <a:alpha val="1028"/>
                  </a:srgbClr>
                </a:gs>
                <a:gs pos="100000">
                  <a:srgbClr val="D4D4D4">
                    <a:alpha val="3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" name="Splat 71"/>
            <p:cNvSpPr>
              <a:spLocks noGrp="1"/>
            </p:cNvSpPr>
            <p:nvPr/>
          </p:nvSpPr>
          <p:spPr>
            <a:xfrm rot="6332393">
              <a:off x="1734274" y="2465470"/>
              <a:ext cx="544386" cy="5207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" name="Splat 72"/>
            <p:cNvSpPr>
              <a:spLocks noGrp="1"/>
            </p:cNvSpPr>
            <p:nvPr/>
          </p:nvSpPr>
          <p:spPr>
            <a:xfrm rot="6575713">
              <a:off x="2235912" y="1210104"/>
              <a:ext cx="60363" cy="15091"/>
            </a:xfrm>
            <a:prstGeom prst="ellipse">
              <a:avLst/>
            </a:prstGeom>
            <a:gradFill>
              <a:gsLst>
                <a:gs pos="0">
                  <a:srgbClr val="959595">
                    <a:alpha val="18335"/>
                  </a:srgbClr>
                </a:gs>
                <a:gs pos="14286">
                  <a:srgbClr val="959595">
                    <a:alpha val="16986"/>
                  </a:srgbClr>
                </a:gs>
                <a:gs pos="28571">
                  <a:srgbClr val="959595">
                    <a:alpha val="13458"/>
                  </a:srgbClr>
                </a:gs>
                <a:gs pos="42857">
                  <a:srgbClr val="959595">
                    <a:alpha val="9045"/>
                  </a:srgbClr>
                </a:gs>
                <a:gs pos="57143">
                  <a:srgbClr val="959595">
                    <a:alpha val="5118"/>
                  </a:srgbClr>
                </a:gs>
                <a:gs pos="71429">
                  <a:srgbClr val="959595">
                    <a:alpha val="2429"/>
                  </a:srgbClr>
                </a:gs>
                <a:gs pos="85714">
                  <a:srgbClr val="959595">
                    <a:alpha val="968"/>
                  </a:srgbClr>
                </a:gs>
                <a:gs pos="100000">
                  <a:srgbClr val="959595">
                    <a:alpha val="3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" name="Splat 73"/>
            <p:cNvSpPr>
              <a:spLocks noGrp="1"/>
            </p:cNvSpPr>
            <p:nvPr/>
          </p:nvSpPr>
          <p:spPr>
            <a:xfrm rot="7052800">
              <a:off x="106245" y="1134195"/>
              <a:ext cx="558194" cy="10280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" name="Splat 74"/>
            <p:cNvSpPr>
              <a:spLocks noGrp="1"/>
            </p:cNvSpPr>
            <p:nvPr/>
          </p:nvSpPr>
          <p:spPr>
            <a:xfrm rot="6355218">
              <a:off x="1602587" y="2976529"/>
              <a:ext cx="519269" cy="5461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" name="Splat 75"/>
            <p:cNvSpPr>
              <a:spLocks noGrp="1"/>
            </p:cNvSpPr>
            <p:nvPr/>
          </p:nvSpPr>
          <p:spPr>
            <a:xfrm rot="2910164">
              <a:off x="1056402" y="1272983"/>
              <a:ext cx="465688" cy="4135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" name="Splat 76"/>
            <p:cNvSpPr>
              <a:spLocks noGrp="1"/>
            </p:cNvSpPr>
            <p:nvPr/>
          </p:nvSpPr>
          <p:spPr>
            <a:xfrm rot="-8397418">
              <a:off x="1077478" y="1280727"/>
              <a:ext cx="436044" cy="4567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" name="Splat 77"/>
            <p:cNvSpPr>
              <a:spLocks noGrp="1"/>
            </p:cNvSpPr>
            <p:nvPr/>
          </p:nvSpPr>
          <p:spPr>
            <a:xfrm rot="3739816">
              <a:off x="2285339" y="3048869"/>
              <a:ext cx="603733" cy="4171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" name="Splat 78"/>
            <p:cNvSpPr>
              <a:spLocks noGrp="1"/>
            </p:cNvSpPr>
            <p:nvPr/>
          </p:nvSpPr>
          <p:spPr>
            <a:xfrm rot="5398479">
              <a:off x="1816304" y="1200059"/>
              <a:ext cx="58113" cy="14528"/>
            </a:xfrm>
            <a:prstGeom prst="ellipse">
              <a:avLst/>
            </a:prstGeom>
            <a:gradFill>
              <a:gsLst>
                <a:gs pos="0">
                  <a:srgbClr val="C9C9C9">
                    <a:alpha val="18741"/>
                  </a:srgbClr>
                </a:gs>
                <a:gs pos="14286">
                  <a:srgbClr val="C9C9C9">
                    <a:alpha val="17365"/>
                  </a:srgbClr>
                </a:gs>
                <a:gs pos="28571">
                  <a:srgbClr val="C9C9C9">
                    <a:alpha val="13765"/>
                  </a:srgbClr>
                </a:gs>
                <a:gs pos="42857">
                  <a:srgbClr val="C9C9C9">
                    <a:alpha val="9257"/>
                  </a:srgbClr>
                </a:gs>
                <a:gs pos="57143">
                  <a:srgbClr val="C9C9C9">
                    <a:alpha val="5240"/>
                  </a:srgbClr>
                </a:gs>
                <a:gs pos="71429">
                  <a:srgbClr val="C9C9C9">
                    <a:alpha val="2488"/>
                  </a:srgbClr>
                </a:gs>
                <a:gs pos="85714">
                  <a:srgbClr val="C9C9C9">
                    <a:alpha val="991"/>
                  </a:srgbClr>
                </a:gs>
                <a:gs pos="100000">
                  <a:srgbClr val="C9C9C9">
                    <a:alpha val="3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" name="Splat 79"/>
            <p:cNvSpPr>
              <a:spLocks noGrp="1"/>
            </p:cNvSpPr>
            <p:nvPr/>
          </p:nvSpPr>
          <p:spPr>
            <a:xfrm rot="3873500">
              <a:off x="2663867" y="3250534"/>
              <a:ext cx="59817" cy="14954"/>
            </a:xfrm>
            <a:prstGeom prst="ellipse">
              <a:avLst/>
            </a:prstGeom>
            <a:gradFill>
              <a:gsLst>
                <a:gs pos="0">
                  <a:srgbClr val="D9D9D9">
                    <a:alpha val="18433"/>
                  </a:srgbClr>
                </a:gs>
                <a:gs pos="14286">
                  <a:srgbClr val="D9D9D9">
                    <a:alpha val="17078"/>
                  </a:srgbClr>
                </a:gs>
                <a:gs pos="28571">
                  <a:srgbClr val="D9D9D9">
                    <a:alpha val="13533"/>
                  </a:srgbClr>
                </a:gs>
                <a:gs pos="42857">
                  <a:srgbClr val="D9D9D9">
                    <a:alpha val="9097"/>
                  </a:srgbClr>
                </a:gs>
                <a:gs pos="57143">
                  <a:srgbClr val="D9D9D9">
                    <a:alpha val="5147"/>
                  </a:srgbClr>
                </a:gs>
                <a:gs pos="71429">
                  <a:srgbClr val="D9D9D9">
                    <a:alpha val="2443"/>
                  </a:srgbClr>
                </a:gs>
                <a:gs pos="85714">
                  <a:srgbClr val="D9D9D9">
                    <a:alpha val="973"/>
                  </a:srgbClr>
                </a:gs>
                <a:gs pos="100000">
                  <a:srgbClr val="D9D9D9">
                    <a:alpha val="3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" name="Splat 80"/>
            <p:cNvSpPr>
              <a:spLocks noGrp="1"/>
            </p:cNvSpPr>
            <p:nvPr/>
          </p:nvSpPr>
          <p:spPr>
            <a:xfrm rot="5528802">
              <a:off x="2055779" y="1868732"/>
              <a:ext cx="56238" cy="14059"/>
            </a:xfrm>
            <a:prstGeom prst="ellipse">
              <a:avLst/>
            </a:prstGeom>
            <a:gradFill>
              <a:gsLst>
                <a:gs pos="0">
                  <a:srgbClr val="D6D6D6">
                    <a:alpha val="19078"/>
                  </a:srgbClr>
                </a:gs>
                <a:gs pos="14286">
                  <a:srgbClr val="D6D6D6">
                    <a:alpha val="17680"/>
                  </a:srgbClr>
                </a:gs>
                <a:gs pos="28571">
                  <a:srgbClr val="D6D6D6">
                    <a:alpha val="14021"/>
                  </a:srgbClr>
                </a:gs>
                <a:gs pos="42857">
                  <a:srgbClr val="D6D6D6">
                    <a:alpha val="9433"/>
                  </a:srgbClr>
                </a:gs>
                <a:gs pos="57143">
                  <a:srgbClr val="D6D6D6">
                    <a:alpha val="5342"/>
                  </a:srgbClr>
                </a:gs>
                <a:gs pos="71429">
                  <a:srgbClr val="D6D6D6">
                    <a:alpha val="2537"/>
                  </a:srgbClr>
                </a:gs>
                <a:gs pos="85714">
                  <a:srgbClr val="D6D6D6">
                    <a:alpha val="1011"/>
                  </a:srgbClr>
                </a:gs>
                <a:gs pos="100000">
                  <a:srgbClr val="D6D6D6">
                    <a:alpha val="3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" name="Splat 81"/>
            <p:cNvSpPr>
              <a:spLocks noGrp="1"/>
            </p:cNvSpPr>
            <p:nvPr/>
          </p:nvSpPr>
          <p:spPr>
            <a:xfrm rot="10663507">
              <a:off x="1720058" y="999907"/>
              <a:ext cx="599126" cy="462150"/>
            </a:xfrm>
            <a:prstGeom prst="ellipse">
              <a:avLst/>
            </a:prstGeom>
            <a:gradFill>
              <a:gsLst>
                <a:gs pos="0">
                  <a:srgbClr val="CCCBCB">
                    <a:alpha val="32968"/>
                  </a:srgbClr>
                </a:gs>
                <a:gs pos="14286">
                  <a:srgbClr val="CCCBCB">
                    <a:alpha val="30764"/>
                  </a:srgbClr>
                </a:gs>
                <a:gs pos="28571">
                  <a:srgbClr val="CCCBCB">
                    <a:alpha val="24833"/>
                  </a:srgbClr>
                </a:gs>
                <a:gs pos="42857">
                  <a:srgbClr val="CCCBCB">
                    <a:alpha val="17075"/>
                  </a:srgbClr>
                </a:gs>
                <a:gs pos="57143">
                  <a:srgbClr val="CCCBCB">
                    <a:alpha val="9855"/>
                  </a:srgbClr>
                </a:gs>
                <a:gs pos="71429">
                  <a:srgbClr val="CCCBCB">
                    <a:alpha val="4740"/>
                  </a:srgbClr>
                </a:gs>
                <a:gs pos="85714">
                  <a:srgbClr val="CCCBCB">
                    <a:alpha val="1902"/>
                  </a:srgbClr>
                </a:gs>
                <a:gs pos="100000">
                  <a:srgbClr val="CCCBCB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" name="Splat 82"/>
            <p:cNvSpPr>
              <a:spLocks noGrp="1"/>
            </p:cNvSpPr>
            <p:nvPr/>
          </p:nvSpPr>
          <p:spPr>
            <a:xfrm rot="10218008">
              <a:off x="1937254" y="1581278"/>
              <a:ext cx="470842" cy="427550"/>
            </a:xfrm>
            <a:prstGeom prst="ellipse">
              <a:avLst/>
            </a:prstGeom>
            <a:gradFill>
              <a:gsLst>
                <a:gs pos="0">
                  <a:srgbClr val="C9C9CA">
                    <a:alpha val="32968"/>
                  </a:srgbClr>
                </a:gs>
                <a:gs pos="14286">
                  <a:srgbClr val="C9C9CA">
                    <a:alpha val="30764"/>
                  </a:srgbClr>
                </a:gs>
                <a:gs pos="28571">
                  <a:srgbClr val="C9C9CA">
                    <a:alpha val="24833"/>
                  </a:srgbClr>
                </a:gs>
                <a:gs pos="42857">
                  <a:srgbClr val="C9C9CA">
                    <a:alpha val="17075"/>
                  </a:srgbClr>
                </a:gs>
                <a:gs pos="57143">
                  <a:srgbClr val="C9C9CA">
                    <a:alpha val="9855"/>
                  </a:srgbClr>
                </a:gs>
                <a:gs pos="71429">
                  <a:srgbClr val="C9C9CA">
                    <a:alpha val="4740"/>
                  </a:srgbClr>
                </a:gs>
                <a:gs pos="85714">
                  <a:srgbClr val="C9C9CA">
                    <a:alpha val="1902"/>
                  </a:srgbClr>
                </a:gs>
                <a:gs pos="100000">
                  <a:srgbClr val="C9C9CA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" name="Splat 83"/>
            <p:cNvSpPr>
              <a:spLocks noGrp="1"/>
            </p:cNvSpPr>
            <p:nvPr/>
          </p:nvSpPr>
          <p:spPr>
            <a:xfrm rot="7289928">
              <a:off x="2323655" y="2978618"/>
              <a:ext cx="756475" cy="568011"/>
            </a:xfrm>
            <a:prstGeom prst="ellipse">
              <a:avLst/>
            </a:prstGeom>
            <a:gradFill>
              <a:gsLst>
                <a:gs pos="0">
                  <a:srgbClr val="545153">
                    <a:alpha val="14513"/>
                  </a:srgbClr>
                </a:gs>
                <a:gs pos="14286">
                  <a:srgbClr val="545153">
                    <a:alpha val="13421"/>
                  </a:srgbClr>
                </a:gs>
                <a:gs pos="28571">
                  <a:srgbClr val="545153">
                    <a:alpha val="10587"/>
                  </a:srgbClr>
                </a:gs>
                <a:gs pos="42857">
                  <a:srgbClr val="545153">
                    <a:alpha val="7077"/>
                  </a:srgbClr>
                </a:gs>
                <a:gs pos="57143">
                  <a:srgbClr val="545153">
                    <a:alpha val="3985"/>
                  </a:srgbClr>
                </a:gs>
                <a:gs pos="71429">
                  <a:srgbClr val="545153">
                    <a:alpha val="1886"/>
                  </a:srgbClr>
                </a:gs>
                <a:gs pos="85714">
                  <a:srgbClr val="545153">
                    <a:alpha val="750"/>
                  </a:srgbClr>
                </a:gs>
                <a:gs pos="100000">
                  <a:srgbClr val="545153">
                    <a:alpha val="2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" name="Splat 84"/>
            <p:cNvSpPr>
              <a:spLocks noGrp="1"/>
            </p:cNvSpPr>
            <p:nvPr/>
          </p:nvSpPr>
          <p:spPr>
            <a:xfrm rot="5436667">
              <a:off x="1815526" y="1937161"/>
              <a:ext cx="555802" cy="6118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" name="Splat 85"/>
            <p:cNvSpPr>
              <a:spLocks noGrp="1"/>
            </p:cNvSpPr>
            <p:nvPr/>
          </p:nvSpPr>
          <p:spPr>
            <a:xfrm rot="5338637">
              <a:off x="1834669" y="2114123"/>
              <a:ext cx="520449" cy="4963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" name="Splat 86"/>
            <p:cNvSpPr>
              <a:spLocks noGrp="1"/>
            </p:cNvSpPr>
            <p:nvPr/>
          </p:nvSpPr>
          <p:spPr>
            <a:xfrm rot="6345836">
              <a:off x="1580498" y="3094077"/>
              <a:ext cx="496790" cy="5454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" name="Splat 87"/>
            <p:cNvSpPr>
              <a:spLocks noGrp="1"/>
            </p:cNvSpPr>
            <p:nvPr/>
          </p:nvSpPr>
          <p:spPr>
            <a:xfrm rot="3935249">
              <a:off x="2291549" y="2576193"/>
              <a:ext cx="60427" cy="15107"/>
            </a:xfrm>
            <a:prstGeom prst="ellipse">
              <a:avLst/>
            </a:prstGeom>
            <a:gradFill>
              <a:gsLst>
                <a:gs pos="0">
                  <a:srgbClr val="D7D7D7">
                    <a:alpha val="18323"/>
                  </a:srgbClr>
                </a:gs>
                <a:gs pos="14286">
                  <a:srgbClr val="D7D7D7">
                    <a:alpha val="16975"/>
                  </a:srgbClr>
                </a:gs>
                <a:gs pos="28571">
                  <a:srgbClr val="D7D7D7">
                    <a:alpha val="13449"/>
                  </a:srgbClr>
                </a:gs>
                <a:gs pos="42857">
                  <a:srgbClr val="D7D7D7">
                    <a:alpha val="9039"/>
                  </a:srgbClr>
                </a:gs>
                <a:gs pos="57143">
                  <a:srgbClr val="D7D7D7">
                    <a:alpha val="5114"/>
                  </a:srgbClr>
                </a:gs>
                <a:gs pos="71429">
                  <a:srgbClr val="D7D7D7">
                    <a:alpha val="2427"/>
                  </a:srgbClr>
                </a:gs>
                <a:gs pos="85714">
                  <a:srgbClr val="D7D7D7">
                    <a:alpha val="967"/>
                  </a:srgbClr>
                </a:gs>
                <a:gs pos="100000">
                  <a:srgbClr val="D7D7D7">
                    <a:alpha val="3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" name="Splat 88"/>
            <p:cNvSpPr>
              <a:spLocks noGrp="1"/>
            </p:cNvSpPr>
            <p:nvPr/>
          </p:nvSpPr>
          <p:spPr>
            <a:xfrm rot="7873547">
              <a:off x="925151" y="839836"/>
              <a:ext cx="57972" cy="14493"/>
            </a:xfrm>
            <a:prstGeom prst="ellipse">
              <a:avLst/>
            </a:prstGeom>
            <a:gradFill>
              <a:gsLst>
                <a:gs pos="0">
                  <a:srgbClr val="D0D0D0">
                    <a:alpha val="18766"/>
                  </a:srgbClr>
                </a:gs>
                <a:gs pos="14286">
                  <a:srgbClr val="D0D0D0">
                    <a:alpha val="17389"/>
                  </a:srgbClr>
                </a:gs>
                <a:gs pos="28571">
                  <a:srgbClr val="D0D0D0">
                    <a:alpha val="13785"/>
                  </a:srgbClr>
                </a:gs>
                <a:gs pos="42857">
                  <a:srgbClr val="D0D0D0">
                    <a:alpha val="9270"/>
                  </a:srgbClr>
                </a:gs>
                <a:gs pos="57143">
                  <a:srgbClr val="D0D0D0">
                    <a:alpha val="5248"/>
                  </a:srgbClr>
                </a:gs>
                <a:gs pos="71429">
                  <a:srgbClr val="D0D0D0">
                    <a:alpha val="2492"/>
                  </a:srgbClr>
                </a:gs>
                <a:gs pos="85714">
                  <a:srgbClr val="D0D0D0">
                    <a:alpha val="993"/>
                  </a:srgbClr>
                </a:gs>
                <a:gs pos="100000">
                  <a:srgbClr val="D0D0D0">
                    <a:alpha val="3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" name="Splat 89"/>
            <p:cNvSpPr>
              <a:spLocks noGrp="1"/>
            </p:cNvSpPr>
            <p:nvPr/>
          </p:nvSpPr>
          <p:spPr>
            <a:xfrm rot="5647636">
              <a:off x="1897802" y="2629908"/>
              <a:ext cx="602580" cy="502282"/>
            </a:xfrm>
            <a:prstGeom prst="ellipse">
              <a:avLst/>
            </a:prstGeom>
            <a:gradFill>
              <a:gsLst>
                <a:gs pos="0">
                  <a:srgbClr val="676867">
                    <a:alpha val="11908"/>
                  </a:srgbClr>
                </a:gs>
                <a:gs pos="14286">
                  <a:srgbClr val="676867">
                    <a:alpha val="11000"/>
                  </a:srgbClr>
                </a:gs>
                <a:gs pos="28571">
                  <a:srgbClr val="676867">
                    <a:alpha val="8651"/>
                  </a:srgbClr>
                </a:gs>
                <a:gs pos="42857">
                  <a:srgbClr val="676867">
                    <a:alpha val="5762"/>
                  </a:srgbClr>
                </a:gs>
                <a:gs pos="57143">
                  <a:srgbClr val="676867">
                    <a:alpha val="3235"/>
                  </a:srgbClr>
                </a:gs>
                <a:gs pos="71429">
                  <a:srgbClr val="676867">
                    <a:alpha val="1528"/>
                  </a:srgbClr>
                </a:gs>
                <a:gs pos="85714">
                  <a:srgbClr val="676867">
                    <a:alpha val="607"/>
                  </a:srgbClr>
                </a:gs>
                <a:gs pos="100000">
                  <a:srgbClr val="676867">
                    <a:alpha val="2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" name="Splat 90"/>
            <p:cNvSpPr>
              <a:spLocks noGrp="1"/>
            </p:cNvSpPr>
            <p:nvPr/>
          </p:nvSpPr>
          <p:spPr>
            <a:xfrm rot="3723446">
              <a:off x="2022994" y="2521777"/>
              <a:ext cx="581007" cy="4741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" name="Splat 91"/>
            <p:cNvSpPr>
              <a:spLocks noGrp="1"/>
            </p:cNvSpPr>
            <p:nvPr/>
          </p:nvSpPr>
          <p:spPr>
            <a:xfrm rot="3707957">
              <a:off x="2026009" y="2434036"/>
              <a:ext cx="476407" cy="4388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" name="Splat 92"/>
            <p:cNvSpPr>
              <a:spLocks noGrp="1"/>
            </p:cNvSpPr>
            <p:nvPr/>
          </p:nvSpPr>
          <p:spPr>
            <a:xfrm rot="10501294">
              <a:off x="2342503" y="1633419"/>
              <a:ext cx="58761" cy="14690"/>
            </a:xfrm>
            <a:prstGeom prst="ellipse">
              <a:avLst/>
            </a:prstGeom>
            <a:gradFill>
              <a:gsLst>
                <a:gs pos="0">
                  <a:srgbClr val="C1C1C1">
                    <a:alpha val="18624"/>
                  </a:srgbClr>
                </a:gs>
                <a:gs pos="14286">
                  <a:srgbClr val="C1C1C1">
                    <a:alpha val="17256"/>
                  </a:srgbClr>
                </a:gs>
                <a:gs pos="28571">
                  <a:srgbClr val="C1C1C1">
                    <a:alpha val="13677"/>
                  </a:srgbClr>
                </a:gs>
                <a:gs pos="42857">
                  <a:srgbClr val="C1C1C1">
                    <a:alpha val="9196"/>
                  </a:srgbClr>
                </a:gs>
                <a:gs pos="57143">
                  <a:srgbClr val="C1C1C1">
                    <a:alpha val="5205"/>
                  </a:srgbClr>
                </a:gs>
                <a:gs pos="71429">
                  <a:srgbClr val="C1C1C1">
                    <a:alpha val="2471"/>
                  </a:srgbClr>
                </a:gs>
                <a:gs pos="85714">
                  <a:srgbClr val="C1C1C1">
                    <a:alpha val="985"/>
                  </a:srgbClr>
                </a:gs>
                <a:gs pos="100000">
                  <a:srgbClr val="C1C1C1">
                    <a:alpha val="3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" name="Splat 93"/>
            <p:cNvSpPr>
              <a:spLocks noGrp="1"/>
            </p:cNvSpPr>
            <p:nvPr/>
          </p:nvSpPr>
          <p:spPr>
            <a:xfrm rot="6311802">
              <a:off x="1510224" y="3334414"/>
              <a:ext cx="499499" cy="5456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" name="Splat 94"/>
            <p:cNvSpPr>
              <a:spLocks noGrp="1"/>
            </p:cNvSpPr>
            <p:nvPr/>
          </p:nvSpPr>
          <p:spPr>
            <a:xfrm rot="8296997">
              <a:off x="1216199" y="1412331"/>
              <a:ext cx="202516" cy="5582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" name="Splat 95"/>
            <p:cNvSpPr>
              <a:spLocks noGrp="1"/>
            </p:cNvSpPr>
            <p:nvPr/>
          </p:nvSpPr>
          <p:spPr>
            <a:xfrm rot="7087501">
              <a:off x="2528290" y="3211982"/>
              <a:ext cx="727257" cy="683564"/>
            </a:xfrm>
            <a:prstGeom prst="ellipse">
              <a:avLst/>
            </a:prstGeom>
            <a:gradFill>
              <a:gsLst>
                <a:gs pos="0">
                  <a:srgbClr val="6B6C6C">
                    <a:alpha val="32968"/>
                  </a:srgbClr>
                </a:gs>
                <a:gs pos="14286">
                  <a:srgbClr val="6B6C6C">
                    <a:alpha val="30764"/>
                  </a:srgbClr>
                </a:gs>
                <a:gs pos="28571">
                  <a:srgbClr val="6B6C6C">
                    <a:alpha val="24833"/>
                  </a:srgbClr>
                </a:gs>
                <a:gs pos="42857">
                  <a:srgbClr val="6B6C6C">
                    <a:alpha val="17075"/>
                  </a:srgbClr>
                </a:gs>
                <a:gs pos="57143">
                  <a:srgbClr val="6B6C6C">
                    <a:alpha val="9855"/>
                  </a:srgbClr>
                </a:gs>
                <a:gs pos="71429">
                  <a:srgbClr val="6B6C6C">
                    <a:alpha val="4740"/>
                  </a:srgbClr>
                </a:gs>
                <a:gs pos="85714">
                  <a:srgbClr val="6B6C6C">
                    <a:alpha val="1902"/>
                  </a:srgbClr>
                </a:gs>
                <a:gs pos="100000">
                  <a:srgbClr val="6B6C6C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" name="Splat 96"/>
            <p:cNvSpPr>
              <a:spLocks noGrp="1"/>
            </p:cNvSpPr>
            <p:nvPr/>
          </p:nvSpPr>
          <p:spPr>
            <a:xfrm rot="6273279">
              <a:off x="1772327" y="3144516"/>
              <a:ext cx="62188" cy="15547"/>
            </a:xfrm>
            <a:prstGeom prst="ellipse">
              <a:avLst/>
            </a:prstGeom>
            <a:gradFill>
              <a:gsLst>
                <a:gs pos="0">
                  <a:srgbClr val="ACACAC">
                    <a:alpha val="18004"/>
                  </a:srgbClr>
                </a:gs>
                <a:gs pos="14286">
                  <a:srgbClr val="ACACAC">
                    <a:alpha val="16677"/>
                  </a:srgbClr>
                </a:gs>
                <a:gs pos="28571">
                  <a:srgbClr val="ACACAC">
                    <a:alpha val="13208"/>
                  </a:srgbClr>
                </a:gs>
                <a:gs pos="42857">
                  <a:srgbClr val="ACACAC">
                    <a:alpha val="8873"/>
                  </a:srgbClr>
                </a:gs>
                <a:gs pos="57143">
                  <a:srgbClr val="ACACAC">
                    <a:alpha val="5018"/>
                  </a:srgbClr>
                </a:gs>
                <a:gs pos="71429">
                  <a:srgbClr val="ACACAC">
                    <a:alpha val="2381"/>
                  </a:srgbClr>
                </a:gs>
                <a:gs pos="85714">
                  <a:srgbClr val="ACACAC">
                    <a:alpha val="948"/>
                  </a:srgbClr>
                </a:gs>
                <a:gs pos="100000">
                  <a:srgbClr val="ACACAC">
                    <a:alpha val="3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" name="Splat 97"/>
            <p:cNvSpPr>
              <a:spLocks noGrp="1"/>
            </p:cNvSpPr>
            <p:nvPr/>
          </p:nvSpPr>
          <p:spPr>
            <a:xfrm rot="8369713">
              <a:off x="917405" y="850415"/>
              <a:ext cx="51601" cy="12900"/>
            </a:xfrm>
            <a:prstGeom prst="ellipse">
              <a:avLst/>
            </a:prstGeom>
            <a:gradFill>
              <a:gsLst>
                <a:gs pos="0">
                  <a:srgbClr val="EAEAEA">
                    <a:alpha val="19905"/>
                  </a:srgbClr>
                </a:gs>
                <a:gs pos="14286">
                  <a:srgbClr val="EAEAEA">
                    <a:alpha val="18454"/>
                  </a:srgbClr>
                </a:gs>
                <a:gs pos="28571">
                  <a:srgbClr val="EAEAEA">
                    <a:alpha val="14649"/>
                  </a:srgbClr>
                </a:gs>
                <a:gs pos="42857">
                  <a:srgbClr val="EAEAEA">
                    <a:alpha val="9868"/>
                  </a:srgbClr>
                </a:gs>
                <a:gs pos="57143">
                  <a:srgbClr val="EAEAEA">
                    <a:alpha val="5594"/>
                  </a:srgbClr>
                </a:gs>
                <a:gs pos="71429">
                  <a:srgbClr val="EAEAEA">
                    <a:alpha val="2659"/>
                  </a:srgbClr>
                </a:gs>
                <a:gs pos="85714">
                  <a:srgbClr val="EAEAEA">
                    <a:alpha val="1060"/>
                  </a:srgbClr>
                </a:gs>
                <a:gs pos="100000">
                  <a:srgbClr val="EAEAEA">
                    <a:alpha val="3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" name="Splat 98"/>
            <p:cNvSpPr>
              <a:spLocks noGrp="1"/>
            </p:cNvSpPr>
            <p:nvPr/>
          </p:nvSpPr>
          <p:spPr>
            <a:xfrm rot="-10716632">
              <a:off x="2317254" y="1710549"/>
              <a:ext cx="58154" cy="14539"/>
            </a:xfrm>
            <a:prstGeom prst="ellipse">
              <a:avLst/>
            </a:prstGeom>
            <a:gradFill>
              <a:gsLst>
                <a:gs pos="0">
                  <a:srgbClr val="F9F9F9">
                    <a:alpha val="18733"/>
                  </a:srgbClr>
                </a:gs>
                <a:gs pos="14286">
                  <a:srgbClr val="F9F9F9">
                    <a:alpha val="17358"/>
                  </a:srgbClr>
                </a:gs>
                <a:gs pos="28571">
                  <a:srgbClr val="F9F9F9">
                    <a:alpha val="13760"/>
                  </a:srgbClr>
                </a:gs>
                <a:gs pos="42857">
                  <a:srgbClr val="F9F9F9">
                    <a:alpha val="9253"/>
                  </a:srgbClr>
                </a:gs>
                <a:gs pos="57143">
                  <a:srgbClr val="F9F9F9">
                    <a:alpha val="5238"/>
                  </a:srgbClr>
                </a:gs>
                <a:gs pos="71429">
                  <a:srgbClr val="F9F9F9">
                    <a:alpha val="2487"/>
                  </a:srgbClr>
                </a:gs>
                <a:gs pos="85714">
                  <a:srgbClr val="F9F9F9">
                    <a:alpha val="991"/>
                  </a:srgbClr>
                </a:gs>
                <a:gs pos="100000">
                  <a:srgbClr val="F9F9F9">
                    <a:alpha val="3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" name="Splat 99"/>
            <p:cNvSpPr>
              <a:spLocks noGrp="1"/>
            </p:cNvSpPr>
            <p:nvPr/>
          </p:nvSpPr>
          <p:spPr>
            <a:xfrm rot="5447126">
              <a:off x="1642476" y="1128042"/>
              <a:ext cx="461280" cy="8446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" name="Splat 100"/>
            <p:cNvSpPr>
              <a:spLocks noGrp="1"/>
            </p:cNvSpPr>
            <p:nvPr/>
          </p:nvSpPr>
          <p:spPr>
            <a:xfrm rot="7632483">
              <a:off x="446003" y="1070194"/>
              <a:ext cx="55905" cy="13976"/>
            </a:xfrm>
            <a:prstGeom prst="ellipse">
              <a:avLst/>
            </a:prstGeom>
            <a:gradFill>
              <a:gsLst>
                <a:gs pos="0">
                  <a:srgbClr val="E4E4E4">
                    <a:alpha val="19137"/>
                  </a:srgbClr>
                </a:gs>
                <a:gs pos="14286">
                  <a:srgbClr val="E4E4E4">
                    <a:alpha val="17736"/>
                  </a:srgbClr>
                </a:gs>
                <a:gs pos="28571">
                  <a:srgbClr val="E4E4E4">
                    <a:alpha val="14066"/>
                  </a:srgbClr>
                </a:gs>
                <a:gs pos="42857">
                  <a:srgbClr val="E4E4E4">
                    <a:alpha val="9465"/>
                  </a:srgbClr>
                </a:gs>
                <a:gs pos="57143">
                  <a:srgbClr val="E4E4E4">
                    <a:alpha val="5360"/>
                  </a:srgbClr>
                </a:gs>
                <a:gs pos="71429">
                  <a:srgbClr val="E4E4E4">
                    <a:alpha val="2546"/>
                  </a:srgbClr>
                </a:gs>
                <a:gs pos="85714">
                  <a:srgbClr val="E4E4E4">
                    <a:alpha val="1015"/>
                  </a:srgbClr>
                </a:gs>
                <a:gs pos="100000">
                  <a:srgbClr val="E4E4E4">
                    <a:alpha val="3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" name="Splat 101"/>
            <p:cNvSpPr>
              <a:spLocks noGrp="1"/>
            </p:cNvSpPr>
            <p:nvPr/>
          </p:nvSpPr>
          <p:spPr>
            <a:xfrm rot="9081349">
              <a:off x="1220554" y="3195102"/>
              <a:ext cx="468442" cy="418356"/>
            </a:xfrm>
            <a:prstGeom prst="ellipse">
              <a:avLst/>
            </a:prstGeom>
            <a:gradFill>
              <a:gsLst>
                <a:gs pos="0">
                  <a:srgbClr val="707070">
                    <a:alpha val="21209"/>
                  </a:srgbClr>
                </a:gs>
                <a:gs pos="14286">
                  <a:srgbClr val="707070">
                    <a:alpha val="19675"/>
                  </a:srgbClr>
                </a:gs>
                <a:gs pos="28571">
                  <a:srgbClr val="707070">
                    <a:alpha val="15643"/>
                  </a:srgbClr>
                </a:gs>
                <a:gs pos="42857">
                  <a:srgbClr val="707070">
                    <a:alpha val="10558"/>
                  </a:srgbClr>
                </a:gs>
                <a:gs pos="57143">
                  <a:srgbClr val="707070">
                    <a:alpha val="5995"/>
                  </a:srgbClr>
                </a:gs>
                <a:gs pos="71429">
                  <a:srgbClr val="707070">
                    <a:alpha val="2853"/>
                  </a:srgbClr>
                </a:gs>
                <a:gs pos="85714">
                  <a:srgbClr val="707070">
                    <a:alpha val="1138"/>
                  </a:srgbClr>
                </a:gs>
                <a:gs pos="100000">
                  <a:srgbClr val="707070">
                    <a:alpha val="3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" name="Splat 102"/>
            <p:cNvSpPr>
              <a:spLocks noGrp="1"/>
            </p:cNvSpPr>
            <p:nvPr/>
          </p:nvSpPr>
          <p:spPr>
            <a:xfrm rot="-9255843">
              <a:off x="1404830" y="2739904"/>
              <a:ext cx="737210" cy="600598"/>
            </a:xfrm>
            <a:prstGeom prst="ellipse">
              <a:avLst/>
            </a:prstGeom>
            <a:gradFill>
              <a:gsLst>
                <a:gs pos="0">
                  <a:srgbClr val="343233">
                    <a:alpha val="5086"/>
                  </a:srgbClr>
                </a:gs>
                <a:gs pos="14286">
                  <a:srgbClr val="343233">
                    <a:alpha val="4684"/>
                  </a:srgbClr>
                </a:gs>
                <a:gs pos="28571">
                  <a:srgbClr val="343233">
                    <a:alpha val="3656"/>
                  </a:srgbClr>
                </a:gs>
                <a:gs pos="42857">
                  <a:srgbClr val="343233">
                    <a:alpha val="2414"/>
                  </a:srgbClr>
                </a:gs>
                <a:gs pos="57143">
                  <a:srgbClr val="343233">
                    <a:alpha val="1345"/>
                  </a:srgbClr>
                </a:gs>
                <a:gs pos="71429">
                  <a:srgbClr val="343233">
                    <a:alpha val="632"/>
                  </a:srgbClr>
                </a:gs>
                <a:gs pos="85714">
                  <a:srgbClr val="343233">
                    <a:alpha val="250"/>
                  </a:srgbClr>
                </a:gs>
                <a:gs pos="100000">
                  <a:srgbClr val="343233">
                    <a:alpha val="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" name="Splat 103"/>
            <p:cNvSpPr>
              <a:spLocks noGrp="1"/>
            </p:cNvSpPr>
            <p:nvPr/>
          </p:nvSpPr>
          <p:spPr>
            <a:xfrm rot="6348202">
              <a:off x="1587420" y="3037388"/>
              <a:ext cx="515109" cy="5459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" name="Splat 104"/>
            <p:cNvSpPr>
              <a:spLocks noGrp="1"/>
            </p:cNvSpPr>
            <p:nvPr/>
          </p:nvSpPr>
          <p:spPr>
            <a:xfrm rot="-8165699">
              <a:off x="2048708" y="1128433"/>
              <a:ext cx="551169" cy="9254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" name="Splat 105"/>
            <p:cNvSpPr>
              <a:spLocks noGrp="1"/>
            </p:cNvSpPr>
            <p:nvPr/>
          </p:nvSpPr>
          <p:spPr>
            <a:xfrm rot="5394604">
              <a:off x="1589959" y="2561356"/>
              <a:ext cx="958130" cy="6407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" name="Splat 106"/>
            <p:cNvSpPr>
              <a:spLocks noGrp="1"/>
            </p:cNvSpPr>
            <p:nvPr/>
          </p:nvSpPr>
          <p:spPr>
            <a:xfrm rot="6150773">
              <a:off x="1705466" y="3420400"/>
              <a:ext cx="61057" cy="15264"/>
            </a:xfrm>
            <a:prstGeom prst="ellipse">
              <a:avLst/>
            </a:prstGeom>
            <a:gradFill>
              <a:gsLst>
                <a:gs pos="0">
                  <a:srgbClr val="E3E3E3">
                    <a:alpha val="18209"/>
                  </a:srgbClr>
                </a:gs>
                <a:gs pos="14286">
                  <a:srgbClr val="E3E3E3">
                    <a:alpha val="16868"/>
                  </a:srgbClr>
                </a:gs>
                <a:gs pos="28571">
                  <a:srgbClr val="E3E3E3">
                    <a:alpha val="13363"/>
                  </a:srgbClr>
                </a:gs>
                <a:gs pos="42857">
                  <a:srgbClr val="E3E3E3">
                    <a:alpha val="8980"/>
                  </a:srgbClr>
                </a:gs>
                <a:gs pos="57143">
                  <a:srgbClr val="E3E3E3">
                    <a:alpha val="5080"/>
                  </a:srgbClr>
                </a:gs>
                <a:gs pos="71429">
                  <a:srgbClr val="E3E3E3">
                    <a:alpha val="2411"/>
                  </a:srgbClr>
                </a:gs>
                <a:gs pos="85714">
                  <a:srgbClr val="E3E3E3">
                    <a:alpha val="960"/>
                  </a:srgbClr>
                </a:gs>
                <a:gs pos="100000">
                  <a:srgbClr val="E3E3E3">
                    <a:alpha val="3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" name="Splat 107"/>
            <p:cNvSpPr>
              <a:spLocks noGrp="1"/>
            </p:cNvSpPr>
            <p:nvPr/>
          </p:nvSpPr>
          <p:spPr>
            <a:xfrm rot="5445895">
              <a:off x="1646256" y="2777366"/>
              <a:ext cx="753825" cy="127025"/>
            </a:xfrm>
            <a:prstGeom prst="ellipse">
              <a:avLst/>
            </a:prstGeom>
            <a:gradFill>
              <a:gsLst>
                <a:gs pos="0">
                  <a:srgbClr val="D2D3D3">
                    <a:alpha val="14468"/>
                  </a:srgbClr>
                </a:gs>
                <a:gs pos="14286">
                  <a:srgbClr val="D2D3D3">
                    <a:alpha val="13380"/>
                  </a:srgbClr>
                </a:gs>
                <a:gs pos="28571">
                  <a:srgbClr val="D2D3D3">
                    <a:alpha val="10554"/>
                  </a:srgbClr>
                </a:gs>
                <a:gs pos="42857">
                  <a:srgbClr val="D2D3D3">
                    <a:alpha val="7054"/>
                  </a:srgbClr>
                </a:gs>
                <a:gs pos="57143">
                  <a:srgbClr val="D2D3D3">
                    <a:alpha val="3973"/>
                  </a:srgbClr>
                </a:gs>
                <a:gs pos="71429">
                  <a:srgbClr val="D2D3D3">
                    <a:alpha val="1880"/>
                  </a:srgbClr>
                </a:gs>
                <a:gs pos="85714">
                  <a:srgbClr val="D2D3D3">
                    <a:alpha val="748"/>
                  </a:srgbClr>
                </a:gs>
                <a:gs pos="100000">
                  <a:srgbClr val="D2D3D3">
                    <a:alpha val="2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" name="Splat 108"/>
            <p:cNvSpPr>
              <a:spLocks noGrp="1"/>
            </p:cNvSpPr>
            <p:nvPr/>
          </p:nvSpPr>
          <p:spPr>
            <a:xfrm rot="6553027">
              <a:off x="2161588" y="1220905"/>
              <a:ext cx="477471" cy="12788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" name="Splat 109"/>
            <p:cNvSpPr>
              <a:spLocks noGrp="1"/>
            </p:cNvSpPr>
            <p:nvPr/>
          </p:nvSpPr>
          <p:spPr>
            <a:xfrm rot="6461569">
              <a:off x="1596460" y="3601920"/>
              <a:ext cx="171522" cy="5631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" name="Splat 110"/>
            <p:cNvSpPr>
              <a:spLocks noGrp="1"/>
            </p:cNvSpPr>
            <p:nvPr/>
          </p:nvSpPr>
          <p:spPr>
            <a:xfrm rot="3931842">
              <a:off x="2814096" y="3534454"/>
              <a:ext cx="63217" cy="15804"/>
            </a:xfrm>
            <a:prstGeom prst="ellipse">
              <a:avLst/>
            </a:prstGeom>
            <a:gradFill>
              <a:gsLst>
                <a:gs pos="0">
                  <a:srgbClr val="BFBFBF">
                    <a:alpha val="17817"/>
                  </a:srgbClr>
                </a:gs>
                <a:gs pos="14286">
                  <a:srgbClr val="BFBFBF">
                    <a:alpha val="16502"/>
                  </a:srgbClr>
                </a:gs>
                <a:gs pos="28571">
                  <a:srgbClr val="BFBFBF">
                    <a:alpha val="13067"/>
                  </a:srgbClr>
                </a:gs>
                <a:gs pos="42857">
                  <a:srgbClr val="BFBFBF">
                    <a:alpha val="8776"/>
                  </a:srgbClr>
                </a:gs>
                <a:gs pos="57143">
                  <a:srgbClr val="BFBFBF">
                    <a:alpha val="4962"/>
                  </a:srgbClr>
                </a:gs>
                <a:gs pos="71429">
                  <a:srgbClr val="BFBFBF">
                    <a:alpha val="2354"/>
                  </a:srgbClr>
                </a:gs>
                <a:gs pos="85714">
                  <a:srgbClr val="BFBFBF">
                    <a:alpha val="938"/>
                  </a:srgbClr>
                </a:gs>
                <a:gs pos="100000">
                  <a:srgbClr val="BFBFBF">
                    <a:alpha val="3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" name="Splat 111"/>
            <p:cNvSpPr>
              <a:spLocks noGrp="1"/>
            </p:cNvSpPr>
            <p:nvPr/>
          </p:nvSpPr>
          <p:spPr>
            <a:xfrm rot="5445494">
              <a:off x="1195512" y="1353916"/>
              <a:ext cx="183766" cy="14461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" name="Splat 112"/>
            <p:cNvSpPr>
              <a:spLocks noGrp="1"/>
            </p:cNvSpPr>
            <p:nvPr/>
          </p:nvSpPr>
          <p:spPr>
            <a:xfrm rot="5419156">
              <a:off x="2057487" y="2675580"/>
              <a:ext cx="63249" cy="15812"/>
            </a:xfrm>
            <a:prstGeom prst="ellipse">
              <a:avLst/>
            </a:prstGeom>
            <a:gradFill>
              <a:gsLst>
                <a:gs pos="0">
                  <a:srgbClr val="ADADAD">
                    <a:alpha val="17811"/>
                  </a:srgbClr>
                </a:gs>
                <a:gs pos="14286">
                  <a:srgbClr val="ADADAD">
                    <a:alpha val="16496"/>
                  </a:srgbClr>
                </a:gs>
                <a:gs pos="28571">
                  <a:srgbClr val="ADADAD">
                    <a:alpha val="13062"/>
                  </a:srgbClr>
                </a:gs>
                <a:gs pos="42857">
                  <a:srgbClr val="ADADAD">
                    <a:alpha val="8773"/>
                  </a:srgbClr>
                </a:gs>
                <a:gs pos="57143">
                  <a:srgbClr val="ADADAD">
                    <a:alpha val="4960"/>
                  </a:srgbClr>
                </a:gs>
                <a:gs pos="71429">
                  <a:srgbClr val="ADADAD">
                    <a:alpha val="2353"/>
                  </a:srgbClr>
                </a:gs>
                <a:gs pos="85714">
                  <a:srgbClr val="ADADAD">
                    <a:alpha val="937"/>
                  </a:srgbClr>
                </a:gs>
                <a:gs pos="100000">
                  <a:srgbClr val="ADADAD">
                    <a:alpha val="3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" name="Splat 113"/>
            <p:cNvSpPr>
              <a:spLocks noGrp="1"/>
            </p:cNvSpPr>
            <p:nvPr/>
          </p:nvSpPr>
          <p:spPr>
            <a:xfrm rot="4470036">
              <a:off x="830033" y="1141065"/>
              <a:ext cx="644394" cy="25636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" name="Splat 114"/>
            <p:cNvSpPr>
              <a:spLocks noGrp="1"/>
            </p:cNvSpPr>
            <p:nvPr/>
          </p:nvSpPr>
          <p:spPr>
            <a:xfrm rot="6460608">
              <a:off x="1257634" y="1490563"/>
              <a:ext cx="39754" cy="9939"/>
            </a:xfrm>
            <a:prstGeom prst="ellipse">
              <a:avLst/>
            </a:prstGeom>
            <a:gradFill>
              <a:gsLst>
                <a:gs pos="0">
                  <a:srgbClr val="ECECEC">
                    <a:alpha val="21979"/>
                  </a:srgbClr>
                </a:gs>
                <a:gs pos="14286">
                  <a:srgbClr val="ECECEC">
                    <a:alpha val="20397"/>
                  </a:srgbClr>
                </a:gs>
                <a:gs pos="28571">
                  <a:srgbClr val="ECECEC">
                    <a:alpha val="16232"/>
                  </a:srgbClr>
                </a:gs>
                <a:gs pos="42857">
                  <a:srgbClr val="ECECEC">
                    <a:alpha val="10968"/>
                  </a:srgbClr>
                </a:gs>
                <a:gs pos="57143">
                  <a:srgbClr val="ECECEC">
                    <a:alpha val="6235"/>
                  </a:srgbClr>
                </a:gs>
                <a:gs pos="71429">
                  <a:srgbClr val="ECECEC">
                    <a:alpha val="2968"/>
                  </a:srgbClr>
                </a:gs>
                <a:gs pos="85714">
                  <a:srgbClr val="ECECEC">
                    <a:alpha val="1185"/>
                  </a:srgbClr>
                </a:gs>
                <a:gs pos="100000">
                  <a:srgbClr val="ECECEC">
                    <a:alpha val="3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" name="Splat 115"/>
            <p:cNvSpPr>
              <a:spLocks noGrp="1"/>
            </p:cNvSpPr>
            <p:nvPr/>
          </p:nvSpPr>
          <p:spPr>
            <a:xfrm rot="3944096">
              <a:off x="2819333" y="3548119"/>
              <a:ext cx="62916" cy="15729"/>
            </a:xfrm>
            <a:prstGeom prst="ellipse">
              <a:avLst/>
            </a:prstGeom>
            <a:gradFill>
              <a:gsLst>
                <a:gs pos="0">
                  <a:srgbClr val="D1D1D1">
                    <a:alpha val="17871"/>
                  </a:srgbClr>
                </a:gs>
                <a:gs pos="14286">
                  <a:srgbClr val="D1D1D1">
                    <a:alpha val="16553"/>
                  </a:srgbClr>
                </a:gs>
                <a:gs pos="28571">
                  <a:srgbClr val="D1D1D1">
                    <a:alpha val="13108"/>
                  </a:srgbClr>
                </a:gs>
                <a:gs pos="42857">
                  <a:srgbClr val="D1D1D1">
                    <a:alpha val="8804"/>
                  </a:srgbClr>
                </a:gs>
                <a:gs pos="57143">
                  <a:srgbClr val="D1D1D1">
                    <a:alpha val="4978"/>
                  </a:srgbClr>
                </a:gs>
                <a:gs pos="71429">
                  <a:srgbClr val="D1D1D1">
                    <a:alpha val="2362"/>
                  </a:srgbClr>
                </a:gs>
                <a:gs pos="85714">
                  <a:srgbClr val="D1D1D1">
                    <a:alpha val="941"/>
                  </a:srgbClr>
                </a:gs>
                <a:gs pos="100000">
                  <a:srgbClr val="D1D1D1">
                    <a:alpha val="3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" name="Splat 116"/>
            <p:cNvSpPr>
              <a:spLocks noGrp="1"/>
            </p:cNvSpPr>
            <p:nvPr/>
          </p:nvSpPr>
          <p:spPr>
            <a:xfrm rot="6358036">
              <a:off x="1530867" y="3142317"/>
              <a:ext cx="568598" cy="5464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" name="Splat 117"/>
            <p:cNvSpPr>
              <a:spLocks noGrp="1"/>
            </p:cNvSpPr>
            <p:nvPr/>
          </p:nvSpPr>
          <p:spPr>
            <a:xfrm rot="4122716">
              <a:off x="1987197" y="1844075"/>
              <a:ext cx="44531" cy="11133"/>
            </a:xfrm>
            <a:prstGeom prst="ellipse">
              <a:avLst/>
            </a:prstGeom>
            <a:gradFill>
              <a:gsLst>
                <a:gs pos="0">
                  <a:srgbClr val="FDFDFD">
                    <a:alpha val="21149"/>
                  </a:srgbClr>
                </a:gs>
                <a:gs pos="14286">
                  <a:srgbClr val="FDFDFD">
                    <a:alpha val="19619"/>
                  </a:srgbClr>
                </a:gs>
                <a:gs pos="28571">
                  <a:srgbClr val="FDFDFD">
                    <a:alpha val="15597"/>
                  </a:srgbClr>
                </a:gs>
                <a:gs pos="42857">
                  <a:srgbClr val="FDFDFD">
                    <a:alpha val="10526"/>
                  </a:srgbClr>
                </a:gs>
                <a:gs pos="57143">
                  <a:srgbClr val="FDFDFD">
                    <a:alpha val="5977"/>
                  </a:srgbClr>
                </a:gs>
                <a:gs pos="71429">
                  <a:srgbClr val="FDFDFD">
                    <a:alpha val="2844"/>
                  </a:srgbClr>
                </a:gs>
                <a:gs pos="85714">
                  <a:srgbClr val="FDFDFD">
                    <a:alpha val="1134"/>
                  </a:srgbClr>
                </a:gs>
                <a:gs pos="100000">
                  <a:srgbClr val="FDFDFD">
                    <a:alpha val="3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" name="Splat 118"/>
            <p:cNvSpPr>
              <a:spLocks noGrp="1"/>
            </p:cNvSpPr>
            <p:nvPr/>
          </p:nvSpPr>
          <p:spPr>
            <a:xfrm rot="10717364">
              <a:off x="1842002" y="1323822"/>
              <a:ext cx="64335" cy="16084"/>
            </a:xfrm>
            <a:prstGeom prst="ellipse">
              <a:avLst/>
            </a:prstGeom>
            <a:gradFill>
              <a:gsLst>
                <a:gs pos="0">
                  <a:srgbClr val="B9B9B9">
                    <a:alpha val="17613"/>
                  </a:srgbClr>
                </a:gs>
                <a:gs pos="14286">
                  <a:srgbClr val="B9B9B9">
                    <a:alpha val="16312"/>
                  </a:srgbClr>
                </a:gs>
                <a:gs pos="28571">
                  <a:srgbClr val="B9B9B9">
                    <a:alpha val="12913"/>
                  </a:srgbClr>
                </a:gs>
                <a:gs pos="42857">
                  <a:srgbClr val="B9B9B9">
                    <a:alpha val="8670"/>
                  </a:srgbClr>
                </a:gs>
                <a:gs pos="57143">
                  <a:srgbClr val="B9B9B9">
                    <a:alpha val="4901"/>
                  </a:srgbClr>
                </a:gs>
                <a:gs pos="71429">
                  <a:srgbClr val="B9B9B9">
                    <a:alpha val="2325"/>
                  </a:srgbClr>
                </a:gs>
                <a:gs pos="85714">
                  <a:srgbClr val="B9B9B9">
                    <a:alpha val="926"/>
                  </a:srgbClr>
                </a:gs>
                <a:gs pos="100000">
                  <a:srgbClr val="B9B9B9">
                    <a:alpha val="3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" name="Splat 119"/>
            <p:cNvSpPr>
              <a:spLocks noGrp="1"/>
            </p:cNvSpPr>
            <p:nvPr/>
          </p:nvSpPr>
          <p:spPr>
            <a:xfrm rot="6344204">
              <a:off x="1692461" y="2613370"/>
              <a:ext cx="547012" cy="5199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" name="Splat 120"/>
            <p:cNvSpPr>
              <a:spLocks noGrp="1"/>
            </p:cNvSpPr>
            <p:nvPr/>
          </p:nvSpPr>
          <p:spPr>
            <a:xfrm rot="7570816">
              <a:off x="438106" y="1080580"/>
              <a:ext cx="56181" cy="14045"/>
            </a:xfrm>
            <a:prstGeom prst="ellipse">
              <a:avLst/>
            </a:prstGeom>
            <a:gradFill>
              <a:gsLst>
                <a:gs pos="0">
                  <a:srgbClr val="EDEDED">
                    <a:alpha val="19088"/>
                  </a:srgbClr>
                </a:gs>
                <a:gs pos="14286">
                  <a:srgbClr val="EDEDED">
                    <a:alpha val="17690"/>
                  </a:srgbClr>
                </a:gs>
                <a:gs pos="28571">
                  <a:srgbClr val="EDEDED">
                    <a:alpha val="14028"/>
                  </a:srgbClr>
                </a:gs>
                <a:gs pos="42857">
                  <a:srgbClr val="EDEDED">
                    <a:alpha val="9439"/>
                  </a:srgbClr>
                </a:gs>
                <a:gs pos="57143">
                  <a:srgbClr val="EDEDED">
                    <a:alpha val="5345"/>
                  </a:srgbClr>
                </a:gs>
                <a:gs pos="71429">
                  <a:srgbClr val="EDEDED">
                    <a:alpha val="2539"/>
                  </a:srgbClr>
                </a:gs>
                <a:gs pos="85714">
                  <a:srgbClr val="EDEDED">
                    <a:alpha val="1012"/>
                  </a:srgbClr>
                </a:gs>
                <a:gs pos="100000">
                  <a:srgbClr val="EDEDED">
                    <a:alpha val="3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" name="Splat 121"/>
            <p:cNvSpPr>
              <a:spLocks noGrp="1"/>
            </p:cNvSpPr>
            <p:nvPr/>
          </p:nvSpPr>
          <p:spPr>
            <a:xfrm rot="10047434">
              <a:off x="894277" y="870213"/>
              <a:ext cx="45102" cy="11275"/>
            </a:xfrm>
            <a:prstGeom prst="ellipse">
              <a:avLst/>
            </a:prstGeom>
            <a:gradFill>
              <a:gsLst>
                <a:gs pos="0">
                  <a:srgbClr val="FAFAFA">
                    <a:alpha val="21050"/>
                  </a:srgbClr>
                </a:gs>
                <a:gs pos="14286">
                  <a:srgbClr val="FAFAFA">
                    <a:alpha val="19526"/>
                  </a:srgbClr>
                </a:gs>
                <a:gs pos="28571">
                  <a:srgbClr val="FAFAFA">
                    <a:alpha val="15521"/>
                  </a:srgbClr>
                </a:gs>
                <a:gs pos="42857">
                  <a:srgbClr val="FAFAFA">
                    <a:alpha val="10473"/>
                  </a:srgbClr>
                </a:gs>
                <a:gs pos="57143">
                  <a:srgbClr val="FAFAFA">
                    <a:alpha val="5946"/>
                  </a:srgbClr>
                </a:gs>
                <a:gs pos="71429">
                  <a:srgbClr val="FAFAFA">
                    <a:alpha val="2829"/>
                  </a:srgbClr>
                </a:gs>
                <a:gs pos="85714">
                  <a:srgbClr val="FAFAFA">
                    <a:alpha val="1128"/>
                  </a:srgbClr>
                </a:gs>
                <a:gs pos="100000">
                  <a:srgbClr val="FAFAFA">
                    <a:alpha val="3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" name="Splat 122"/>
            <p:cNvSpPr>
              <a:spLocks noGrp="1"/>
            </p:cNvSpPr>
            <p:nvPr/>
          </p:nvSpPr>
          <p:spPr>
            <a:xfrm rot="-8465149">
              <a:off x="1992155" y="1765455"/>
              <a:ext cx="51888" cy="12972"/>
            </a:xfrm>
            <a:prstGeom prst="ellipse">
              <a:avLst/>
            </a:prstGeom>
            <a:gradFill>
              <a:gsLst>
                <a:gs pos="0">
                  <a:srgbClr val="EFEFEE">
                    <a:alpha val="19854"/>
                  </a:srgbClr>
                </a:gs>
                <a:gs pos="14286">
                  <a:srgbClr val="EFEFEE">
                    <a:alpha val="18406"/>
                  </a:srgbClr>
                </a:gs>
                <a:gs pos="28571">
                  <a:srgbClr val="EFEFEE">
                    <a:alpha val="14610"/>
                  </a:srgbClr>
                </a:gs>
                <a:gs pos="42857">
                  <a:srgbClr val="EFEFEE">
                    <a:alpha val="9841"/>
                  </a:srgbClr>
                </a:gs>
                <a:gs pos="57143">
                  <a:srgbClr val="EFEFEE">
                    <a:alpha val="5579"/>
                  </a:srgbClr>
                </a:gs>
                <a:gs pos="71429">
                  <a:srgbClr val="EFEFEE">
                    <a:alpha val="2651"/>
                  </a:srgbClr>
                </a:gs>
                <a:gs pos="85714">
                  <a:srgbClr val="EFEFEE">
                    <a:alpha val="1057"/>
                  </a:srgbClr>
                </a:gs>
                <a:gs pos="100000">
                  <a:srgbClr val="EFEFEE">
                    <a:alpha val="3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" name="Splat 123"/>
            <p:cNvSpPr>
              <a:spLocks noGrp="1"/>
            </p:cNvSpPr>
            <p:nvPr/>
          </p:nvSpPr>
          <p:spPr>
            <a:xfrm rot="6461569">
              <a:off x="1596460" y="3601920"/>
              <a:ext cx="171522" cy="5631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" name="Splat 124"/>
            <p:cNvSpPr>
              <a:spLocks noGrp="1"/>
            </p:cNvSpPr>
            <p:nvPr/>
          </p:nvSpPr>
          <p:spPr>
            <a:xfrm rot="6159051">
              <a:off x="1963979" y="2518285"/>
              <a:ext cx="68461" cy="17419"/>
            </a:xfrm>
            <a:prstGeom prst="ellipse">
              <a:avLst/>
            </a:prstGeom>
            <a:gradFill>
              <a:gsLst>
                <a:gs pos="0">
                  <a:srgbClr val="DEDEDE">
                    <a:alpha val="16632"/>
                  </a:srgbClr>
                </a:gs>
                <a:gs pos="14286">
                  <a:srgbClr val="DEDEDE">
                    <a:alpha val="15397"/>
                  </a:srgbClr>
                </a:gs>
                <a:gs pos="28571">
                  <a:srgbClr val="DEDEDE">
                    <a:alpha val="12174"/>
                  </a:srgbClr>
                </a:gs>
                <a:gs pos="42857">
                  <a:srgbClr val="DEDEDE">
                    <a:alpha val="8163"/>
                  </a:srgbClr>
                </a:gs>
                <a:gs pos="57143">
                  <a:srgbClr val="DEDEDE">
                    <a:alpha val="4609"/>
                  </a:srgbClr>
                </a:gs>
                <a:gs pos="71429">
                  <a:srgbClr val="DEDEDE">
                    <a:alpha val="2184"/>
                  </a:srgbClr>
                </a:gs>
                <a:gs pos="85714">
                  <a:srgbClr val="DEDEDE">
                    <a:alpha val="870"/>
                  </a:srgbClr>
                </a:gs>
                <a:gs pos="100000">
                  <a:srgbClr val="DEDEDE">
                    <a:alpha val="2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" name="Splat 125"/>
            <p:cNvSpPr>
              <a:spLocks noGrp="1"/>
            </p:cNvSpPr>
            <p:nvPr/>
          </p:nvSpPr>
          <p:spPr>
            <a:xfrm rot="-8192675">
              <a:off x="1973650" y="1484773"/>
              <a:ext cx="609779" cy="466569"/>
            </a:xfrm>
            <a:prstGeom prst="ellipse">
              <a:avLst/>
            </a:prstGeom>
            <a:gradFill>
              <a:gsLst>
                <a:gs pos="0">
                  <a:srgbClr val="7B7B7C">
                    <a:alpha val="24132"/>
                  </a:srgbClr>
                </a:gs>
                <a:gs pos="14286">
                  <a:srgbClr val="7B7B7C">
                    <a:alpha val="22418"/>
                  </a:srgbClr>
                </a:gs>
                <a:gs pos="28571">
                  <a:srgbClr val="7B7B7C">
                    <a:alpha val="17888"/>
                  </a:srgbClr>
                </a:gs>
                <a:gs pos="42857">
                  <a:srgbClr val="7B7B7C">
                    <a:alpha val="12127"/>
                  </a:srgbClr>
                </a:gs>
                <a:gs pos="57143">
                  <a:srgbClr val="7B7B7C">
                    <a:alpha val="6913"/>
                  </a:srgbClr>
                </a:gs>
                <a:gs pos="71429">
                  <a:srgbClr val="7B7B7C">
                    <a:alpha val="3297"/>
                  </a:srgbClr>
                </a:gs>
                <a:gs pos="85714">
                  <a:srgbClr val="7B7B7C">
                    <a:alpha val="1317"/>
                  </a:srgbClr>
                </a:gs>
                <a:gs pos="100000">
                  <a:srgbClr val="7B7B7C">
                    <a:alpha val="4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" name="Splat 126"/>
            <p:cNvSpPr>
              <a:spLocks noGrp="1"/>
            </p:cNvSpPr>
            <p:nvPr/>
          </p:nvSpPr>
          <p:spPr>
            <a:xfrm rot="10286415">
              <a:off x="1953531" y="1755535"/>
              <a:ext cx="52444" cy="13111"/>
            </a:xfrm>
            <a:prstGeom prst="ellipse">
              <a:avLst/>
            </a:prstGeom>
            <a:gradFill>
              <a:gsLst>
                <a:gs pos="0">
                  <a:srgbClr val="E5E4E4">
                    <a:alpha val="19755"/>
                  </a:srgbClr>
                </a:gs>
                <a:gs pos="14286">
                  <a:srgbClr val="E5E4E4">
                    <a:alpha val="18314"/>
                  </a:srgbClr>
                </a:gs>
                <a:gs pos="28571">
                  <a:srgbClr val="E5E4E4">
                    <a:alpha val="14535"/>
                  </a:srgbClr>
                </a:gs>
                <a:gs pos="42857">
                  <a:srgbClr val="E5E4E4">
                    <a:alpha val="9789"/>
                  </a:srgbClr>
                </a:gs>
                <a:gs pos="57143">
                  <a:srgbClr val="E5E4E4">
                    <a:alpha val="5548"/>
                  </a:srgbClr>
                </a:gs>
                <a:gs pos="71429">
                  <a:srgbClr val="E5E4E4">
                    <a:alpha val="2637"/>
                  </a:srgbClr>
                </a:gs>
                <a:gs pos="85714">
                  <a:srgbClr val="E5E4E4">
                    <a:alpha val="1051"/>
                  </a:srgbClr>
                </a:gs>
                <a:gs pos="100000">
                  <a:srgbClr val="E5E4E4">
                    <a:alpha val="3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" name="Splat 127"/>
            <p:cNvSpPr>
              <a:spLocks noGrp="1"/>
            </p:cNvSpPr>
            <p:nvPr/>
          </p:nvSpPr>
          <p:spPr>
            <a:xfrm rot="-10020863">
              <a:off x="1883591" y="1316906"/>
              <a:ext cx="63523" cy="15881"/>
            </a:xfrm>
            <a:prstGeom prst="ellipse">
              <a:avLst/>
            </a:prstGeom>
            <a:gradFill>
              <a:gsLst>
                <a:gs pos="0">
                  <a:srgbClr val="DEDEDE">
                    <a:alpha val="17761"/>
                  </a:srgbClr>
                </a:gs>
                <a:gs pos="14286">
                  <a:srgbClr val="DEDEDE">
                    <a:alpha val="16450"/>
                  </a:srgbClr>
                </a:gs>
                <a:gs pos="28571">
                  <a:srgbClr val="DEDEDE">
                    <a:alpha val="13025"/>
                  </a:srgbClr>
                </a:gs>
                <a:gs pos="42857">
                  <a:srgbClr val="DEDEDE">
                    <a:alpha val="8747"/>
                  </a:srgbClr>
                </a:gs>
                <a:gs pos="57143">
                  <a:srgbClr val="DEDEDE">
                    <a:alpha val="4945"/>
                  </a:srgbClr>
                </a:gs>
                <a:gs pos="71429">
                  <a:srgbClr val="DEDEDE">
                    <a:alpha val="2346"/>
                  </a:srgbClr>
                </a:gs>
                <a:gs pos="85714">
                  <a:srgbClr val="DEDEDE">
                    <a:alpha val="934"/>
                  </a:srgbClr>
                </a:gs>
                <a:gs pos="100000">
                  <a:srgbClr val="DEDEDE">
                    <a:alpha val="3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" name="Splat 128"/>
            <p:cNvSpPr>
              <a:spLocks noGrp="1"/>
            </p:cNvSpPr>
            <p:nvPr/>
          </p:nvSpPr>
          <p:spPr>
            <a:xfrm rot="5400000">
              <a:off x="2219650" y="1053859"/>
              <a:ext cx="30996" cy="30996"/>
            </a:xfrm>
            <a:prstGeom prst="ellipse">
              <a:avLst/>
            </a:prstGeom>
            <a:gradFill>
              <a:gsLst>
                <a:gs pos="0">
                  <a:srgbClr val="8C8C8C">
                    <a:alpha val="18039"/>
                  </a:srgbClr>
                </a:gs>
                <a:gs pos="14286">
                  <a:srgbClr val="8C8C8C">
                    <a:alpha val="16710"/>
                  </a:srgbClr>
                </a:gs>
                <a:gs pos="28571">
                  <a:srgbClr val="8C8C8C">
                    <a:alpha val="13235"/>
                  </a:srgbClr>
                </a:gs>
                <a:gs pos="42857">
                  <a:srgbClr val="8C8C8C">
                    <a:alpha val="8891"/>
                  </a:srgbClr>
                </a:gs>
                <a:gs pos="57143">
                  <a:srgbClr val="8C8C8C">
                    <a:alpha val="5029"/>
                  </a:srgbClr>
                </a:gs>
                <a:gs pos="71429">
                  <a:srgbClr val="8C8C8C">
                    <a:alpha val="2386"/>
                  </a:srgbClr>
                </a:gs>
                <a:gs pos="85714">
                  <a:srgbClr val="8C8C8C">
                    <a:alpha val="951"/>
                  </a:srgbClr>
                </a:gs>
                <a:gs pos="100000">
                  <a:srgbClr val="8C8C8C">
                    <a:alpha val="3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" name="Splat 129"/>
            <p:cNvSpPr>
              <a:spLocks noGrp="1"/>
            </p:cNvSpPr>
            <p:nvPr/>
          </p:nvSpPr>
          <p:spPr>
            <a:xfrm rot="-9755515">
              <a:off x="1980404" y="1744655"/>
              <a:ext cx="64846" cy="16212"/>
            </a:xfrm>
            <a:prstGeom prst="ellipse">
              <a:avLst/>
            </a:prstGeom>
            <a:gradFill>
              <a:gsLst>
                <a:gs pos="0">
                  <a:srgbClr val="A3A3A3">
                    <a:alpha val="17519"/>
                  </a:srgbClr>
                </a:gs>
                <a:gs pos="14286">
                  <a:srgbClr val="A3A3A3">
                    <a:alpha val="16224"/>
                  </a:srgbClr>
                </a:gs>
                <a:gs pos="28571">
                  <a:srgbClr val="A3A3A3">
                    <a:alpha val="12842"/>
                  </a:srgbClr>
                </a:gs>
                <a:gs pos="42857">
                  <a:srgbClr val="A3A3A3">
                    <a:alpha val="8621"/>
                  </a:srgbClr>
                </a:gs>
                <a:gs pos="57143">
                  <a:srgbClr val="A3A3A3">
                    <a:alpha val="4873"/>
                  </a:srgbClr>
                </a:gs>
                <a:gs pos="71429">
                  <a:srgbClr val="A3A3A3">
                    <a:alpha val="2311"/>
                  </a:srgbClr>
                </a:gs>
                <a:gs pos="85714">
                  <a:srgbClr val="A3A3A3">
                    <a:alpha val="920"/>
                  </a:srgbClr>
                </a:gs>
                <a:gs pos="100000">
                  <a:srgbClr val="A3A3A3">
                    <a:alpha val="3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" name="Splat 130"/>
            <p:cNvSpPr>
              <a:spLocks noGrp="1"/>
            </p:cNvSpPr>
            <p:nvPr/>
          </p:nvSpPr>
          <p:spPr>
            <a:xfrm rot="-10727199">
              <a:off x="1930634" y="1163258"/>
              <a:ext cx="65575" cy="16394"/>
            </a:xfrm>
            <a:prstGeom prst="ellipse">
              <a:avLst/>
            </a:prstGeom>
            <a:gradFill>
              <a:gsLst>
                <a:gs pos="0">
                  <a:srgbClr val="B8B8B8">
                    <a:alpha val="17386"/>
                  </a:srgbClr>
                </a:gs>
                <a:gs pos="14286">
                  <a:srgbClr val="B8B8B8">
                    <a:alpha val="16100"/>
                  </a:srgbClr>
                </a:gs>
                <a:gs pos="28571">
                  <a:srgbClr val="B8B8B8">
                    <a:alpha val="12742"/>
                  </a:srgbClr>
                </a:gs>
                <a:gs pos="42857">
                  <a:srgbClr val="B8B8B8">
                    <a:alpha val="8552"/>
                  </a:srgbClr>
                </a:gs>
                <a:gs pos="57143">
                  <a:srgbClr val="B8B8B8">
                    <a:alpha val="4833"/>
                  </a:srgbClr>
                </a:gs>
                <a:gs pos="71429">
                  <a:srgbClr val="B8B8B8">
                    <a:alpha val="2292"/>
                  </a:srgbClr>
                </a:gs>
                <a:gs pos="85714">
                  <a:srgbClr val="B8B8B8">
                    <a:alpha val="913"/>
                  </a:srgbClr>
                </a:gs>
                <a:gs pos="100000">
                  <a:srgbClr val="B8B8B8">
                    <a:alpha val="3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" name="Splat 131"/>
            <p:cNvSpPr>
              <a:spLocks noGrp="1"/>
            </p:cNvSpPr>
            <p:nvPr/>
          </p:nvSpPr>
          <p:spPr>
            <a:xfrm rot="6494278">
              <a:off x="1769031" y="2885539"/>
              <a:ext cx="692713" cy="613118"/>
            </a:xfrm>
            <a:prstGeom prst="ellipse">
              <a:avLst/>
            </a:prstGeom>
            <a:gradFill>
              <a:gsLst>
                <a:gs pos="0">
                  <a:srgbClr val="424342">
                    <a:alpha val="27750"/>
                  </a:srgbClr>
                </a:gs>
                <a:gs pos="14286">
                  <a:srgbClr val="424342">
                    <a:alpha val="25825"/>
                  </a:srgbClr>
                </a:gs>
                <a:gs pos="28571">
                  <a:srgbClr val="424342">
                    <a:alpha val="20702"/>
                  </a:srgbClr>
                </a:gs>
                <a:gs pos="42857">
                  <a:srgbClr val="424342">
                    <a:alpha val="14114"/>
                  </a:srgbClr>
                </a:gs>
                <a:gs pos="57143">
                  <a:srgbClr val="424342">
                    <a:alpha val="8085"/>
                  </a:srgbClr>
                </a:gs>
                <a:gs pos="71429">
                  <a:srgbClr val="424342">
                    <a:alpha val="3869"/>
                  </a:srgbClr>
                </a:gs>
                <a:gs pos="85714">
                  <a:srgbClr val="424342">
                    <a:alpha val="1548"/>
                  </a:srgbClr>
                </a:gs>
                <a:gs pos="100000">
                  <a:srgbClr val="424342">
                    <a:alpha val="5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" name="Splat 132"/>
            <p:cNvSpPr>
              <a:spLocks noGrp="1"/>
            </p:cNvSpPr>
            <p:nvPr/>
          </p:nvSpPr>
          <p:spPr>
            <a:xfrm rot="9409794">
              <a:off x="2436936" y="1232045"/>
              <a:ext cx="56045" cy="14011"/>
            </a:xfrm>
            <a:prstGeom prst="ellipse">
              <a:avLst/>
            </a:prstGeom>
            <a:gradFill>
              <a:gsLst>
                <a:gs pos="0">
                  <a:srgbClr val="EFEFEF">
                    <a:alpha val="19112"/>
                  </a:srgbClr>
                </a:gs>
                <a:gs pos="14286">
                  <a:srgbClr val="EFEFEF">
                    <a:alpha val="17712"/>
                  </a:srgbClr>
                </a:gs>
                <a:gs pos="28571">
                  <a:srgbClr val="EFEFEF">
                    <a:alpha val="14047"/>
                  </a:srgbClr>
                </a:gs>
                <a:gs pos="42857">
                  <a:srgbClr val="EFEFEF">
                    <a:alpha val="9452"/>
                  </a:srgbClr>
                </a:gs>
                <a:gs pos="57143">
                  <a:srgbClr val="EFEFEF">
                    <a:alpha val="5353"/>
                  </a:srgbClr>
                </a:gs>
                <a:gs pos="71429">
                  <a:srgbClr val="EFEFEF">
                    <a:alpha val="2542"/>
                  </a:srgbClr>
                </a:gs>
                <a:gs pos="85714">
                  <a:srgbClr val="EFEFEF">
                    <a:alpha val="1013"/>
                  </a:srgbClr>
                </a:gs>
                <a:gs pos="100000">
                  <a:srgbClr val="EFEFEF">
                    <a:alpha val="3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" name="Splat 133"/>
            <p:cNvSpPr>
              <a:spLocks noGrp="1"/>
            </p:cNvSpPr>
            <p:nvPr/>
          </p:nvSpPr>
          <p:spPr>
            <a:xfrm rot="-9855402">
              <a:off x="1973219" y="1753864"/>
              <a:ext cx="55007" cy="13752"/>
            </a:xfrm>
            <a:prstGeom prst="ellipse">
              <a:avLst/>
            </a:prstGeom>
            <a:gradFill>
              <a:gsLst>
                <a:gs pos="0">
                  <a:srgbClr val="EBEBEB">
                    <a:alpha val="19298"/>
                  </a:srgbClr>
                </a:gs>
                <a:gs pos="14286">
                  <a:srgbClr val="EBEBEB">
                    <a:alpha val="17886"/>
                  </a:srgbClr>
                </a:gs>
                <a:gs pos="28571">
                  <a:srgbClr val="EBEBEB">
                    <a:alpha val="14188"/>
                  </a:srgbClr>
                </a:gs>
                <a:gs pos="42857">
                  <a:srgbClr val="EBEBEB">
                    <a:alpha val="9549"/>
                  </a:srgbClr>
                </a:gs>
                <a:gs pos="57143">
                  <a:srgbClr val="EBEBEB">
                    <a:alpha val="5409"/>
                  </a:srgbClr>
                </a:gs>
                <a:gs pos="71429">
                  <a:srgbClr val="EBEBEB">
                    <a:alpha val="2570"/>
                  </a:srgbClr>
                </a:gs>
                <a:gs pos="85714">
                  <a:srgbClr val="EBEBEB">
                    <a:alpha val="1024"/>
                  </a:srgbClr>
                </a:gs>
                <a:gs pos="100000">
                  <a:srgbClr val="EBEBEB">
                    <a:alpha val="3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" name="Splat 134"/>
            <p:cNvSpPr>
              <a:spLocks noGrp="1"/>
            </p:cNvSpPr>
            <p:nvPr/>
          </p:nvSpPr>
          <p:spPr>
            <a:xfrm rot="3972899">
              <a:off x="2063477" y="1201243"/>
              <a:ext cx="494679" cy="14756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" name="Splat 135"/>
            <p:cNvSpPr>
              <a:spLocks noGrp="1"/>
            </p:cNvSpPr>
            <p:nvPr/>
          </p:nvSpPr>
          <p:spPr>
            <a:xfrm rot="8815530">
              <a:off x="2408020" y="1282150"/>
              <a:ext cx="467745" cy="9299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" name="Splat 136"/>
            <p:cNvSpPr>
              <a:spLocks noGrp="1"/>
            </p:cNvSpPr>
            <p:nvPr/>
          </p:nvSpPr>
          <p:spPr>
            <a:xfrm rot="5400000">
              <a:off x="2080223" y="3429496"/>
              <a:ext cx="31429" cy="31429"/>
            </a:xfrm>
            <a:prstGeom prst="ellipse">
              <a:avLst/>
            </a:prstGeom>
            <a:gradFill>
              <a:gsLst>
                <a:gs pos="0">
                  <a:srgbClr val="AFAFAF">
                    <a:alpha val="17882"/>
                  </a:srgbClr>
                </a:gs>
                <a:gs pos="14286">
                  <a:srgbClr val="AFAFAF">
                    <a:alpha val="16563"/>
                  </a:srgbClr>
                </a:gs>
                <a:gs pos="28571">
                  <a:srgbClr val="AFAFAF">
                    <a:alpha val="13116"/>
                  </a:srgbClr>
                </a:gs>
                <a:gs pos="42857">
                  <a:srgbClr val="AFAFAF">
                    <a:alpha val="8810"/>
                  </a:srgbClr>
                </a:gs>
                <a:gs pos="57143">
                  <a:srgbClr val="AFAFAF">
                    <a:alpha val="4982"/>
                  </a:srgbClr>
                </a:gs>
                <a:gs pos="71429">
                  <a:srgbClr val="AFAFAF">
                    <a:alpha val="2364"/>
                  </a:srgbClr>
                </a:gs>
                <a:gs pos="85714">
                  <a:srgbClr val="AFAFAF">
                    <a:alpha val="941"/>
                  </a:srgbClr>
                </a:gs>
                <a:gs pos="100000">
                  <a:srgbClr val="AFAFAF">
                    <a:alpha val="3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" name="Splat 137"/>
            <p:cNvSpPr>
              <a:spLocks noGrp="1"/>
            </p:cNvSpPr>
            <p:nvPr/>
          </p:nvSpPr>
          <p:spPr>
            <a:xfrm rot="7021540">
              <a:off x="1128329" y="720396"/>
              <a:ext cx="49922" cy="12481"/>
            </a:xfrm>
            <a:prstGeom prst="ellipse">
              <a:avLst/>
            </a:prstGeom>
            <a:gradFill>
              <a:gsLst>
                <a:gs pos="0">
                  <a:srgbClr val="F3F3F3">
                    <a:alpha val="20202"/>
                  </a:srgbClr>
                </a:gs>
                <a:gs pos="14286">
                  <a:srgbClr val="F3F3F3">
                    <a:alpha val="18732"/>
                  </a:srgbClr>
                </a:gs>
                <a:gs pos="28571">
                  <a:srgbClr val="F3F3F3">
                    <a:alpha val="14875"/>
                  </a:srgbClr>
                </a:gs>
                <a:gs pos="42857">
                  <a:srgbClr val="F3F3F3">
                    <a:alpha val="10025"/>
                  </a:srgbClr>
                </a:gs>
                <a:gs pos="57143">
                  <a:srgbClr val="F3F3F3">
                    <a:alpha val="5685"/>
                  </a:srgbClr>
                </a:gs>
                <a:gs pos="71429">
                  <a:srgbClr val="F3F3F3">
                    <a:alpha val="2703"/>
                  </a:srgbClr>
                </a:gs>
                <a:gs pos="85714">
                  <a:srgbClr val="F3F3F3">
                    <a:alpha val="1078"/>
                  </a:srgbClr>
                </a:gs>
                <a:gs pos="100000">
                  <a:srgbClr val="F3F3F3">
                    <a:alpha val="36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" name="Splat 138"/>
            <p:cNvSpPr>
              <a:spLocks noGrp="1"/>
            </p:cNvSpPr>
            <p:nvPr/>
          </p:nvSpPr>
          <p:spPr>
            <a:xfrm rot="7527580">
              <a:off x="983594" y="572425"/>
              <a:ext cx="545557" cy="15002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" name="Splat 139"/>
            <p:cNvSpPr>
              <a:spLocks noGrp="1"/>
            </p:cNvSpPr>
            <p:nvPr/>
          </p:nvSpPr>
          <p:spPr>
            <a:xfrm rot="-10761360">
              <a:off x="2101033" y="1635162"/>
              <a:ext cx="488801" cy="10760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" name="Splat 140"/>
            <p:cNvSpPr>
              <a:spLocks noGrp="1"/>
            </p:cNvSpPr>
            <p:nvPr/>
          </p:nvSpPr>
          <p:spPr>
            <a:xfrm rot="10390473">
              <a:off x="1099371" y="735885"/>
              <a:ext cx="50137" cy="12534"/>
            </a:xfrm>
            <a:prstGeom prst="ellipse">
              <a:avLst/>
            </a:prstGeom>
            <a:gradFill>
              <a:gsLst>
                <a:gs pos="0">
                  <a:srgbClr val="F5F5F5">
                    <a:alpha val="20164"/>
                  </a:srgbClr>
                </a:gs>
                <a:gs pos="14286">
                  <a:srgbClr val="F5F5F5">
                    <a:alpha val="18696"/>
                  </a:srgbClr>
                </a:gs>
                <a:gs pos="28571">
                  <a:srgbClr val="F5F5F5">
                    <a:alpha val="14846"/>
                  </a:srgbClr>
                </a:gs>
                <a:gs pos="42857">
                  <a:srgbClr val="F5F5F5">
                    <a:alpha val="10005"/>
                  </a:srgbClr>
                </a:gs>
                <a:gs pos="57143">
                  <a:srgbClr val="F5F5F5">
                    <a:alpha val="5674"/>
                  </a:srgbClr>
                </a:gs>
                <a:gs pos="71429">
                  <a:srgbClr val="F5F5F5">
                    <a:alpha val="2697"/>
                  </a:srgbClr>
                </a:gs>
                <a:gs pos="85714">
                  <a:srgbClr val="F5F5F5">
                    <a:alpha val="1075"/>
                  </a:srgbClr>
                </a:gs>
                <a:gs pos="100000">
                  <a:srgbClr val="F5F5F5">
                    <a:alpha val="36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" name="Splat 141"/>
            <p:cNvSpPr>
              <a:spLocks noGrp="1"/>
            </p:cNvSpPr>
            <p:nvPr/>
          </p:nvSpPr>
          <p:spPr>
            <a:xfrm rot="6358573">
              <a:off x="1531991" y="3143225"/>
              <a:ext cx="565869" cy="5469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" name="Splat 142"/>
            <p:cNvSpPr>
              <a:spLocks noGrp="1"/>
            </p:cNvSpPr>
            <p:nvPr/>
          </p:nvSpPr>
          <p:spPr>
            <a:xfrm rot="-10434325">
              <a:off x="1796930" y="1269849"/>
              <a:ext cx="591627" cy="6758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" name="Splat 143"/>
            <p:cNvSpPr>
              <a:spLocks noGrp="1"/>
            </p:cNvSpPr>
            <p:nvPr/>
          </p:nvSpPr>
          <p:spPr>
            <a:xfrm rot="5403823">
              <a:off x="1681264" y="2624505"/>
              <a:ext cx="882494" cy="3516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" name="Splat 144"/>
            <p:cNvSpPr>
              <a:spLocks noGrp="1"/>
            </p:cNvSpPr>
            <p:nvPr/>
          </p:nvSpPr>
          <p:spPr>
            <a:xfrm rot="5400836">
              <a:off x="2080546" y="3182226"/>
              <a:ext cx="66234" cy="16558"/>
            </a:xfrm>
            <a:prstGeom prst="ellipse">
              <a:avLst/>
            </a:prstGeom>
            <a:gradFill>
              <a:gsLst>
                <a:gs pos="0">
                  <a:srgbClr val="9E9E9E">
                    <a:alpha val="17266"/>
                  </a:srgbClr>
                </a:gs>
                <a:gs pos="14286">
                  <a:srgbClr val="9E9E9E">
                    <a:alpha val="15987"/>
                  </a:srgbClr>
                </a:gs>
                <a:gs pos="28571">
                  <a:srgbClr val="9E9E9E">
                    <a:alpha val="12651"/>
                  </a:srgbClr>
                </a:gs>
                <a:gs pos="42857">
                  <a:srgbClr val="9E9E9E">
                    <a:alpha val="8490"/>
                  </a:srgbClr>
                </a:gs>
                <a:gs pos="57143">
                  <a:srgbClr val="9E9E9E">
                    <a:alpha val="4797"/>
                  </a:srgbClr>
                </a:gs>
                <a:gs pos="71429">
                  <a:srgbClr val="9E9E9E">
                    <a:alpha val="2275"/>
                  </a:srgbClr>
                </a:gs>
                <a:gs pos="85714">
                  <a:srgbClr val="9E9E9E">
                    <a:alpha val="906"/>
                  </a:srgbClr>
                </a:gs>
                <a:gs pos="100000">
                  <a:srgbClr val="9E9E9E">
                    <a:alpha val="3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" name="Splat 145"/>
            <p:cNvSpPr>
              <a:spLocks noGrp="1"/>
            </p:cNvSpPr>
            <p:nvPr/>
          </p:nvSpPr>
          <p:spPr>
            <a:xfrm rot="9813745">
              <a:off x="2665642" y="3331068"/>
              <a:ext cx="646512" cy="345707"/>
            </a:xfrm>
            <a:prstGeom prst="ellipse">
              <a:avLst/>
            </a:prstGeom>
            <a:gradFill>
              <a:gsLst>
                <a:gs pos="0">
                  <a:srgbClr val="BFBEBE">
                    <a:alpha val="32968"/>
                  </a:srgbClr>
                </a:gs>
                <a:gs pos="14286">
                  <a:srgbClr val="BFBEBE">
                    <a:alpha val="30764"/>
                  </a:srgbClr>
                </a:gs>
                <a:gs pos="28571">
                  <a:srgbClr val="BFBEBE">
                    <a:alpha val="24833"/>
                  </a:srgbClr>
                </a:gs>
                <a:gs pos="42857">
                  <a:srgbClr val="BFBEBE">
                    <a:alpha val="17075"/>
                  </a:srgbClr>
                </a:gs>
                <a:gs pos="57143">
                  <a:srgbClr val="BFBEBE">
                    <a:alpha val="9855"/>
                  </a:srgbClr>
                </a:gs>
                <a:gs pos="71429">
                  <a:srgbClr val="BFBEBE">
                    <a:alpha val="4740"/>
                  </a:srgbClr>
                </a:gs>
                <a:gs pos="85714">
                  <a:srgbClr val="BFBEBE">
                    <a:alpha val="1902"/>
                  </a:srgbClr>
                </a:gs>
                <a:gs pos="100000">
                  <a:srgbClr val="BFBEBE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" name="Splat 146"/>
            <p:cNvSpPr>
              <a:spLocks noGrp="1"/>
            </p:cNvSpPr>
            <p:nvPr/>
          </p:nvSpPr>
          <p:spPr>
            <a:xfrm rot="3671259">
              <a:off x="2461609" y="3296621"/>
              <a:ext cx="511984" cy="4261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" name="Splat 147"/>
            <p:cNvSpPr>
              <a:spLocks noGrp="1"/>
            </p:cNvSpPr>
            <p:nvPr/>
          </p:nvSpPr>
          <p:spPr>
            <a:xfrm rot="9606215">
              <a:off x="1260520" y="3237811"/>
              <a:ext cx="519259" cy="481197"/>
            </a:xfrm>
            <a:prstGeom prst="ellipse">
              <a:avLst/>
            </a:prstGeom>
            <a:gradFill>
              <a:gsLst>
                <a:gs pos="0">
                  <a:srgbClr val="C6C6C5">
                    <a:alpha val="21577"/>
                  </a:srgbClr>
                </a:gs>
                <a:gs pos="14286">
                  <a:srgbClr val="C6C6C5">
                    <a:alpha val="20020"/>
                  </a:srgbClr>
                </a:gs>
                <a:gs pos="28571">
                  <a:srgbClr val="C6C6C5">
                    <a:alpha val="15924"/>
                  </a:srgbClr>
                </a:gs>
                <a:gs pos="42857">
                  <a:srgbClr val="C6C6C5">
                    <a:alpha val="10754"/>
                  </a:srgbClr>
                </a:gs>
                <a:gs pos="57143">
                  <a:srgbClr val="C6C6C5">
                    <a:alpha val="6109"/>
                  </a:srgbClr>
                </a:gs>
                <a:gs pos="71429">
                  <a:srgbClr val="C6C6C5">
                    <a:alpha val="2908"/>
                  </a:srgbClr>
                </a:gs>
                <a:gs pos="85714">
                  <a:srgbClr val="C6C6C5">
                    <a:alpha val="1160"/>
                  </a:srgbClr>
                </a:gs>
                <a:gs pos="100000">
                  <a:srgbClr val="C6C6C5">
                    <a:alpha val="3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" name="Splat 148"/>
            <p:cNvSpPr>
              <a:spLocks noGrp="1"/>
            </p:cNvSpPr>
            <p:nvPr/>
          </p:nvSpPr>
          <p:spPr>
            <a:xfrm rot="-10793836">
              <a:off x="2131740" y="1632285"/>
              <a:ext cx="438218" cy="11201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" name="Splat 149"/>
            <p:cNvSpPr>
              <a:spLocks noGrp="1"/>
            </p:cNvSpPr>
            <p:nvPr/>
          </p:nvSpPr>
          <p:spPr>
            <a:xfrm rot="9232477">
              <a:off x="1683506" y="2344995"/>
              <a:ext cx="615724" cy="250545"/>
            </a:xfrm>
            <a:prstGeom prst="ellipse">
              <a:avLst/>
            </a:prstGeom>
            <a:gradFill>
              <a:gsLst>
                <a:gs pos="0">
                  <a:srgbClr val="000000">
                    <a:alpha val="10085"/>
                  </a:srgbClr>
                </a:gs>
                <a:gs pos="14286">
                  <a:srgbClr val="000000">
                    <a:alpha val="9308"/>
                  </a:srgbClr>
                </a:gs>
                <a:gs pos="28571">
                  <a:srgbClr val="000000">
                    <a:alpha val="7306"/>
                  </a:srgbClr>
                </a:gs>
                <a:gs pos="42857">
                  <a:srgbClr val="000000">
                    <a:alpha val="4854"/>
                  </a:srgbClr>
                </a:gs>
                <a:gs pos="57143">
                  <a:srgbClr val="000000">
                    <a:alpha val="2720"/>
                  </a:srgbClr>
                </a:gs>
                <a:gs pos="71429">
                  <a:srgbClr val="000000">
                    <a:alpha val="1282"/>
                  </a:srgbClr>
                </a:gs>
                <a:gs pos="85714">
                  <a:srgbClr val="000000">
                    <a:alpha val="509"/>
                  </a:srgbClr>
                </a:gs>
                <a:gs pos="100000">
                  <a:srgbClr val="000000">
                    <a:alpha val="1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" name="Splat 150"/>
            <p:cNvSpPr>
              <a:spLocks noGrp="1"/>
            </p:cNvSpPr>
            <p:nvPr/>
          </p:nvSpPr>
          <p:spPr>
            <a:xfrm rot="-8111284">
              <a:off x="1882077" y="3097688"/>
              <a:ext cx="621156" cy="333318"/>
            </a:xfrm>
            <a:prstGeom prst="ellipse">
              <a:avLst/>
            </a:prstGeom>
            <a:gradFill>
              <a:gsLst>
                <a:gs pos="0">
                  <a:srgbClr val="C9CAC9">
                    <a:alpha val="22299"/>
                  </a:srgbClr>
                </a:gs>
                <a:gs pos="14286">
                  <a:srgbClr val="C9CAC9">
                    <a:alpha val="20697"/>
                  </a:srgbClr>
                </a:gs>
                <a:gs pos="28571">
                  <a:srgbClr val="C9CAC9">
                    <a:alpha val="16477"/>
                  </a:srgbClr>
                </a:gs>
                <a:gs pos="42857">
                  <a:srgbClr val="C9CAC9">
                    <a:alpha val="11139"/>
                  </a:srgbClr>
                </a:gs>
                <a:gs pos="57143">
                  <a:srgbClr val="C9CAC9">
                    <a:alpha val="6334"/>
                  </a:srgbClr>
                </a:gs>
                <a:gs pos="71429">
                  <a:srgbClr val="C9CAC9">
                    <a:alpha val="3017"/>
                  </a:srgbClr>
                </a:gs>
                <a:gs pos="85714">
                  <a:srgbClr val="C9CAC9">
                    <a:alpha val="1204"/>
                  </a:srgbClr>
                </a:gs>
                <a:gs pos="100000">
                  <a:srgbClr val="C9CAC9">
                    <a:alpha val="4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" name="Splat 151"/>
            <p:cNvSpPr>
              <a:spLocks noGrp="1"/>
            </p:cNvSpPr>
            <p:nvPr/>
          </p:nvSpPr>
          <p:spPr>
            <a:xfrm rot="5350374">
              <a:off x="1827211" y="1553306"/>
              <a:ext cx="66709" cy="16677"/>
            </a:xfrm>
            <a:prstGeom prst="ellipse">
              <a:avLst/>
            </a:prstGeom>
            <a:gradFill>
              <a:gsLst>
                <a:gs pos="0">
                  <a:srgbClr val="5D5D5D">
                    <a:alpha val="17178"/>
                  </a:srgbClr>
                </a:gs>
                <a:gs pos="14286">
                  <a:srgbClr val="5D5D5D">
                    <a:alpha val="15906"/>
                  </a:srgbClr>
                </a:gs>
                <a:gs pos="28571">
                  <a:srgbClr val="5D5D5D">
                    <a:alpha val="12585"/>
                  </a:srgbClr>
                </a:gs>
                <a:gs pos="42857">
                  <a:srgbClr val="5D5D5D">
                    <a:alpha val="8445"/>
                  </a:srgbClr>
                </a:gs>
                <a:gs pos="57143">
                  <a:srgbClr val="5D5D5D">
                    <a:alpha val="4771"/>
                  </a:srgbClr>
                </a:gs>
                <a:gs pos="71429">
                  <a:srgbClr val="5D5D5D">
                    <a:alpha val="2262"/>
                  </a:srgbClr>
                </a:gs>
                <a:gs pos="85714">
                  <a:srgbClr val="5D5D5D">
                    <a:alpha val="901"/>
                  </a:srgbClr>
                </a:gs>
                <a:gs pos="100000">
                  <a:srgbClr val="5D5D5D">
                    <a:alpha val="3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" name="Splat 152"/>
            <p:cNvSpPr>
              <a:spLocks noGrp="1"/>
            </p:cNvSpPr>
            <p:nvPr/>
          </p:nvSpPr>
          <p:spPr>
            <a:xfrm rot="3674812">
              <a:off x="2826901" y="3321966"/>
              <a:ext cx="491415" cy="375813"/>
            </a:xfrm>
            <a:prstGeom prst="ellipse">
              <a:avLst/>
            </a:prstGeom>
            <a:gradFill>
              <a:gsLst>
                <a:gs pos="0">
                  <a:srgbClr val="C7C7C7">
                    <a:alpha val="32968"/>
                  </a:srgbClr>
                </a:gs>
                <a:gs pos="14286">
                  <a:srgbClr val="C7C7C7">
                    <a:alpha val="30764"/>
                  </a:srgbClr>
                </a:gs>
                <a:gs pos="28571">
                  <a:srgbClr val="C7C7C7">
                    <a:alpha val="24833"/>
                  </a:srgbClr>
                </a:gs>
                <a:gs pos="42857">
                  <a:srgbClr val="C7C7C7">
                    <a:alpha val="17075"/>
                  </a:srgbClr>
                </a:gs>
                <a:gs pos="57143">
                  <a:srgbClr val="C7C7C7">
                    <a:alpha val="9855"/>
                  </a:srgbClr>
                </a:gs>
                <a:gs pos="71429">
                  <a:srgbClr val="C7C7C7">
                    <a:alpha val="4740"/>
                  </a:srgbClr>
                </a:gs>
                <a:gs pos="85714">
                  <a:srgbClr val="C7C7C7">
                    <a:alpha val="1902"/>
                  </a:srgbClr>
                </a:gs>
                <a:gs pos="100000">
                  <a:srgbClr val="C7C7C7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" name="Splat 153"/>
            <p:cNvSpPr>
              <a:spLocks noGrp="1"/>
            </p:cNvSpPr>
            <p:nvPr/>
          </p:nvSpPr>
          <p:spPr>
            <a:xfrm rot="7413782">
              <a:off x="1994900" y="1173253"/>
              <a:ext cx="553376" cy="5308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" name="Splat 154"/>
            <p:cNvSpPr>
              <a:spLocks noGrp="1"/>
            </p:cNvSpPr>
            <p:nvPr/>
          </p:nvSpPr>
          <p:spPr>
            <a:xfrm rot="10394015">
              <a:off x="2060474" y="2489676"/>
              <a:ext cx="755151" cy="431551"/>
            </a:xfrm>
            <a:prstGeom prst="ellipse">
              <a:avLst/>
            </a:prstGeom>
            <a:gradFill>
              <a:gsLst>
                <a:gs pos="0">
                  <a:srgbClr val="242325">
                    <a:alpha val="5160"/>
                  </a:srgbClr>
                </a:gs>
                <a:gs pos="14286">
                  <a:srgbClr val="242325">
                    <a:alpha val="4752"/>
                  </a:srgbClr>
                </a:gs>
                <a:gs pos="28571">
                  <a:srgbClr val="242325">
                    <a:alpha val="3710"/>
                  </a:srgbClr>
                </a:gs>
                <a:gs pos="42857">
                  <a:srgbClr val="242325">
                    <a:alpha val="2449"/>
                  </a:srgbClr>
                </a:gs>
                <a:gs pos="57143">
                  <a:srgbClr val="242325">
                    <a:alpha val="1365"/>
                  </a:srgbClr>
                </a:gs>
                <a:gs pos="71429">
                  <a:srgbClr val="242325">
                    <a:alpha val="641"/>
                  </a:srgbClr>
                </a:gs>
                <a:gs pos="85714">
                  <a:srgbClr val="242325">
                    <a:alpha val="254"/>
                  </a:srgbClr>
                </a:gs>
                <a:gs pos="100000">
                  <a:srgbClr val="242325">
                    <a:alpha val="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" name="Splat 155"/>
            <p:cNvSpPr>
              <a:spLocks noGrp="1"/>
            </p:cNvSpPr>
            <p:nvPr/>
          </p:nvSpPr>
          <p:spPr>
            <a:xfrm rot="-10797083">
              <a:off x="3293579" y="1262827"/>
              <a:ext cx="517822" cy="515376"/>
            </a:xfrm>
            <a:prstGeom prst="ellipse">
              <a:avLst/>
            </a:prstGeom>
            <a:gradFill>
              <a:gsLst>
                <a:gs pos="0">
                  <a:srgbClr val="999A9A">
                    <a:alpha val="2792"/>
                  </a:srgbClr>
                </a:gs>
                <a:gs pos="14286">
                  <a:srgbClr val="999A9A">
                    <a:alpha val="2569"/>
                  </a:srgbClr>
                </a:gs>
                <a:gs pos="28571">
                  <a:srgbClr val="999A9A">
                    <a:alpha val="2000"/>
                  </a:srgbClr>
                </a:gs>
                <a:gs pos="42857">
                  <a:srgbClr val="999A9A">
                    <a:alpha val="1317"/>
                  </a:srgbClr>
                </a:gs>
                <a:gs pos="57143">
                  <a:srgbClr val="999A9A">
                    <a:alpha val="732"/>
                  </a:srgbClr>
                </a:gs>
                <a:gs pos="71429">
                  <a:srgbClr val="999A9A">
                    <a:alpha val="343"/>
                  </a:srgbClr>
                </a:gs>
                <a:gs pos="85714">
                  <a:srgbClr val="999A9A">
                    <a:alpha val="136"/>
                  </a:srgbClr>
                </a:gs>
                <a:gs pos="100000">
                  <a:srgbClr val="999A9A">
                    <a:alpha val="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" name="Splat 156"/>
            <p:cNvSpPr>
              <a:spLocks noGrp="1"/>
            </p:cNvSpPr>
            <p:nvPr/>
          </p:nvSpPr>
          <p:spPr>
            <a:xfrm rot="-9804516">
              <a:off x="1579847" y="1221939"/>
              <a:ext cx="506246" cy="12747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7" name="Splat 157"/>
            <p:cNvSpPr>
              <a:spLocks noGrp="1"/>
            </p:cNvSpPr>
            <p:nvPr/>
          </p:nvSpPr>
          <p:spPr>
            <a:xfrm rot="-10775034">
              <a:off x="3298289" y="1270906"/>
              <a:ext cx="522759" cy="515553"/>
            </a:xfrm>
            <a:prstGeom prst="ellipse">
              <a:avLst/>
            </a:prstGeom>
            <a:gradFill>
              <a:gsLst>
                <a:gs pos="0">
                  <a:srgbClr val="939594">
                    <a:alpha val="5405"/>
                  </a:srgbClr>
                </a:gs>
                <a:gs pos="14286">
                  <a:srgbClr val="939594">
                    <a:alpha val="4978"/>
                  </a:srgbClr>
                </a:gs>
                <a:gs pos="28571">
                  <a:srgbClr val="939594">
                    <a:alpha val="3887"/>
                  </a:srgbClr>
                </a:gs>
                <a:gs pos="42857">
                  <a:srgbClr val="939594">
                    <a:alpha val="2567"/>
                  </a:srgbClr>
                </a:gs>
                <a:gs pos="57143">
                  <a:srgbClr val="939594">
                    <a:alpha val="1431"/>
                  </a:srgbClr>
                </a:gs>
                <a:gs pos="71429">
                  <a:srgbClr val="939594">
                    <a:alpha val="672"/>
                  </a:srgbClr>
                </a:gs>
                <a:gs pos="85714">
                  <a:srgbClr val="939594">
                    <a:alpha val="266"/>
                  </a:srgbClr>
                </a:gs>
                <a:gs pos="100000">
                  <a:srgbClr val="939594">
                    <a:alpha val="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8" name="Splat 158"/>
            <p:cNvSpPr>
              <a:spLocks noGrp="1"/>
            </p:cNvSpPr>
            <p:nvPr/>
          </p:nvSpPr>
          <p:spPr>
            <a:xfrm rot="10226347">
              <a:off x="859211" y="571740"/>
              <a:ext cx="679328" cy="53763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9" name="Splat 159"/>
            <p:cNvSpPr>
              <a:spLocks noGrp="1"/>
            </p:cNvSpPr>
            <p:nvPr/>
          </p:nvSpPr>
          <p:spPr>
            <a:xfrm rot="6375554">
              <a:off x="1552192" y="2929086"/>
              <a:ext cx="578313" cy="5762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0" name="Splat 160"/>
            <p:cNvSpPr>
              <a:spLocks noGrp="1"/>
            </p:cNvSpPr>
            <p:nvPr/>
          </p:nvSpPr>
          <p:spPr>
            <a:xfrm rot="-8554936">
              <a:off x="1702760" y="1240081"/>
              <a:ext cx="498103" cy="10006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1" name="Splat 161"/>
            <p:cNvSpPr>
              <a:spLocks noGrp="1"/>
            </p:cNvSpPr>
            <p:nvPr/>
          </p:nvSpPr>
          <p:spPr>
            <a:xfrm rot="-10082513">
              <a:off x="1764186" y="1170471"/>
              <a:ext cx="306832" cy="4960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2" name="Splat 162"/>
            <p:cNvSpPr>
              <a:spLocks noGrp="1"/>
            </p:cNvSpPr>
            <p:nvPr/>
          </p:nvSpPr>
          <p:spPr>
            <a:xfrm rot="9383396">
              <a:off x="2287393" y="1666518"/>
              <a:ext cx="60455" cy="15114"/>
            </a:xfrm>
            <a:prstGeom prst="ellipse">
              <a:avLst/>
            </a:prstGeom>
            <a:gradFill>
              <a:gsLst>
                <a:gs pos="0">
                  <a:srgbClr val="FFFFFF">
                    <a:alpha val="18318"/>
                  </a:srgbClr>
                </a:gs>
                <a:gs pos="14286">
                  <a:srgbClr val="FFFFFF">
                    <a:alpha val="16970"/>
                  </a:srgbClr>
                </a:gs>
                <a:gs pos="28571">
                  <a:srgbClr val="FFFFFF">
                    <a:alpha val="13445"/>
                  </a:srgbClr>
                </a:gs>
                <a:gs pos="42857">
                  <a:srgbClr val="FFFFFF">
                    <a:alpha val="9037"/>
                  </a:srgbClr>
                </a:gs>
                <a:gs pos="57143">
                  <a:srgbClr val="FFFFFF">
                    <a:alpha val="5113"/>
                  </a:srgbClr>
                </a:gs>
                <a:gs pos="71429">
                  <a:srgbClr val="FFFFFF">
                    <a:alpha val="2427"/>
                  </a:srgbClr>
                </a:gs>
                <a:gs pos="85714">
                  <a:srgbClr val="FFFFFF">
                    <a:alpha val="967"/>
                  </a:srgbClr>
                </a:gs>
                <a:gs pos="100000">
                  <a:srgbClr val="FFFFFF">
                    <a:alpha val="3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3" name="Splat 163"/>
            <p:cNvSpPr>
              <a:spLocks noGrp="1"/>
            </p:cNvSpPr>
            <p:nvPr/>
          </p:nvSpPr>
          <p:spPr>
            <a:xfrm rot="3281360">
              <a:off x="1763214" y="1737672"/>
              <a:ext cx="472493" cy="12048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4" name="Splat 164"/>
            <p:cNvSpPr>
              <a:spLocks noGrp="1"/>
            </p:cNvSpPr>
            <p:nvPr/>
          </p:nvSpPr>
          <p:spPr>
            <a:xfrm rot="10648721">
              <a:off x="1690495" y="1138003"/>
              <a:ext cx="468150" cy="4233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5" name="Splat 165"/>
            <p:cNvSpPr>
              <a:spLocks noGrp="1"/>
            </p:cNvSpPr>
            <p:nvPr/>
          </p:nvSpPr>
          <p:spPr>
            <a:xfrm rot="-9741234">
              <a:off x="1069291" y="3455188"/>
              <a:ext cx="708636" cy="385774"/>
            </a:xfrm>
            <a:prstGeom prst="ellipse">
              <a:avLst/>
            </a:prstGeom>
            <a:gradFill>
              <a:gsLst>
                <a:gs pos="0">
                  <a:srgbClr val="545655">
                    <a:alpha val="32943"/>
                  </a:srgbClr>
                </a:gs>
                <a:gs pos="14286">
                  <a:srgbClr val="545655">
                    <a:alpha val="30740"/>
                  </a:srgbClr>
                </a:gs>
                <a:gs pos="28571">
                  <a:srgbClr val="545655">
                    <a:alpha val="24813"/>
                  </a:srgbClr>
                </a:gs>
                <a:gs pos="42857">
                  <a:srgbClr val="545655">
                    <a:alpha val="17061"/>
                  </a:srgbClr>
                </a:gs>
                <a:gs pos="57143">
                  <a:srgbClr val="545655">
                    <a:alpha val="9846"/>
                  </a:srgbClr>
                </a:gs>
                <a:gs pos="71429">
                  <a:srgbClr val="545655">
                    <a:alpha val="4736"/>
                  </a:srgbClr>
                </a:gs>
                <a:gs pos="85714">
                  <a:srgbClr val="545655">
                    <a:alpha val="1900"/>
                  </a:srgbClr>
                </a:gs>
                <a:gs pos="100000">
                  <a:srgbClr val="545655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6" name="Splat 166"/>
            <p:cNvSpPr>
              <a:spLocks noGrp="1"/>
            </p:cNvSpPr>
            <p:nvPr/>
          </p:nvSpPr>
          <p:spPr>
            <a:xfrm rot="6317607">
              <a:off x="1714695" y="2548664"/>
              <a:ext cx="592096" cy="3825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7" name="Splat 167"/>
            <p:cNvSpPr>
              <a:spLocks noGrp="1"/>
            </p:cNvSpPr>
            <p:nvPr/>
          </p:nvSpPr>
          <p:spPr>
            <a:xfrm rot="9480052">
              <a:off x="140884" y="1203389"/>
              <a:ext cx="329527" cy="17435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8" name="Splat 168"/>
            <p:cNvSpPr>
              <a:spLocks noGrp="1"/>
            </p:cNvSpPr>
            <p:nvPr/>
          </p:nvSpPr>
          <p:spPr>
            <a:xfrm rot="3927930">
              <a:off x="2331706" y="2641283"/>
              <a:ext cx="66105" cy="16526"/>
            </a:xfrm>
            <a:prstGeom prst="ellipse">
              <a:avLst/>
            </a:prstGeom>
            <a:gradFill>
              <a:gsLst>
                <a:gs pos="0">
                  <a:srgbClr val="DEDEDE">
                    <a:alpha val="17289"/>
                  </a:srgbClr>
                </a:gs>
                <a:gs pos="14286">
                  <a:srgbClr val="DEDEDE">
                    <a:alpha val="16009"/>
                  </a:srgbClr>
                </a:gs>
                <a:gs pos="28571">
                  <a:srgbClr val="DEDEDE">
                    <a:alpha val="12669"/>
                  </a:srgbClr>
                </a:gs>
                <a:gs pos="42857">
                  <a:srgbClr val="DEDEDE">
                    <a:alpha val="8502"/>
                  </a:srgbClr>
                </a:gs>
                <a:gs pos="57143">
                  <a:srgbClr val="DEDEDE">
                    <a:alpha val="4804"/>
                  </a:srgbClr>
                </a:gs>
                <a:gs pos="71429">
                  <a:srgbClr val="DEDEDE">
                    <a:alpha val="2278"/>
                  </a:srgbClr>
                </a:gs>
                <a:gs pos="85714">
                  <a:srgbClr val="DEDEDE">
                    <a:alpha val="907"/>
                  </a:srgbClr>
                </a:gs>
                <a:gs pos="100000">
                  <a:srgbClr val="DEDEDE">
                    <a:alpha val="3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9" name="Splat 169"/>
            <p:cNvSpPr>
              <a:spLocks noGrp="1"/>
            </p:cNvSpPr>
            <p:nvPr/>
          </p:nvSpPr>
          <p:spPr>
            <a:xfrm rot="-9457367">
              <a:off x="2403211" y="1699649"/>
              <a:ext cx="53952" cy="13488"/>
            </a:xfrm>
            <a:prstGeom prst="ellipse">
              <a:avLst/>
            </a:prstGeom>
            <a:gradFill>
              <a:gsLst>
                <a:gs pos="0">
                  <a:srgbClr val="FFFFFF">
                    <a:alpha val="19486"/>
                  </a:srgbClr>
                </a:gs>
                <a:gs pos="14286">
                  <a:srgbClr val="FFFFFF">
                    <a:alpha val="18062"/>
                  </a:srgbClr>
                </a:gs>
                <a:gs pos="28571">
                  <a:srgbClr val="FFFFFF">
                    <a:alpha val="14331"/>
                  </a:srgbClr>
                </a:gs>
                <a:gs pos="42857">
                  <a:srgbClr val="FFFFFF">
                    <a:alpha val="9648"/>
                  </a:srgbClr>
                </a:gs>
                <a:gs pos="57143">
                  <a:srgbClr val="FFFFFF">
                    <a:alpha val="5467"/>
                  </a:srgbClr>
                </a:gs>
                <a:gs pos="71429">
                  <a:srgbClr val="FFFFFF">
                    <a:alpha val="2597"/>
                  </a:srgbClr>
                </a:gs>
                <a:gs pos="85714">
                  <a:srgbClr val="FFFFFF">
                    <a:alpha val="1035"/>
                  </a:srgbClr>
                </a:gs>
                <a:gs pos="100000">
                  <a:srgbClr val="FFFFFF">
                    <a:alpha val="3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0" name="Splat 170"/>
            <p:cNvSpPr>
              <a:spLocks noGrp="1"/>
            </p:cNvSpPr>
            <p:nvPr/>
          </p:nvSpPr>
          <p:spPr>
            <a:xfrm rot="10017972">
              <a:off x="768194" y="897584"/>
              <a:ext cx="67107" cy="16777"/>
            </a:xfrm>
            <a:prstGeom prst="ellipse">
              <a:avLst/>
            </a:prstGeom>
            <a:gradFill>
              <a:gsLst>
                <a:gs pos="0">
                  <a:srgbClr val="6A6A6A">
                    <a:alpha val="17105"/>
                  </a:srgbClr>
                </a:gs>
                <a:gs pos="14286">
                  <a:srgbClr val="6A6A6A">
                    <a:alpha val="15838"/>
                  </a:srgbClr>
                </a:gs>
                <a:gs pos="28571">
                  <a:srgbClr val="6A6A6A">
                    <a:alpha val="12530"/>
                  </a:srgbClr>
                </a:gs>
                <a:gs pos="42857">
                  <a:srgbClr val="6A6A6A">
                    <a:alpha val="8407"/>
                  </a:srgbClr>
                </a:gs>
                <a:gs pos="57143">
                  <a:srgbClr val="6A6A6A">
                    <a:alpha val="4749"/>
                  </a:srgbClr>
                </a:gs>
                <a:gs pos="71429">
                  <a:srgbClr val="6A6A6A">
                    <a:alpha val="2252"/>
                  </a:srgbClr>
                </a:gs>
                <a:gs pos="85714">
                  <a:srgbClr val="6A6A6A">
                    <a:alpha val="897"/>
                  </a:srgbClr>
                </a:gs>
                <a:gs pos="100000">
                  <a:srgbClr val="6A6A6A">
                    <a:alpha val="3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1" name="Splat 171"/>
            <p:cNvSpPr>
              <a:spLocks noGrp="1"/>
            </p:cNvSpPr>
            <p:nvPr/>
          </p:nvSpPr>
          <p:spPr>
            <a:xfrm rot="5504425">
              <a:off x="1855635" y="1883546"/>
              <a:ext cx="547741" cy="7488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2" name="Splat 172"/>
            <p:cNvSpPr>
              <a:spLocks noGrp="1"/>
            </p:cNvSpPr>
            <p:nvPr/>
          </p:nvSpPr>
          <p:spPr>
            <a:xfrm rot="4875039">
              <a:off x="-298378" y="1192590"/>
              <a:ext cx="620942" cy="497321"/>
            </a:xfrm>
            <a:prstGeom prst="ellipse">
              <a:avLst/>
            </a:prstGeom>
            <a:gradFill>
              <a:gsLst>
                <a:gs pos="0">
                  <a:srgbClr val="888787">
                    <a:alpha val="19123"/>
                  </a:srgbClr>
                </a:gs>
                <a:gs pos="14286">
                  <a:srgbClr val="888787">
                    <a:alpha val="17723"/>
                  </a:srgbClr>
                </a:gs>
                <a:gs pos="28571">
                  <a:srgbClr val="888787">
                    <a:alpha val="14055"/>
                  </a:srgbClr>
                </a:gs>
                <a:gs pos="42857">
                  <a:srgbClr val="888787">
                    <a:alpha val="9457"/>
                  </a:srgbClr>
                </a:gs>
                <a:gs pos="57143">
                  <a:srgbClr val="888787">
                    <a:alpha val="5356"/>
                  </a:srgbClr>
                </a:gs>
                <a:gs pos="71429">
                  <a:srgbClr val="888787">
                    <a:alpha val="2544"/>
                  </a:srgbClr>
                </a:gs>
                <a:gs pos="85714">
                  <a:srgbClr val="888787">
                    <a:alpha val="1014"/>
                  </a:srgbClr>
                </a:gs>
                <a:gs pos="100000">
                  <a:srgbClr val="888787">
                    <a:alpha val="3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3" name="Splat 173"/>
            <p:cNvSpPr>
              <a:spLocks noGrp="1"/>
            </p:cNvSpPr>
            <p:nvPr/>
          </p:nvSpPr>
          <p:spPr>
            <a:xfrm rot="10334199">
              <a:off x="817896" y="869625"/>
              <a:ext cx="62152" cy="15538"/>
            </a:xfrm>
            <a:prstGeom prst="ellipse">
              <a:avLst/>
            </a:prstGeom>
            <a:gradFill>
              <a:gsLst>
                <a:gs pos="0">
                  <a:srgbClr val="E3E3E3">
                    <a:alpha val="18010"/>
                  </a:srgbClr>
                </a:gs>
                <a:gs pos="14286">
                  <a:srgbClr val="E3E3E3">
                    <a:alpha val="16683"/>
                  </a:srgbClr>
                </a:gs>
                <a:gs pos="28571">
                  <a:srgbClr val="E3E3E3">
                    <a:alpha val="13213"/>
                  </a:srgbClr>
                </a:gs>
                <a:gs pos="42857">
                  <a:srgbClr val="E3E3E3">
                    <a:alpha val="8876"/>
                  </a:srgbClr>
                </a:gs>
                <a:gs pos="57143">
                  <a:srgbClr val="E3E3E3">
                    <a:alpha val="5020"/>
                  </a:srgbClr>
                </a:gs>
                <a:gs pos="71429">
                  <a:srgbClr val="E3E3E3">
                    <a:alpha val="2382"/>
                  </a:srgbClr>
                </a:gs>
                <a:gs pos="85714">
                  <a:srgbClr val="E3E3E3">
                    <a:alpha val="949"/>
                  </a:srgbClr>
                </a:gs>
                <a:gs pos="100000">
                  <a:srgbClr val="E3E3E3">
                    <a:alpha val="3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4" name="Splat 174"/>
            <p:cNvSpPr>
              <a:spLocks noGrp="1"/>
            </p:cNvSpPr>
            <p:nvPr/>
          </p:nvSpPr>
          <p:spPr>
            <a:xfrm rot="7751442">
              <a:off x="1826270" y="928456"/>
              <a:ext cx="65656" cy="16414"/>
            </a:xfrm>
            <a:prstGeom prst="ellipse">
              <a:avLst/>
            </a:prstGeom>
            <a:gradFill>
              <a:gsLst>
                <a:gs pos="0">
                  <a:srgbClr val="B8B8B8">
                    <a:alpha val="17371"/>
                  </a:srgbClr>
                </a:gs>
                <a:gs pos="14286">
                  <a:srgbClr val="B8B8B8">
                    <a:alpha val="16086"/>
                  </a:srgbClr>
                </a:gs>
                <a:gs pos="28571">
                  <a:srgbClr val="B8B8B8">
                    <a:alpha val="12731"/>
                  </a:srgbClr>
                </a:gs>
                <a:gs pos="42857">
                  <a:srgbClr val="B8B8B8">
                    <a:alpha val="8545"/>
                  </a:srgbClr>
                </a:gs>
                <a:gs pos="57143">
                  <a:srgbClr val="B8B8B8">
                    <a:alpha val="4829"/>
                  </a:srgbClr>
                </a:gs>
                <a:gs pos="71429">
                  <a:srgbClr val="B8B8B8">
                    <a:alpha val="2290"/>
                  </a:srgbClr>
                </a:gs>
                <a:gs pos="85714">
                  <a:srgbClr val="B8B8B8">
                    <a:alpha val="912"/>
                  </a:srgbClr>
                </a:gs>
                <a:gs pos="100000">
                  <a:srgbClr val="B8B8B8">
                    <a:alpha val="3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5" name="Splat 175"/>
            <p:cNvSpPr>
              <a:spLocks noGrp="1"/>
            </p:cNvSpPr>
            <p:nvPr/>
          </p:nvSpPr>
          <p:spPr>
            <a:xfrm rot="6323367">
              <a:off x="1479998" y="3322873"/>
              <a:ext cx="566854" cy="5454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6" name="Splat 176"/>
            <p:cNvSpPr>
              <a:spLocks noGrp="1"/>
            </p:cNvSpPr>
            <p:nvPr/>
          </p:nvSpPr>
          <p:spPr>
            <a:xfrm rot="6289305">
              <a:off x="1534447" y="1260029"/>
              <a:ext cx="435726" cy="5798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7" name="Splat 177"/>
            <p:cNvSpPr>
              <a:spLocks noGrp="1"/>
            </p:cNvSpPr>
            <p:nvPr/>
          </p:nvSpPr>
          <p:spPr>
            <a:xfrm rot="-10011010">
              <a:off x="1916214" y="2983787"/>
              <a:ext cx="509224" cy="394271"/>
            </a:xfrm>
            <a:prstGeom prst="ellipse">
              <a:avLst/>
            </a:prstGeom>
            <a:gradFill>
              <a:gsLst>
                <a:gs pos="0">
                  <a:srgbClr val="B9B9B9">
                    <a:alpha val="17036"/>
                  </a:srgbClr>
                </a:gs>
                <a:gs pos="14286">
                  <a:srgbClr val="B9B9B9">
                    <a:alpha val="15773"/>
                  </a:srgbClr>
                </a:gs>
                <a:gs pos="28571">
                  <a:srgbClr val="B9B9B9">
                    <a:alpha val="12478"/>
                  </a:srgbClr>
                </a:gs>
                <a:gs pos="42857">
                  <a:srgbClr val="B9B9B9">
                    <a:alpha val="8371"/>
                  </a:srgbClr>
                </a:gs>
                <a:gs pos="57143">
                  <a:srgbClr val="B9B9B9">
                    <a:alpha val="4729"/>
                  </a:srgbClr>
                </a:gs>
                <a:gs pos="71429">
                  <a:srgbClr val="B9B9B9">
                    <a:alpha val="2242"/>
                  </a:srgbClr>
                </a:gs>
                <a:gs pos="85714">
                  <a:srgbClr val="B9B9B9">
                    <a:alpha val="893"/>
                  </a:srgbClr>
                </a:gs>
                <a:gs pos="100000">
                  <a:srgbClr val="B9B9B9">
                    <a:alpha val="2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8" name="Splat 178"/>
            <p:cNvSpPr>
              <a:spLocks noGrp="1"/>
            </p:cNvSpPr>
            <p:nvPr/>
          </p:nvSpPr>
          <p:spPr>
            <a:xfrm rot="10769460">
              <a:off x="1918620" y="1040373"/>
              <a:ext cx="65514" cy="16379"/>
            </a:xfrm>
            <a:prstGeom prst="ellipse">
              <a:avLst/>
            </a:prstGeom>
            <a:gradFill>
              <a:gsLst>
                <a:gs pos="0">
                  <a:srgbClr val="B0B0B0">
                    <a:alpha val="17397"/>
                  </a:srgbClr>
                </a:gs>
                <a:gs pos="14286">
                  <a:srgbClr val="B0B0B0">
                    <a:alpha val="16110"/>
                  </a:srgbClr>
                </a:gs>
                <a:gs pos="28571">
                  <a:srgbClr val="B0B0B0">
                    <a:alpha val="12750"/>
                  </a:srgbClr>
                </a:gs>
                <a:gs pos="42857">
                  <a:srgbClr val="B0B0B0">
                    <a:alpha val="8558"/>
                  </a:srgbClr>
                </a:gs>
                <a:gs pos="57143">
                  <a:srgbClr val="B0B0B0">
                    <a:alpha val="4836"/>
                  </a:srgbClr>
                </a:gs>
                <a:gs pos="71429">
                  <a:srgbClr val="B0B0B0">
                    <a:alpha val="2294"/>
                  </a:srgbClr>
                </a:gs>
                <a:gs pos="85714">
                  <a:srgbClr val="B0B0B0">
                    <a:alpha val="913"/>
                  </a:srgbClr>
                </a:gs>
                <a:gs pos="100000">
                  <a:srgbClr val="B0B0B0">
                    <a:alpha val="3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9" name="Splat 179"/>
            <p:cNvSpPr>
              <a:spLocks noGrp="1"/>
            </p:cNvSpPr>
            <p:nvPr/>
          </p:nvSpPr>
          <p:spPr>
            <a:xfrm rot="3731598">
              <a:off x="2165824" y="2865156"/>
              <a:ext cx="649753" cy="4165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0" name="Splat 180"/>
            <p:cNvSpPr>
              <a:spLocks noGrp="1"/>
            </p:cNvSpPr>
            <p:nvPr/>
          </p:nvSpPr>
          <p:spPr>
            <a:xfrm rot="6492073">
              <a:off x="1236359" y="3179914"/>
              <a:ext cx="472347" cy="459337"/>
            </a:xfrm>
            <a:prstGeom prst="ellipse">
              <a:avLst/>
            </a:prstGeom>
            <a:gradFill>
              <a:gsLst>
                <a:gs pos="0">
                  <a:srgbClr val="8A8B8C">
                    <a:alpha val="12109"/>
                  </a:srgbClr>
                </a:gs>
                <a:gs pos="14286">
                  <a:srgbClr val="8A8B8C">
                    <a:alpha val="11187"/>
                  </a:srgbClr>
                </a:gs>
                <a:gs pos="28571">
                  <a:srgbClr val="8A8B8C">
                    <a:alpha val="8800"/>
                  </a:srgbClr>
                </a:gs>
                <a:gs pos="42857">
                  <a:srgbClr val="8A8B8C">
                    <a:alpha val="5863"/>
                  </a:srgbClr>
                </a:gs>
                <a:gs pos="57143">
                  <a:srgbClr val="8A8B8C">
                    <a:alpha val="3292"/>
                  </a:srgbClr>
                </a:gs>
                <a:gs pos="71429">
                  <a:srgbClr val="8A8B8C">
                    <a:alpha val="1555"/>
                  </a:srgbClr>
                </a:gs>
                <a:gs pos="85714">
                  <a:srgbClr val="8A8B8C">
                    <a:alpha val="618"/>
                  </a:srgbClr>
                </a:gs>
                <a:gs pos="100000">
                  <a:srgbClr val="8A8B8C">
                    <a:alpha val="2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1" name="Splat 181"/>
            <p:cNvSpPr>
              <a:spLocks noGrp="1"/>
            </p:cNvSpPr>
            <p:nvPr/>
          </p:nvSpPr>
          <p:spPr>
            <a:xfrm rot="4592595">
              <a:off x="1667223" y="796831"/>
              <a:ext cx="561860" cy="8960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2" name="Splat 182"/>
            <p:cNvSpPr>
              <a:spLocks noGrp="1"/>
            </p:cNvSpPr>
            <p:nvPr/>
          </p:nvSpPr>
          <p:spPr>
            <a:xfrm rot="-10322835">
              <a:off x="1697146" y="1027524"/>
              <a:ext cx="486907" cy="7254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3" name="Splat 183"/>
            <p:cNvSpPr>
              <a:spLocks noGrp="1"/>
            </p:cNvSpPr>
            <p:nvPr/>
          </p:nvSpPr>
          <p:spPr>
            <a:xfrm rot="-10506070">
              <a:off x="1645495" y="899179"/>
              <a:ext cx="524645" cy="13230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4" name="Splat 184"/>
            <p:cNvSpPr>
              <a:spLocks noGrp="1"/>
            </p:cNvSpPr>
            <p:nvPr/>
          </p:nvSpPr>
          <p:spPr>
            <a:xfrm rot="5410586">
              <a:off x="2069197" y="3118371"/>
              <a:ext cx="68461" cy="17189"/>
            </a:xfrm>
            <a:prstGeom prst="ellipse">
              <a:avLst/>
            </a:prstGeom>
            <a:gradFill>
              <a:gsLst>
                <a:gs pos="0">
                  <a:srgbClr val="A1A0A0">
                    <a:alpha val="16802"/>
                  </a:srgbClr>
                </a:gs>
                <a:gs pos="14286">
                  <a:srgbClr val="A1A0A0">
                    <a:alpha val="15555"/>
                  </a:srgbClr>
                </a:gs>
                <a:gs pos="28571">
                  <a:srgbClr val="A1A0A0">
                    <a:alpha val="12302"/>
                  </a:srgbClr>
                </a:gs>
                <a:gs pos="42857">
                  <a:srgbClr val="A1A0A0">
                    <a:alpha val="8250"/>
                  </a:srgbClr>
                </a:gs>
                <a:gs pos="57143">
                  <a:srgbClr val="A1A0A0">
                    <a:alpha val="4659"/>
                  </a:srgbClr>
                </a:gs>
                <a:gs pos="71429">
                  <a:srgbClr val="A1A0A0">
                    <a:alpha val="2209"/>
                  </a:srgbClr>
                </a:gs>
                <a:gs pos="85714">
                  <a:srgbClr val="A1A0A0">
                    <a:alpha val="879"/>
                  </a:srgbClr>
                </a:gs>
                <a:gs pos="100000">
                  <a:srgbClr val="A1A0A0">
                    <a:alpha val="2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5" name="Splat 185"/>
            <p:cNvSpPr>
              <a:spLocks noGrp="1"/>
            </p:cNvSpPr>
            <p:nvPr/>
          </p:nvSpPr>
          <p:spPr>
            <a:xfrm rot="5220397">
              <a:off x="1559392" y="888764"/>
              <a:ext cx="501037" cy="11316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6" name="Splat 186"/>
            <p:cNvSpPr>
              <a:spLocks noGrp="1"/>
            </p:cNvSpPr>
            <p:nvPr/>
          </p:nvSpPr>
          <p:spPr>
            <a:xfrm rot="6330842">
              <a:off x="1650824" y="2729778"/>
              <a:ext cx="562714" cy="5242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7" name="Splat 187"/>
            <p:cNvSpPr>
              <a:spLocks noGrp="1"/>
            </p:cNvSpPr>
            <p:nvPr/>
          </p:nvSpPr>
          <p:spPr>
            <a:xfrm rot="6086398">
              <a:off x="1216154" y="1372061"/>
              <a:ext cx="63755" cy="15939"/>
            </a:xfrm>
            <a:prstGeom prst="ellipse">
              <a:avLst/>
            </a:prstGeom>
            <a:gradFill>
              <a:gsLst>
                <a:gs pos="0">
                  <a:srgbClr val="C7C7C7">
                    <a:alpha val="17719"/>
                  </a:srgbClr>
                </a:gs>
                <a:gs pos="14286">
                  <a:srgbClr val="C7C7C7">
                    <a:alpha val="16410"/>
                  </a:srgbClr>
                </a:gs>
                <a:gs pos="28571">
                  <a:srgbClr val="C7C7C7">
                    <a:alpha val="12993"/>
                  </a:srgbClr>
                </a:gs>
                <a:gs pos="42857">
                  <a:srgbClr val="C7C7C7">
                    <a:alpha val="8725"/>
                  </a:srgbClr>
                </a:gs>
                <a:gs pos="57143">
                  <a:srgbClr val="C7C7C7">
                    <a:alpha val="4933"/>
                  </a:srgbClr>
                </a:gs>
                <a:gs pos="71429">
                  <a:srgbClr val="C7C7C7">
                    <a:alpha val="2340"/>
                  </a:srgbClr>
                </a:gs>
                <a:gs pos="85714">
                  <a:srgbClr val="C7C7C7">
                    <a:alpha val="932"/>
                  </a:srgbClr>
                </a:gs>
                <a:gs pos="100000">
                  <a:srgbClr val="C7C7C7">
                    <a:alpha val="3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8" name="Splat 188"/>
            <p:cNvSpPr>
              <a:spLocks noGrp="1"/>
            </p:cNvSpPr>
            <p:nvPr/>
          </p:nvSpPr>
          <p:spPr>
            <a:xfrm rot="5404167">
              <a:off x="2064404" y="2485015"/>
              <a:ext cx="59946" cy="14987"/>
            </a:xfrm>
            <a:prstGeom prst="ellipse">
              <a:avLst/>
            </a:prstGeom>
            <a:gradFill>
              <a:gsLst>
                <a:gs pos="0">
                  <a:srgbClr val="EFEFEF">
                    <a:alpha val="18410"/>
                  </a:srgbClr>
                </a:gs>
                <a:gs pos="14286">
                  <a:srgbClr val="EFEFEF">
                    <a:alpha val="17056"/>
                  </a:srgbClr>
                </a:gs>
                <a:gs pos="28571">
                  <a:srgbClr val="EFEFEF">
                    <a:alpha val="13515"/>
                  </a:srgbClr>
                </a:gs>
                <a:gs pos="42857">
                  <a:srgbClr val="EFEFEF">
                    <a:alpha val="9084"/>
                  </a:srgbClr>
                </a:gs>
                <a:gs pos="57143">
                  <a:srgbClr val="EFEFEF">
                    <a:alpha val="5140"/>
                  </a:srgbClr>
                </a:gs>
                <a:gs pos="71429">
                  <a:srgbClr val="EFEFEF">
                    <a:alpha val="2440"/>
                  </a:srgbClr>
                </a:gs>
                <a:gs pos="85714">
                  <a:srgbClr val="EFEFEF">
                    <a:alpha val="972"/>
                  </a:srgbClr>
                </a:gs>
                <a:gs pos="100000">
                  <a:srgbClr val="EFEFEF">
                    <a:alpha val="3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9" name="Splat 189"/>
            <p:cNvSpPr>
              <a:spLocks noGrp="1"/>
            </p:cNvSpPr>
            <p:nvPr/>
          </p:nvSpPr>
          <p:spPr>
            <a:xfrm rot="6578205">
              <a:off x="1777243" y="3447799"/>
              <a:ext cx="68461" cy="17266"/>
            </a:xfrm>
            <a:prstGeom prst="ellipse">
              <a:avLst/>
            </a:prstGeom>
            <a:gradFill>
              <a:gsLst>
                <a:gs pos="0">
                  <a:srgbClr val="646464">
                    <a:alpha val="16745"/>
                  </a:srgbClr>
                </a:gs>
                <a:gs pos="14286">
                  <a:srgbClr val="646464">
                    <a:alpha val="15502"/>
                  </a:srgbClr>
                </a:gs>
                <a:gs pos="28571">
                  <a:srgbClr val="646464">
                    <a:alpha val="12259"/>
                  </a:srgbClr>
                </a:gs>
                <a:gs pos="42857">
                  <a:srgbClr val="646464">
                    <a:alpha val="8221"/>
                  </a:srgbClr>
                </a:gs>
                <a:gs pos="57143">
                  <a:srgbClr val="646464">
                    <a:alpha val="4642"/>
                  </a:srgbClr>
                </a:gs>
                <a:gs pos="71429">
                  <a:srgbClr val="646464">
                    <a:alpha val="2200"/>
                  </a:srgbClr>
                </a:gs>
                <a:gs pos="85714">
                  <a:srgbClr val="646464">
                    <a:alpha val="876"/>
                  </a:srgbClr>
                </a:gs>
                <a:gs pos="100000">
                  <a:srgbClr val="646464">
                    <a:alpha val="2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0" name="Splat 190"/>
            <p:cNvSpPr>
              <a:spLocks noGrp="1"/>
            </p:cNvSpPr>
            <p:nvPr/>
          </p:nvSpPr>
          <p:spPr>
            <a:xfrm rot="-8171367">
              <a:off x="1380773" y="424664"/>
              <a:ext cx="621195" cy="41042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1" name="Splat 191"/>
            <p:cNvSpPr>
              <a:spLocks noGrp="1"/>
            </p:cNvSpPr>
            <p:nvPr/>
          </p:nvSpPr>
          <p:spPr>
            <a:xfrm rot="5257546">
              <a:off x="1830996" y="1634021"/>
              <a:ext cx="522000" cy="6742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2" name="Splat 192"/>
            <p:cNvSpPr>
              <a:spLocks noGrp="1"/>
            </p:cNvSpPr>
            <p:nvPr/>
          </p:nvSpPr>
          <p:spPr>
            <a:xfrm rot="9227187">
              <a:off x="2454520" y="1283616"/>
              <a:ext cx="615065" cy="15271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3" name="Splat 193"/>
            <p:cNvSpPr>
              <a:spLocks noGrp="1"/>
            </p:cNvSpPr>
            <p:nvPr/>
          </p:nvSpPr>
          <p:spPr>
            <a:xfrm rot="4220394">
              <a:off x="2984526" y="849225"/>
              <a:ext cx="68461" cy="17180"/>
            </a:xfrm>
            <a:prstGeom prst="ellipse">
              <a:avLst/>
            </a:prstGeom>
            <a:gradFill>
              <a:gsLst>
                <a:gs pos="0">
                  <a:srgbClr val="EEEEEE">
                    <a:alpha val="16808"/>
                  </a:srgbClr>
                </a:gs>
                <a:gs pos="14286">
                  <a:srgbClr val="EEEEEE">
                    <a:alpha val="15561"/>
                  </a:srgbClr>
                </a:gs>
                <a:gs pos="28571">
                  <a:srgbClr val="EEEEEE">
                    <a:alpha val="12307"/>
                  </a:srgbClr>
                </a:gs>
                <a:gs pos="42857">
                  <a:srgbClr val="EEEEEE">
                    <a:alpha val="8253"/>
                  </a:srgbClr>
                </a:gs>
                <a:gs pos="57143">
                  <a:srgbClr val="EEEEEE">
                    <a:alpha val="4661"/>
                  </a:srgbClr>
                </a:gs>
                <a:gs pos="71429">
                  <a:srgbClr val="EEEEEE">
                    <a:alpha val="2209"/>
                  </a:srgbClr>
                </a:gs>
                <a:gs pos="85714">
                  <a:srgbClr val="EEEEEE">
                    <a:alpha val="880"/>
                  </a:srgbClr>
                </a:gs>
                <a:gs pos="100000">
                  <a:srgbClr val="EEEEEE">
                    <a:alpha val="2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4" name="Splat 194"/>
            <p:cNvSpPr>
              <a:spLocks noGrp="1"/>
            </p:cNvSpPr>
            <p:nvPr/>
          </p:nvSpPr>
          <p:spPr>
            <a:xfrm rot="10781634">
              <a:off x="254083" y="1333718"/>
              <a:ext cx="66977" cy="16744"/>
            </a:xfrm>
            <a:prstGeom prst="ellipse">
              <a:avLst/>
            </a:prstGeom>
            <a:gradFill>
              <a:gsLst>
                <a:gs pos="0">
                  <a:srgbClr val="8E8E8E">
                    <a:alpha val="17129"/>
                  </a:srgbClr>
                </a:gs>
                <a:gs pos="14286">
                  <a:srgbClr val="8E8E8E">
                    <a:alpha val="15860"/>
                  </a:srgbClr>
                </a:gs>
                <a:gs pos="28571">
                  <a:srgbClr val="8E8E8E">
                    <a:alpha val="12548"/>
                  </a:srgbClr>
                </a:gs>
                <a:gs pos="42857">
                  <a:srgbClr val="8E8E8E">
                    <a:alpha val="8419"/>
                  </a:srgbClr>
                </a:gs>
                <a:gs pos="57143">
                  <a:srgbClr val="8E8E8E">
                    <a:alpha val="4756"/>
                  </a:srgbClr>
                </a:gs>
                <a:gs pos="71429">
                  <a:srgbClr val="8E8E8E">
                    <a:alpha val="2255"/>
                  </a:srgbClr>
                </a:gs>
                <a:gs pos="85714">
                  <a:srgbClr val="8E8E8E">
                    <a:alpha val="898"/>
                  </a:srgbClr>
                </a:gs>
                <a:gs pos="100000">
                  <a:srgbClr val="8E8E8E">
                    <a:alpha val="3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5" name="Splat 195"/>
            <p:cNvSpPr>
              <a:spLocks noGrp="1"/>
            </p:cNvSpPr>
            <p:nvPr/>
          </p:nvSpPr>
          <p:spPr>
            <a:xfrm rot="10738673">
              <a:off x="2242977" y="1028596"/>
              <a:ext cx="61454" cy="15364"/>
            </a:xfrm>
            <a:prstGeom prst="ellipse">
              <a:avLst/>
            </a:prstGeom>
            <a:gradFill>
              <a:gsLst>
                <a:gs pos="0">
                  <a:srgbClr val="DFDFDF">
                    <a:alpha val="18137"/>
                  </a:srgbClr>
                </a:gs>
                <a:gs pos="14286">
                  <a:srgbClr val="DFDFDF">
                    <a:alpha val="16801"/>
                  </a:srgbClr>
                </a:gs>
                <a:gs pos="28571">
                  <a:srgbClr val="DFDFDF">
                    <a:alpha val="13309"/>
                  </a:srgbClr>
                </a:gs>
                <a:gs pos="42857">
                  <a:srgbClr val="DFDFDF">
                    <a:alpha val="8942"/>
                  </a:srgbClr>
                </a:gs>
                <a:gs pos="57143">
                  <a:srgbClr val="DFDFDF">
                    <a:alpha val="5058"/>
                  </a:srgbClr>
                </a:gs>
                <a:gs pos="71429">
                  <a:srgbClr val="DFDFDF">
                    <a:alpha val="2400"/>
                  </a:srgbClr>
                </a:gs>
                <a:gs pos="85714">
                  <a:srgbClr val="DFDFDF">
                    <a:alpha val="956"/>
                  </a:srgbClr>
                </a:gs>
                <a:gs pos="100000">
                  <a:srgbClr val="DFDFDF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6" name="Splat 196"/>
            <p:cNvSpPr>
              <a:spLocks noGrp="1"/>
            </p:cNvSpPr>
            <p:nvPr/>
          </p:nvSpPr>
          <p:spPr>
            <a:xfrm rot="6899220">
              <a:off x="325437" y="1269994"/>
              <a:ext cx="58872" cy="14718"/>
            </a:xfrm>
            <a:prstGeom prst="ellipse">
              <a:avLst/>
            </a:prstGeom>
            <a:gradFill>
              <a:gsLst>
                <a:gs pos="0">
                  <a:srgbClr val="FFFFFF">
                    <a:alpha val="18604"/>
                  </a:srgbClr>
                </a:gs>
                <a:gs pos="14286">
                  <a:srgbClr val="FFFFFF">
                    <a:alpha val="17237"/>
                  </a:srgbClr>
                </a:gs>
                <a:gs pos="28571">
                  <a:srgbClr val="FFFFFF">
                    <a:alpha val="13662"/>
                  </a:srgbClr>
                </a:gs>
                <a:gs pos="42857">
                  <a:srgbClr val="FFFFFF">
                    <a:alpha val="9186"/>
                  </a:srgbClr>
                </a:gs>
                <a:gs pos="57143">
                  <a:srgbClr val="FFFFFF">
                    <a:alpha val="5199"/>
                  </a:srgbClr>
                </a:gs>
                <a:gs pos="71429">
                  <a:srgbClr val="FFFFFF">
                    <a:alpha val="2468"/>
                  </a:srgbClr>
                </a:gs>
                <a:gs pos="85714">
                  <a:srgbClr val="FFFFFF">
                    <a:alpha val="983"/>
                  </a:srgbClr>
                </a:gs>
                <a:gs pos="100000">
                  <a:srgbClr val="FFFFFF">
                    <a:alpha val="3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7" name="Splat 197"/>
            <p:cNvSpPr>
              <a:spLocks noGrp="1"/>
            </p:cNvSpPr>
            <p:nvPr/>
          </p:nvSpPr>
          <p:spPr>
            <a:xfrm rot="5056385">
              <a:off x="1843347" y="1503506"/>
              <a:ext cx="586775" cy="15047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8" name="Splat 198"/>
            <p:cNvSpPr>
              <a:spLocks noGrp="1"/>
            </p:cNvSpPr>
            <p:nvPr/>
          </p:nvSpPr>
          <p:spPr>
            <a:xfrm rot="5671025">
              <a:off x="1869896" y="1452443"/>
              <a:ext cx="603040" cy="3566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9" name="Splat 199"/>
            <p:cNvSpPr>
              <a:spLocks noGrp="1"/>
            </p:cNvSpPr>
            <p:nvPr/>
          </p:nvSpPr>
          <p:spPr>
            <a:xfrm rot="6337476">
              <a:off x="1600091" y="2859782"/>
              <a:ext cx="591799" cy="5292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0" name="Splat 200"/>
            <p:cNvSpPr>
              <a:spLocks noGrp="1"/>
            </p:cNvSpPr>
            <p:nvPr/>
          </p:nvSpPr>
          <p:spPr>
            <a:xfrm rot="5329826">
              <a:off x="1805610" y="3000603"/>
              <a:ext cx="590362" cy="4071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1" name="Splat 201"/>
            <p:cNvSpPr>
              <a:spLocks noGrp="1"/>
            </p:cNvSpPr>
            <p:nvPr/>
          </p:nvSpPr>
          <p:spPr>
            <a:xfrm rot="-9871874">
              <a:off x="1947630" y="1256107"/>
              <a:ext cx="68461" cy="17515"/>
            </a:xfrm>
            <a:prstGeom prst="ellipse">
              <a:avLst/>
            </a:prstGeom>
            <a:gradFill>
              <a:gsLst>
                <a:gs pos="0">
                  <a:srgbClr val="717171">
                    <a:alpha val="16561"/>
                  </a:srgbClr>
                </a:gs>
                <a:gs pos="14286">
                  <a:srgbClr val="717171">
                    <a:alpha val="15330"/>
                  </a:srgbClr>
                </a:gs>
                <a:gs pos="28571">
                  <a:srgbClr val="717171">
                    <a:alpha val="12121"/>
                  </a:srgbClr>
                </a:gs>
                <a:gs pos="42857">
                  <a:srgbClr val="717171">
                    <a:alpha val="8126"/>
                  </a:srgbClr>
                </a:gs>
                <a:gs pos="57143">
                  <a:srgbClr val="717171">
                    <a:alpha val="4588"/>
                  </a:srgbClr>
                </a:gs>
                <a:gs pos="71429">
                  <a:srgbClr val="717171">
                    <a:alpha val="2174"/>
                  </a:srgbClr>
                </a:gs>
                <a:gs pos="85714">
                  <a:srgbClr val="717171">
                    <a:alpha val="865"/>
                  </a:srgbClr>
                </a:gs>
                <a:gs pos="100000">
                  <a:srgbClr val="717171">
                    <a:alpha val="2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2" name="Splat 202"/>
            <p:cNvSpPr>
              <a:spLocks noGrp="1"/>
            </p:cNvSpPr>
            <p:nvPr/>
          </p:nvSpPr>
          <p:spPr>
            <a:xfrm rot="5400000">
              <a:off x="2068545" y="1852957"/>
              <a:ext cx="47654" cy="47654"/>
            </a:xfrm>
            <a:prstGeom prst="ellipse">
              <a:avLst/>
            </a:prstGeom>
            <a:gradFill>
              <a:gsLst>
                <a:gs pos="0">
                  <a:srgbClr val="F1F1F1">
                    <a:alpha val="17091"/>
                  </a:srgbClr>
                </a:gs>
                <a:gs pos="14286">
                  <a:srgbClr val="F1F1F1">
                    <a:alpha val="15825"/>
                  </a:srgbClr>
                </a:gs>
                <a:gs pos="28571">
                  <a:srgbClr val="F1F1F1">
                    <a:alpha val="12520"/>
                  </a:srgbClr>
                </a:gs>
                <a:gs pos="42857">
                  <a:srgbClr val="F1F1F1">
                    <a:alpha val="8399"/>
                  </a:srgbClr>
                </a:gs>
                <a:gs pos="57143">
                  <a:srgbClr val="F1F1F1">
                    <a:alpha val="4745"/>
                  </a:srgbClr>
                </a:gs>
                <a:gs pos="71429">
                  <a:srgbClr val="F1F1F1">
                    <a:alpha val="2250"/>
                  </a:srgbClr>
                </a:gs>
                <a:gs pos="85714">
                  <a:srgbClr val="F1F1F1">
                    <a:alpha val="896"/>
                  </a:srgbClr>
                </a:gs>
                <a:gs pos="100000">
                  <a:srgbClr val="F1F1F1">
                    <a:alpha val="3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3" name="Splat 203"/>
            <p:cNvSpPr>
              <a:spLocks noGrp="1"/>
            </p:cNvSpPr>
            <p:nvPr/>
          </p:nvSpPr>
          <p:spPr>
            <a:xfrm rot="6359895">
              <a:off x="1738898" y="2689184"/>
              <a:ext cx="408714" cy="5225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4" name="Splat 204"/>
            <p:cNvSpPr>
              <a:spLocks noGrp="1"/>
            </p:cNvSpPr>
            <p:nvPr/>
          </p:nvSpPr>
          <p:spPr>
            <a:xfrm rot="6341386">
              <a:off x="1767782" y="2878227"/>
              <a:ext cx="247319" cy="5167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5" name="Splat 205"/>
            <p:cNvSpPr>
              <a:spLocks noGrp="1"/>
            </p:cNvSpPr>
            <p:nvPr/>
          </p:nvSpPr>
          <p:spPr>
            <a:xfrm rot="10387001">
              <a:off x="1843391" y="907867"/>
              <a:ext cx="68461" cy="17543"/>
            </a:xfrm>
            <a:prstGeom prst="ellipse">
              <a:avLst/>
            </a:prstGeom>
            <a:gradFill>
              <a:gsLst>
                <a:gs pos="0">
                  <a:srgbClr val="666666">
                    <a:alpha val="16541"/>
                  </a:srgbClr>
                </a:gs>
                <a:gs pos="14286">
                  <a:srgbClr val="666666">
                    <a:alpha val="15311"/>
                  </a:srgbClr>
                </a:gs>
                <a:gs pos="28571">
                  <a:srgbClr val="666666">
                    <a:alpha val="12106"/>
                  </a:srgbClr>
                </a:gs>
                <a:gs pos="42857">
                  <a:srgbClr val="666666">
                    <a:alpha val="8115"/>
                  </a:srgbClr>
                </a:gs>
                <a:gs pos="57143">
                  <a:srgbClr val="666666">
                    <a:alpha val="4582"/>
                  </a:srgbClr>
                </a:gs>
                <a:gs pos="71429">
                  <a:srgbClr val="666666">
                    <a:alpha val="2171"/>
                  </a:srgbClr>
                </a:gs>
                <a:gs pos="85714">
                  <a:srgbClr val="666666">
                    <a:alpha val="864"/>
                  </a:srgbClr>
                </a:gs>
                <a:gs pos="100000">
                  <a:srgbClr val="666666">
                    <a:alpha val="2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6" name="Splat 206"/>
            <p:cNvSpPr>
              <a:spLocks noGrp="1"/>
            </p:cNvSpPr>
            <p:nvPr/>
          </p:nvSpPr>
          <p:spPr>
            <a:xfrm rot="5387134">
              <a:off x="1776658" y="2812136"/>
              <a:ext cx="646799" cy="4348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7" name="Splat 207"/>
            <p:cNvSpPr>
              <a:spLocks noGrp="1"/>
            </p:cNvSpPr>
            <p:nvPr/>
          </p:nvSpPr>
          <p:spPr>
            <a:xfrm rot="4168708">
              <a:off x="2749853" y="3494526"/>
              <a:ext cx="68461" cy="17459"/>
            </a:xfrm>
            <a:prstGeom prst="ellipse">
              <a:avLst/>
            </a:prstGeom>
            <a:gradFill>
              <a:gsLst>
                <a:gs pos="0">
                  <a:srgbClr val="414141">
                    <a:alpha val="16603"/>
                  </a:srgbClr>
                </a:gs>
                <a:gs pos="14286">
                  <a:srgbClr val="414141">
                    <a:alpha val="15369"/>
                  </a:srgbClr>
                </a:gs>
                <a:gs pos="28571">
                  <a:srgbClr val="414141">
                    <a:alpha val="12152"/>
                  </a:srgbClr>
                </a:gs>
                <a:gs pos="42857">
                  <a:srgbClr val="414141">
                    <a:alpha val="8147"/>
                  </a:srgbClr>
                </a:gs>
                <a:gs pos="57143">
                  <a:srgbClr val="414141">
                    <a:alpha val="4600"/>
                  </a:srgbClr>
                </a:gs>
                <a:gs pos="71429">
                  <a:srgbClr val="414141">
                    <a:alpha val="2180"/>
                  </a:srgbClr>
                </a:gs>
                <a:gs pos="85714">
                  <a:srgbClr val="414141">
                    <a:alpha val="868"/>
                  </a:srgbClr>
                </a:gs>
                <a:gs pos="100000">
                  <a:srgbClr val="414141">
                    <a:alpha val="2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8" name="Splat 208"/>
            <p:cNvSpPr>
              <a:spLocks noGrp="1"/>
            </p:cNvSpPr>
            <p:nvPr/>
          </p:nvSpPr>
          <p:spPr>
            <a:xfrm rot="10276022">
              <a:off x="1946471" y="1299812"/>
              <a:ext cx="436248" cy="5611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9" name="Splat 209"/>
            <p:cNvSpPr>
              <a:spLocks noGrp="1"/>
            </p:cNvSpPr>
            <p:nvPr/>
          </p:nvSpPr>
          <p:spPr>
            <a:xfrm rot="3771277">
              <a:off x="2667867" y="3359905"/>
              <a:ext cx="68461" cy="17487"/>
            </a:xfrm>
            <a:prstGeom prst="ellipse">
              <a:avLst/>
            </a:prstGeom>
            <a:gradFill>
              <a:gsLst>
                <a:gs pos="0">
                  <a:srgbClr val="909090">
                    <a:alpha val="16582"/>
                  </a:srgbClr>
                </a:gs>
                <a:gs pos="14286">
                  <a:srgbClr val="909090">
                    <a:alpha val="15350"/>
                  </a:srgbClr>
                </a:gs>
                <a:gs pos="28571">
                  <a:srgbClr val="909090">
                    <a:alpha val="12137"/>
                  </a:srgbClr>
                </a:gs>
                <a:gs pos="42857">
                  <a:srgbClr val="909090">
                    <a:alpha val="8137"/>
                  </a:srgbClr>
                </a:gs>
                <a:gs pos="57143">
                  <a:srgbClr val="909090">
                    <a:alpha val="4594"/>
                  </a:srgbClr>
                </a:gs>
                <a:gs pos="71429">
                  <a:srgbClr val="909090">
                    <a:alpha val="2177"/>
                  </a:srgbClr>
                </a:gs>
                <a:gs pos="85714">
                  <a:srgbClr val="909090">
                    <a:alpha val="867"/>
                  </a:srgbClr>
                </a:gs>
                <a:gs pos="100000">
                  <a:srgbClr val="909090">
                    <a:alpha val="2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0" name="Splat 210"/>
            <p:cNvSpPr>
              <a:spLocks noGrp="1"/>
            </p:cNvSpPr>
            <p:nvPr/>
          </p:nvSpPr>
          <p:spPr>
            <a:xfrm rot="4794992">
              <a:off x="1280710" y="1017302"/>
              <a:ext cx="68461" cy="17277"/>
            </a:xfrm>
            <a:prstGeom prst="ellipse">
              <a:avLst/>
            </a:prstGeom>
            <a:gradFill>
              <a:gsLst>
                <a:gs pos="0">
                  <a:srgbClr val="7E7E7E">
                    <a:alpha val="16737"/>
                  </a:srgbClr>
                </a:gs>
                <a:gs pos="14286">
                  <a:srgbClr val="7E7E7E">
                    <a:alpha val="15494"/>
                  </a:srgbClr>
                </a:gs>
                <a:gs pos="28571">
                  <a:srgbClr val="7E7E7E">
                    <a:alpha val="12253"/>
                  </a:srgbClr>
                </a:gs>
                <a:gs pos="42857">
                  <a:srgbClr val="7E7E7E">
                    <a:alpha val="8217"/>
                  </a:srgbClr>
                </a:gs>
                <a:gs pos="57143">
                  <a:srgbClr val="7E7E7E">
                    <a:alpha val="4640"/>
                  </a:srgbClr>
                </a:gs>
                <a:gs pos="71429">
                  <a:srgbClr val="7E7E7E">
                    <a:alpha val="2199"/>
                  </a:srgbClr>
                </a:gs>
                <a:gs pos="85714">
                  <a:srgbClr val="7E7E7E">
                    <a:alpha val="876"/>
                  </a:srgbClr>
                </a:gs>
                <a:gs pos="100000">
                  <a:srgbClr val="7E7E7E">
                    <a:alpha val="2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1" name="Splat 211"/>
            <p:cNvSpPr>
              <a:spLocks noGrp="1"/>
            </p:cNvSpPr>
            <p:nvPr/>
          </p:nvSpPr>
          <p:spPr>
            <a:xfrm rot="-10666812">
              <a:off x="1436688" y="3563608"/>
              <a:ext cx="405319" cy="8482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2" name="Splat 212"/>
            <p:cNvSpPr>
              <a:spLocks noGrp="1"/>
            </p:cNvSpPr>
            <p:nvPr/>
          </p:nvSpPr>
          <p:spPr>
            <a:xfrm rot="7774325">
              <a:off x="172799" y="1049608"/>
              <a:ext cx="582193" cy="6474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3" name="Splat 213"/>
            <p:cNvSpPr>
              <a:spLocks noGrp="1"/>
            </p:cNvSpPr>
            <p:nvPr/>
          </p:nvSpPr>
          <p:spPr>
            <a:xfrm rot="5382757">
              <a:off x="1803036" y="2644260"/>
              <a:ext cx="592298" cy="4273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4" name="Splat 214"/>
            <p:cNvSpPr>
              <a:spLocks noGrp="1"/>
            </p:cNvSpPr>
            <p:nvPr/>
          </p:nvSpPr>
          <p:spPr>
            <a:xfrm rot="-9275915">
              <a:off x="1230511" y="2094694"/>
              <a:ext cx="634934" cy="18386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5" name="Splat 215"/>
            <p:cNvSpPr>
              <a:spLocks noGrp="1"/>
            </p:cNvSpPr>
            <p:nvPr/>
          </p:nvSpPr>
          <p:spPr>
            <a:xfrm rot="7083334">
              <a:off x="81768" y="1679397"/>
              <a:ext cx="68461" cy="17715"/>
            </a:xfrm>
            <a:prstGeom prst="ellipse">
              <a:avLst/>
            </a:prstGeom>
            <a:gradFill>
              <a:gsLst>
                <a:gs pos="0">
                  <a:srgbClr val="525252">
                    <a:alpha val="16413"/>
                  </a:srgbClr>
                </a:gs>
                <a:gs pos="14286">
                  <a:srgbClr val="525252">
                    <a:alpha val="15192"/>
                  </a:srgbClr>
                </a:gs>
                <a:gs pos="28571">
                  <a:srgbClr val="525252">
                    <a:alpha val="12010"/>
                  </a:srgbClr>
                </a:gs>
                <a:gs pos="42857">
                  <a:srgbClr val="525252">
                    <a:alpha val="8050"/>
                  </a:srgbClr>
                </a:gs>
                <a:gs pos="57143">
                  <a:srgbClr val="525252">
                    <a:alpha val="4544"/>
                  </a:srgbClr>
                </a:gs>
                <a:gs pos="71429">
                  <a:srgbClr val="525252">
                    <a:alpha val="2153"/>
                  </a:srgbClr>
                </a:gs>
                <a:gs pos="85714">
                  <a:srgbClr val="525252">
                    <a:alpha val="857"/>
                  </a:srgbClr>
                </a:gs>
                <a:gs pos="100000">
                  <a:srgbClr val="525252">
                    <a:alpha val="2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6" name="Splat 216"/>
            <p:cNvSpPr>
              <a:spLocks noGrp="1"/>
            </p:cNvSpPr>
            <p:nvPr/>
          </p:nvSpPr>
          <p:spPr>
            <a:xfrm rot="-9597862">
              <a:off x="2497061" y="3360054"/>
              <a:ext cx="372598" cy="269452"/>
            </a:xfrm>
            <a:prstGeom prst="ellipse">
              <a:avLst/>
            </a:prstGeom>
            <a:gradFill>
              <a:gsLst>
                <a:gs pos="0">
                  <a:srgbClr val="DDDCDC">
                    <a:alpha val="28782"/>
                  </a:srgbClr>
                </a:gs>
                <a:gs pos="14286">
                  <a:srgbClr val="DDDCDC">
                    <a:alpha val="26800"/>
                  </a:srgbClr>
                </a:gs>
                <a:gs pos="28571">
                  <a:srgbClr val="DDDCDC">
                    <a:alpha val="21513"/>
                  </a:srgbClr>
                </a:gs>
                <a:gs pos="42857">
                  <a:srgbClr val="DDDCDC">
                    <a:alpha val="14691"/>
                  </a:srgbClr>
                </a:gs>
                <a:gs pos="57143">
                  <a:srgbClr val="DDDCDC">
                    <a:alpha val="8427"/>
                  </a:srgbClr>
                </a:gs>
                <a:gs pos="71429">
                  <a:srgbClr val="DDDCDC">
                    <a:alpha val="4037"/>
                  </a:srgbClr>
                </a:gs>
                <a:gs pos="85714">
                  <a:srgbClr val="DDDCDC">
                    <a:alpha val="1616"/>
                  </a:srgbClr>
                </a:gs>
                <a:gs pos="100000">
                  <a:srgbClr val="DDDCDC">
                    <a:alpha val="5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7" name="Splat 217"/>
            <p:cNvSpPr>
              <a:spLocks noGrp="1"/>
            </p:cNvSpPr>
            <p:nvPr/>
          </p:nvSpPr>
          <p:spPr>
            <a:xfrm rot="3768847">
              <a:off x="2577845" y="3567591"/>
              <a:ext cx="560317" cy="3648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8" name="Splat 218"/>
            <p:cNvSpPr>
              <a:spLocks noGrp="1"/>
            </p:cNvSpPr>
            <p:nvPr/>
          </p:nvSpPr>
          <p:spPr>
            <a:xfrm rot="5400000">
              <a:off x="2228480" y="1039046"/>
              <a:ext cx="34408" cy="34408"/>
            </a:xfrm>
            <a:prstGeom prst="ellipse">
              <a:avLst/>
            </a:prstGeom>
            <a:gradFill>
              <a:gsLst>
                <a:gs pos="0">
                  <a:srgbClr val="858585">
                    <a:alpha val="16791"/>
                  </a:srgbClr>
                </a:gs>
                <a:gs pos="14286">
                  <a:srgbClr val="858585">
                    <a:alpha val="15545"/>
                  </a:srgbClr>
                </a:gs>
                <a:gs pos="28571">
                  <a:srgbClr val="858585">
                    <a:alpha val="12294"/>
                  </a:srgbClr>
                </a:gs>
                <a:gs pos="42857">
                  <a:srgbClr val="858585">
                    <a:alpha val="8244"/>
                  </a:srgbClr>
                </a:gs>
                <a:gs pos="57143">
                  <a:srgbClr val="858585">
                    <a:alpha val="4656"/>
                  </a:srgbClr>
                </a:gs>
                <a:gs pos="71429">
                  <a:srgbClr val="858585">
                    <a:alpha val="2207"/>
                  </a:srgbClr>
                </a:gs>
                <a:gs pos="85714">
                  <a:srgbClr val="858585">
                    <a:alpha val="879"/>
                  </a:srgbClr>
                </a:gs>
                <a:gs pos="100000">
                  <a:srgbClr val="858585">
                    <a:alpha val="2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9" name="Splat 219"/>
            <p:cNvSpPr>
              <a:spLocks noGrp="1"/>
            </p:cNvSpPr>
            <p:nvPr/>
          </p:nvSpPr>
          <p:spPr>
            <a:xfrm rot="4467662">
              <a:off x="1346461" y="3429033"/>
              <a:ext cx="459459" cy="438084"/>
            </a:xfrm>
            <a:prstGeom prst="ellipse">
              <a:avLst/>
            </a:prstGeom>
            <a:gradFill>
              <a:gsLst>
                <a:gs pos="0">
                  <a:srgbClr val="50514F">
                    <a:alpha val="8827"/>
                  </a:srgbClr>
                </a:gs>
                <a:gs pos="14286">
                  <a:srgbClr val="50514F">
                    <a:alpha val="8143"/>
                  </a:srgbClr>
                </a:gs>
                <a:gs pos="28571">
                  <a:srgbClr val="50514F">
                    <a:alpha val="6382"/>
                  </a:srgbClr>
                </a:gs>
                <a:gs pos="42857">
                  <a:srgbClr val="50514F">
                    <a:alpha val="4233"/>
                  </a:srgbClr>
                </a:gs>
                <a:gs pos="57143">
                  <a:srgbClr val="50514F">
                    <a:alpha val="2368"/>
                  </a:srgbClr>
                </a:gs>
                <a:gs pos="71429">
                  <a:srgbClr val="50514F">
                    <a:alpha val="1116"/>
                  </a:srgbClr>
                </a:gs>
                <a:gs pos="85714">
                  <a:srgbClr val="50514F">
                    <a:alpha val="443"/>
                  </a:srgbClr>
                </a:gs>
                <a:gs pos="100000">
                  <a:srgbClr val="50514F">
                    <a:alpha val="14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0" name="Splat 220"/>
            <p:cNvSpPr>
              <a:spLocks noGrp="1"/>
            </p:cNvSpPr>
            <p:nvPr/>
          </p:nvSpPr>
          <p:spPr>
            <a:xfrm rot="-10752460">
              <a:off x="2090295" y="1636000"/>
              <a:ext cx="509913" cy="10618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1" name="Splat 221"/>
            <p:cNvSpPr>
              <a:spLocks noGrp="1"/>
            </p:cNvSpPr>
            <p:nvPr/>
          </p:nvSpPr>
          <p:spPr>
            <a:xfrm rot="5041911">
              <a:off x="2668489" y="3428517"/>
              <a:ext cx="68461" cy="17406"/>
            </a:xfrm>
            <a:prstGeom prst="ellipse">
              <a:avLst/>
            </a:prstGeom>
            <a:gradFill>
              <a:gsLst>
                <a:gs pos="0">
                  <a:srgbClr val="B0B0B0">
                    <a:alpha val="16642"/>
                  </a:srgbClr>
                </a:gs>
                <a:gs pos="14286">
                  <a:srgbClr val="B0B0B0">
                    <a:alpha val="15405"/>
                  </a:srgbClr>
                </a:gs>
                <a:gs pos="28571">
                  <a:srgbClr val="B0B0B0">
                    <a:alpha val="12182"/>
                  </a:srgbClr>
                </a:gs>
                <a:gs pos="42857">
                  <a:srgbClr val="B0B0B0">
                    <a:alpha val="8167"/>
                  </a:srgbClr>
                </a:gs>
                <a:gs pos="57143">
                  <a:srgbClr val="B0B0B0">
                    <a:alpha val="4611"/>
                  </a:srgbClr>
                </a:gs>
                <a:gs pos="71429">
                  <a:srgbClr val="B0B0B0">
                    <a:alpha val="2186"/>
                  </a:srgbClr>
                </a:gs>
                <a:gs pos="85714">
                  <a:srgbClr val="B0B0B0">
                    <a:alpha val="870"/>
                  </a:srgbClr>
                </a:gs>
                <a:gs pos="100000">
                  <a:srgbClr val="B0B0B0">
                    <a:alpha val="2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2" name="Splat 222"/>
            <p:cNvSpPr>
              <a:spLocks noGrp="1"/>
            </p:cNvSpPr>
            <p:nvPr/>
          </p:nvSpPr>
          <p:spPr>
            <a:xfrm rot="5240811">
              <a:off x="2056799" y="1592561"/>
              <a:ext cx="58911" cy="14728"/>
            </a:xfrm>
            <a:prstGeom prst="ellipse">
              <a:avLst/>
            </a:prstGeom>
            <a:gradFill>
              <a:gsLst>
                <a:gs pos="0">
                  <a:srgbClr val="E6E6E6">
                    <a:alpha val="18597"/>
                  </a:srgbClr>
                </a:gs>
                <a:gs pos="14286">
                  <a:srgbClr val="E6E6E6">
                    <a:alpha val="17231"/>
                  </a:srgbClr>
                </a:gs>
                <a:gs pos="28571">
                  <a:srgbClr val="E6E6E6">
                    <a:alpha val="13657"/>
                  </a:srgbClr>
                </a:gs>
                <a:gs pos="42857">
                  <a:srgbClr val="E6E6E6">
                    <a:alpha val="9182"/>
                  </a:srgbClr>
                </a:gs>
                <a:gs pos="57143">
                  <a:srgbClr val="E6E6E6">
                    <a:alpha val="5197"/>
                  </a:srgbClr>
                </a:gs>
                <a:gs pos="71429">
                  <a:srgbClr val="E6E6E6">
                    <a:alpha val="2467"/>
                  </a:srgbClr>
                </a:gs>
                <a:gs pos="85714">
                  <a:srgbClr val="E6E6E6">
                    <a:alpha val="983"/>
                  </a:srgbClr>
                </a:gs>
                <a:gs pos="100000">
                  <a:srgbClr val="E6E6E6">
                    <a:alpha val="3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3" name="Splat 223"/>
            <p:cNvSpPr>
              <a:spLocks noGrp="1"/>
            </p:cNvSpPr>
            <p:nvPr/>
          </p:nvSpPr>
          <p:spPr>
            <a:xfrm rot="7580657">
              <a:off x="867821" y="2325646"/>
              <a:ext cx="665379" cy="20533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4" name="Splat 224"/>
            <p:cNvSpPr>
              <a:spLocks noGrp="1"/>
            </p:cNvSpPr>
            <p:nvPr/>
          </p:nvSpPr>
          <p:spPr>
            <a:xfrm rot="3793479">
              <a:off x="1595122" y="675595"/>
              <a:ext cx="527794" cy="22451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5" name="Splat 225"/>
            <p:cNvSpPr>
              <a:spLocks noGrp="1"/>
            </p:cNvSpPr>
            <p:nvPr/>
          </p:nvSpPr>
          <p:spPr>
            <a:xfrm rot="10762997">
              <a:off x="3338971" y="1312174"/>
              <a:ext cx="500847" cy="495216"/>
            </a:xfrm>
            <a:prstGeom prst="ellipse">
              <a:avLst/>
            </a:prstGeom>
            <a:gradFill>
              <a:gsLst>
                <a:gs pos="0">
                  <a:srgbClr val="868685">
                    <a:alpha val="17093"/>
                  </a:srgbClr>
                </a:gs>
                <a:gs pos="14286">
                  <a:srgbClr val="868685">
                    <a:alpha val="15826"/>
                  </a:srgbClr>
                </a:gs>
                <a:gs pos="28571">
                  <a:srgbClr val="868685">
                    <a:alpha val="12521"/>
                  </a:srgbClr>
                </a:gs>
                <a:gs pos="42857">
                  <a:srgbClr val="868685">
                    <a:alpha val="8400"/>
                  </a:srgbClr>
                </a:gs>
                <a:gs pos="57143">
                  <a:srgbClr val="868685">
                    <a:alpha val="4746"/>
                  </a:srgbClr>
                </a:gs>
                <a:gs pos="71429">
                  <a:srgbClr val="868685">
                    <a:alpha val="2250"/>
                  </a:srgbClr>
                </a:gs>
                <a:gs pos="85714">
                  <a:srgbClr val="868685">
                    <a:alpha val="896"/>
                  </a:srgbClr>
                </a:gs>
                <a:gs pos="100000">
                  <a:srgbClr val="868685">
                    <a:alpha val="3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6" name="Splat 226"/>
            <p:cNvSpPr>
              <a:spLocks noGrp="1"/>
            </p:cNvSpPr>
            <p:nvPr/>
          </p:nvSpPr>
          <p:spPr>
            <a:xfrm rot="5963419">
              <a:off x="73450" y="1648128"/>
              <a:ext cx="67381" cy="16845"/>
            </a:xfrm>
            <a:prstGeom prst="ellipse">
              <a:avLst/>
            </a:prstGeom>
            <a:gradFill>
              <a:gsLst>
                <a:gs pos="0">
                  <a:srgbClr val="ACACAC">
                    <a:alpha val="17055"/>
                  </a:srgbClr>
                </a:gs>
                <a:gs pos="14286">
                  <a:srgbClr val="ACACAC">
                    <a:alpha val="15791"/>
                  </a:srgbClr>
                </a:gs>
                <a:gs pos="28571">
                  <a:srgbClr val="ACACAC">
                    <a:alpha val="12493"/>
                  </a:srgbClr>
                </a:gs>
                <a:gs pos="42857">
                  <a:srgbClr val="ACACAC">
                    <a:alpha val="8381"/>
                  </a:srgbClr>
                </a:gs>
                <a:gs pos="57143">
                  <a:srgbClr val="ACACAC">
                    <a:alpha val="4734"/>
                  </a:srgbClr>
                </a:gs>
                <a:gs pos="71429">
                  <a:srgbClr val="ACACAC">
                    <a:alpha val="2245"/>
                  </a:srgbClr>
                </a:gs>
                <a:gs pos="85714">
                  <a:srgbClr val="ACACAC">
                    <a:alpha val="894"/>
                  </a:srgbClr>
                </a:gs>
                <a:gs pos="100000">
                  <a:srgbClr val="ACACAC">
                    <a:alpha val="2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7" name="Splat 227"/>
            <p:cNvSpPr>
              <a:spLocks noGrp="1"/>
            </p:cNvSpPr>
            <p:nvPr/>
          </p:nvSpPr>
          <p:spPr>
            <a:xfrm rot="3799360">
              <a:off x="1381901" y="3401852"/>
              <a:ext cx="68461" cy="17821"/>
            </a:xfrm>
            <a:prstGeom prst="ellipse">
              <a:avLst/>
            </a:prstGeom>
            <a:gradFill>
              <a:gsLst>
                <a:gs pos="0">
                  <a:srgbClr val="A2A2A2">
                    <a:alpha val="16335"/>
                  </a:srgbClr>
                </a:gs>
                <a:gs pos="14286">
                  <a:srgbClr val="A2A2A2">
                    <a:alpha val="15119"/>
                  </a:srgbClr>
                </a:gs>
                <a:gs pos="28571">
                  <a:srgbClr val="A2A2A2">
                    <a:alpha val="11951"/>
                  </a:srgbClr>
                </a:gs>
                <a:gs pos="42857">
                  <a:srgbClr val="A2A2A2">
                    <a:alpha val="8009"/>
                  </a:srgbClr>
                </a:gs>
                <a:gs pos="57143">
                  <a:srgbClr val="A2A2A2">
                    <a:alpha val="4521"/>
                  </a:srgbClr>
                </a:gs>
                <a:gs pos="71429">
                  <a:srgbClr val="A2A2A2">
                    <a:alpha val="2142"/>
                  </a:srgbClr>
                </a:gs>
                <a:gs pos="85714">
                  <a:srgbClr val="A2A2A2">
                    <a:alpha val="853"/>
                  </a:srgbClr>
                </a:gs>
                <a:gs pos="100000">
                  <a:srgbClr val="A2A2A2">
                    <a:alpha val="2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8" name="Splat 228"/>
            <p:cNvSpPr>
              <a:spLocks noGrp="1"/>
            </p:cNvSpPr>
            <p:nvPr/>
          </p:nvSpPr>
          <p:spPr>
            <a:xfrm rot="10482241">
              <a:off x="1259637" y="3493393"/>
              <a:ext cx="120999" cy="7617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9" name="Splat 229"/>
            <p:cNvSpPr>
              <a:spLocks noGrp="1"/>
            </p:cNvSpPr>
            <p:nvPr/>
          </p:nvSpPr>
          <p:spPr>
            <a:xfrm rot="5662733">
              <a:off x="1245100" y="955673"/>
              <a:ext cx="68461" cy="17841"/>
            </a:xfrm>
            <a:prstGeom prst="ellipse">
              <a:avLst/>
            </a:prstGeom>
            <a:gradFill>
              <a:gsLst>
                <a:gs pos="0">
                  <a:srgbClr val="636363">
                    <a:alpha val="16320"/>
                  </a:srgbClr>
                </a:gs>
                <a:gs pos="14286">
                  <a:srgbClr val="636363">
                    <a:alpha val="15105"/>
                  </a:srgbClr>
                </a:gs>
                <a:gs pos="28571">
                  <a:srgbClr val="636363">
                    <a:alpha val="11940"/>
                  </a:srgbClr>
                </a:gs>
                <a:gs pos="42857">
                  <a:srgbClr val="636363">
                    <a:alpha val="8002"/>
                  </a:srgbClr>
                </a:gs>
                <a:gs pos="57143">
                  <a:srgbClr val="636363">
                    <a:alpha val="4516"/>
                  </a:srgbClr>
                </a:gs>
                <a:gs pos="71429">
                  <a:srgbClr val="636363">
                    <a:alpha val="2140"/>
                  </a:srgbClr>
                </a:gs>
                <a:gs pos="85714">
                  <a:srgbClr val="636363">
                    <a:alpha val="852"/>
                  </a:srgbClr>
                </a:gs>
                <a:gs pos="100000">
                  <a:srgbClr val="636363">
                    <a:alpha val="2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0" name="Splat 230"/>
            <p:cNvSpPr>
              <a:spLocks noGrp="1"/>
            </p:cNvSpPr>
            <p:nvPr/>
          </p:nvSpPr>
          <p:spPr>
            <a:xfrm rot="5491413">
              <a:off x="2662955" y="1187239"/>
              <a:ext cx="611264" cy="9102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1" name="Splat 231"/>
            <p:cNvSpPr>
              <a:spLocks noGrp="1"/>
            </p:cNvSpPr>
            <p:nvPr/>
          </p:nvSpPr>
          <p:spPr>
            <a:xfrm rot="-9899512">
              <a:off x="3502020" y="1437006"/>
              <a:ext cx="68461" cy="17853"/>
            </a:xfrm>
            <a:prstGeom prst="ellipse">
              <a:avLst/>
            </a:prstGeom>
            <a:gradFill>
              <a:gsLst>
                <a:gs pos="0">
                  <a:srgbClr val="AEAEAE">
                    <a:alpha val="16311"/>
                  </a:srgbClr>
                </a:gs>
                <a:gs pos="14286">
                  <a:srgbClr val="AEAEAE">
                    <a:alpha val="15097"/>
                  </a:srgbClr>
                </a:gs>
                <a:gs pos="28571">
                  <a:srgbClr val="AEAEAE">
                    <a:alpha val="11933"/>
                  </a:srgbClr>
                </a:gs>
                <a:gs pos="42857">
                  <a:srgbClr val="AEAEAE">
                    <a:alpha val="7997"/>
                  </a:srgbClr>
                </a:gs>
                <a:gs pos="57143">
                  <a:srgbClr val="AEAEAE">
                    <a:alpha val="4513"/>
                  </a:srgbClr>
                </a:gs>
                <a:gs pos="71429">
                  <a:srgbClr val="AEAEAE">
                    <a:alpha val="2139"/>
                  </a:srgbClr>
                </a:gs>
                <a:gs pos="85714">
                  <a:srgbClr val="AEAEAE">
                    <a:alpha val="851"/>
                  </a:srgbClr>
                </a:gs>
                <a:gs pos="100000">
                  <a:srgbClr val="AEAEAE">
                    <a:alpha val="2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2" name="Splat 232"/>
            <p:cNvSpPr>
              <a:spLocks noGrp="1"/>
            </p:cNvSpPr>
            <p:nvPr/>
          </p:nvSpPr>
          <p:spPr>
            <a:xfrm rot="5400000">
              <a:off x="2150613" y="1410148"/>
              <a:ext cx="41468" cy="41468"/>
            </a:xfrm>
            <a:prstGeom prst="ellipse">
              <a:avLst/>
            </a:prstGeom>
            <a:gradFill>
              <a:gsLst>
                <a:gs pos="0">
                  <a:srgbClr val="D7D7D7">
                    <a:alpha val="18672"/>
                  </a:srgbClr>
                </a:gs>
                <a:gs pos="14286">
                  <a:srgbClr val="D7D7D7">
                    <a:alpha val="17301"/>
                  </a:srgbClr>
                </a:gs>
                <a:gs pos="28571">
                  <a:srgbClr val="D7D7D7">
                    <a:alpha val="13713"/>
                  </a:srgbClr>
                </a:gs>
                <a:gs pos="42857">
                  <a:srgbClr val="D7D7D7">
                    <a:alpha val="9221"/>
                  </a:srgbClr>
                </a:gs>
                <a:gs pos="57143">
                  <a:srgbClr val="D7D7D7">
                    <a:alpha val="5220"/>
                  </a:srgbClr>
                </a:gs>
                <a:gs pos="71429">
                  <a:srgbClr val="D7D7D7">
                    <a:alpha val="2478"/>
                  </a:srgbClr>
                </a:gs>
                <a:gs pos="85714">
                  <a:srgbClr val="D7D7D7">
                    <a:alpha val="987"/>
                  </a:srgbClr>
                </a:gs>
                <a:gs pos="100000">
                  <a:srgbClr val="D7D7D7">
                    <a:alpha val="3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3" name="Splat 233"/>
            <p:cNvSpPr>
              <a:spLocks noGrp="1"/>
            </p:cNvSpPr>
            <p:nvPr/>
          </p:nvSpPr>
          <p:spPr>
            <a:xfrm rot="3761154">
              <a:off x="2091107" y="2668737"/>
              <a:ext cx="596783" cy="4648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4" name="Splat 234"/>
            <p:cNvSpPr>
              <a:spLocks noGrp="1"/>
            </p:cNvSpPr>
            <p:nvPr/>
          </p:nvSpPr>
          <p:spPr>
            <a:xfrm rot="4821190">
              <a:off x="-291204" y="1164229"/>
              <a:ext cx="582700" cy="509222"/>
            </a:xfrm>
            <a:prstGeom prst="ellipse">
              <a:avLst/>
            </a:prstGeom>
            <a:gradFill>
              <a:gsLst>
                <a:gs pos="0">
                  <a:srgbClr val="989794">
                    <a:alpha val="3478"/>
                  </a:srgbClr>
                </a:gs>
                <a:gs pos="14286">
                  <a:srgbClr val="989794">
                    <a:alpha val="3201"/>
                  </a:srgbClr>
                </a:gs>
                <a:gs pos="28571">
                  <a:srgbClr val="989794">
                    <a:alpha val="2494"/>
                  </a:srgbClr>
                </a:gs>
                <a:gs pos="42857">
                  <a:srgbClr val="989794">
                    <a:alpha val="1643"/>
                  </a:srgbClr>
                </a:gs>
                <a:gs pos="57143">
                  <a:srgbClr val="989794">
                    <a:alpha val="914"/>
                  </a:srgbClr>
                </a:gs>
                <a:gs pos="71429">
                  <a:srgbClr val="989794">
                    <a:alpha val="429"/>
                  </a:srgbClr>
                </a:gs>
                <a:gs pos="85714">
                  <a:srgbClr val="989794">
                    <a:alpha val="170"/>
                  </a:srgbClr>
                </a:gs>
                <a:gs pos="100000">
                  <a:srgbClr val="989794">
                    <a:alpha val="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5" name="Splat 235"/>
            <p:cNvSpPr>
              <a:spLocks noGrp="1"/>
            </p:cNvSpPr>
            <p:nvPr/>
          </p:nvSpPr>
          <p:spPr>
            <a:xfrm rot="-9217361">
              <a:off x="2995072" y="906341"/>
              <a:ext cx="68461" cy="17901"/>
            </a:xfrm>
            <a:prstGeom prst="ellipse">
              <a:avLst/>
            </a:prstGeom>
            <a:gradFill>
              <a:gsLst>
                <a:gs pos="0">
                  <a:srgbClr val="CCCCCC">
                    <a:alpha val="16276"/>
                  </a:srgbClr>
                </a:gs>
                <a:gs pos="14286">
                  <a:srgbClr val="CCCCCC">
                    <a:alpha val="15064"/>
                  </a:srgbClr>
                </a:gs>
                <a:gs pos="28571">
                  <a:srgbClr val="CCCCCC">
                    <a:alpha val="11907"/>
                  </a:srgbClr>
                </a:gs>
                <a:gs pos="42857">
                  <a:srgbClr val="CCCCCC">
                    <a:alpha val="7979"/>
                  </a:srgbClr>
                </a:gs>
                <a:gs pos="57143">
                  <a:srgbClr val="CCCCCC">
                    <a:alpha val="4503"/>
                  </a:srgbClr>
                </a:gs>
                <a:gs pos="71429">
                  <a:srgbClr val="CCCCCC">
                    <a:alpha val="2134"/>
                  </a:srgbClr>
                </a:gs>
                <a:gs pos="85714">
                  <a:srgbClr val="CCCCCC">
                    <a:alpha val="849"/>
                  </a:srgbClr>
                </a:gs>
                <a:gs pos="100000">
                  <a:srgbClr val="CCCCCC">
                    <a:alpha val="2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6" name="Splat 236"/>
            <p:cNvSpPr>
              <a:spLocks noGrp="1"/>
            </p:cNvSpPr>
            <p:nvPr/>
          </p:nvSpPr>
          <p:spPr>
            <a:xfrm rot="9078130">
              <a:off x="2271268" y="1651638"/>
              <a:ext cx="68461" cy="17639"/>
            </a:xfrm>
            <a:prstGeom prst="ellipse">
              <a:avLst/>
            </a:prstGeom>
            <a:gradFill>
              <a:gsLst>
                <a:gs pos="0">
                  <a:srgbClr val="747474">
                    <a:alpha val="16470"/>
                  </a:srgbClr>
                </a:gs>
                <a:gs pos="14286">
                  <a:srgbClr val="747474">
                    <a:alpha val="15245"/>
                  </a:srgbClr>
                </a:gs>
                <a:gs pos="28571">
                  <a:srgbClr val="747474">
                    <a:alpha val="12052"/>
                  </a:srgbClr>
                </a:gs>
                <a:gs pos="42857">
                  <a:srgbClr val="747474">
                    <a:alpha val="8079"/>
                  </a:srgbClr>
                </a:gs>
                <a:gs pos="57143">
                  <a:srgbClr val="747474">
                    <a:alpha val="4560"/>
                  </a:srgbClr>
                </a:gs>
                <a:gs pos="71429">
                  <a:srgbClr val="747474">
                    <a:alpha val="2161"/>
                  </a:srgbClr>
                </a:gs>
                <a:gs pos="85714">
                  <a:srgbClr val="747474">
                    <a:alpha val="860"/>
                  </a:srgbClr>
                </a:gs>
                <a:gs pos="100000">
                  <a:srgbClr val="747474">
                    <a:alpha val="2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7" name="Splat 237"/>
            <p:cNvSpPr>
              <a:spLocks noGrp="1"/>
            </p:cNvSpPr>
            <p:nvPr/>
          </p:nvSpPr>
          <p:spPr>
            <a:xfrm rot="-10180126">
              <a:off x="1236101" y="1327153"/>
              <a:ext cx="67307" cy="16827"/>
            </a:xfrm>
            <a:prstGeom prst="ellipse">
              <a:avLst/>
            </a:prstGeom>
            <a:gradFill>
              <a:gsLst>
                <a:gs pos="0">
                  <a:srgbClr val="595959">
                    <a:alpha val="17069"/>
                  </a:srgbClr>
                </a:gs>
                <a:gs pos="14286">
                  <a:srgbClr val="595959">
                    <a:alpha val="15804"/>
                  </a:srgbClr>
                </a:gs>
                <a:gs pos="28571">
                  <a:srgbClr val="595959">
                    <a:alpha val="12503"/>
                  </a:srgbClr>
                </a:gs>
                <a:gs pos="42857">
                  <a:srgbClr val="595959">
                    <a:alpha val="8388"/>
                  </a:srgbClr>
                </a:gs>
                <a:gs pos="57143">
                  <a:srgbClr val="595959">
                    <a:alpha val="4738"/>
                  </a:srgbClr>
                </a:gs>
                <a:gs pos="71429">
                  <a:srgbClr val="595959">
                    <a:alpha val="2247"/>
                  </a:srgbClr>
                </a:gs>
                <a:gs pos="85714">
                  <a:srgbClr val="595959">
                    <a:alpha val="895"/>
                  </a:srgbClr>
                </a:gs>
                <a:gs pos="100000">
                  <a:srgbClr val="595959">
                    <a:alpha val="3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8" name="Splat 238"/>
            <p:cNvSpPr>
              <a:spLocks noGrp="1"/>
            </p:cNvSpPr>
            <p:nvPr/>
          </p:nvSpPr>
          <p:spPr>
            <a:xfrm rot="8166261">
              <a:off x="196335" y="999624"/>
              <a:ext cx="612091" cy="7266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9" name="Splat 239"/>
            <p:cNvSpPr>
              <a:spLocks noGrp="1"/>
            </p:cNvSpPr>
            <p:nvPr/>
          </p:nvSpPr>
          <p:spPr>
            <a:xfrm rot="5399859">
              <a:off x="1775616" y="2895876"/>
              <a:ext cx="563582" cy="1393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0" name="Splat 240"/>
            <p:cNvSpPr>
              <a:spLocks noGrp="1"/>
            </p:cNvSpPr>
            <p:nvPr/>
          </p:nvSpPr>
          <p:spPr>
            <a:xfrm rot="5780943">
              <a:off x="67898" y="1641014"/>
              <a:ext cx="68191" cy="17048"/>
            </a:xfrm>
            <a:prstGeom prst="ellipse">
              <a:avLst/>
            </a:prstGeom>
            <a:gradFill>
              <a:gsLst>
                <a:gs pos="0">
                  <a:srgbClr val="ADADAD">
                    <a:alpha val="16906"/>
                  </a:srgbClr>
                </a:gs>
                <a:gs pos="14286">
                  <a:srgbClr val="ADADAD">
                    <a:alpha val="15652"/>
                  </a:srgbClr>
                </a:gs>
                <a:gs pos="28571">
                  <a:srgbClr val="ADADAD">
                    <a:alpha val="12380"/>
                  </a:srgbClr>
                </a:gs>
                <a:gs pos="42857">
                  <a:srgbClr val="ADADAD">
                    <a:alpha val="8304"/>
                  </a:srgbClr>
                </a:gs>
                <a:gs pos="57143">
                  <a:srgbClr val="ADADAD">
                    <a:alpha val="4690"/>
                  </a:srgbClr>
                </a:gs>
                <a:gs pos="71429">
                  <a:srgbClr val="ADADAD">
                    <a:alpha val="2223"/>
                  </a:srgbClr>
                </a:gs>
                <a:gs pos="85714">
                  <a:srgbClr val="ADADAD">
                    <a:alpha val="885"/>
                  </a:srgbClr>
                </a:gs>
                <a:gs pos="100000">
                  <a:srgbClr val="ADADAD">
                    <a:alpha val="2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1" name="Splat 241"/>
            <p:cNvSpPr>
              <a:spLocks noGrp="1"/>
            </p:cNvSpPr>
            <p:nvPr/>
          </p:nvSpPr>
          <p:spPr>
            <a:xfrm rot="6476575">
              <a:off x="1592860" y="3602079"/>
              <a:ext cx="178447" cy="5683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2" name="Splat 242"/>
            <p:cNvSpPr>
              <a:spLocks noGrp="1"/>
            </p:cNvSpPr>
            <p:nvPr/>
          </p:nvSpPr>
          <p:spPr>
            <a:xfrm rot="-8764915">
              <a:off x="2183885" y="1045952"/>
              <a:ext cx="186047" cy="6503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3" name="Splat 243"/>
            <p:cNvSpPr>
              <a:spLocks noGrp="1"/>
            </p:cNvSpPr>
            <p:nvPr/>
          </p:nvSpPr>
          <p:spPr>
            <a:xfrm rot="-8195302">
              <a:off x="1536147" y="546239"/>
              <a:ext cx="537232" cy="10641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4" name="Splat 244"/>
            <p:cNvSpPr>
              <a:spLocks noGrp="1"/>
            </p:cNvSpPr>
            <p:nvPr/>
          </p:nvSpPr>
          <p:spPr>
            <a:xfrm rot="7746722">
              <a:off x="1163518" y="2467165"/>
              <a:ext cx="68461" cy="18000"/>
            </a:xfrm>
            <a:prstGeom prst="ellipse">
              <a:avLst/>
            </a:prstGeom>
            <a:gradFill>
              <a:gsLst>
                <a:gs pos="0">
                  <a:srgbClr val="515151">
                    <a:alpha val="16202"/>
                  </a:srgbClr>
                </a:gs>
                <a:gs pos="14286">
                  <a:srgbClr val="515151">
                    <a:alpha val="14996"/>
                  </a:srgbClr>
                </a:gs>
                <a:gs pos="28571">
                  <a:srgbClr val="515151">
                    <a:alpha val="11851"/>
                  </a:srgbClr>
                </a:gs>
                <a:gs pos="42857">
                  <a:srgbClr val="515151">
                    <a:alpha val="7941"/>
                  </a:srgbClr>
                </a:gs>
                <a:gs pos="57143">
                  <a:srgbClr val="515151">
                    <a:alpha val="4481"/>
                  </a:srgbClr>
                </a:gs>
                <a:gs pos="71429">
                  <a:srgbClr val="515151">
                    <a:alpha val="2123"/>
                  </a:srgbClr>
                </a:gs>
                <a:gs pos="85714">
                  <a:srgbClr val="515151">
                    <a:alpha val="845"/>
                  </a:srgbClr>
                </a:gs>
                <a:gs pos="100000">
                  <a:srgbClr val="515151">
                    <a:alpha val="2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5" name="Splat 245"/>
            <p:cNvSpPr>
              <a:spLocks noGrp="1"/>
            </p:cNvSpPr>
            <p:nvPr/>
          </p:nvSpPr>
          <p:spPr>
            <a:xfrm rot="10659881">
              <a:off x="1797562" y="3454288"/>
              <a:ext cx="501563" cy="3778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6" name="Splat 246"/>
            <p:cNvSpPr>
              <a:spLocks noGrp="1"/>
            </p:cNvSpPr>
            <p:nvPr/>
          </p:nvSpPr>
          <p:spPr>
            <a:xfrm rot="7541082">
              <a:off x="249061" y="1360070"/>
              <a:ext cx="68461" cy="18084"/>
            </a:xfrm>
            <a:prstGeom prst="ellipse">
              <a:avLst/>
            </a:prstGeom>
            <a:gradFill>
              <a:gsLst>
                <a:gs pos="0">
                  <a:srgbClr val="8B8B8B">
                    <a:alpha val="16139"/>
                  </a:srgbClr>
                </a:gs>
                <a:gs pos="14286">
                  <a:srgbClr val="8B8B8B">
                    <a:alpha val="14937"/>
                  </a:srgbClr>
                </a:gs>
                <a:gs pos="28571">
                  <a:srgbClr val="8B8B8B">
                    <a:alpha val="11804"/>
                  </a:srgbClr>
                </a:gs>
                <a:gs pos="42857">
                  <a:srgbClr val="8B8B8B">
                    <a:alpha val="7909"/>
                  </a:srgbClr>
                </a:gs>
                <a:gs pos="57143">
                  <a:srgbClr val="8B8B8B">
                    <a:alpha val="4463"/>
                  </a:srgbClr>
                </a:gs>
                <a:gs pos="71429">
                  <a:srgbClr val="8B8B8B">
                    <a:alpha val="2114"/>
                  </a:srgbClr>
                </a:gs>
                <a:gs pos="85714">
                  <a:srgbClr val="8B8B8B">
                    <a:alpha val="841"/>
                  </a:srgbClr>
                </a:gs>
                <a:gs pos="100000">
                  <a:srgbClr val="8B8B8B">
                    <a:alpha val="2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7" name="Splat 247"/>
            <p:cNvSpPr>
              <a:spLocks noGrp="1"/>
            </p:cNvSpPr>
            <p:nvPr/>
          </p:nvSpPr>
          <p:spPr>
            <a:xfrm rot="10358365">
              <a:off x="2715638" y="1290457"/>
              <a:ext cx="556373" cy="8597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8" name="Splat 248"/>
            <p:cNvSpPr>
              <a:spLocks noGrp="1"/>
            </p:cNvSpPr>
            <p:nvPr/>
          </p:nvSpPr>
          <p:spPr>
            <a:xfrm rot="9402891">
              <a:off x="1829808" y="2159775"/>
              <a:ext cx="68461" cy="18139"/>
            </a:xfrm>
            <a:prstGeom prst="ellipse">
              <a:avLst/>
            </a:prstGeom>
            <a:gradFill>
              <a:gsLst>
                <a:gs pos="0">
                  <a:srgbClr val="464646">
                    <a:alpha val="16099"/>
                  </a:srgbClr>
                </a:gs>
                <a:gs pos="14286">
                  <a:srgbClr val="464646">
                    <a:alpha val="14899"/>
                  </a:srgbClr>
                </a:gs>
                <a:gs pos="28571">
                  <a:srgbClr val="464646">
                    <a:alpha val="11774"/>
                  </a:srgbClr>
                </a:gs>
                <a:gs pos="42857">
                  <a:srgbClr val="464646">
                    <a:alpha val="7888"/>
                  </a:srgbClr>
                </a:gs>
                <a:gs pos="57143">
                  <a:srgbClr val="464646">
                    <a:alpha val="4451"/>
                  </a:srgbClr>
                </a:gs>
                <a:gs pos="71429">
                  <a:srgbClr val="464646">
                    <a:alpha val="2109"/>
                  </a:srgbClr>
                </a:gs>
                <a:gs pos="85714">
                  <a:srgbClr val="464646">
                    <a:alpha val="839"/>
                  </a:srgbClr>
                </a:gs>
                <a:gs pos="100000">
                  <a:srgbClr val="464646">
                    <a:alpha val="2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9" name="Splat 249"/>
            <p:cNvSpPr>
              <a:spLocks noGrp="1"/>
            </p:cNvSpPr>
            <p:nvPr/>
          </p:nvSpPr>
          <p:spPr>
            <a:xfrm rot="-10097842">
              <a:off x="24659" y="1307328"/>
              <a:ext cx="65203" cy="16301"/>
            </a:xfrm>
            <a:prstGeom prst="ellipse">
              <a:avLst/>
            </a:prstGeom>
            <a:gradFill>
              <a:gsLst>
                <a:gs pos="0">
                  <a:srgbClr val="FDFDFD">
                    <a:alpha val="17454"/>
                  </a:srgbClr>
                </a:gs>
                <a:gs pos="14286">
                  <a:srgbClr val="FDFDFD">
                    <a:alpha val="16164"/>
                  </a:srgbClr>
                </a:gs>
                <a:gs pos="28571">
                  <a:srgbClr val="FDFDFD">
                    <a:alpha val="12793"/>
                  </a:srgbClr>
                </a:gs>
                <a:gs pos="42857">
                  <a:srgbClr val="FDFDFD">
                    <a:alpha val="8588"/>
                  </a:srgbClr>
                </a:gs>
                <a:gs pos="57143">
                  <a:srgbClr val="FDFDFD">
                    <a:alpha val="4853"/>
                  </a:srgbClr>
                </a:gs>
                <a:gs pos="71429">
                  <a:srgbClr val="FDFDFD">
                    <a:alpha val="2302"/>
                  </a:srgbClr>
                </a:gs>
                <a:gs pos="85714">
                  <a:srgbClr val="FDFDFD">
                    <a:alpha val="917"/>
                  </a:srgbClr>
                </a:gs>
                <a:gs pos="100000">
                  <a:srgbClr val="FDFDFD">
                    <a:alpha val="3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0" name="Splat 250"/>
            <p:cNvSpPr>
              <a:spLocks noGrp="1"/>
            </p:cNvSpPr>
            <p:nvPr/>
          </p:nvSpPr>
          <p:spPr>
            <a:xfrm rot="5872547">
              <a:off x="3224152" y="1610029"/>
              <a:ext cx="231438" cy="3683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1" name="Splat 251"/>
            <p:cNvSpPr>
              <a:spLocks noGrp="1"/>
            </p:cNvSpPr>
            <p:nvPr/>
          </p:nvSpPr>
          <p:spPr>
            <a:xfrm rot="-10747899">
              <a:off x="3225800" y="1184279"/>
              <a:ext cx="405987" cy="252555"/>
            </a:xfrm>
            <a:prstGeom prst="ellipse">
              <a:avLst/>
            </a:prstGeom>
            <a:gradFill>
              <a:gsLst>
                <a:gs pos="0">
                  <a:srgbClr val="292B2B">
                    <a:alpha val="32968"/>
                  </a:srgbClr>
                </a:gs>
                <a:gs pos="14286">
                  <a:srgbClr val="292B2B">
                    <a:alpha val="30764"/>
                  </a:srgbClr>
                </a:gs>
                <a:gs pos="28571">
                  <a:srgbClr val="292B2B">
                    <a:alpha val="24833"/>
                  </a:srgbClr>
                </a:gs>
                <a:gs pos="42857">
                  <a:srgbClr val="292B2B">
                    <a:alpha val="17075"/>
                  </a:srgbClr>
                </a:gs>
                <a:gs pos="57143">
                  <a:srgbClr val="292B2B">
                    <a:alpha val="9855"/>
                  </a:srgbClr>
                </a:gs>
                <a:gs pos="71429">
                  <a:srgbClr val="292B2B">
                    <a:alpha val="4740"/>
                  </a:srgbClr>
                </a:gs>
                <a:gs pos="85714">
                  <a:srgbClr val="292B2B">
                    <a:alpha val="1902"/>
                  </a:srgbClr>
                </a:gs>
                <a:gs pos="100000">
                  <a:srgbClr val="292B2B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2" name="Splat 252"/>
            <p:cNvSpPr>
              <a:spLocks noGrp="1"/>
            </p:cNvSpPr>
            <p:nvPr/>
          </p:nvSpPr>
          <p:spPr>
            <a:xfrm rot="10783778">
              <a:off x="2290758" y="1659312"/>
              <a:ext cx="606980" cy="4092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3" name="Splat 253"/>
            <p:cNvSpPr>
              <a:spLocks noGrp="1"/>
            </p:cNvSpPr>
            <p:nvPr/>
          </p:nvSpPr>
          <p:spPr>
            <a:xfrm rot="6793588">
              <a:off x="1832915" y="951064"/>
              <a:ext cx="68461" cy="17537"/>
            </a:xfrm>
            <a:prstGeom prst="ellipse">
              <a:avLst/>
            </a:prstGeom>
            <a:gradFill>
              <a:gsLst>
                <a:gs pos="0">
                  <a:srgbClr val="DDDDDD">
                    <a:alpha val="16545"/>
                  </a:srgbClr>
                </a:gs>
                <a:gs pos="14286">
                  <a:srgbClr val="DDDDDD">
                    <a:alpha val="15315"/>
                  </a:srgbClr>
                </a:gs>
                <a:gs pos="28571">
                  <a:srgbClr val="DDDDDD">
                    <a:alpha val="12109"/>
                  </a:srgbClr>
                </a:gs>
                <a:gs pos="42857">
                  <a:srgbClr val="DDDDDD">
                    <a:alpha val="8118"/>
                  </a:srgbClr>
                </a:gs>
                <a:gs pos="57143">
                  <a:srgbClr val="DDDDDD">
                    <a:alpha val="4583"/>
                  </a:srgbClr>
                </a:gs>
                <a:gs pos="71429">
                  <a:srgbClr val="DDDDDD">
                    <a:alpha val="2172"/>
                  </a:srgbClr>
                </a:gs>
                <a:gs pos="85714">
                  <a:srgbClr val="DDDDDD">
                    <a:alpha val="865"/>
                  </a:srgbClr>
                </a:gs>
                <a:gs pos="100000">
                  <a:srgbClr val="DDDDDD">
                    <a:alpha val="2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4" name="Splat 254"/>
            <p:cNvSpPr>
              <a:spLocks noGrp="1"/>
            </p:cNvSpPr>
            <p:nvPr/>
          </p:nvSpPr>
          <p:spPr>
            <a:xfrm rot="-9729005">
              <a:off x="2948959" y="3227393"/>
              <a:ext cx="68461" cy="18195"/>
            </a:xfrm>
            <a:prstGeom prst="ellipse">
              <a:avLst/>
            </a:prstGeom>
            <a:gradFill>
              <a:gsLst>
                <a:gs pos="0">
                  <a:srgbClr val="868585">
                    <a:alpha val="16057"/>
                  </a:srgbClr>
                </a:gs>
                <a:gs pos="14286">
                  <a:srgbClr val="868585">
                    <a:alpha val="14860"/>
                  </a:srgbClr>
                </a:gs>
                <a:gs pos="28571">
                  <a:srgbClr val="868585">
                    <a:alpha val="11742"/>
                  </a:srgbClr>
                </a:gs>
                <a:gs pos="42857">
                  <a:srgbClr val="868585">
                    <a:alpha val="7866"/>
                  </a:srgbClr>
                </a:gs>
                <a:gs pos="57143">
                  <a:srgbClr val="868585">
                    <a:alpha val="4438"/>
                  </a:srgbClr>
                </a:gs>
                <a:gs pos="71429">
                  <a:srgbClr val="868585">
                    <a:alpha val="2103"/>
                  </a:srgbClr>
                </a:gs>
                <a:gs pos="85714">
                  <a:srgbClr val="868585">
                    <a:alpha val="837"/>
                  </a:srgbClr>
                </a:gs>
                <a:gs pos="100000">
                  <a:srgbClr val="868585">
                    <a:alpha val="2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5" name="Splat 255"/>
            <p:cNvSpPr>
              <a:spLocks noGrp="1"/>
            </p:cNvSpPr>
            <p:nvPr/>
          </p:nvSpPr>
          <p:spPr>
            <a:xfrm rot="5400000">
              <a:off x="2069719" y="1921880"/>
              <a:ext cx="47351" cy="47351"/>
            </a:xfrm>
            <a:prstGeom prst="ellipse">
              <a:avLst/>
            </a:prstGeom>
            <a:gradFill>
              <a:gsLst>
                <a:gs pos="0">
                  <a:srgbClr val="F5F5F5">
                    <a:alpha val="17169"/>
                  </a:srgbClr>
                </a:gs>
                <a:gs pos="14286">
                  <a:srgbClr val="F5F5F5">
                    <a:alpha val="15898"/>
                  </a:srgbClr>
                </a:gs>
                <a:gs pos="28571">
                  <a:srgbClr val="F5F5F5">
                    <a:alpha val="12579"/>
                  </a:srgbClr>
                </a:gs>
                <a:gs pos="42857">
                  <a:srgbClr val="F5F5F5">
                    <a:alpha val="8440"/>
                  </a:srgbClr>
                </a:gs>
                <a:gs pos="57143">
                  <a:srgbClr val="F5F5F5">
                    <a:alpha val="4768"/>
                  </a:srgbClr>
                </a:gs>
                <a:gs pos="71429">
                  <a:srgbClr val="F5F5F5">
                    <a:alpha val="2261"/>
                  </a:srgbClr>
                </a:gs>
                <a:gs pos="85714">
                  <a:srgbClr val="F5F5F5">
                    <a:alpha val="900"/>
                  </a:srgbClr>
                </a:gs>
                <a:gs pos="100000">
                  <a:srgbClr val="F5F5F5">
                    <a:alpha val="3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6" name="Splat 256"/>
            <p:cNvSpPr>
              <a:spLocks noGrp="1"/>
            </p:cNvSpPr>
            <p:nvPr/>
          </p:nvSpPr>
          <p:spPr>
            <a:xfrm rot="3760199">
              <a:off x="2318718" y="2561359"/>
              <a:ext cx="68461" cy="18297"/>
            </a:xfrm>
            <a:prstGeom prst="ellipse">
              <a:avLst/>
            </a:prstGeom>
            <a:gradFill>
              <a:gsLst>
                <a:gs pos="0">
                  <a:srgbClr val="ABABAB">
                    <a:alpha val="15981"/>
                  </a:srgbClr>
                </a:gs>
                <a:gs pos="14286">
                  <a:srgbClr val="ABABAB">
                    <a:alpha val="14789"/>
                  </a:srgbClr>
                </a:gs>
                <a:gs pos="28571">
                  <a:srgbClr val="ABABAB">
                    <a:alpha val="11686"/>
                  </a:srgbClr>
                </a:gs>
                <a:gs pos="42857">
                  <a:srgbClr val="ABABAB">
                    <a:alpha val="7828"/>
                  </a:srgbClr>
                </a:gs>
                <a:gs pos="57143">
                  <a:srgbClr val="ABABAB">
                    <a:alpha val="4416"/>
                  </a:srgbClr>
                </a:gs>
                <a:gs pos="71429">
                  <a:srgbClr val="ABABAB">
                    <a:alpha val="2092"/>
                  </a:srgbClr>
                </a:gs>
                <a:gs pos="85714">
                  <a:srgbClr val="ABABAB">
                    <a:alpha val="833"/>
                  </a:srgbClr>
                </a:gs>
                <a:gs pos="100000">
                  <a:srgbClr val="ABABAB">
                    <a:alpha val="2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7" name="Splat 257"/>
            <p:cNvSpPr>
              <a:spLocks noGrp="1"/>
            </p:cNvSpPr>
            <p:nvPr/>
          </p:nvSpPr>
          <p:spPr>
            <a:xfrm rot="4459268">
              <a:off x="3273501" y="3270408"/>
              <a:ext cx="68461" cy="18374"/>
            </a:xfrm>
            <a:prstGeom prst="ellipse">
              <a:avLst/>
            </a:prstGeom>
            <a:gradFill>
              <a:gsLst>
                <a:gs pos="0">
                  <a:srgbClr val="909090">
                    <a:alpha val="15923"/>
                  </a:srgbClr>
                </a:gs>
                <a:gs pos="14286">
                  <a:srgbClr val="909090">
                    <a:alpha val="14736"/>
                  </a:srgbClr>
                </a:gs>
                <a:gs pos="28571">
                  <a:srgbClr val="909090">
                    <a:alpha val="11642"/>
                  </a:srgbClr>
                </a:gs>
                <a:gs pos="42857">
                  <a:srgbClr val="909090">
                    <a:alpha val="7798"/>
                  </a:srgbClr>
                </a:gs>
                <a:gs pos="57143">
                  <a:srgbClr val="909090">
                    <a:alpha val="4399"/>
                  </a:srgbClr>
                </a:gs>
                <a:gs pos="71429">
                  <a:srgbClr val="909090">
                    <a:alpha val="2084"/>
                  </a:srgbClr>
                </a:gs>
                <a:gs pos="85714">
                  <a:srgbClr val="909090">
                    <a:alpha val="829"/>
                  </a:srgbClr>
                </a:gs>
                <a:gs pos="100000">
                  <a:srgbClr val="909090">
                    <a:alpha val="2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8" name="Splat 258"/>
            <p:cNvSpPr>
              <a:spLocks noGrp="1"/>
            </p:cNvSpPr>
            <p:nvPr/>
          </p:nvSpPr>
          <p:spPr>
            <a:xfrm rot="5638469">
              <a:off x="2119015" y="1233260"/>
              <a:ext cx="542459" cy="11205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9" name="Splat 259"/>
            <p:cNvSpPr>
              <a:spLocks noGrp="1"/>
            </p:cNvSpPr>
            <p:nvPr/>
          </p:nvSpPr>
          <p:spPr>
            <a:xfrm rot="5409186">
              <a:off x="1757332" y="2970148"/>
              <a:ext cx="614955" cy="4842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0" name="Splat 260"/>
            <p:cNvSpPr>
              <a:spLocks noGrp="1"/>
            </p:cNvSpPr>
            <p:nvPr/>
          </p:nvSpPr>
          <p:spPr>
            <a:xfrm rot="3750609">
              <a:off x="2327365" y="3171905"/>
              <a:ext cx="648304" cy="4097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1" name="Splat 261"/>
            <p:cNvSpPr>
              <a:spLocks noGrp="1"/>
            </p:cNvSpPr>
            <p:nvPr/>
          </p:nvSpPr>
          <p:spPr>
            <a:xfrm rot="-9412555">
              <a:off x="3233383" y="1233183"/>
              <a:ext cx="598733" cy="9984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2" name="Splat 262"/>
            <p:cNvSpPr>
              <a:spLocks noGrp="1"/>
            </p:cNvSpPr>
            <p:nvPr/>
          </p:nvSpPr>
          <p:spPr>
            <a:xfrm rot="5400000">
              <a:off x="292786" y="1232340"/>
              <a:ext cx="62818" cy="62818"/>
            </a:xfrm>
            <a:prstGeom prst="ellipse">
              <a:avLst/>
            </a:prstGeom>
            <a:gradFill>
              <a:gsLst>
                <a:gs pos="0">
                  <a:srgbClr val="FFFFFF">
                    <a:alpha val="13085"/>
                  </a:srgbClr>
                </a:gs>
                <a:gs pos="14286">
                  <a:srgbClr val="FFFFFF">
                    <a:alpha val="12093"/>
                  </a:srgbClr>
                </a:gs>
                <a:gs pos="28571">
                  <a:srgbClr val="FFFFFF">
                    <a:alpha val="9523"/>
                  </a:srgbClr>
                </a:gs>
                <a:gs pos="42857">
                  <a:srgbClr val="FFFFFF">
                    <a:alpha val="6354"/>
                  </a:srgbClr>
                </a:gs>
                <a:gs pos="57143">
                  <a:srgbClr val="FFFFFF">
                    <a:alpha val="3572"/>
                  </a:srgbClr>
                </a:gs>
                <a:gs pos="71429">
                  <a:srgbClr val="FFFFFF">
                    <a:alpha val="1688"/>
                  </a:srgbClr>
                </a:gs>
                <a:gs pos="85714">
                  <a:srgbClr val="FFFFFF">
                    <a:alpha val="671"/>
                  </a:srgbClr>
                </a:gs>
                <a:gs pos="100000">
                  <a:srgbClr val="FFFFFF">
                    <a:alpha val="2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3" name="Splat 263"/>
            <p:cNvSpPr>
              <a:spLocks noGrp="1"/>
            </p:cNvSpPr>
            <p:nvPr/>
          </p:nvSpPr>
          <p:spPr>
            <a:xfrm rot="9960649">
              <a:off x="2626209" y="1602958"/>
              <a:ext cx="364964" cy="5398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4" name="Splat 264"/>
            <p:cNvSpPr>
              <a:spLocks noGrp="1"/>
            </p:cNvSpPr>
            <p:nvPr/>
          </p:nvSpPr>
          <p:spPr>
            <a:xfrm rot="-9754204">
              <a:off x="1575692" y="1226928"/>
              <a:ext cx="509460" cy="11884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5" name="Splat 265"/>
            <p:cNvSpPr>
              <a:spLocks noGrp="1"/>
            </p:cNvSpPr>
            <p:nvPr/>
          </p:nvSpPr>
          <p:spPr>
            <a:xfrm rot="-9106766">
              <a:off x="1365304" y="428359"/>
              <a:ext cx="586861" cy="11768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6" name="Splat 266"/>
            <p:cNvSpPr>
              <a:spLocks noGrp="1"/>
            </p:cNvSpPr>
            <p:nvPr/>
          </p:nvSpPr>
          <p:spPr>
            <a:xfrm rot="6372369">
              <a:off x="1508723" y="3250154"/>
              <a:ext cx="550821" cy="5405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7" name="Splat 267"/>
            <p:cNvSpPr>
              <a:spLocks noGrp="1"/>
            </p:cNvSpPr>
            <p:nvPr/>
          </p:nvSpPr>
          <p:spPr>
            <a:xfrm rot="-10194298">
              <a:off x="-223145" y="1501979"/>
              <a:ext cx="523638" cy="21963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8" name="Splat 268"/>
            <p:cNvSpPr>
              <a:spLocks noGrp="1"/>
            </p:cNvSpPr>
            <p:nvPr/>
          </p:nvSpPr>
          <p:spPr>
            <a:xfrm rot="10657343">
              <a:off x="1826064" y="1454830"/>
              <a:ext cx="68461" cy="18381"/>
            </a:xfrm>
            <a:prstGeom prst="ellipse">
              <a:avLst/>
            </a:prstGeom>
            <a:gradFill>
              <a:gsLst>
                <a:gs pos="0">
                  <a:srgbClr val="727272">
                    <a:alpha val="15918"/>
                  </a:srgbClr>
                </a:gs>
                <a:gs pos="14286">
                  <a:srgbClr val="727272">
                    <a:alpha val="14731"/>
                  </a:srgbClr>
                </a:gs>
                <a:gs pos="28571">
                  <a:srgbClr val="727272">
                    <a:alpha val="11638"/>
                  </a:srgbClr>
                </a:gs>
                <a:gs pos="42857">
                  <a:srgbClr val="727272">
                    <a:alpha val="7795"/>
                  </a:srgbClr>
                </a:gs>
                <a:gs pos="57143">
                  <a:srgbClr val="727272">
                    <a:alpha val="4397"/>
                  </a:srgbClr>
                </a:gs>
                <a:gs pos="71429">
                  <a:srgbClr val="727272">
                    <a:alpha val="2083"/>
                  </a:srgbClr>
                </a:gs>
                <a:gs pos="85714">
                  <a:srgbClr val="727272">
                    <a:alpha val="829"/>
                  </a:srgbClr>
                </a:gs>
                <a:gs pos="100000">
                  <a:srgbClr val="727272">
                    <a:alpha val="2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9" name="Splat 269"/>
            <p:cNvSpPr>
              <a:spLocks noGrp="1"/>
            </p:cNvSpPr>
            <p:nvPr/>
          </p:nvSpPr>
          <p:spPr>
            <a:xfrm rot="5058011">
              <a:off x="2108989" y="2865002"/>
              <a:ext cx="68461" cy="18426"/>
            </a:xfrm>
            <a:prstGeom prst="ellipse">
              <a:avLst/>
            </a:prstGeom>
            <a:gradFill>
              <a:gsLst>
                <a:gs pos="0">
                  <a:srgbClr val="959595">
                    <a:alpha val="15885"/>
                  </a:srgbClr>
                </a:gs>
                <a:gs pos="14286">
                  <a:srgbClr val="959595">
                    <a:alpha val="14699"/>
                  </a:srgbClr>
                </a:gs>
                <a:gs pos="28571">
                  <a:srgbClr val="959595">
                    <a:alpha val="11613"/>
                  </a:srgbClr>
                </a:gs>
                <a:gs pos="42857">
                  <a:srgbClr val="959595">
                    <a:alpha val="7778"/>
                  </a:srgbClr>
                </a:gs>
                <a:gs pos="57143">
                  <a:srgbClr val="959595">
                    <a:alpha val="4387"/>
                  </a:srgbClr>
                </a:gs>
                <a:gs pos="71429">
                  <a:srgbClr val="959595">
                    <a:alpha val="2078"/>
                  </a:srgbClr>
                </a:gs>
                <a:gs pos="85714">
                  <a:srgbClr val="959595">
                    <a:alpha val="827"/>
                  </a:srgbClr>
                </a:gs>
                <a:gs pos="100000">
                  <a:srgbClr val="959595">
                    <a:alpha val="2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0" name="Splat 270"/>
            <p:cNvSpPr>
              <a:spLocks noGrp="1"/>
            </p:cNvSpPr>
            <p:nvPr/>
          </p:nvSpPr>
          <p:spPr>
            <a:xfrm rot="-9150680">
              <a:off x="1812010" y="1018662"/>
              <a:ext cx="747166" cy="14996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1" name="Splat 271"/>
            <p:cNvSpPr>
              <a:spLocks noGrp="1"/>
            </p:cNvSpPr>
            <p:nvPr/>
          </p:nvSpPr>
          <p:spPr>
            <a:xfrm rot="7674341">
              <a:off x="2649546" y="3483510"/>
              <a:ext cx="68461" cy="18314"/>
            </a:xfrm>
            <a:prstGeom prst="ellipse">
              <a:avLst/>
            </a:prstGeom>
            <a:gradFill>
              <a:gsLst>
                <a:gs pos="0">
                  <a:srgbClr val="868787">
                    <a:alpha val="15968"/>
                  </a:srgbClr>
                </a:gs>
                <a:gs pos="14286">
                  <a:srgbClr val="868787">
                    <a:alpha val="14777"/>
                  </a:srgbClr>
                </a:gs>
                <a:gs pos="28571">
                  <a:srgbClr val="868787">
                    <a:alpha val="11676"/>
                  </a:srgbClr>
                </a:gs>
                <a:gs pos="42857">
                  <a:srgbClr val="868787">
                    <a:alpha val="7821"/>
                  </a:srgbClr>
                </a:gs>
                <a:gs pos="57143">
                  <a:srgbClr val="868787">
                    <a:alpha val="4412"/>
                  </a:srgbClr>
                </a:gs>
                <a:gs pos="71429">
                  <a:srgbClr val="868787">
                    <a:alpha val="2090"/>
                  </a:srgbClr>
                </a:gs>
                <a:gs pos="85714">
                  <a:srgbClr val="868787">
                    <a:alpha val="832"/>
                  </a:srgbClr>
                </a:gs>
                <a:gs pos="100000">
                  <a:srgbClr val="868787">
                    <a:alpha val="2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2" name="Splat 272"/>
            <p:cNvSpPr>
              <a:spLocks noGrp="1"/>
            </p:cNvSpPr>
            <p:nvPr/>
          </p:nvSpPr>
          <p:spPr>
            <a:xfrm rot="4673602">
              <a:off x="1002528" y="2963955"/>
              <a:ext cx="68461" cy="18486"/>
            </a:xfrm>
            <a:prstGeom prst="ellipse">
              <a:avLst/>
            </a:prstGeom>
            <a:gradFill>
              <a:gsLst>
                <a:gs pos="0">
                  <a:srgbClr val="515151">
                    <a:alpha val="15840"/>
                  </a:srgbClr>
                </a:gs>
                <a:gs pos="14286">
                  <a:srgbClr val="515151">
                    <a:alpha val="14658"/>
                  </a:srgbClr>
                </a:gs>
                <a:gs pos="28571">
                  <a:srgbClr val="515151">
                    <a:alpha val="11580"/>
                  </a:srgbClr>
                </a:gs>
                <a:gs pos="42857">
                  <a:srgbClr val="515151">
                    <a:alpha val="7755"/>
                  </a:srgbClr>
                </a:gs>
                <a:gs pos="57143">
                  <a:srgbClr val="515151">
                    <a:alpha val="4374"/>
                  </a:srgbClr>
                </a:gs>
                <a:gs pos="71429">
                  <a:srgbClr val="515151">
                    <a:alpha val="2072"/>
                  </a:srgbClr>
                </a:gs>
                <a:gs pos="85714">
                  <a:srgbClr val="515151">
                    <a:alpha val="825"/>
                  </a:srgbClr>
                </a:gs>
                <a:gs pos="100000">
                  <a:srgbClr val="515151">
                    <a:alpha val="2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3" name="Splat 273"/>
            <p:cNvSpPr>
              <a:spLocks noGrp="1"/>
            </p:cNvSpPr>
            <p:nvPr/>
          </p:nvSpPr>
          <p:spPr>
            <a:xfrm rot="6718003">
              <a:off x="-109849" y="1409374"/>
              <a:ext cx="576205" cy="11960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4" name="Splat 274"/>
            <p:cNvSpPr>
              <a:spLocks noGrp="1"/>
            </p:cNvSpPr>
            <p:nvPr/>
          </p:nvSpPr>
          <p:spPr>
            <a:xfrm rot="9957315">
              <a:off x="-203670" y="1170638"/>
              <a:ext cx="601149" cy="19165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5" name="Splat 275"/>
            <p:cNvSpPr>
              <a:spLocks noGrp="1"/>
            </p:cNvSpPr>
            <p:nvPr/>
          </p:nvSpPr>
          <p:spPr>
            <a:xfrm rot="5435454">
              <a:off x="1776162" y="3255385"/>
              <a:ext cx="574111" cy="4582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6" name="Splat 276"/>
            <p:cNvSpPr>
              <a:spLocks noGrp="1"/>
            </p:cNvSpPr>
            <p:nvPr/>
          </p:nvSpPr>
          <p:spPr>
            <a:xfrm rot="-10668457">
              <a:off x="1940866" y="1089387"/>
              <a:ext cx="314709" cy="136198"/>
            </a:xfrm>
            <a:prstGeom prst="ellipse">
              <a:avLst/>
            </a:prstGeom>
            <a:gradFill>
              <a:gsLst>
                <a:gs pos="0">
                  <a:srgbClr val="000000">
                    <a:alpha val="25149"/>
                  </a:srgbClr>
                </a:gs>
                <a:gs pos="14286">
                  <a:srgbClr val="000000">
                    <a:alpha val="23374"/>
                  </a:srgbClr>
                </a:gs>
                <a:gs pos="28571">
                  <a:srgbClr val="000000">
                    <a:alpha val="18675"/>
                  </a:srgbClr>
                </a:gs>
                <a:gs pos="42857">
                  <a:srgbClr val="000000">
                    <a:alpha val="12680"/>
                  </a:srgbClr>
                </a:gs>
                <a:gs pos="57143">
                  <a:srgbClr val="000000">
                    <a:alpha val="7238"/>
                  </a:srgbClr>
                </a:gs>
                <a:gs pos="71429">
                  <a:srgbClr val="000000">
                    <a:alpha val="3456"/>
                  </a:srgbClr>
                </a:gs>
                <a:gs pos="85714">
                  <a:srgbClr val="000000">
                    <a:alpha val="1381"/>
                  </a:srgbClr>
                </a:gs>
                <a:gs pos="100000">
                  <a:srgbClr val="000000">
                    <a:alpha val="4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7" name="Splat 277"/>
            <p:cNvSpPr>
              <a:spLocks noGrp="1"/>
            </p:cNvSpPr>
            <p:nvPr/>
          </p:nvSpPr>
          <p:spPr>
            <a:xfrm rot="3403926">
              <a:off x="487526" y="3209802"/>
              <a:ext cx="665627" cy="12808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8" name="Splat 278"/>
            <p:cNvSpPr>
              <a:spLocks noGrp="1"/>
            </p:cNvSpPr>
            <p:nvPr/>
          </p:nvSpPr>
          <p:spPr>
            <a:xfrm rot="5399934">
              <a:off x="2007232" y="2733601"/>
              <a:ext cx="68461" cy="18088"/>
            </a:xfrm>
            <a:prstGeom prst="ellipse">
              <a:avLst/>
            </a:prstGeom>
            <a:gradFill>
              <a:gsLst>
                <a:gs pos="0">
                  <a:srgbClr val="B7B7B7">
                    <a:alpha val="16136"/>
                  </a:srgbClr>
                </a:gs>
                <a:gs pos="14286">
                  <a:srgbClr val="B7B7B7">
                    <a:alpha val="14934"/>
                  </a:srgbClr>
                </a:gs>
                <a:gs pos="28571">
                  <a:srgbClr val="B7B7B7">
                    <a:alpha val="11802"/>
                  </a:srgbClr>
                </a:gs>
                <a:gs pos="42857">
                  <a:srgbClr val="B7B7B7">
                    <a:alpha val="7907"/>
                  </a:srgbClr>
                </a:gs>
                <a:gs pos="57143">
                  <a:srgbClr val="B7B7B7">
                    <a:alpha val="4462"/>
                  </a:srgbClr>
                </a:gs>
                <a:gs pos="71429">
                  <a:srgbClr val="B7B7B7">
                    <a:alpha val="2114"/>
                  </a:srgbClr>
                </a:gs>
                <a:gs pos="85714">
                  <a:srgbClr val="B7B7B7">
                    <a:alpha val="841"/>
                  </a:srgbClr>
                </a:gs>
                <a:gs pos="100000">
                  <a:srgbClr val="B7B7B7">
                    <a:alpha val="2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9" name="Splat 279"/>
            <p:cNvSpPr>
              <a:spLocks noGrp="1"/>
            </p:cNvSpPr>
            <p:nvPr/>
          </p:nvSpPr>
          <p:spPr>
            <a:xfrm rot="8013193">
              <a:off x="1271471" y="1478526"/>
              <a:ext cx="68461" cy="18572"/>
            </a:xfrm>
            <a:prstGeom prst="ellipse">
              <a:avLst/>
            </a:prstGeom>
            <a:gradFill>
              <a:gsLst>
                <a:gs pos="0">
                  <a:srgbClr val="676767">
                    <a:alpha val="15776"/>
                  </a:srgbClr>
                </a:gs>
                <a:gs pos="14286">
                  <a:srgbClr val="676767">
                    <a:alpha val="14598"/>
                  </a:srgbClr>
                </a:gs>
                <a:gs pos="28571">
                  <a:srgbClr val="676767">
                    <a:alpha val="11532"/>
                  </a:srgbClr>
                </a:gs>
                <a:gs pos="42857">
                  <a:srgbClr val="676767">
                    <a:alpha val="7722"/>
                  </a:srgbClr>
                </a:gs>
                <a:gs pos="57143">
                  <a:srgbClr val="676767">
                    <a:alpha val="4355"/>
                  </a:srgbClr>
                </a:gs>
                <a:gs pos="71429">
                  <a:srgbClr val="676767">
                    <a:alpha val="2063"/>
                  </a:srgbClr>
                </a:gs>
                <a:gs pos="85714">
                  <a:srgbClr val="676767">
                    <a:alpha val="821"/>
                  </a:srgbClr>
                </a:gs>
                <a:gs pos="100000">
                  <a:srgbClr val="676767">
                    <a:alpha val="2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0" name="Splat 280"/>
            <p:cNvSpPr>
              <a:spLocks noGrp="1"/>
            </p:cNvSpPr>
            <p:nvPr/>
          </p:nvSpPr>
          <p:spPr>
            <a:xfrm rot="3497477">
              <a:off x="536330" y="3225521"/>
              <a:ext cx="667750" cy="20268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1" name="Splat 281"/>
            <p:cNvSpPr>
              <a:spLocks noGrp="1"/>
            </p:cNvSpPr>
            <p:nvPr/>
          </p:nvSpPr>
          <p:spPr>
            <a:xfrm rot="6309347">
              <a:off x="1568190" y="3439313"/>
              <a:ext cx="235096" cy="15812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2" name="Splat 282"/>
            <p:cNvSpPr>
              <a:spLocks noGrp="1"/>
            </p:cNvSpPr>
            <p:nvPr/>
          </p:nvSpPr>
          <p:spPr>
            <a:xfrm rot="8812967">
              <a:off x="2427358" y="3032199"/>
              <a:ext cx="570639" cy="301371"/>
            </a:xfrm>
            <a:prstGeom prst="ellipse">
              <a:avLst/>
            </a:prstGeom>
            <a:gradFill>
              <a:gsLst>
                <a:gs pos="0">
                  <a:srgbClr val="31292C">
                    <a:alpha val="10243"/>
                  </a:srgbClr>
                </a:gs>
                <a:gs pos="14286">
                  <a:srgbClr val="31292C">
                    <a:alpha val="9455"/>
                  </a:srgbClr>
                </a:gs>
                <a:gs pos="28571">
                  <a:srgbClr val="31292C">
                    <a:alpha val="7422"/>
                  </a:srgbClr>
                </a:gs>
                <a:gs pos="42857">
                  <a:srgbClr val="31292C">
                    <a:alpha val="4933"/>
                  </a:srgbClr>
                </a:gs>
                <a:gs pos="57143">
                  <a:srgbClr val="31292C">
                    <a:alpha val="2764"/>
                  </a:srgbClr>
                </a:gs>
                <a:gs pos="71429">
                  <a:srgbClr val="31292C">
                    <a:alpha val="1303"/>
                  </a:srgbClr>
                </a:gs>
                <a:gs pos="85714">
                  <a:srgbClr val="31292C">
                    <a:alpha val="517"/>
                  </a:srgbClr>
                </a:gs>
                <a:gs pos="100000">
                  <a:srgbClr val="31292C">
                    <a:alpha val="1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3" name="Splat 283"/>
            <p:cNvSpPr>
              <a:spLocks noGrp="1"/>
            </p:cNvSpPr>
            <p:nvPr/>
          </p:nvSpPr>
          <p:spPr>
            <a:xfrm rot="2836063">
              <a:off x="1823059" y="646361"/>
              <a:ext cx="68461" cy="18668"/>
            </a:xfrm>
            <a:prstGeom prst="ellipse">
              <a:avLst/>
            </a:prstGeom>
            <a:gradFill>
              <a:gsLst>
                <a:gs pos="0">
                  <a:srgbClr val="BFBFBF">
                    <a:alpha val="15705"/>
                  </a:srgbClr>
                </a:gs>
                <a:gs pos="14286">
                  <a:srgbClr val="BFBFBF">
                    <a:alpha val="14532"/>
                  </a:srgbClr>
                </a:gs>
                <a:gs pos="28571">
                  <a:srgbClr val="BFBFBF">
                    <a:alpha val="11478"/>
                  </a:srgbClr>
                </a:gs>
                <a:gs pos="42857">
                  <a:srgbClr val="BFBFBF">
                    <a:alpha val="7686"/>
                  </a:srgbClr>
                </a:gs>
                <a:gs pos="57143">
                  <a:srgbClr val="BFBFBF">
                    <a:alpha val="4334"/>
                  </a:srgbClr>
                </a:gs>
                <a:gs pos="71429">
                  <a:srgbClr val="BFBFBF">
                    <a:alpha val="2053"/>
                  </a:srgbClr>
                </a:gs>
                <a:gs pos="85714">
                  <a:srgbClr val="BFBFBF">
                    <a:alpha val="817"/>
                  </a:srgbClr>
                </a:gs>
                <a:gs pos="100000">
                  <a:srgbClr val="BFBFBF">
                    <a:alpha val="2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4" name="Splat 284"/>
            <p:cNvSpPr>
              <a:spLocks noGrp="1"/>
            </p:cNvSpPr>
            <p:nvPr/>
          </p:nvSpPr>
          <p:spPr>
            <a:xfrm rot="3739977">
              <a:off x="2362164" y="3238030"/>
              <a:ext cx="647941" cy="4101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5" name="Splat 285"/>
            <p:cNvSpPr>
              <a:spLocks noGrp="1"/>
            </p:cNvSpPr>
            <p:nvPr/>
          </p:nvSpPr>
          <p:spPr>
            <a:xfrm rot="-10628374">
              <a:off x="2854728" y="1584306"/>
              <a:ext cx="392562" cy="7968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6" name="Splat 286"/>
            <p:cNvSpPr>
              <a:spLocks noGrp="1"/>
            </p:cNvSpPr>
            <p:nvPr/>
          </p:nvSpPr>
          <p:spPr>
            <a:xfrm rot="10450403">
              <a:off x="1727263" y="1473737"/>
              <a:ext cx="68461" cy="18697"/>
            </a:xfrm>
            <a:prstGeom prst="ellipse">
              <a:avLst/>
            </a:prstGeom>
            <a:gradFill>
              <a:gsLst>
                <a:gs pos="0">
                  <a:srgbClr val="838383">
                    <a:alpha val="15683"/>
                  </a:srgbClr>
                </a:gs>
                <a:gs pos="14286">
                  <a:srgbClr val="838383">
                    <a:alpha val="14512"/>
                  </a:srgbClr>
                </a:gs>
                <a:gs pos="28571">
                  <a:srgbClr val="838383">
                    <a:alpha val="11462"/>
                  </a:srgbClr>
                </a:gs>
                <a:gs pos="42857">
                  <a:srgbClr val="838383">
                    <a:alpha val="7675"/>
                  </a:srgbClr>
                </a:gs>
                <a:gs pos="57143">
                  <a:srgbClr val="838383">
                    <a:alpha val="4328"/>
                  </a:srgbClr>
                </a:gs>
                <a:gs pos="71429">
                  <a:srgbClr val="838383">
                    <a:alpha val="2050"/>
                  </a:srgbClr>
                </a:gs>
                <a:gs pos="85714">
                  <a:srgbClr val="838383">
                    <a:alpha val="816"/>
                  </a:srgbClr>
                </a:gs>
                <a:gs pos="100000">
                  <a:srgbClr val="838383">
                    <a:alpha val="2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7" name="Splat 287"/>
            <p:cNvSpPr>
              <a:spLocks noGrp="1"/>
            </p:cNvSpPr>
            <p:nvPr/>
          </p:nvSpPr>
          <p:spPr>
            <a:xfrm rot="4598072">
              <a:off x="1071723" y="3474682"/>
              <a:ext cx="68461" cy="18649"/>
            </a:xfrm>
            <a:prstGeom prst="ellipse">
              <a:avLst/>
            </a:prstGeom>
            <a:gradFill>
              <a:gsLst>
                <a:gs pos="0">
                  <a:srgbClr val="8B8B8B">
                    <a:alpha val="15718"/>
                  </a:srgbClr>
                </a:gs>
                <a:gs pos="14286">
                  <a:srgbClr val="8B8B8B">
                    <a:alpha val="14544"/>
                  </a:srgbClr>
                </a:gs>
                <a:gs pos="28571">
                  <a:srgbClr val="8B8B8B">
                    <a:alpha val="11488"/>
                  </a:srgbClr>
                </a:gs>
                <a:gs pos="42857">
                  <a:srgbClr val="8B8B8B">
                    <a:alpha val="7693"/>
                  </a:srgbClr>
                </a:gs>
                <a:gs pos="57143">
                  <a:srgbClr val="8B8B8B">
                    <a:alpha val="4338"/>
                  </a:srgbClr>
                </a:gs>
                <a:gs pos="71429">
                  <a:srgbClr val="8B8B8B">
                    <a:alpha val="2055"/>
                  </a:srgbClr>
                </a:gs>
                <a:gs pos="85714">
                  <a:srgbClr val="8B8B8B">
                    <a:alpha val="818"/>
                  </a:srgbClr>
                </a:gs>
                <a:gs pos="100000">
                  <a:srgbClr val="8B8B8B">
                    <a:alpha val="2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8" name="Splat 288"/>
            <p:cNvSpPr>
              <a:spLocks noGrp="1"/>
            </p:cNvSpPr>
            <p:nvPr/>
          </p:nvSpPr>
          <p:spPr>
            <a:xfrm rot="7456392">
              <a:off x="2109416" y="1031780"/>
              <a:ext cx="333500" cy="10616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9" name="Splat 289"/>
            <p:cNvSpPr>
              <a:spLocks noGrp="1"/>
            </p:cNvSpPr>
            <p:nvPr/>
          </p:nvSpPr>
          <p:spPr>
            <a:xfrm rot="9753539">
              <a:off x="3172933" y="1212739"/>
              <a:ext cx="433857" cy="276196"/>
            </a:xfrm>
            <a:prstGeom prst="ellipse">
              <a:avLst/>
            </a:prstGeom>
            <a:gradFill>
              <a:gsLst>
                <a:gs pos="0">
                  <a:srgbClr val="454846">
                    <a:alpha val="32968"/>
                  </a:srgbClr>
                </a:gs>
                <a:gs pos="14286">
                  <a:srgbClr val="454846">
                    <a:alpha val="30764"/>
                  </a:srgbClr>
                </a:gs>
                <a:gs pos="28571">
                  <a:srgbClr val="454846">
                    <a:alpha val="24833"/>
                  </a:srgbClr>
                </a:gs>
                <a:gs pos="42857">
                  <a:srgbClr val="454846">
                    <a:alpha val="17075"/>
                  </a:srgbClr>
                </a:gs>
                <a:gs pos="57143">
                  <a:srgbClr val="454846">
                    <a:alpha val="9855"/>
                  </a:srgbClr>
                </a:gs>
                <a:gs pos="71429">
                  <a:srgbClr val="454846">
                    <a:alpha val="4740"/>
                  </a:srgbClr>
                </a:gs>
                <a:gs pos="85714">
                  <a:srgbClr val="454846">
                    <a:alpha val="1902"/>
                  </a:srgbClr>
                </a:gs>
                <a:gs pos="100000">
                  <a:srgbClr val="454846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0" name="Splat 290"/>
            <p:cNvSpPr>
              <a:spLocks noGrp="1"/>
            </p:cNvSpPr>
            <p:nvPr/>
          </p:nvSpPr>
          <p:spPr>
            <a:xfrm rot="-9101764">
              <a:off x="1974157" y="1324505"/>
              <a:ext cx="490217" cy="9275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1" name="Splat 291"/>
            <p:cNvSpPr>
              <a:spLocks noGrp="1"/>
            </p:cNvSpPr>
            <p:nvPr/>
          </p:nvSpPr>
          <p:spPr>
            <a:xfrm rot="10282861">
              <a:off x="3462869" y="1465163"/>
              <a:ext cx="68461" cy="18750"/>
            </a:xfrm>
            <a:prstGeom prst="ellipse">
              <a:avLst/>
            </a:prstGeom>
            <a:gradFill>
              <a:gsLst>
                <a:gs pos="0">
                  <a:srgbClr val="D5D5D5">
                    <a:alpha val="15643"/>
                  </a:srgbClr>
                </a:gs>
                <a:gs pos="14286">
                  <a:srgbClr val="D5D5D5">
                    <a:alpha val="14474"/>
                  </a:srgbClr>
                </a:gs>
                <a:gs pos="28571">
                  <a:srgbClr val="D5D5D5">
                    <a:alpha val="11432"/>
                  </a:srgbClr>
                </a:gs>
                <a:gs pos="42857">
                  <a:srgbClr val="D5D5D5">
                    <a:alpha val="7654"/>
                  </a:srgbClr>
                </a:gs>
                <a:gs pos="57143">
                  <a:srgbClr val="D5D5D5">
                    <a:alpha val="4316"/>
                  </a:srgbClr>
                </a:gs>
                <a:gs pos="71429">
                  <a:srgbClr val="D5D5D5">
                    <a:alpha val="2044"/>
                  </a:srgbClr>
                </a:gs>
                <a:gs pos="85714">
                  <a:srgbClr val="D5D5D5">
                    <a:alpha val="813"/>
                  </a:srgbClr>
                </a:gs>
                <a:gs pos="100000">
                  <a:srgbClr val="D5D5D5">
                    <a:alpha val="2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2" name="Splat 292"/>
            <p:cNvSpPr>
              <a:spLocks noGrp="1"/>
            </p:cNvSpPr>
            <p:nvPr/>
          </p:nvSpPr>
          <p:spPr>
            <a:xfrm rot="5612138">
              <a:off x="684579" y="3431627"/>
              <a:ext cx="688183" cy="24602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3" name="Splat 293"/>
            <p:cNvSpPr>
              <a:spLocks noGrp="1"/>
            </p:cNvSpPr>
            <p:nvPr/>
          </p:nvSpPr>
          <p:spPr>
            <a:xfrm rot="10641390">
              <a:off x="1611689" y="3381200"/>
              <a:ext cx="535926" cy="80733"/>
            </a:xfrm>
            <a:prstGeom prst="ellipse">
              <a:avLst/>
            </a:prstGeom>
            <a:gradFill>
              <a:gsLst>
                <a:gs pos="0">
                  <a:srgbClr val="FFFFFF">
                    <a:alpha val="20324"/>
                  </a:srgbClr>
                </a:gs>
                <a:gs pos="14286">
                  <a:srgbClr val="FFFFFF">
                    <a:alpha val="18846"/>
                  </a:srgbClr>
                </a:gs>
                <a:gs pos="28571">
                  <a:srgbClr val="FFFFFF">
                    <a:alpha val="14968"/>
                  </a:srgbClr>
                </a:gs>
                <a:gs pos="42857">
                  <a:srgbClr val="FFFFFF">
                    <a:alpha val="10089"/>
                  </a:srgbClr>
                </a:gs>
                <a:gs pos="57143">
                  <a:srgbClr val="FFFFFF">
                    <a:alpha val="5723"/>
                  </a:srgbClr>
                </a:gs>
                <a:gs pos="71429">
                  <a:srgbClr val="FFFFFF">
                    <a:alpha val="2721"/>
                  </a:srgbClr>
                </a:gs>
                <a:gs pos="85714">
                  <a:srgbClr val="FFFFFF">
                    <a:alpha val="1085"/>
                  </a:srgbClr>
                </a:gs>
                <a:gs pos="100000">
                  <a:srgbClr val="FFFFFF">
                    <a:alpha val="3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4" name="Splat 294"/>
            <p:cNvSpPr>
              <a:spLocks noGrp="1"/>
            </p:cNvSpPr>
            <p:nvPr/>
          </p:nvSpPr>
          <p:spPr>
            <a:xfrm rot="7975062">
              <a:off x="3212322" y="1211037"/>
              <a:ext cx="68461" cy="18773"/>
            </a:xfrm>
            <a:prstGeom prst="ellipse">
              <a:avLst/>
            </a:prstGeom>
            <a:gradFill>
              <a:gsLst>
                <a:gs pos="0">
                  <a:srgbClr val="B8B8B8">
                    <a:alpha val="15626"/>
                  </a:srgbClr>
                </a:gs>
                <a:gs pos="14286">
                  <a:srgbClr val="B8B8B8">
                    <a:alpha val="14459"/>
                  </a:srgbClr>
                </a:gs>
                <a:gs pos="28571">
                  <a:srgbClr val="B8B8B8">
                    <a:alpha val="11419"/>
                  </a:srgbClr>
                </a:gs>
                <a:gs pos="42857">
                  <a:srgbClr val="B8B8B8">
                    <a:alpha val="7645"/>
                  </a:srgbClr>
                </a:gs>
                <a:gs pos="57143">
                  <a:srgbClr val="B8B8B8">
                    <a:alpha val="4311"/>
                  </a:srgbClr>
                </a:gs>
                <a:gs pos="71429">
                  <a:srgbClr val="B8B8B8">
                    <a:alpha val="2042"/>
                  </a:srgbClr>
                </a:gs>
                <a:gs pos="85714">
                  <a:srgbClr val="B8B8B8">
                    <a:alpha val="812"/>
                  </a:srgbClr>
                </a:gs>
                <a:gs pos="100000">
                  <a:srgbClr val="B8B8B8">
                    <a:alpha val="2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5" name="Splat 295"/>
            <p:cNvSpPr>
              <a:spLocks noGrp="1"/>
            </p:cNvSpPr>
            <p:nvPr/>
          </p:nvSpPr>
          <p:spPr>
            <a:xfrm rot="7166474">
              <a:off x="54605" y="1147272"/>
              <a:ext cx="591971" cy="15609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6" name="Splat 296"/>
            <p:cNvSpPr>
              <a:spLocks noGrp="1"/>
            </p:cNvSpPr>
            <p:nvPr/>
          </p:nvSpPr>
          <p:spPr>
            <a:xfrm rot="10180585">
              <a:off x="2128010" y="3326950"/>
              <a:ext cx="68461" cy="18794"/>
            </a:xfrm>
            <a:prstGeom prst="ellipse">
              <a:avLst/>
            </a:prstGeom>
            <a:gradFill>
              <a:gsLst>
                <a:gs pos="0">
                  <a:srgbClr val="9E9D9E">
                    <a:alpha val="15610"/>
                  </a:srgbClr>
                </a:gs>
                <a:gs pos="14286">
                  <a:srgbClr val="9E9D9E">
                    <a:alpha val="14443"/>
                  </a:srgbClr>
                </a:gs>
                <a:gs pos="28571">
                  <a:srgbClr val="9E9D9E">
                    <a:alpha val="11407"/>
                  </a:srgbClr>
                </a:gs>
                <a:gs pos="42857">
                  <a:srgbClr val="9E9D9E">
                    <a:alpha val="7637"/>
                  </a:srgbClr>
                </a:gs>
                <a:gs pos="57143">
                  <a:srgbClr val="9E9D9E">
                    <a:alpha val="4307"/>
                  </a:srgbClr>
                </a:gs>
                <a:gs pos="71429">
                  <a:srgbClr val="9E9D9E">
                    <a:alpha val="2040"/>
                  </a:srgbClr>
                </a:gs>
                <a:gs pos="85714">
                  <a:srgbClr val="9E9D9E">
                    <a:alpha val="812"/>
                  </a:srgbClr>
                </a:gs>
                <a:gs pos="100000">
                  <a:srgbClr val="9E9D9E">
                    <a:alpha val="2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7" name="Splat 297"/>
            <p:cNvSpPr>
              <a:spLocks noGrp="1"/>
            </p:cNvSpPr>
            <p:nvPr/>
          </p:nvSpPr>
          <p:spPr>
            <a:xfrm rot="-10270498">
              <a:off x="3200414" y="1156394"/>
              <a:ext cx="429931" cy="340310"/>
            </a:xfrm>
            <a:prstGeom prst="ellipse">
              <a:avLst/>
            </a:prstGeom>
            <a:gradFill>
              <a:gsLst>
                <a:gs pos="0">
                  <a:srgbClr val="2A0000">
                    <a:alpha val="3261"/>
                  </a:srgbClr>
                </a:gs>
                <a:gs pos="14286">
                  <a:srgbClr val="2A0000">
                    <a:alpha val="3001"/>
                  </a:srgbClr>
                </a:gs>
                <a:gs pos="28571">
                  <a:srgbClr val="2A0000">
                    <a:alpha val="2338"/>
                  </a:srgbClr>
                </a:gs>
                <a:gs pos="42857">
                  <a:srgbClr val="2A0000">
                    <a:alpha val="1540"/>
                  </a:srgbClr>
                </a:gs>
                <a:gs pos="57143">
                  <a:srgbClr val="2A0000">
                    <a:alpha val="856"/>
                  </a:srgbClr>
                </a:gs>
                <a:gs pos="71429">
                  <a:srgbClr val="2A0000">
                    <a:alpha val="402"/>
                  </a:srgbClr>
                </a:gs>
                <a:gs pos="85714">
                  <a:srgbClr val="2A0000">
                    <a:alpha val="159"/>
                  </a:srgbClr>
                </a:gs>
                <a:gs pos="100000">
                  <a:srgbClr val="2A0000">
                    <a:alpha val="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8" name="Splat 298"/>
            <p:cNvSpPr>
              <a:spLocks noGrp="1"/>
            </p:cNvSpPr>
            <p:nvPr/>
          </p:nvSpPr>
          <p:spPr>
            <a:xfrm rot="5400000">
              <a:off x="2551217" y="1610527"/>
              <a:ext cx="37596" cy="37596"/>
            </a:xfrm>
            <a:prstGeom prst="ellipse">
              <a:avLst/>
            </a:prstGeom>
            <a:gradFill>
              <a:gsLst>
                <a:gs pos="0">
                  <a:srgbClr val="767676">
                    <a:alpha val="15607"/>
                  </a:srgbClr>
                </a:gs>
                <a:gs pos="14286">
                  <a:srgbClr val="767676">
                    <a:alpha val="14441"/>
                  </a:srgbClr>
                </a:gs>
                <a:gs pos="28571">
                  <a:srgbClr val="767676">
                    <a:alpha val="11405"/>
                  </a:srgbClr>
                </a:gs>
                <a:gs pos="42857">
                  <a:srgbClr val="767676">
                    <a:alpha val="7636"/>
                  </a:srgbClr>
                </a:gs>
                <a:gs pos="57143">
                  <a:srgbClr val="767676">
                    <a:alpha val="4306"/>
                  </a:srgbClr>
                </a:gs>
                <a:gs pos="71429">
                  <a:srgbClr val="767676">
                    <a:alpha val="2039"/>
                  </a:srgbClr>
                </a:gs>
                <a:gs pos="85714">
                  <a:srgbClr val="767676">
                    <a:alpha val="811"/>
                  </a:srgbClr>
                </a:gs>
                <a:gs pos="100000">
                  <a:srgbClr val="767676">
                    <a:alpha val="2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9" name="Splat 299"/>
            <p:cNvSpPr>
              <a:spLocks noGrp="1"/>
            </p:cNvSpPr>
            <p:nvPr/>
          </p:nvSpPr>
          <p:spPr>
            <a:xfrm rot="3278738">
              <a:off x="2500039" y="1374735"/>
              <a:ext cx="345330" cy="24063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0" name="Splat 300"/>
            <p:cNvSpPr>
              <a:spLocks noGrp="1"/>
            </p:cNvSpPr>
            <p:nvPr/>
          </p:nvSpPr>
          <p:spPr>
            <a:xfrm rot="6132043">
              <a:off x="2316445" y="1521782"/>
              <a:ext cx="68461" cy="18797"/>
            </a:xfrm>
            <a:prstGeom prst="ellipse">
              <a:avLst/>
            </a:prstGeom>
            <a:gradFill>
              <a:gsLst>
                <a:gs pos="0">
                  <a:srgbClr val="585858">
                    <a:alpha val="15608"/>
                  </a:srgbClr>
                </a:gs>
                <a:gs pos="14286">
                  <a:srgbClr val="585858">
                    <a:alpha val="14442"/>
                  </a:srgbClr>
                </a:gs>
                <a:gs pos="28571">
                  <a:srgbClr val="585858">
                    <a:alpha val="11406"/>
                  </a:srgbClr>
                </a:gs>
                <a:gs pos="42857">
                  <a:srgbClr val="585858">
                    <a:alpha val="7636"/>
                  </a:srgbClr>
                </a:gs>
                <a:gs pos="57143">
                  <a:srgbClr val="585858">
                    <a:alpha val="4306"/>
                  </a:srgbClr>
                </a:gs>
                <a:gs pos="71429">
                  <a:srgbClr val="585858">
                    <a:alpha val="2039"/>
                  </a:srgbClr>
                </a:gs>
                <a:gs pos="85714">
                  <a:srgbClr val="585858">
                    <a:alpha val="811"/>
                  </a:srgbClr>
                </a:gs>
                <a:gs pos="100000">
                  <a:srgbClr val="585858">
                    <a:alpha val="2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1" name="Splat 301"/>
            <p:cNvSpPr>
              <a:spLocks noGrp="1"/>
            </p:cNvSpPr>
            <p:nvPr/>
          </p:nvSpPr>
          <p:spPr>
            <a:xfrm rot="9394672">
              <a:off x="1656131" y="1188579"/>
              <a:ext cx="208016" cy="5380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2" name="Splat 302"/>
            <p:cNvSpPr>
              <a:spLocks noGrp="1"/>
            </p:cNvSpPr>
            <p:nvPr/>
          </p:nvSpPr>
          <p:spPr>
            <a:xfrm rot="6314175">
              <a:off x="1520822" y="3527328"/>
              <a:ext cx="68461" cy="18860"/>
            </a:xfrm>
            <a:prstGeom prst="ellipse">
              <a:avLst/>
            </a:prstGeom>
            <a:gradFill>
              <a:gsLst>
                <a:gs pos="0">
                  <a:srgbClr val="9C9C9C">
                    <a:alpha val="15561"/>
                  </a:srgbClr>
                </a:gs>
                <a:gs pos="14286">
                  <a:srgbClr val="9C9C9C">
                    <a:alpha val="14397"/>
                  </a:srgbClr>
                </a:gs>
                <a:gs pos="28571">
                  <a:srgbClr val="9C9C9C">
                    <a:alpha val="11370"/>
                  </a:srgbClr>
                </a:gs>
                <a:gs pos="42857">
                  <a:srgbClr val="9C9C9C">
                    <a:alpha val="7612"/>
                  </a:srgbClr>
                </a:gs>
                <a:gs pos="57143">
                  <a:srgbClr val="9C9C9C">
                    <a:alpha val="4292"/>
                  </a:srgbClr>
                </a:gs>
                <a:gs pos="71429">
                  <a:srgbClr val="9C9C9C">
                    <a:alpha val="2033"/>
                  </a:srgbClr>
                </a:gs>
                <a:gs pos="85714">
                  <a:srgbClr val="9C9C9C">
                    <a:alpha val="809"/>
                  </a:srgbClr>
                </a:gs>
                <a:gs pos="100000">
                  <a:srgbClr val="9C9C9C">
                    <a:alpha val="2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3" name="Splat 303"/>
            <p:cNvSpPr>
              <a:spLocks noGrp="1"/>
            </p:cNvSpPr>
            <p:nvPr/>
          </p:nvSpPr>
          <p:spPr>
            <a:xfrm rot="6380134">
              <a:off x="1576628" y="3272262"/>
              <a:ext cx="402282" cy="5345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4" name="Splat 304"/>
            <p:cNvSpPr>
              <a:spLocks noGrp="1"/>
            </p:cNvSpPr>
            <p:nvPr/>
          </p:nvSpPr>
          <p:spPr>
            <a:xfrm rot="10340282">
              <a:off x="2819678" y="1508188"/>
              <a:ext cx="627921" cy="348189"/>
            </a:xfrm>
            <a:prstGeom prst="ellipse">
              <a:avLst/>
            </a:prstGeom>
            <a:gradFill>
              <a:gsLst>
                <a:gs pos="0">
                  <a:srgbClr val="403F41">
                    <a:alpha val="24380"/>
                  </a:srgbClr>
                </a:gs>
                <a:gs pos="14286">
                  <a:srgbClr val="403F41">
                    <a:alpha val="22652"/>
                  </a:srgbClr>
                </a:gs>
                <a:gs pos="28571">
                  <a:srgbClr val="403F41">
                    <a:alpha val="18080"/>
                  </a:srgbClr>
                </a:gs>
                <a:gs pos="42857">
                  <a:srgbClr val="403F41">
                    <a:alpha val="12262"/>
                  </a:srgbClr>
                </a:gs>
                <a:gs pos="57143">
                  <a:srgbClr val="403F41">
                    <a:alpha val="6992"/>
                  </a:srgbClr>
                </a:gs>
                <a:gs pos="71429">
                  <a:srgbClr val="403F41">
                    <a:alpha val="3336"/>
                  </a:srgbClr>
                </a:gs>
                <a:gs pos="85714">
                  <a:srgbClr val="403F41">
                    <a:alpha val="1333"/>
                  </a:srgbClr>
                </a:gs>
                <a:gs pos="100000">
                  <a:srgbClr val="403F41">
                    <a:alpha val="4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5" name="Splat 305"/>
            <p:cNvSpPr>
              <a:spLocks noGrp="1"/>
            </p:cNvSpPr>
            <p:nvPr/>
          </p:nvSpPr>
          <p:spPr>
            <a:xfrm rot="7191834">
              <a:off x="1384206" y="2155675"/>
              <a:ext cx="68461" cy="18898"/>
            </a:xfrm>
            <a:prstGeom prst="ellipse">
              <a:avLst/>
            </a:prstGeom>
            <a:gradFill>
              <a:gsLst>
                <a:gs pos="0">
                  <a:srgbClr val="3A3A3A">
                    <a:alpha val="15532"/>
                  </a:srgbClr>
                </a:gs>
                <a:gs pos="14286">
                  <a:srgbClr val="3A3A3A">
                    <a:alpha val="14371"/>
                  </a:srgbClr>
                </a:gs>
                <a:gs pos="28571">
                  <a:srgbClr val="3A3A3A">
                    <a:alpha val="11349"/>
                  </a:srgbClr>
                </a:gs>
                <a:gs pos="42857">
                  <a:srgbClr val="3A3A3A">
                    <a:alpha val="7597"/>
                  </a:srgbClr>
                </a:gs>
                <a:gs pos="57143">
                  <a:srgbClr val="3A3A3A">
                    <a:alpha val="4284"/>
                  </a:srgbClr>
                </a:gs>
                <a:gs pos="71429">
                  <a:srgbClr val="3A3A3A">
                    <a:alpha val="2029"/>
                  </a:srgbClr>
                </a:gs>
                <a:gs pos="85714">
                  <a:srgbClr val="3A3A3A">
                    <a:alpha val="807"/>
                  </a:srgbClr>
                </a:gs>
                <a:gs pos="100000">
                  <a:srgbClr val="3A3A3A">
                    <a:alpha val="2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6" name="Splat 306"/>
            <p:cNvSpPr>
              <a:spLocks noGrp="1"/>
            </p:cNvSpPr>
            <p:nvPr/>
          </p:nvSpPr>
          <p:spPr>
            <a:xfrm rot="10160624">
              <a:off x="130632" y="1193900"/>
              <a:ext cx="337023" cy="19150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7" name="Splat 307"/>
            <p:cNvSpPr>
              <a:spLocks noGrp="1"/>
            </p:cNvSpPr>
            <p:nvPr/>
          </p:nvSpPr>
          <p:spPr>
            <a:xfrm rot="8841155">
              <a:off x="1682418" y="1455187"/>
              <a:ext cx="620463" cy="37145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8" name="Splat 308"/>
            <p:cNvSpPr>
              <a:spLocks noGrp="1"/>
            </p:cNvSpPr>
            <p:nvPr/>
          </p:nvSpPr>
          <p:spPr>
            <a:xfrm rot="6064288">
              <a:off x="1968780" y="1319043"/>
              <a:ext cx="672450" cy="12175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9" name="Splat 309"/>
            <p:cNvSpPr>
              <a:spLocks noGrp="1"/>
            </p:cNvSpPr>
            <p:nvPr/>
          </p:nvSpPr>
          <p:spPr>
            <a:xfrm rot="10448884">
              <a:off x="1994657" y="3496220"/>
              <a:ext cx="68461" cy="18946"/>
            </a:xfrm>
            <a:prstGeom prst="ellipse">
              <a:avLst/>
            </a:prstGeom>
            <a:gradFill>
              <a:gsLst>
                <a:gs pos="0">
                  <a:srgbClr val="999999">
                    <a:alpha val="15496"/>
                  </a:srgbClr>
                </a:gs>
                <a:gs pos="14286">
                  <a:srgbClr val="999999">
                    <a:alpha val="14338"/>
                  </a:srgbClr>
                </a:gs>
                <a:gs pos="28571">
                  <a:srgbClr val="999999">
                    <a:alpha val="11322"/>
                  </a:srgbClr>
                </a:gs>
                <a:gs pos="42857">
                  <a:srgbClr val="999999">
                    <a:alpha val="7579"/>
                  </a:srgbClr>
                </a:gs>
                <a:gs pos="57143">
                  <a:srgbClr val="999999">
                    <a:alpha val="4273"/>
                  </a:srgbClr>
                </a:gs>
                <a:gs pos="71429">
                  <a:srgbClr val="999999">
                    <a:alpha val="2024"/>
                  </a:srgbClr>
                </a:gs>
                <a:gs pos="85714">
                  <a:srgbClr val="999999">
                    <a:alpha val="805"/>
                  </a:srgbClr>
                </a:gs>
                <a:gs pos="100000">
                  <a:srgbClr val="999999">
                    <a:alpha val="2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0" name="Splat 310"/>
            <p:cNvSpPr>
              <a:spLocks noGrp="1"/>
            </p:cNvSpPr>
            <p:nvPr/>
          </p:nvSpPr>
          <p:spPr>
            <a:xfrm rot="5312813">
              <a:off x="1023536" y="3346343"/>
              <a:ext cx="68461" cy="18968"/>
            </a:xfrm>
            <a:prstGeom prst="ellipse">
              <a:avLst/>
            </a:prstGeom>
            <a:gradFill>
              <a:gsLst>
                <a:gs pos="0">
                  <a:srgbClr val="4D4D4D">
                    <a:alpha val="15480"/>
                  </a:srgbClr>
                </a:gs>
                <a:gs pos="14286">
                  <a:srgbClr val="4D4D4D">
                    <a:alpha val="14323"/>
                  </a:srgbClr>
                </a:gs>
                <a:gs pos="28571">
                  <a:srgbClr val="4D4D4D">
                    <a:alpha val="11310"/>
                  </a:srgbClr>
                </a:gs>
                <a:gs pos="42857">
                  <a:srgbClr val="4D4D4D">
                    <a:alpha val="7571"/>
                  </a:srgbClr>
                </a:gs>
                <a:gs pos="57143">
                  <a:srgbClr val="4D4D4D">
                    <a:alpha val="4268"/>
                  </a:srgbClr>
                </a:gs>
                <a:gs pos="71429">
                  <a:srgbClr val="4D4D4D">
                    <a:alpha val="2021"/>
                  </a:srgbClr>
                </a:gs>
                <a:gs pos="85714">
                  <a:srgbClr val="4D4D4D">
                    <a:alpha val="804"/>
                  </a:srgbClr>
                </a:gs>
                <a:gs pos="100000">
                  <a:srgbClr val="4D4D4D">
                    <a:alpha val="2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1" name="Splat 311"/>
            <p:cNvSpPr>
              <a:spLocks noGrp="1"/>
            </p:cNvSpPr>
            <p:nvPr/>
          </p:nvSpPr>
          <p:spPr>
            <a:xfrm rot="3444127">
              <a:off x="1248734" y="1057077"/>
              <a:ext cx="68461" cy="18972"/>
            </a:xfrm>
            <a:prstGeom prst="ellipse">
              <a:avLst/>
            </a:prstGeom>
            <a:gradFill>
              <a:gsLst>
                <a:gs pos="0">
                  <a:srgbClr val="3D3D3D">
                    <a:alpha val="15477"/>
                  </a:srgbClr>
                </a:gs>
                <a:gs pos="14286">
                  <a:srgbClr val="3D3D3D">
                    <a:alpha val="14319"/>
                  </a:srgbClr>
                </a:gs>
                <a:gs pos="28571">
                  <a:srgbClr val="3D3D3D">
                    <a:alpha val="11308"/>
                  </a:srgbClr>
                </a:gs>
                <a:gs pos="42857">
                  <a:srgbClr val="3D3D3D">
                    <a:alpha val="7569"/>
                  </a:srgbClr>
                </a:gs>
                <a:gs pos="57143">
                  <a:srgbClr val="3D3D3D">
                    <a:alpha val="4267"/>
                  </a:srgbClr>
                </a:gs>
                <a:gs pos="71429">
                  <a:srgbClr val="3D3D3D">
                    <a:alpha val="2021"/>
                  </a:srgbClr>
                </a:gs>
                <a:gs pos="85714">
                  <a:srgbClr val="3D3D3D">
                    <a:alpha val="804"/>
                  </a:srgbClr>
                </a:gs>
                <a:gs pos="100000">
                  <a:srgbClr val="3D3D3D">
                    <a:alpha val="2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2" name="Splat 312"/>
            <p:cNvSpPr>
              <a:spLocks noGrp="1"/>
            </p:cNvSpPr>
            <p:nvPr/>
          </p:nvSpPr>
          <p:spPr>
            <a:xfrm rot="10016805">
              <a:off x="1353716" y="3329493"/>
              <a:ext cx="310222" cy="6962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3" name="Splat 313"/>
            <p:cNvSpPr>
              <a:spLocks noGrp="1"/>
            </p:cNvSpPr>
            <p:nvPr/>
          </p:nvSpPr>
          <p:spPr>
            <a:xfrm rot="6236714">
              <a:off x="1902581" y="2618660"/>
              <a:ext cx="68461" cy="18999"/>
            </a:xfrm>
            <a:prstGeom prst="ellipse">
              <a:avLst/>
            </a:prstGeom>
            <a:gradFill>
              <a:gsLst>
                <a:gs pos="0">
                  <a:srgbClr val="7B7B7B">
                    <a:alpha val="15457"/>
                  </a:srgbClr>
                </a:gs>
                <a:gs pos="14286">
                  <a:srgbClr val="7B7B7B">
                    <a:alpha val="14301"/>
                  </a:srgbClr>
                </a:gs>
                <a:gs pos="28571">
                  <a:srgbClr val="7B7B7B">
                    <a:alpha val="11292"/>
                  </a:srgbClr>
                </a:gs>
                <a:gs pos="42857">
                  <a:srgbClr val="7B7B7B">
                    <a:alpha val="7559"/>
                  </a:srgbClr>
                </a:gs>
                <a:gs pos="57143">
                  <a:srgbClr val="7B7B7B">
                    <a:alpha val="4262"/>
                  </a:srgbClr>
                </a:gs>
                <a:gs pos="71429">
                  <a:srgbClr val="7B7B7B">
                    <a:alpha val="2018"/>
                  </a:srgbClr>
                </a:gs>
                <a:gs pos="85714">
                  <a:srgbClr val="7B7B7B">
                    <a:alpha val="803"/>
                  </a:srgbClr>
                </a:gs>
                <a:gs pos="100000">
                  <a:srgbClr val="7B7B7B">
                    <a:alpha val="2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4" name="Splat 314"/>
            <p:cNvSpPr>
              <a:spLocks noGrp="1"/>
            </p:cNvSpPr>
            <p:nvPr/>
          </p:nvSpPr>
          <p:spPr>
            <a:xfrm rot="5400000">
              <a:off x="2067278" y="1965150"/>
              <a:ext cx="50005" cy="50005"/>
            </a:xfrm>
            <a:prstGeom prst="ellipse">
              <a:avLst/>
            </a:prstGeom>
            <a:gradFill>
              <a:gsLst>
                <a:gs pos="0">
                  <a:srgbClr val="F1F1F1">
                    <a:alpha val="16482"/>
                  </a:srgbClr>
                </a:gs>
                <a:gs pos="14286">
                  <a:srgbClr val="F1F1F1">
                    <a:alpha val="15257"/>
                  </a:srgbClr>
                </a:gs>
                <a:gs pos="28571">
                  <a:srgbClr val="F1F1F1">
                    <a:alpha val="12062"/>
                  </a:srgbClr>
                </a:gs>
                <a:gs pos="42857">
                  <a:srgbClr val="F1F1F1">
                    <a:alpha val="8085"/>
                  </a:srgbClr>
                </a:gs>
                <a:gs pos="57143">
                  <a:srgbClr val="F1F1F1">
                    <a:alpha val="4564"/>
                  </a:srgbClr>
                </a:gs>
                <a:gs pos="71429">
                  <a:srgbClr val="F1F1F1">
                    <a:alpha val="2163"/>
                  </a:srgbClr>
                </a:gs>
                <a:gs pos="85714">
                  <a:srgbClr val="F1F1F1">
                    <a:alpha val="861"/>
                  </a:srgbClr>
                </a:gs>
                <a:gs pos="100000">
                  <a:srgbClr val="F1F1F1">
                    <a:alpha val="2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5" name="Splat 315"/>
            <p:cNvSpPr>
              <a:spLocks noGrp="1"/>
            </p:cNvSpPr>
            <p:nvPr/>
          </p:nvSpPr>
          <p:spPr>
            <a:xfrm rot="5458339">
              <a:off x="197100" y="1400491"/>
              <a:ext cx="68461" cy="19030"/>
            </a:xfrm>
            <a:prstGeom prst="ellipse">
              <a:avLst/>
            </a:prstGeom>
            <a:gradFill>
              <a:gsLst>
                <a:gs pos="0">
                  <a:srgbClr val="939393">
                    <a:alpha val="15433"/>
                  </a:srgbClr>
                </a:gs>
                <a:gs pos="14286">
                  <a:srgbClr val="939393">
                    <a:alpha val="14279"/>
                  </a:srgbClr>
                </a:gs>
                <a:gs pos="28571">
                  <a:srgbClr val="939393">
                    <a:alpha val="11275"/>
                  </a:srgbClr>
                </a:gs>
                <a:gs pos="42857">
                  <a:srgbClr val="939393">
                    <a:alpha val="7547"/>
                  </a:srgbClr>
                </a:gs>
                <a:gs pos="57143">
                  <a:srgbClr val="939393">
                    <a:alpha val="4255"/>
                  </a:srgbClr>
                </a:gs>
                <a:gs pos="71429">
                  <a:srgbClr val="939393">
                    <a:alpha val="2015"/>
                  </a:srgbClr>
                </a:gs>
                <a:gs pos="85714">
                  <a:srgbClr val="939393">
                    <a:alpha val="802"/>
                  </a:srgbClr>
                </a:gs>
                <a:gs pos="100000">
                  <a:srgbClr val="939393">
                    <a:alpha val="2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6" name="Splat 316"/>
            <p:cNvSpPr>
              <a:spLocks noGrp="1"/>
            </p:cNvSpPr>
            <p:nvPr/>
          </p:nvSpPr>
          <p:spPr>
            <a:xfrm rot="4711979">
              <a:off x="1616869" y="1034769"/>
              <a:ext cx="321253" cy="19068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7" name="Splat 317"/>
            <p:cNvSpPr>
              <a:spLocks noGrp="1"/>
            </p:cNvSpPr>
            <p:nvPr/>
          </p:nvSpPr>
          <p:spPr>
            <a:xfrm rot="5888546">
              <a:off x="1764658" y="1811905"/>
              <a:ext cx="574931" cy="7861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8" name="Splat 318"/>
            <p:cNvSpPr>
              <a:spLocks noGrp="1"/>
            </p:cNvSpPr>
            <p:nvPr/>
          </p:nvSpPr>
          <p:spPr>
            <a:xfrm rot="-8254027">
              <a:off x="1569976" y="1730790"/>
              <a:ext cx="691082" cy="32910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9" name="Splat 319"/>
            <p:cNvSpPr>
              <a:spLocks noGrp="1"/>
            </p:cNvSpPr>
            <p:nvPr/>
          </p:nvSpPr>
          <p:spPr>
            <a:xfrm rot="7667146">
              <a:off x="1622261" y="1597741"/>
              <a:ext cx="371001" cy="13630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0" name="Splat 320"/>
            <p:cNvSpPr>
              <a:spLocks noGrp="1"/>
            </p:cNvSpPr>
            <p:nvPr/>
          </p:nvSpPr>
          <p:spPr>
            <a:xfrm rot="5398165">
              <a:off x="1736036" y="2783195"/>
              <a:ext cx="658143" cy="5076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1" name="Splat 321"/>
            <p:cNvSpPr>
              <a:spLocks noGrp="1"/>
            </p:cNvSpPr>
            <p:nvPr/>
          </p:nvSpPr>
          <p:spPr>
            <a:xfrm rot="-9457363">
              <a:off x="3020965" y="3229816"/>
              <a:ext cx="347631" cy="6221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2" name="Splat 322"/>
            <p:cNvSpPr>
              <a:spLocks noGrp="1"/>
            </p:cNvSpPr>
            <p:nvPr/>
          </p:nvSpPr>
          <p:spPr>
            <a:xfrm rot="-10771949">
              <a:off x="2728725" y="1646524"/>
              <a:ext cx="685957" cy="67959"/>
            </a:xfrm>
            <a:prstGeom prst="ellipse">
              <a:avLst/>
            </a:prstGeom>
            <a:gradFill>
              <a:gsLst>
                <a:gs pos="0">
                  <a:srgbClr val="D1D1D0">
                    <a:alpha val="31259"/>
                  </a:srgbClr>
                </a:gs>
                <a:gs pos="14286">
                  <a:srgbClr val="D1D1D0">
                    <a:alpha val="29143"/>
                  </a:srgbClr>
                </a:gs>
                <a:gs pos="28571">
                  <a:srgbClr val="D1D1D0">
                    <a:alpha val="23470"/>
                  </a:srgbClr>
                </a:gs>
                <a:gs pos="42857">
                  <a:srgbClr val="D1D1D0">
                    <a:alpha val="16092"/>
                  </a:srgbClr>
                </a:gs>
                <a:gs pos="57143">
                  <a:srgbClr val="D1D1D0">
                    <a:alpha val="9264"/>
                  </a:srgbClr>
                </a:gs>
                <a:gs pos="71429">
                  <a:srgbClr val="D1D1D0">
                    <a:alpha val="4449"/>
                  </a:srgbClr>
                </a:gs>
                <a:gs pos="85714">
                  <a:srgbClr val="D1D1D0">
                    <a:alpha val="1783"/>
                  </a:srgbClr>
                </a:gs>
                <a:gs pos="100000">
                  <a:srgbClr val="D1D1D0">
                    <a:alpha val="5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3" name="Splat 323"/>
            <p:cNvSpPr>
              <a:spLocks noGrp="1"/>
            </p:cNvSpPr>
            <p:nvPr/>
          </p:nvSpPr>
          <p:spPr>
            <a:xfrm rot="3718217">
              <a:off x="1890147" y="1806237"/>
              <a:ext cx="259909" cy="8082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4" name="Splat 324"/>
            <p:cNvSpPr>
              <a:spLocks noGrp="1"/>
            </p:cNvSpPr>
            <p:nvPr/>
          </p:nvSpPr>
          <p:spPr>
            <a:xfrm rot="7286671">
              <a:off x="3334377" y="3294187"/>
              <a:ext cx="52517" cy="3568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5" name="Splat 325"/>
            <p:cNvSpPr>
              <a:spLocks noGrp="1"/>
            </p:cNvSpPr>
            <p:nvPr/>
          </p:nvSpPr>
          <p:spPr>
            <a:xfrm rot="6136316">
              <a:off x="1462469" y="1320835"/>
              <a:ext cx="485085" cy="7074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6" name="Splat 326"/>
            <p:cNvSpPr>
              <a:spLocks noGrp="1"/>
            </p:cNvSpPr>
            <p:nvPr/>
          </p:nvSpPr>
          <p:spPr>
            <a:xfrm rot="5416268">
              <a:off x="1767103" y="3116979"/>
              <a:ext cx="599740" cy="5658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7" name="Splat 327"/>
            <p:cNvSpPr>
              <a:spLocks noGrp="1"/>
            </p:cNvSpPr>
            <p:nvPr/>
          </p:nvSpPr>
          <p:spPr>
            <a:xfrm rot="-9986845">
              <a:off x="3285115" y="2546043"/>
              <a:ext cx="147627" cy="6346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8" name="Splat 328"/>
            <p:cNvSpPr>
              <a:spLocks noGrp="1"/>
            </p:cNvSpPr>
            <p:nvPr/>
          </p:nvSpPr>
          <p:spPr>
            <a:xfrm rot="10321370">
              <a:off x="1791221" y="3480020"/>
              <a:ext cx="372220" cy="3484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9" name="Splat 329"/>
            <p:cNvSpPr>
              <a:spLocks noGrp="1"/>
            </p:cNvSpPr>
            <p:nvPr/>
          </p:nvSpPr>
          <p:spPr>
            <a:xfrm rot="3700884">
              <a:off x="2536323" y="3556753"/>
              <a:ext cx="587252" cy="2944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0" name="Splat 330"/>
            <p:cNvSpPr>
              <a:spLocks noGrp="1"/>
            </p:cNvSpPr>
            <p:nvPr/>
          </p:nvSpPr>
          <p:spPr>
            <a:xfrm rot="4917900">
              <a:off x="2634315" y="1527552"/>
              <a:ext cx="453470" cy="4418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1" name="Splat 331"/>
            <p:cNvSpPr>
              <a:spLocks noGrp="1"/>
            </p:cNvSpPr>
            <p:nvPr/>
          </p:nvSpPr>
          <p:spPr>
            <a:xfrm rot="6401718">
              <a:off x="1547204" y="3586722"/>
              <a:ext cx="413302" cy="7097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2" name="Splat 332"/>
            <p:cNvSpPr>
              <a:spLocks noGrp="1"/>
            </p:cNvSpPr>
            <p:nvPr/>
          </p:nvSpPr>
          <p:spPr>
            <a:xfrm rot="7620617">
              <a:off x="995767" y="2325347"/>
              <a:ext cx="640659" cy="6518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3" name="Splat 333"/>
            <p:cNvSpPr>
              <a:spLocks noGrp="1"/>
            </p:cNvSpPr>
            <p:nvPr/>
          </p:nvSpPr>
          <p:spPr>
            <a:xfrm rot="7883379">
              <a:off x="1769329" y="1741702"/>
              <a:ext cx="746954" cy="65581"/>
            </a:xfrm>
            <a:prstGeom prst="ellipse">
              <a:avLst/>
            </a:prstGeom>
            <a:gradFill>
              <a:gsLst>
                <a:gs pos="0">
                  <a:srgbClr val="000000">
                    <a:alpha val="30111"/>
                  </a:srgbClr>
                </a:gs>
                <a:gs pos="14286">
                  <a:srgbClr val="000000">
                    <a:alpha val="28057"/>
                  </a:srgbClr>
                </a:gs>
                <a:gs pos="28571">
                  <a:srgbClr val="000000">
                    <a:alpha val="22561"/>
                  </a:srgbClr>
                </a:gs>
                <a:gs pos="42857">
                  <a:srgbClr val="000000">
                    <a:alpha val="15439"/>
                  </a:srgbClr>
                </a:gs>
                <a:gs pos="57143">
                  <a:srgbClr val="000000">
                    <a:alpha val="8874"/>
                  </a:srgbClr>
                </a:gs>
                <a:gs pos="71429">
                  <a:srgbClr val="000000">
                    <a:alpha val="4257"/>
                  </a:srgbClr>
                </a:gs>
                <a:gs pos="85714">
                  <a:srgbClr val="000000">
                    <a:alpha val="1705"/>
                  </a:srgbClr>
                </a:gs>
                <a:gs pos="100000">
                  <a:srgbClr val="000000">
                    <a:alpha val="5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4" name="Splat 334"/>
            <p:cNvSpPr>
              <a:spLocks noGrp="1"/>
            </p:cNvSpPr>
            <p:nvPr/>
          </p:nvSpPr>
          <p:spPr>
            <a:xfrm rot="10314012">
              <a:off x="3156050" y="3300264"/>
              <a:ext cx="452731" cy="666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5" name="Splat 335"/>
            <p:cNvSpPr>
              <a:spLocks noGrp="1"/>
            </p:cNvSpPr>
            <p:nvPr/>
          </p:nvSpPr>
          <p:spPr>
            <a:xfrm rot="-10178801">
              <a:off x="2868510" y="3491879"/>
              <a:ext cx="162624" cy="54801"/>
            </a:xfrm>
            <a:prstGeom prst="ellipse">
              <a:avLst/>
            </a:prstGeom>
            <a:gradFill>
              <a:gsLst>
                <a:gs pos="0">
                  <a:srgbClr val="2C2B2B">
                    <a:alpha val="32968"/>
                  </a:srgbClr>
                </a:gs>
                <a:gs pos="14286">
                  <a:srgbClr val="2C2B2B">
                    <a:alpha val="30764"/>
                  </a:srgbClr>
                </a:gs>
                <a:gs pos="28571">
                  <a:srgbClr val="2C2B2B">
                    <a:alpha val="24833"/>
                  </a:srgbClr>
                </a:gs>
                <a:gs pos="42857">
                  <a:srgbClr val="2C2B2B">
                    <a:alpha val="17075"/>
                  </a:srgbClr>
                </a:gs>
                <a:gs pos="57143">
                  <a:srgbClr val="2C2B2B">
                    <a:alpha val="9855"/>
                  </a:srgbClr>
                </a:gs>
                <a:gs pos="71429">
                  <a:srgbClr val="2C2B2B">
                    <a:alpha val="4740"/>
                  </a:srgbClr>
                </a:gs>
                <a:gs pos="85714">
                  <a:srgbClr val="2C2B2B">
                    <a:alpha val="1902"/>
                  </a:srgbClr>
                </a:gs>
                <a:gs pos="100000">
                  <a:srgbClr val="2C2B2B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6" name="Splat 336"/>
            <p:cNvSpPr>
              <a:spLocks noGrp="1"/>
            </p:cNvSpPr>
            <p:nvPr/>
          </p:nvSpPr>
          <p:spPr>
            <a:xfrm rot="3790271">
              <a:off x="2613069" y="3549630"/>
              <a:ext cx="470550" cy="3443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7" name="Splat 337"/>
            <p:cNvSpPr>
              <a:spLocks noGrp="1"/>
            </p:cNvSpPr>
            <p:nvPr/>
          </p:nvSpPr>
          <p:spPr>
            <a:xfrm rot="6222667">
              <a:off x="2519083" y="1579499"/>
              <a:ext cx="136968" cy="4841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8" name="Splat 338"/>
            <p:cNvSpPr>
              <a:spLocks noGrp="1"/>
            </p:cNvSpPr>
            <p:nvPr/>
          </p:nvSpPr>
          <p:spPr>
            <a:xfrm rot="7296662">
              <a:off x="1722392" y="2898345"/>
              <a:ext cx="79356" cy="44862"/>
            </a:xfrm>
            <a:prstGeom prst="ellipse">
              <a:avLst/>
            </a:prstGeom>
            <a:gradFill>
              <a:gsLst>
                <a:gs pos="0">
                  <a:srgbClr val="000000">
                    <a:alpha val="27219"/>
                  </a:srgbClr>
                </a:gs>
                <a:gs pos="14286">
                  <a:srgbClr val="000000">
                    <a:alpha val="25325"/>
                  </a:srgbClr>
                </a:gs>
                <a:gs pos="28571">
                  <a:srgbClr val="000000">
                    <a:alpha val="20287"/>
                  </a:srgbClr>
                </a:gs>
                <a:gs pos="42857">
                  <a:srgbClr val="000000">
                    <a:alpha val="13819"/>
                  </a:srgbClr>
                </a:gs>
                <a:gs pos="57143">
                  <a:srgbClr val="000000">
                    <a:alpha val="7910"/>
                  </a:srgbClr>
                </a:gs>
                <a:gs pos="71429">
                  <a:srgbClr val="000000">
                    <a:alpha val="3784"/>
                  </a:srgbClr>
                </a:gs>
                <a:gs pos="85714">
                  <a:srgbClr val="000000">
                    <a:alpha val="1514"/>
                  </a:srgbClr>
                </a:gs>
                <a:gs pos="100000">
                  <a:srgbClr val="000000">
                    <a:alpha val="5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9" name="Splat 339"/>
            <p:cNvSpPr>
              <a:spLocks noGrp="1"/>
            </p:cNvSpPr>
            <p:nvPr/>
          </p:nvSpPr>
          <p:spPr>
            <a:xfrm rot="-9722238">
              <a:off x="1491345" y="1508120"/>
              <a:ext cx="563493" cy="6914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0" name="Splat 340"/>
            <p:cNvSpPr>
              <a:spLocks noGrp="1"/>
            </p:cNvSpPr>
            <p:nvPr/>
          </p:nvSpPr>
          <p:spPr>
            <a:xfrm rot="6344699">
              <a:off x="1503921" y="3068746"/>
              <a:ext cx="594205" cy="5697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1" name="Splat 341"/>
            <p:cNvSpPr>
              <a:spLocks noGrp="1"/>
            </p:cNvSpPr>
            <p:nvPr/>
          </p:nvSpPr>
          <p:spPr>
            <a:xfrm rot="5766754">
              <a:off x="1972111" y="1940363"/>
              <a:ext cx="223459" cy="8213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2" name="Splat 342"/>
            <p:cNvSpPr>
              <a:spLocks noGrp="1"/>
            </p:cNvSpPr>
            <p:nvPr/>
          </p:nvSpPr>
          <p:spPr>
            <a:xfrm rot="8639914">
              <a:off x="1961957" y="2188120"/>
              <a:ext cx="569352" cy="7292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3" name="Splat 343"/>
            <p:cNvSpPr>
              <a:spLocks noGrp="1"/>
            </p:cNvSpPr>
            <p:nvPr/>
          </p:nvSpPr>
          <p:spPr>
            <a:xfrm rot="7279986">
              <a:off x="42303" y="1142140"/>
              <a:ext cx="562268" cy="21232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4" name="Splat 344"/>
            <p:cNvSpPr>
              <a:spLocks noGrp="1"/>
            </p:cNvSpPr>
            <p:nvPr/>
          </p:nvSpPr>
          <p:spPr>
            <a:xfrm rot="10549630">
              <a:off x="2367265" y="1379509"/>
              <a:ext cx="546752" cy="5729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5" name="Splat 345"/>
            <p:cNvSpPr>
              <a:spLocks noGrp="1"/>
            </p:cNvSpPr>
            <p:nvPr/>
          </p:nvSpPr>
          <p:spPr>
            <a:xfrm rot="9476749">
              <a:off x="3313339" y="1445674"/>
              <a:ext cx="403300" cy="7625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6" name="Splat 346"/>
            <p:cNvSpPr>
              <a:spLocks noGrp="1"/>
            </p:cNvSpPr>
            <p:nvPr/>
          </p:nvSpPr>
          <p:spPr>
            <a:xfrm rot="3743213">
              <a:off x="2553183" y="3573473"/>
              <a:ext cx="570435" cy="2673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7" name="Splat 347"/>
            <p:cNvSpPr>
              <a:spLocks noGrp="1"/>
            </p:cNvSpPr>
            <p:nvPr/>
          </p:nvSpPr>
          <p:spPr>
            <a:xfrm rot="3763928">
              <a:off x="2437488" y="3004417"/>
              <a:ext cx="252102" cy="4087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8" name="Splat 348"/>
            <p:cNvSpPr>
              <a:spLocks noGrp="1"/>
            </p:cNvSpPr>
            <p:nvPr/>
          </p:nvSpPr>
          <p:spPr>
            <a:xfrm rot="-10391396">
              <a:off x="-113395" y="1274319"/>
              <a:ext cx="514505" cy="16977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9" name="Splat 349"/>
            <p:cNvSpPr>
              <a:spLocks noGrp="1"/>
            </p:cNvSpPr>
            <p:nvPr/>
          </p:nvSpPr>
          <p:spPr>
            <a:xfrm rot="7105780">
              <a:off x="2011475" y="942293"/>
              <a:ext cx="423405" cy="16738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0" name="Splat 350"/>
            <p:cNvSpPr>
              <a:spLocks noGrp="1"/>
            </p:cNvSpPr>
            <p:nvPr/>
          </p:nvSpPr>
          <p:spPr>
            <a:xfrm rot="6211723">
              <a:off x="2474043" y="3002299"/>
              <a:ext cx="62485" cy="3930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1" name="Splat 351"/>
            <p:cNvSpPr>
              <a:spLocks noGrp="1"/>
            </p:cNvSpPr>
            <p:nvPr/>
          </p:nvSpPr>
          <p:spPr>
            <a:xfrm rot="10223451">
              <a:off x="3176378" y="1163374"/>
              <a:ext cx="212445" cy="124105"/>
            </a:xfrm>
            <a:prstGeom prst="ellipse">
              <a:avLst/>
            </a:prstGeom>
            <a:gradFill>
              <a:gsLst>
                <a:gs pos="0">
                  <a:srgbClr val="000000">
                    <a:alpha val="32336"/>
                  </a:srgbClr>
                </a:gs>
                <a:gs pos="14286">
                  <a:srgbClr val="000000">
                    <a:alpha val="30164"/>
                  </a:srgbClr>
                </a:gs>
                <a:gs pos="28571">
                  <a:srgbClr val="000000">
                    <a:alpha val="24328"/>
                  </a:srgbClr>
                </a:gs>
                <a:gs pos="42857">
                  <a:srgbClr val="000000">
                    <a:alpha val="16710"/>
                  </a:srgbClr>
                </a:gs>
                <a:gs pos="57143">
                  <a:srgbClr val="000000">
                    <a:alpha val="9635"/>
                  </a:srgbClr>
                </a:gs>
                <a:gs pos="71429">
                  <a:srgbClr val="000000">
                    <a:alpha val="4632"/>
                  </a:srgbClr>
                </a:gs>
                <a:gs pos="85714">
                  <a:srgbClr val="000000">
                    <a:alpha val="1858"/>
                  </a:srgbClr>
                </a:gs>
                <a:gs pos="100000">
                  <a:srgbClr val="000000">
                    <a:alpha val="6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2" name="Splat 352"/>
            <p:cNvSpPr>
              <a:spLocks noGrp="1"/>
            </p:cNvSpPr>
            <p:nvPr/>
          </p:nvSpPr>
          <p:spPr>
            <a:xfrm rot="3749854">
              <a:off x="2345751" y="2843967"/>
              <a:ext cx="266632" cy="4016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3" name="Splat 353"/>
            <p:cNvSpPr>
              <a:spLocks noGrp="1"/>
            </p:cNvSpPr>
            <p:nvPr/>
          </p:nvSpPr>
          <p:spPr>
            <a:xfrm rot="-10078059">
              <a:off x="2082780" y="2925148"/>
              <a:ext cx="166034" cy="34812"/>
            </a:xfrm>
            <a:prstGeom prst="ellipse">
              <a:avLst/>
            </a:prstGeom>
            <a:gradFill>
              <a:gsLst>
                <a:gs pos="0">
                  <a:srgbClr val="666561">
                    <a:alpha val="31787"/>
                  </a:srgbClr>
                </a:gs>
                <a:gs pos="14286">
                  <a:srgbClr val="666561">
                    <a:alpha val="29643"/>
                  </a:srgbClr>
                </a:gs>
                <a:gs pos="28571">
                  <a:srgbClr val="666561">
                    <a:alpha val="23890"/>
                  </a:srgbClr>
                </a:gs>
                <a:gs pos="42857">
                  <a:srgbClr val="666561">
                    <a:alpha val="16394"/>
                  </a:srgbClr>
                </a:gs>
                <a:gs pos="57143">
                  <a:srgbClr val="666561">
                    <a:alpha val="9445"/>
                  </a:srgbClr>
                </a:gs>
                <a:gs pos="71429">
                  <a:srgbClr val="666561">
                    <a:alpha val="4538"/>
                  </a:srgbClr>
                </a:gs>
                <a:gs pos="85714">
                  <a:srgbClr val="666561">
                    <a:alpha val="1820"/>
                  </a:srgbClr>
                </a:gs>
                <a:gs pos="100000">
                  <a:srgbClr val="666561">
                    <a:alpha val="6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4" name="Splat 354"/>
            <p:cNvSpPr>
              <a:spLocks noGrp="1"/>
            </p:cNvSpPr>
            <p:nvPr/>
          </p:nvSpPr>
          <p:spPr>
            <a:xfrm rot="-9715321">
              <a:off x="1790012" y="1334689"/>
              <a:ext cx="509042" cy="13208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5" name="Splat 355"/>
            <p:cNvSpPr>
              <a:spLocks noGrp="1"/>
            </p:cNvSpPr>
            <p:nvPr/>
          </p:nvSpPr>
          <p:spPr>
            <a:xfrm rot="7841533">
              <a:off x="1684990" y="2919782"/>
              <a:ext cx="98067" cy="12707"/>
            </a:xfrm>
            <a:prstGeom prst="ellipse">
              <a:avLst/>
            </a:prstGeom>
            <a:gradFill>
              <a:gsLst>
                <a:gs pos="0">
                  <a:srgbClr val="EFEFF0">
                    <a:alpha val="32354"/>
                  </a:srgbClr>
                </a:gs>
                <a:gs pos="14286">
                  <a:srgbClr val="EFEFF0">
                    <a:alpha val="30181"/>
                  </a:srgbClr>
                </a:gs>
                <a:gs pos="28571">
                  <a:srgbClr val="EFEFF0">
                    <a:alpha val="24342"/>
                  </a:srgbClr>
                </a:gs>
                <a:gs pos="42857">
                  <a:srgbClr val="EFEFF0">
                    <a:alpha val="16720"/>
                  </a:srgbClr>
                </a:gs>
                <a:gs pos="57143">
                  <a:srgbClr val="EFEFF0">
                    <a:alpha val="9641"/>
                  </a:srgbClr>
                </a:gs>
                <a:gs pos="71429">
                  <a:srgbClr val="EFEFF0">
                    <a:alpha val="4635"/>
                  </a:srgbClr>
                </a:gs>
                <a:gs pos="85714">
                  <a:srgbClr val="EFEFF0">
                    <a:alpha val="1859"/>
                  </a:srgbClr>
                </a:gs>
                <a:gs pos="100000">
                  <a:srgbClr val="EFEFF0">
                    <a:alpha val="6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6" name="Splat 356"/>
            <p:cNvSpPr>
              <a:spLocks noGrp="1"/>
            </p:cNvSpPr>
            <p:nvPr/>
          </p:nvSpPr>
          <p:spPr>
            <a:xfrm rot="4543087">
              <a:off x="1761786" y="3236809"/>
              <a:ext cx="252306" cy="8044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7" name="Splat 357"/>
            <p:cNvSpPr>
              <a:spLocks noGrp="1"/>
            </p:cNvSpPr>
            <p:nvPr/>
          </p:nvSpPr>
          <p:spPr>
            <a:xfrm rot="6345117">
              <a:off x="1726095" y="3019487"/>
              <a:ext cx="251176" cy="4933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8" name="Splat 358"/>
            <p:cNvSpPr>
              <a:spLocks noGrp="1"/>
            </p:cNvSpPr>
            <p:nvPr/>
          </p:nvSpPr>
          <p:spPr>
            <a:xfrm rot="10336336">
              <a:off x="1597726" y="1492515"/>
              <a:ext cx="503019" cy="11986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9" name="Splat 359"/>
            <p:cNvSpPr>
              <a:spLocks noGrp="1"/>
            </p:cNvSpPr>
            <p:nvPr/>
          </p:nvSpPr>
          <p:spPr>
            <a:xfrm rot="-10694888">
              <a:off x="1670111" y="1132667"/>
              <a:ext cx="578791" cy="5105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0" name="Splat 360"/>
            <p:cNvSpPr>
              <a:spLocks noGrp="1"/>
            </p:cNvSpPr>
            <p:nvPr/>
          </p:nvSpPr>
          <p:spPr>
            <a:xfrm rot="8428524">
              <a:off x="2443013" y="3477675"/>
              <a:ext cx="154796" cy="3343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1" name="Splat 361"/>
            <p:cNvSpPr>
              <a:spLocks noGrp="1"/>
            </p:cNvSpPr>
            <p:nvPr/>
          </p:nvSpPr>
          <p:spPr>
            <a:xfrm rot="10483144">
              <a:off x="2883892" y="2734292"/>
              <a:ext cx="433226" cy="713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2" name="Splat 362"/>
            <p:cNvSpPr>
              <a:spLocks noGrp="1"/>
            </p:cNvSpPr>
            <p:nvPr/>
          </p:nvSpPr>
          <p:spPr>
            <a:xfrm rot="-10412011">
              <a:off x="3044509" y="3598281"/>
              <a:ext cx="484112" cy="65349"/>
            </a:xfrm>
            <a:prstGeom prst="ellipse">
              <a:avLst/>
            </a:prstGeom>
            <a:gradFill>
              <a:gsLst>
                <a:gs pos="0">
                  <a:srgbClr val="565754">
                    <a:alpha val="32968"/>
                  </a:srgbClr>
                </a:gs>
                <a:gs pos="14286">
                  <a:srgbClr val="565754">
                    <a:alpha val="30764"/>
                  </a:srgbClr>
                </a:gs>
                <a:gs pos="28571">
                  <a:srgbClr val="565754">
                    <a:alpha val="24833"/>
                  </a:srgbClr>
                </a:gs>
                <a:gs pos="42857">
                  <a:srgbClr val="565754">
                    <a:alpha val="17075"/>
                  </a:srgbClr>
                </a:gs>
                <a:gs pos="57143">
                  <a:srgbClr val="565754">
                    <a:alpha val="9855"/>
                  </a:srgbClr>
                </a:gs>
                <a:gs pos="71429">
                  <a:srgbClr val="565754">
                    <a:alpha val="4740"/>
                  </a:srgbClr>
                </a:gs>
                <a:gs pos="85714">
                  <a:srgbClr val="565754">
                    <a:alpha val="1902"/>
                  </a:srgbClr>
                </a:gs>
                <a:gs pos="100000">
                  <a:srgbClr val="565754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3" name="Splat 363"/>
            <p:cNvSpPr>
              <a:spLocks noGrp="1"/>
            </p:cNvSpPr>
            <p:nvPr/>
          </p:nvSpPr>
          <p:spPr>
            <a:xfrm rot="-8464505">
              <a:off x="1689582" y="1247545"/>
              <a:ext cx="542484" cy="10057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4" name="Splat 364"/>
            <p:cNvSpPr>
              <a:spLocks noGrp="1"/>
            </p:cNvSpPr>
            <p:nvPr/>
          </p:nvSpPr>
          <p:spPr>
            <a:xfrm rot="5029852">
              <a:off x="747472" y="3120498"/>
              <a:ext cx="757134" cy="19773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5" name="Splat 365"/>
            <p:cNvSpPr>
              <a:spLocks noGrp="1"/>
            </p:cNvSpPr>
            <p:nvPr/>
          </p:nvSpPr>
          <p:spPr>
            <a:xfrm rot="-9420342">
              <a:off x="1985378" y="3368947"/>
              <a:ext cx="241790" cy="7122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6" name="Splat 366"/>
            <p:cNvSpPr>
              <a:spLocks noGrp="1"/>
            </p:cNvSpPr>
            <p:nvPr/>
          </p:nvSpPr>
          <p:spPr>
            <a:xfrm rot="9904852">
              <a:off x="1984674" y="3082490"/>
              <a:ext cx="89930" cy="11465"/>
            </a:xfrm>
            <a:prstGeom prst="ellipse">
              <a:avLst/>
            </a:prstGeom>
            <a:gradFill>
              <a:gsLst>
                <a:gs pos="0">
                  <a:srgbClr val="000000">
                    <a:alpha val="18941"/>
                  </a:srgbClr>
                </a:gs>
                <a:gs pos="14286">
                  <a:srgbClr val="000000">
                    <a:alpha val="17552"/>
                  </a:srgbClr>
                </a:gs>
                <a:gs pos="28571">
                  <a:srgbClr val="000000">
                    <a:alpha val="13917"/>
                  </a:srgbClr>
                </a:gs>
                <a:gs pos="42857">
                  <a:srgbClr val="000000">
                    <a:alpha val="9362"/>
                  </a:srgbClr>
                </a:gs>
                <a:gs pos="57143">
                  <a:srgbClr val="000000">
                    <a:alpha val="5301"/>
                  </a:srgbClr>
                </a:gs>
                <a:gs pos="71429">
                  <a:srgbClr val="000000">
                    <a:alpha val="2517"/>
                  </a:srgbClr>
                </a:gs>
                <a:gs pos="85714">
                  <a:srgbClr val="000000">
                    <a:alpha val="1003"/>
                  </a:srgbClr>
                </a:gs>
                <a:gs pos="100000">
                  <a:srgbClr val="000000">
                    <a:alpha val="3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7" name="Splat 367"/>
            <p:cNvSpPr>
              <a:spLocks noGrp="1"/>
            </p:cNvSpPr>
            <p:nvPr/>
          </p:nvSpPr>
          <p:spPr>
            <a:xfrm rot="5340082">
              <a:off x="2383941" y="1414828"/>
              <a:ext cx="386055" cy="96849"/>
            </a:xfrm>
            <a:prstGeom prst="ellipse">
              <a:avLst/>
            </a:prstGeom>
            <a:gradFill>
              <a:gsLst>
                <a:gs pos="0">
                  <a:srgbClr val="000000">
                    <a:alpha val="26063"/>
                  </a:srgbClr>
                </a:gs>
                <a:gs pos="14286">
                  <a:srgbClr val="000000">
                    <a:alpha val="24235"/>
                  </a:srgbClr>
                </a:gs>
                <a:gs pos="28571">
                  <a:srgbClr val="000000">
                    <a:alpha val="19386"/>
                  </a:srgbClr>
                </a:gs>
                <a:gs pos="42857">
                  <a:srgbClr val="000000">
                    <a:alpha val="13181"/>
                  </a:srgbClr>
                </a:gs>
                <a:gs pos="57143">
                  <a:srgbClr val="000000">
                    <a:alpha val="7533"/>
                  </a:srgbClr>
                </a:gs>
                <a:gs pos="71429">
                  <a:srgbClr val="000000">
                    <a:alpha val="3600"/>
                  </a:srgbClr>
                </a:gs>
                <a:gs pos="85714">
                  <a:srgbClr val="000000">
                    <a:alpha val="1439"/>
                  </a:srgbClr>
                </a:gs>
                <a:gs pos="100000">
                  <a:srgbClr val="000000">
                    <a:alpha val="4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8" name="Splat 368"/>
            <p:cNvSpPr>
              <a:spLocks noGrp="1"/>
            </p:cNvSpPr>
            <p:nvPr/>
          </p:nvSpPr>
          <p:spPr>
            <a:xfrm rot="10601924">
              <a:off x="3253149" y="1426791"/>
              <a:ext cx="482789" cy="10250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9" name="Splat 369"/>
            <p:cNvSpPr>
              <a:spLocks noGrp="1"/>
            </p:cNvSpPr>
            <p:nvPr/>
          </p:nvSpPr>
          <p:spPr>
            <a:xfrm rot="-8936963">
              <a:off x="2938275" y="1313462"/>
              <a:ext cx="408677" cy="8426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0" name="Splat 370"/>
            <p:cNvSpPr>
              <a:spLocks noGrp="1"/>
            </p:cNvSpPr>
            <p:nvPr/>
          </p:nvSpPr>
          <p:spPr>
            <a:xfrm rot="9522718">
              <a:off x="1652318" y="1599401"/>
              <a:ext cx="615572" cy="19930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1" name="Splat 371"/>
            <p:cNvSpPr>
              <a:spLocks noGrp="1"/>
            </p:cNvSpPr>
            <p:nvPr/>
          </p:nvSpPr>
          <p:spPr>
            <a:xfrm rot="5386739">
              <a:off x="1798174" y="2876236"/>
              <a:ext cx="650430" cy="3159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2" name="Splat 372"/>
            <p:cNvSpPr>
              <a:spLocks noGrp="1"/>
            </p:cNvSpPr>
            <p:nvPr/>
          </p:nvSpPr>
          <p:spPr>
            <a:xfrm rot="-10112423">
              <a:off x="2552483" y="1590690"/>
              <a:ext cx="341890" cy="79152"/>
            </a:xfrm>
            <a:prstGeom prst="ellipse">
              <a:avLst/>
            </a:prstGeom>
            <a:gradFill>
              <a:gsLst>
                <a:gs pos="0">
                  <a:srgbClr val="000000">
                    <a:alpha val="29930"/>
                  </a:srgbClr>
                </a:gs>
                <a:gs pos="14286">
                  <a:srgbClr val="000000">
                    <a:alpha val="27885"/>
                  </a:srgbClr>
                </a:gs>
                <a:gs pos="28571">
                  <a:srgbClr val="000000">
                    <a:alpha val="22417"/>
                  </a:srgbClr>
                </a:gs>
                <a:gs pos="42857">
                  <a:srgbClr val="000000">
                    <a:alpha val="15337"/>
                  </a:srgbClr>
                </a:gs>
                <a:gs pos="57143">
                  <a:srgbClr val="000000">
                    <a:alpha val="8812"/>
                  </a:srgbClr>
                </a:gs>
                <a:gs pos="71429">
                  <a:srgbClr val="000000">
                    <a:alpha val="4226"/>
                  </a:srgbClr>
                </a:gs>
                <a:gs pos="85714">
                  <a:srgbClr val="000000">
                    <a:alpha val="1693"/>
                  </a:srgbClr>
                </a:gs>
                <a:gs pos="100000">
                  <a:srgbClr val="000000">
                    <a:alpha val="5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3" name="Splat 373"/>
            <p:cNvSpPr>
              <a:spLocks noGrp="1"/>
            </p:cNvSpPr>
            <p:nvPr/>
          </p:nvSpPr>
          <p:spPr>
            <a:xfrm rot="-8874923">
              <a:off x="2903727" y="1476092"/>
              <a:ext cx="600206" cy="8556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4" name="Splat 374"/>
            <p:cNvSpPr>
              <a:spLocks noGrp="1"/>
            </p:cNvSpPr>
            <p:nvPr/>
          </p:nvSpPr>
          <p:spPr>
            <a:xfrm rot="9182467">
              <a:off x="304359" y="882163"/>
              <a:ext cx="645392" cy="11396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5" name="Splat 375"/>
            <p:cNvSpPr>
              <a:spLocks noGrp="1"/>
            </p:cNvSpPr>
            <p:nvPr/>
          </p:nvSpPr>
          <p:spPr>
            <a:xfrm rot="6369271">
              <a:off x="1577602" y="3296927"/>
              <a:ext cx="481705" cy="11176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6" name="Splat 376"/>
            <p:cNvSpPr>
              <a:spLocks noGrp="1"/>
            </p:cNvSpPr>
            <p:nvPr/>
          </p:nvSpPr>
          <p:spPr>
            <a:xfrm rot="8154604">
              <a:off x="-130654" y="1651139"/>
              <a:ext cx="311411" cy="16994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7" name="Splat 377"/>
            <p:cNvSpPr>
              <a:spLocks noGrp="1"/>
            </p:cNvSpPr>
            <p:nvPr/>
          </p:nvSpPr>
          <p:spPr>
            <a:xfrm rot="-8491280">
              <a:off x="1959630" y="1510761"/>
              <a:ext cx="436063" cy="15275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8" name="Splat 378"/>
            <p:cNvSpPr>
              <a:spLocks noGrp="1"/>
            </p:cNvSpPr>
            <p:nvPr/>
          </p:nvSpPr>
          <p:spPr>
            <a:xfrm rot="5400000">
              <a:off x="1965664" y="1782884"/>
              <a:ext cx="50176" cy="50176"/>
            </a:xfrm>
            <a:prstGeom prst="ellipse">
              <a:avLst/>
            </a:prstGeom>
            <a:gradFill>
              <a:gsLst>
                <a:gs pos="0">
                  <a:srgbClr val="F7F7F7">
                    <a:alpha val="16438"/>
                  </a:srgbClr>
                </a:gs>
                <a:gs pos="14286">
                  <a:srgbClr val="F7F7F7">
                    <a:alpha val="15215"/>
                  </a:srgbClr>
                </a:gs>
                <a:gs pos="28571">
                  <a:srgbClr val="F7F7F7">
                    <a:alpha val="12028"/>
                  </a:srgbClr>
                </a:gs>
                <a:gs pos="42857">
                  <a:srgbClr val="F7F7F7">
                    <a:alpha val="8062"/>
                  </a:srgbClr>
                </a:gs>
                <a:gs pos="57143">
                  <a:srgbClr val="F7F7F7">
                    <a:alpha val="4551"/>
                  </a:srgbClr>
                </a:gs>
                <a:gs pos="71429">
                  <a:srgbClr val="F7F7F7">
                    <a:alpha val="2157"/>
                  </a:srgbClr>
                </a:gs>
                <a:gs pos="85714">
                  <a:srgbClr val="F7F7F7">
                    <a:alpha val="858"/>
                  </a:srgbClr>
                </a:gs>
                <a:gs pos="100000">
                  <a:srgbClr val="F7F7F7">
                    <a:alpha val="2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9" name="Splat 379"/>
            <p:cNvSpPr>
              <a:spLocks noGrp="1"/>
            </p:cNvSpPr>
            <p:nvPr/>
          </p:nvSpPr>
          <p:spPr>
            <a:xfrm rot="-8704777">
              <a:off x="3292391" y="1367667"/>
              <a:ext cx="645157" cy="102061"/>
            </a:xfrm>
            <a:prstGeom prst="ellipse">
              <a:avLst/>
            </a:prstGeom>
            <a:gradFill>
              <a:gsLst>
                <a:gs pos="0">
                  <a:srgbClr val="4D4E51">
                    <a:alpha val="32968"/>
                  </a:srgbClr>
                </a:gs>
                <a:gs pos="14286">
                  <a:srgbClr val="4D4E51">
                    <a:alpha val="30764"/>
                  </a:srgbClr>
                </a:gs>
                <a:gs pos="28571">
                  <a:srgbClr val="4D4E51">
                    <a:alpha val="24833"/>
                  </a:srgbClr>
                </a:gs>
                <a:gs pos="42857">
                  <a:srgbClr val="4D4E51">
                    <a:alpha val="17075"/>
                  </a:srgbClr>
                </a:gs>
                <a:gs pos="57143">
                  <a:srgbClr val="4D4E51">
                    <a:alpha val="9855"/>
                  </a:srgbClr>
                </a:gs>
                <a:gs pos="71429">
                  <a:srgbClr val="4D4E51">
                    <a:alpha val="4740"/>
                  </a:srgbClr>
                </a:gs>
                <a:gs pos="85714">
                  <a:srgbClr val="4D4E51">
                    <a:alpha val="1902"/>
                  </a:srgbClr>
                </a:gs>
                <a:gs pos="100000">
                  <a:srgbClr val="4D4E51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0" name="Splat 380"/>
            <p:cNvSpPr>
              <a:spLocks noGrp="1"/>
            </p:cNvSpPr>
            <p:nvPr/>
          </p:nvSpPr>
          <p:spPr>
            <a:xfrm rot="5400000">
              <a:off x="2063772" y="2016459"/>
              <a:ext cx="57409" cy="57409"/>
            </a:xfrm>
            <a:prstGeom prst="ellipse">
              <a:avLst/>
            </a:prstGeom>
            <a:gradFill>
              <a:gsLst>
                <a:gs pos="0">
                  <a:srgbClr val="E2E2E2">
                    <a:alpha val="14536"/>
                  </a:srgbClr>
                </a:gs>
                <a:gs pos="14286">
                  <a:srgbClr val="E2E2E2">
                    <a:alpha val="13443"/>
                  </a:srgbClr>
                </a:gs>
                <a:gs pos="28571">
                  <a:srgbClr val="E2E2E2">
                    <a:alpha val="10604"/>
                  </a:srgbClr>
                </a:gs>
                <a:gs pos="42857">
                  <a:srgbClr val="E2E2E2">
                    <a:alpha val="7089"/>
                  </a:srgbClr>
                </a:gs>
                <a:gs pos="57143">
                  <a:srgbClr val="E2E2E2">
                    <a:alpha val="3992"/>
                  </a:srgbClr>
                </a:gs>
                <a:gs pos="71429">
                  <a:srgbClr val="E2E2E2">
                    <a:alpha val="1889"/>
                  </a:srgbClr>
                </a:gs>
                <a:gs pos="85714">
                  <a:srgbClr val="E2E2E2">
                    <a:alpha val="751"/>
                  </a:srgbClr>
                </a:gs>
                <a:gs pos="100000">
                  <a:srgbClr val="E2E2E2">
                    <a:alpha val="2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1" name="Splat 381"/>
            <p:cNvSpPr>
              <a:spLocks noGrp="1"/>
            </p:cNvSpPr>
            <p:nvPr/>
          </p:nvSpPr>
          <p:spPr>
            <a:xfrm rot="5400000">
              <a:off x="2157538" y="1309307"/>
              <a:ext cx="46608" cy="46608"/>
            </a:xfrm>
            <a:prstGeom prst="ellipse">
              <a:avLst/>
            </a:prstGeom>
            <a:gradFill>
              <a:gsLst>
                <a:gs pos="0">
                  <a:srgbClr val="CACACA">
                    <a:alpha val="17360"/>
                  </a:srgbClr>
                </a:gs>
                <a:gs pos="14286">
                  <a:srgbClr val="CACACA">
                    <a:alpha val="16076"/>
                  </a:srgbClr>
                </a:gs>
                <a:gs pos="28571">
                  <a:srgbClr val="CACACA">
                    <a:alpha val="12723"/>
                  </a:srgbClr>
                </a:gs>
                <a:gs pos="42857">
                  <a:srgbClr val="CACACA">
                    <a:alpha val="8539"/>
                  </a:srgbClr>
                </a:gs>
                <a:gs pos="57143">
                  <a:srgbClr val="CACACA">
                    <a:alpha val="4825"/>
                  </a:srgbClr>
                </a:gs>
                <a:gs pos="71429">
                  <a:srgbClr val="CACACA">
                    <a:alpha val="2288"/>
                  </a:srgbClr>
                </a:gs>
                <a:gs pos="85714">
                  <a:srgbClr val="CACACA">
                    <a:alpha val="911"/>
                  </a:srgbClr>
                </a:gs>
                <a:gs pos="100000">
                  <a:srgbClr val="CACACA">
                    <a:alpha val="3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2" name="Splat 382"/>
            <p:cNvSpPr>
              <a:spLocks noGrp="1"/>
            </p:cNvSpPr>
            <p:nvPr/>
          </p:nvSpPr>
          <p:spPr>
            <a:xfrm rot="6337650">
              <a:off x="1589734" y="2487535"/>
              <a:ext cx="751403" cy="6009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3" name="Splat 383"/>
            <p:cNvSpPr>
              <a:spLocks noGrp="1"/>
            </p:cNvSpPr>
            <p:nvPr/>
          </p:nvSpPr>
          <p:spPr>
            <a:xfrm rot="8611304">
              <a:off x="2003267" y="1995560"/>
              <a:ext cx="232443" cy="124609"/>
            </a:xfrm>
            <a:prstGeom prst="ellipse">
              <a:avLst/>
            </a:prstGeom>
            <a:gradFill>
              <a:gsLst>
                <a:gs pos="0">
                  <a:srgbClr val="FFFFFF">
                    <a:alpha val="27787"/>
                  </a:srgbClr>
                </a:gs>
                <a:gs pos="14286">
                  <a:srgbClr val="FFFFFF">
                    <a:alpha val="25860"/>
                  </a:srgbClr>
                </a:gs>
                <a:gs pos="28571">
                  <a:srgbClr val="FFFFFF">
                    <a:alpha val="20731"/>
                  </a:srgbClr>
                </a:gs>
                <a:gs pos="42857">
                  <a:srgbClr val="FFFFFF">
                    <a:alpha val="14135"/>
                  </a:srgbClr>
                </a:gs>
                <a:gs pos="57143">
                  <a:srgbClr val="FFFFFF">
                    <a:alpha val="8097"/>
                  </a:srgbClr>
                </a:gs>
                <a:gs pos="71429">
                  <a:srgbClr val="FFFFFF">
                    <a:alpha val="3875"/>
                  </a:srgbClr>
                </a:gs>
                <a:gs pos="85714">
                  <a:srgbClr val="FFFFFF">
                    <a:alpha val="1551"/>
                  </a:srgbClr>
                </a:gs>
                <a:gs pos="100000">
                  <a:srgbClr val="FFFFFF">
                    <a:alpha val="5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4" name="Splat 384"/>
            <p:cNvSpPr>
              <a:spLocks noGrp="1"/>
            </p:cNvSpPr>
            <p:nvPr/>
          </p:nvSpPr>
          <p:spPr>
            <a:xfrm rot="3766136">
              <a:off x="2122595" y="2368884"/>
              <a:ext cx="209761" cy="3956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5" name="Splat 385"/>
            <p:cNvSpPr>
              <a:spLocks noGrp="1"/>
            </p:cNvSpPr>
            <p:nvPr/>
          </p:nvSpPr>
          <p:spPr>
            <a:xfrm rot="-10560752">
              <a:off x="2396640" y="1507896"/>
              <a:ext cx="427364" cy="394953"/>
            </a:xfrm>
            <a:prstGeom prst="ellipse">
              <a:avLst/>
            </a:prstGeom>
            <a:gradFill>
              <a:gsLst>
                <a:gs pos="0">
                  <a:srgbClr val="535056">
                    <a:alpha val="10720"/>
                  </a:srgbClr>
                </a:gs>
                <a:gs pos="14286">
                  <a:srgbClr val="535056">
                    <a:alpha val="9897"/>
                  </a:srgbClr>
                </a:gs>
                <a:gs pos="28571">
                  <a:srgbClr val="535056">
                    <a:alpha val="7773"/>
                  </a:srgbClr>
                </a:gs>
                <a:gs pos="42857">
                  <a:srgbClr val="535056">
                    <a:alpha val="5169"/>
                  </a:srgbClr>
                </a:gs>
                <a:gs pos="57143">
                  <a:srgbClr val="535056">
                    <a:alpha val="2898"/>
                  </a:srgbClr>
                </a:gs>
                <a:gs pos="71429">
                  <a:srgbClr val="535056">
                    <a:alpha val="1367"/>
                  </a:srgbClr>
                </a:gs>
                <a:gs pos="85714">
                  <a:srgbClr val="535056">
                    <a:alpha val="543"/>
                  </a:srgbClr>
                </a:gs>
                <a:gs pos="100000">
                  <a:srgbClr val="535056">
                    <a:alpha val="1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6" name="Splat 386"/>
            <p:cNvSpPr>
              <a:spLocks noGrp="1"/>
            </p:cNvSpPr>
            <p:nvPr/>
          </p:nvSpPr>
          <p:spPr>
            <a:xfrm rot="3787490">
              <a:off x="2479304" y="3562529"/>
              <a:ext cx="752376" cy="3353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7" name="Splat 387"/>
            <p:cNvSpPr>
              <a:spLocks noGrp="1"/>
            </p:cNvSpPr>
            <p:nvPr/>
          </p:nvSpPr>
          <p:spPr>
            <a:xfrm rot="5400000">
              <a:off x="1971472" y="1781440"/>
              <a:ext cx="53009" cy="53009"/>
            </a:xfrm>
            <a:prstGeom prst="ellipse">
              <a:avLst/>
            </a:prstGeom>
            <a:gradFill>
              <a:gsLst>
                <a:gs pos="0">
                  <a:srgbClr val="FDFDFD">
                    <a:alpha val="15698"/>
                  </a:srgbClr>
                </a:gs>
                <a:gs pos="14286">
                  <a:srgbClr val="FDFDFD">
                    <a:alpha val="14525"/>
                  </a:srgbClr>
                </a:gs>
                <a:gs pos="28571">
                  <a:srgbClr val="FDFDFD">
                    <a:alpha val="11473"/>
                  </a:srgbClr>
                </a:gs>
                <a:gs pos="42857">
                  <a:srgbClr val="FDFDFD">
                    <a:alpha val="7682"/>
                  </a:srgbClr>
                </a:gs>
                <a:gs pos="57143">
                  <a:srgbClr val="FDFDFD">
                    <a:alpha val="4332"/>
                  </a:srgbClr>
                </a:gs>
                <a:gs pos="71429">
                  <a:srgbClr val="FDFDFD">
                    <a:alpha val="2052"/>
                  </a:srgbClr>
                </a:gs>
                <a:gs pos="85714">
                  <a:srgbClr val="FDFDFD">
                    <a:alpha val="816"/>
                  </a:srgbClr>
                </a:gs>
                <a:gs pos="100000">
                  <a:srgbClr val="FDFDFD">
                    <a:alpha val="2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8" name="Splat 388"/>
            <p:cNvSpPr>
              <a:spLocks noGrp="1"/>
            </p:cNvSpPr>
            <p:nvPr/>
          </p:nvSpPr>
          <p:spPr>
            <a:xfrm rot="3838717">
              <a:off x="1873731" y="2421580"/>
              <a:ext cx="774237" cy="4214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9" name="Splat 389"/>
            <p:cNvSpPr>
              <a:spLocks noGrp="1"/>
            </p:cNvSpPr>
            <p:nvPr/>
          </p:nvSpPr>
          <p:spPr>
            <a:xfrm rot="10334107">
              <a:off x="1579198" y="1250265"/>
              <a:ext cx="421266" cy="9953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0" name="Splat 390"/>
            <p:cNvSpPr>
              <a:spLocks noGrp="1"/>
            </p:cNvSpPr>
            <p:nvPr/>
          </p:nvSpPr>
          <p:spPr>
            <a:xfrm rot="6408608">
              <a:off x="1550714" y="2799355"/>
              <a:ext cx="656543" cy="5276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1" name="Splat 391"/>
            <p:cNvSpPr>
              <a:spLocks noGrp="1"/>
            </p:cNvSpPr>
            <p:nvPr/>
          </p:nvSpPr>
          <p:spPr>
            <a:xfrm rot="10791950">
              <a:off x="2010848" y="1641324"/>
              <a:ext cx="623601" cy="9792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2" name="Splat 392"/>
            <p:cNvSpPr>
              <a:spLocks noGrp="1"/>
            </p:cNvSpPr>
            <p:nvPr/>
          </p:nvSpPr>
          <p:spPr>
            <a:xfrm rot="5400000">
              <a:off x="2067758" y="2096276"/>
              <a:ext cx="55455" cy="55455"/>
            </a:xfrm>
            <a:prstGeom prst="ellipse">
              <a:avLst/>
            </a:prstGeom>
            <a:gradFill>
              <a:gsLst>
                <a:gs pos="0">
                  <a:srgbClr val="E5E5E5">
                    <a:alpha val="15054"/>
                  </a:srgbClr>
                </a:gs>
                <a:gs pos="14286">
                  <a:srgbClr val="E5E5E5">
                    <a:alpha val="13925"/>
                  </a:srgbClr>
                </a:gs>
                <a:gs pos="28571">
                  <a:srgbClr val="E5E5E5">
                    <a:alpha val="10991"/>
                  </a:srgbClr>
                </a:gs>
                <a:gs pos="42857">
                  <a:srgbClr val="E5E5E5">
                    <a:alpha val="7353"/>
                  </a:srgbClr>
                </a:gs>
                <a:gs pos="57143">
                  <a:srgbClr val="E5E5E5">
                    <a:alpha val="4143"/>
                  </a:srgbClr>
                </a:gs>
                <a:gs pos="71429">
                  <a:srgbClr val="E5E5E5">
                    <a:alpha val="1961"/>
                  </a:srgbClr>
                </a:gs>
                <a:gs pos="85714">
                  <a:srgbClr val="E5E5E5">
                    <a:alpha val="780"/>
                  </a:srgbClr>
                </a:gs>
                <a:gs pos="100000">
                  <a:srgbClr val="E5E5E5">
                    <a:alpha val="26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3" name="Splat 393"/>
            <p:cNvSpPr>
              <a:spLocks noGrp="1"/>
            </p:cNvSpPr>
            <p:nvPr/>
          </p:nvSpPr>
          <p:spPr>
            <a:xfrm rot="5400000">
              <a:off x="1815208" y="1272651"/>
              <a:ext cx="64658" cy="64658"/>
            </a:xfrm>
            <a:prstGeom prst="ellipse">
              <a:avLst/>
            </a:prstGeom>
            <a:gradFill>
              <a:gsLst>
                <a:gs pos="0">
                  <a:srgbClr val="FAFAFA">
                    <a:alpha val="12586"/>
                  </a:srgbClr>
                </a:gs>
                <a:gs pos="14286">
                  <a:srgbClr val="FAFAFA">
                    <a:alpha val="11630"/>
                  </a:srgbClr>
                </a:gs>
                <a:gs pos="28571">
                  <a:srgbClr val="FAFAFA">
                    <a:alpha val="9153"/>
                  </a:srgbClr>
                </a:gs>
                <a:gs pos="42857">
                  <a:srgbClr val="FAFAFA">
                    <a:alpha val="6102"/>
                  </a:srgbClr>
                </a:gs>
                <a:gs pos="57143">
                  <a:srgbClr val="FAFAFA">
                    <a:alpha val="3429"/>
                  </a:srgbClr>
                </a:gs>
                <a:gs pos="71429">
                  <a:srgbClr val="FAFAFA">
                    <a:alpha val="1620"/>
                  </a:srgbClr>
                </a:gs>
                <a:gs pos="85714">
                  <a:srgbClr val="FAFAFA">
                    <a:alpha val="644"/>
                  </a:srgbClr>
                </a:gs>
                <a:gs pos="100000">
                  <a:srgbClr val="FAFAFA">
                    <a:alpha val="2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4" name="Splat 394"/>
            <p:cNvSpPr>
              <a:spLocks noGrp="1"/>
            </p:cNvSpPr>
            <p:nvPr/>
          </p:nvSpPr>
          <p:spPr>
            <a:xfrm rot="-10683792">
              <a:off x="938644" y="3251665"/>
              <a:ext cx="602699" cy="66486"/>
            </a:xfrm>
            <a:prstGeom prst="ellipse">
              <a:avLst/>
            </a:prstGeom>
            <a:gradFill>
              <a:gsLst>
                <a:gs pos="0">
                  <a:srgbClr val="525452">
                    <a:alpha val="32968"/>
                  </a:srgbClr>
                </a:gs>
                <a:gs pos="14286">
                  <a:srgbClr val="525452">
                    <a:alpha val="30764"/>
                  </a:srgbClr>
                </a:gs>
                <a:gs pos="28571">
                  <a:srgbClr val="525452">
                    <a:alpha val="24833"/>
                  </a:srgbClr>
                </a:gs>
                <a:gs pos="42857">
                  <a:srgbClr val="525452">
                    <a:alpha val="17075"/>
                  </a:srgbClr>
                </a:gs>
                <a:gs pos="57143">
                  <a:srgbClr val="525452">
                    <a:alpha val="9855"/>
                  </a:srgbClr>
                </a:gs>
                <a:gs pos="71429">
                  <a:srgbClr val="525452">
                    <a:alpha val="4740"/>
                  </a:srgbClr>
                </a:gs>
                <a:gs pos="85714">
                  <a:srgbClr val="525452">
                    <a:alpha val="1902"/>
                  </a:srgbClr>
                </a:gs>
                <a:gs pos="100000">
                  <a:srgbClr val="525452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5" name="Splat 395"/>
            <p:cNvSpPr>
              <a:spLocks noGrp="1"/>
            </p:cNvSpPr>
            <p:nvPr/>
          </p:nvSpPr>
          <p:spPr>
            <a:xfrm rot="4496757">
              <a:off x="1580117" y="1102830"/>
              <a:ext cx="565530" cy="7371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6" name="Splat 396"/>
            <p:cNvSpPr>
              <a:spLocks noGrp="1"/>
            </p:cNvSpPr>
            <p:nvPr/>
          </p:nvSpPr>
          <p:spPr>
            <a:xfrm rot="3597358">
              <a:off x="2756997" y="1495424"/>
              <a:ext cx="335579" cy="266276"/>
            </a:xfrm>
            <a:prstGeom prst="ellipse">
              <a:avLst/>
            </a:prstGeom>
            <a:gradFill>
              <a:gsLst>
                <a:gs pos="0">
                  <a:srgbClr val="363336">
                    <a:alpha val="20816"/>
                  </a:srgbClr>
                </a:gs>
                <a:gs pos="14286">
                  <a:srgbClr val="363336">
                    <a:alpha val="19307"/>
                  </a:srgbClr>
                </a:gs>
                <a:gs pos="28571">
                  <a:srgbClr val="363336">
                    <a:alpha val="15343"/>
                  </a:srgbClr>
                </a:gs>
                <a:gs pos="42857">
                  <a:srgbClr val="363336">
                    <a:alpha val="10350"/>
                  </a:srgbClr>
                </a:gs>
                <a:gs pos="57143">
                  <a:srgbClr val="363336">
                    <a:alpha val="5874"/>
                  </a:srgbClr>
                </a:gs>
                <a:gs pos="71429">
                  <a:srgbClr val="363336">
                    <a:alpha val="2794"/>
                  </a:srgbClr>
                </a:gs>
                <a:gs pos="85714">
                  <a:srgbClr val="363336">
                    <a:alpha val="1114"/>
                  </a:srgbClr>
                </a:gs>
                <a:gs pos="100000">
                  <a:srgbClr val="363336">
                    <a:alpha val="3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7" name="Splat 397"/>
            <p:cNvSpPr>
              <a:spLocks noGrp="1"/>
            </p:cNvSpPr>
            <p:nvPr/>
          </p:nvSpPr>
          <p:spPr>
            <a:xfrm rot="6333919">
              <a:off x="1585007" y="2630524"/>
              <a:ext cx="679223" cy="6252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8" name="Splat 398"/>
            <p:cNvSpPr>
              <a:spLocks noGrp="1"/>
            </p:cNvSpPr>
            <p:nvPr/>
          </p:nvSpPr>
          <p:spPr>
            <a:xfrm rot="10651804">
              <a:off x="2893881" y="1585491"/>
              <a:ext cx="633774" cy="37762"/>
            </a:xfrm>
            <a:prstGeom prst="ellipse">
              <a:avLst/>
            </a:prstGeom>
            <a:gradFill>
              <a:gsLst>
                <a:gs pos="0">
                  <a:srgbClr val="F4F4F3">
                    <a:alpha val="32968"/>
                  </a:srgbClr>
                </a:gs>
                <a:gs pos="14286">
                  <a:srgbClr val="F4F4F3">
                    <a:alpha val="30764"/>
                  </a:srgbClr>
                </a:gs>
                <a:gs pos="28571">
                  <a:srgbClr val="F4F4F3">
                    <a:alpha val="24833"/>
                  </a:srgbClr>
                </a:gs>
                <a:gs pos="42857">
                  <a:srgbClr val="F4F4F3">
                    <a:alpha val="17075"/>
                  </a:srgbClr>
                </a:gs>
                <a:gs pos="57143">
                  <a:srgbClr val="F4F4F3">
                    <a:alpha val="9855"/>
                  </a:srgbClr>
                </a:gs>
                <a:gs pos="71429">
                  <a:srgbClr val="F4F4F3">
                    <a:alpha val="4740"/>
                  </a:srgbClr>
                </a:gs>
                <a:gs pos="85714">
                  <a:srgbClr val="F4F4F3">
                    <a:alpha val="1902"/>
                  </a:srgbClr>
                </a:gs>
                <a:gs pos="100000">
                  <a:srgbClr val="F4F4F3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9" name="Splat 399"/>
            <p:cNvSpPr>
              <a:spLocks noGrp="1"/>
            </p:cNvSpPr>
            <p:nvPr/>
          </p:nvSpPr>
          <p:spPr>
            <a:xfrm rot="6352187">
              <a:off x="1632563" y="2492088"/>
              <a:ext cx="734483" cy="4810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0" name="Splat 400"/>
            <p:cNvSpPr>
              <a:spLocks noGrp="1"/>
            </p:cNvSpPr>
            <p:nvPr/>
          </p:nvSpPr>
          <p:spPr>
            <a:xfrm rot="6805968">
              <a:off x="1756100" y="2719785"/>
              <a:ext cx="441415" cy="98797"/>
            </a:xfrm>
            <a:prstGeom prst="ellipse">
              <a:avLst/>
            </a:prstGeom>
            <a:gradFill>
              <a:gsLst>
                <a:gs pos="0">
                  <a:srgbClr val="4E4F4E">
                    <a:alpha val="5806"/>
                  </a:srgbClr>
                </a:gs>
                <a:gs pos="14286">
                  <a:srgbClr val="4E4F4E">
                    <a:alpha val="5349"/>
                  </a:srgbClr>
                </a:gs>
                <a:gs pos="28571">
                  <a:srgbClr val="4E4F4E">
                    <a:alpha val="4178"/>
                  </a:srgbClr>
                </a:gs>
                <a:gs pos="42857">
                  <a:srgbClr val="4E4F4E">
                    <a:alpha val="2761"/>
                  </a:srgbClr>
                </a:gs>
                <a:gs pos="57143">
                  <a:srgbClr val="4E4F4E">
                    <a:alpha val="1539"/>
                  </a:srgbClr>
                </a:gs>
                <a:gs pos="71429">
                  <a:srgbClr val="4E4F4E">
                    <a:alpha val="724"/>
                  </a:srgbClr>
                </a:gs>
                <a:gs pos="85714">
                  <a:srgbClr val="4E4F4E">
                    <a:alpha val="287"/>
                  </a:srgbClr>
                </a:gs>
                <a:gs pos="100000">
                  <a:srgbClr val="4E4F4E">
                    <a:alpha val="9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1" name="Splat 401"/>
            <p:cNvSpPr>
              <a:spLocks noGrp="1"/>
            </p:cNvSpPr>
            <p:nvPr/>
          </p:nvSpPr>
          <p:spPr>
            <a:xfrm rot="3957773">
              <a:off x="2440797" y="3388880"/>
              <a:ext cx="585315" cy="4713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2" name="Splat 402"/>
            <p:cNvSpPr>
              <a:spLocks noGrp="1"/>
            </p:cNvSpPr>
            <p:nvPr/>
          </p:nvSpPr>
          <p:spPr>
            <a:xfrm rot="9800728">
              <a:off x="1806607" y="1161611"/>
              <a:ext cx="270426" cy="6085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3" name="Splat 403"/>
            <p:cNvSpPr>
              <a:spLocks noGrp="1"/>
            </p:cNvSpPr>
            <p:nvPr/>
          </p:nvSpPr>
          <p:spPr>
            <a:xfrm rot="5167940">
              <a:off x="1191334" y="1357127"/>
              <a:ext cx="188005" cy="13877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4" name="Splat 404"/>
            <p:cNvSpPr>
              <a:spLocks noGrp="1"/>
            </p:cNvSpPr>
            <p:nvPr/>
          </p:nvSpPr>
          <p:spPr>
            <a:xfrm rot="5338452">
              <a:off x="1944017" y="2544117"/>
              <a:ext cx="308786" cy="4320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5" name="Splat 405"/>
            <p:cNvSpPr>
              <a:spLocks noGrp="1"/>
            </p:cNvSpPr>
            <p:nvPr/>
          </p:nvSpPr>
          <p:spPr>
            <a:xfrm rot="6157189">
              <a:off x="1524689" y="3271588"/>
              <a:ext cx="387372" cy="46726"/>
            </a:xfrm>
            <a:prstGeom prst="ellipse">
              <a:avLst/>
            </a:prstGeom>
            <a:gradFill>
              <a:gsLst>
                <a:gs pos="0">
                  <a:srgbClr val="DEDFDF">
                    <a:alpha val="32968"/>
                  </a:srgbClr>
                </a:gs>
                <a:gs pos="14286">
                  <a:srgbClr val="DEDFDF">
                    <a:alpha val="30764"/>
                  </a:srgbClr>
                </a:gs>
                <a:gs pos="28571">
                  <a:srgbClr val="DEDFDF">
                    <a:alpha val="24833"/>
                  </a:srgbClr>
                </a:gs>
                <a:gs pos="42857">
                  <a:srgbClr val="DEDFDF">
                    <a:alpha val="17075"/>
                  </a:srgbClr>
                </a:gs>
                <a:gs pos="57143">
                  <a:srgbClr val="DEDFDF">
                    <a:alpha val="9855"/>
                  </a:srgbClr>
                </a:gs>
                <a:gs pos="71429">
                  <a:srgbClr val="DEDFDF">
                    <a:alpha val="4740"/>
                  </a:srgbClr>
                </a:gs>
                <a:gs pos="85714">
                  <a:srgbClr val="DEDFDF">
                    <a:alpha val="1902"/>
                  </a:srgbClr>
                </a:gs>
                <a:gs pos="100000">
                  <a:srgbClr val="DEDFD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6" name="Splat 406"/>
            <p:cNvSpPr>
              <a:spLocks noGrp="1"/>
            </p:cNvSpPr>
            <p:nvPr/>
          </p:nvSpPr>
          <p:spPr>
            <a:xfrm rot="5400000">
              <a:off x="1805968" y="1620849"/>
              <a:ext cx="60437" cy="60437"/>
            </a:xfrm>
            <a:prstGeom prst="ellipse">
              <a:avLst/>
            </a:prstGeom>
            <a:gradFill>
              <a:gsLst>
                <a:gs pos="0">
                  <a:srgbClr val="C8C8C8">
                    <a:alpha val="13727"/>
                  </a:srgbClr>
                </a:gs>
                <a:gs pos="14286">
                  <a:srgbClr val="C8C8C8">
                    <a:alpha val="12690"/>
                  </a:srgbClr>
                </a:gs>
                <a:gs pos="28571">
                  <a:srgbClr val="C8C8C8">
                    <a:alpha val="10001"/>
                  </a:srgbClr>
                </a:gs>
                <a:gs pos="42857">
                  <a:srgbClr val="C8C8C8">
                    <a:alpha val="6678"/>
                  </a:srgbClr>
                </a:gs>
                <a:gs pos="57143">
                  <a:srgbClr val="C8C8C8">
                    <a:alpha val="3757"/>
                  </a:srgbClr>
                </a:gs>
                <a:gs pos="71429">
                  <a:srgbClr val="C8C8C8">
                    <a:alpha val="1777"/>
                  </a:srgbClr>
                </a:gs>
                <a:gs pos="85714">
                  <a:srgbClr val="C8C8C8">
                    <a:alpha val="706"/>
                  </a:srgbClr>
                </a:gs>
                <a:gs pos="100000">
                  <a:srgbClr val="C8C8C8">
                    <a:alpha val="2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7" name="Splat 407"/>
            <p:cNvSpPr>
              <a:spLocks noGrp="1"/>
            </p:cNvSpPr>
            <p:nvPr/>
          </p:nvSpPr>
          <p:spPr>
            <a:xfrm rot="5389140">
              <a:off x="1718381" y="2641059"/>
              <a:ext cx="761827" cy="4165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8" name="Splat 408"/>
            <p:cNvSpPr>
              <a:spLocks noGrp="1"/>
            </p:cNvSpPr>
            <p:nvPr/>
          </p:nvSpPr>
          <p:spPr>
            <a:xfrm rot="-10656016">
              <a:off x="3191329" y="1384153"/>
              <a:ext cx="595752" cy="4139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9" name="Splat 409"/>
            <p:cNvSpPr>
              <a:spLocks noGrp="1"/>
            </p:cNvSpPr>
            <p:nvPr/>
          </p:nvSpPr>
          <p:spPr>
            <a:xfrm rot="6375515">
              <a:off x="1630274" y="2448492"/>
              <a:ext cx="764613" cy="4768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0" name="Splat 410"/>
            <p:cNvSpPr>
              <a:spLocks noGrp="1"/>
            </p:cNvSpPr>
            <p:nvPr/>
          </p:nvSpPr>
          <p:spPr>
            <a:xfrm rot="3681537">
              <a:off x="1438897" y="3396777"/>
              <a:ext cx="496308" cy="63297"/>
            </a:xfrm>
            <a:prstGeom prst="ellipse">
              <a:avLst/>
            </a:prstGeom>
            <a:gradFill>
              <a:gsLst>
                <a:gs pos="0">
                  <a:srgbClr val="353735">
                    <a:alpha val="19237"/>
                  </a:srgbClr>
                </a:gs>
                <a:gs pos="14286">
                  <a:srgbClr val="353735">
                    <a:alpha val="17829"/>
                  </a:srgbClr>
                </a:gs>
                <a:gs pos="28571">
                  <a:srgbClr val="353735">
                    <a:alpha val="14142"/>
                  </a:srgbClr>
                </a:gs>
                <a:gs pos="42857">
                  <a:srgbClr val="353735">
                    <a:alpha val="9517"/>
                  </a:srgbClr>
                </a:gs>
                <a:gs pos="57143">
                  <a:srgbClr val="353735">
                    <a:alpha val="5391"/>
                  </a:srgbClr>
                </a:gs>
                <a:gs pos="71429">
                  <a:srgbClr val="353735">
                    <a:alpha val="2561"/>
                  </a:srgbClr>
                </a:gs>
                <a:gs pos="85714">
                  <a:srgbClr val="353735">
                    <a:alpha val="1020"/>
                  </a:srgbClr>
                </a:gs>
                <a:gs pos="100000">
                  <a:srgbClr val="353735">
                    <a:alpha val="3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1" name="Splat 411"/>
            <p:cNvSpPr>
              <a:spLocks noGrp="1"/>
            </p:cNvSpPr>
            <p:nvPr/>
          </p:nvSpPr>
          <p:spPr>
            <a:xfrm rot="5400000">
              <a:off x="1780523" y="1653361"/>
              <a:ext cx="62215" cy="62215"/>
            </a:xfrm>
            <a:prstGeom prst="ellipse">
              <a:avLst/>
            </a:prstGeom>
            <a:gradFill>
              <a:gsLst>
                <a:gs pos="0">
                  <a:srgbClr val="B9B9B9">
                    <a:alpha val="13248"/>
                  </a:srgbClr>
                </a:gs>
                <a:gs pos="14286">
                  <a:srgbClr val="B9B9B9">
                    <a:alpha val="12245"/>
                  </a:srgbClr>
                </a:gs>
                <a:gs pos="28571">
                  <a:srgbClr val="B9B9B9">
                    <a:alpha val="9645"/>
                  </a:srgbClr>
                </a:gs>
                <a:gs pos="42857">
                  <a:srgbClr val="B9B9B9">
                    <a:alpha val="6436"/>
                  </a:srgbClr>
                </a:gs>
                <a:gs pos="57143">
                  <a:srgbClr val="B9B9B9">
                    <a:alpha val="3619"/>
                  </a:srgbClr>
                </a:gs>
                <a:gs pos="71429">
                  <a:srgbClr val="B9B9B9">
                    <a:alpha val="1711"/>
                  </a:srgbClr>
                </a:gs>
                <a:gs pos="85714">
                  <a:srgbClr val="B9B9B9">
                    <a:alpha val="680"/>
                  </a:srgbClr>
                </a:gs>
                <a:gs pos="100000">
                  <a:srgbClr val="B9B9B9">
                    <a:alpha val="2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2" name="Splat 412"/>
            <p:cNvSpPr>
              <a:spLocks noGrp="1"/>
            </p:cNvSpPr>
            <p:nvPr/>
          </p:nvSpPr>
          <p:spPr>
            <a:xfrm rot="-10692911">
              <a:off x="1648972" y="1293088"/>
              <a:ext cx="485915" cy="4674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3" name="Splat 413"/>
            <p:cNvSpPr>
              <a:spLocks noGrp="1"/>
            </p:cNvSpPr>
            <p:nvPr/>
          </p:nvSpPr>
          <p:spPr>
            <a:xfrm rot="4935725">
              <a:off x="1927817" y="1860521"/>
              <a:ext cx="419479" cy="9379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4" name="Splat 414"/>
            <p:cNvSpPr>
              <a:spLocks noGrp="1"/>
            </p:cNvSpPr>
            <p:nvPr/>
          </p:nvSpPr>
          <p:spPr>
            <a:xfrm rot="5400000">
              <a:off x="1682508" y="1177927"/>
              <a:ext cx="63269" cy="63269"/>
            </a:xfrm>
            <a:prstGeom prst="ellipse">
              <a:avLst/>
            </a:prstGeom>
            <a:gradFill>
              <a:gsLst>
                <a:gs pos="0">
                  <a:srgbClr val="4A4A4A">
                    <a:alpha val="12963"/>
                  </a:srgbClr>
                </a:gs>
                <a:gs pos="14286">
                  <a:srgbClr val="4A4A4A">
                    <a:alpha val="11980"/>
                  </a:srgbClr>
                </a:gs>
                <a:gs pos="28571">
                  <a:srgbClr val="4A4A4A">
                    <a:alpha val="9433"/>
                  </a:srgbClr>
                </a:gs>
                <a:gs pos="42857">
                  <a:srgbClr val="4A4A4A">
                    <a:alpha val="6292"/>
                  </a:srgbClr>
                </a:gs>
                <a:gs pos="57143">
                  <a:srgbClr val="4A4A4A">
                    <a:alpha val="3537"/>
                  </a:srgbClr>
                </a:gs>
                <a:gs pos="71429">
                  <a:srgbClr val="4A4A4A">
                    <a:alpha val="1671"/>
                  </a:srgbClr>
                </a:gs>
                <a:gs pos="85714">
                  <a:srgbClr val="4A4A4A">
                    <a:alpha val="664"/>
                  </a:srgbClr>
                </a:gs>
                <a:gs pos="100000">
                  <a:srgbClr val="4A4A4A">
                    <a:alpha val="2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5" name="Splat 415"/>
            <p:cNvSpPr>
              <a:spLocks noGrp="1"/>
            </p:cNvSpPr>
            <p:nvPr/>
          </p:nvSpPr>
          <p:spPr>
            <a:xfrm rot="10732373">
              <a:off x="1524044" y="3457949"/>
              <a:ext cx="637351" cy="6553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6" name="Splat 416"/>
            <p:cNvSpPr>
              <a:spLocks noGrp="1"/>
            </p:cNvSpPr>
            <p:nvPr/>
          </p:nvSpPr>
          <p:spPr>
            <a:xfrm rot="4076448">
              <a:off x="2548118" y="1409429"/>
              <a:ext cx="375941" cy="339168"/>
            </a:xfrm>
            <a:prstGeom prst="ellipse">
              <a:avLst/>
            </a:prstGeom>
            <a:gradFill>
              <a:gsLst>
                <a:gs pos="0">
                  <a:srgbClr val="494846">
                    <a:alpha val="10685"/>
                  </a:srgbClr>
                </a:gs>
                <a:gs pos="14286">
                  <a:srgbClr val="494846">
                    <a:alpha val="9865"/>
                  </a:srgbClr>
                </a:gs>
                <a:gs pos="28571">
                  <a:srgbClr val="494846">
                    <a:alpha val="7747"/>
                  </a:srgbClr>
                </a:gs>
                <a:gs pos="42857">
                  <a:srgbClr val="494846">
                    <a:alpha val="5152"/>
                  </a:srgbClr>
                </a:gs>
                <a:gs pos="57143">
                  <a:srgbClr val="494846">
                    <a:alpha val="2888"/>
                  </a:srgbClr>
                </a:gs>
                <a:gs pos="71429">
                  <a:srgbClr val="494846">
                    <a:alpha val="1363"/>
                  </a:srgbClr>
                </a:gs>
                <a:gs pos="85714">
                  <a:srgbClr val="494846">
                    <a:alpha val="541"/>
                  </a:srgbClr>
                </a:gs>
                <a:gs pos="100000">
                  <a:srgbClr val="494846">
                    <a:alpha val="1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7" name="Splat 417"/>
            <p:cNvSpPr>
              <a:spLocks noGrp="1"/>
            </p:cNvSpPr>
            <p:nvPr/>
          </p:nvSpPr>
          <p:spPr>
            <a:xfrm rot="-9561359">
              <a:off x="1444403" y="1092402"/>
              <a:ext cx="317746" cy="313146"/>
            </a:xfrm>
            <a:prstGeom prst="ellipse">
              <a:avLst/>
            </a:prstGeom>
            <a:gradFill>
              <a:gsLst>
                <a:gs pos="0">
                  <a:srgbClr val="5F5F5D">
                    <a:alpha val="18836"/>
                  </a:srgbClr>
                </a:gs>
                <a:gs pos="14286">
                  <a:srgbClr val="5F5F5D">
                    <a:alpha val="17454"/>
                  </a:srgbClr>
                </a:gs>
                <a:gs pos="28571">
                  <a:srgbClr val="5F5F5D">
                    <a:alpha val="13838"/>
                  </a:srgbClr>
                </a:gs>
                <a:gs pos="42857">
                  <a:srgbClr val="5F5F5D">
                    <a:alpha val="9307"/>
                  </a:srgbClr>
                </a:gs>
                <a:gs pos="57143">
                  <a:srgbClr val="5F5F5D">
                    <a:alpha val="5269"/>
                  </a:srgbClr>
                </a:gs>
                <a:gs pos="71429">
                  <a:srgbClr val="5F5F5D">
                    <a:alpha val="2502"/>
                  </a:srgbClr>
                </a:gs>
                <a:gs pos="85714">
                  <a:srgbClr val="5F5F5D">
                    <a:alpha val="997"/>
                  </a:srgbClr>
                </a:gs>
                <a:gs pos="100000">
                  <a:srgbClr val="5F5F5D">
                    <a:alpha val="3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8" name="Splat 418"/>
            <p:cNvSpPr>
              <a:spLocks noGrp="1"/>
            </p:cNvSpPr>
            <p:nvPr/>
          </p:nvSpPr>
          <p:spPr>
            <a:xfrm rot="5877118">
              <a:off x="1868714" y="3333761"/>
              <a:ext cx="387990" cy="6524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9" name="Splat 419"/>
            <p:cNvSpPr>
              <a:spLocks noGrp="1"/>
            </p:cNvSpPr>
            <p:nvPr/>
          </p:nvSpPr>
          <p:spPr>
            <a:xfrm rot="5400000">
              <a:off x="1044830" y="708043"/>
              <a:ext cx="64307" cy="64307"/>
            </a:xfrm>
            <a:prstGeom prst="ellipse">
              <a:avLst/>
            </a:prstGeom>
            <a:gradFill>
              <a:gsLst>
                <a:gs pos="0">
                  <a:srgbClr val="D3D3D3">
                    <a:alpha val="12681"/>
                  </a:srgbClr>
                </a:gs>
                <a:gs pos="14286">
                  <a:srgbClr val="D3D3D3">
                    <a:alpha val="11718"/>
                  </a:srgbClr>
                </a:gs>
                <a:gs pos="28571">
                  <a:srgbClr val="D3D3D3">
                    <a:alpha val="9224"/>
                  </a:srgbClr>
                </a:gs>
                <a:gs pos="42857">
                  <a:srgbClr val="D3D3D3">
                    <a:alpha val="6150"/>
                  </a:srgbClr>
                </a:gs>
                <a:gs pos="57143">
                  <a:srgbClr val="D3D3D3">
                    <a:alpha val="3456"/>
                  </a:srgbClr>
                </a:gs>
                <a:gs pos="71429">
                  <a:srgbClr val="D3D3D3">
                    <a:alpha val="1633"/>
                  </a:srgbClr>
                </a:gs>
                <a:gs pos="85714">
                  <a:srgbClr val="D3D3D3">
                    <a:alpha val="649"/>
                  </a:srgbClr>
                </a:gs>
                <a:gs pos="100000">
                  <a:srgbClr val="D3D3D3">
                    <a:alpha val="2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0" name="Splat 420"/>
            <p:cNvSpPr>
              <a:spLocks noGrp="1"/>
            </p:cNvSpPr>
            <p:nvPr/>
          </p:nvSpPr>
          <p:spPr>
            <a:xfrm rot="-9378056">
              <a:off x="2256454" y="1605145"/>
              <a:ext cx="229056" cy="13914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1" name="Splat 421"/>
            <p:cNvSpPr>
              <a:spLocks noGrp="1"/>
            </p:cNvSpPr>
            <p:nvPr/>
          </p:nvSpPr>
          <p:spPr>
            <a:xfrm rot="6436723">
              <a:off x="1541338" y="3458065"/>
              <a:ext cx="274532" cy="13451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2" name="Splat 422"/>
            <p:cNvSpPr>
              <a:spLocks noGrp="1"/>
            </p:cNvSpPr>
            <p:nvPr/>
          </p:nvSpPr>
          <p:spPr>
            <a:xfrm rot="5400000">
              <a:off x="2672383" y="3480385"/>
              <a:ext cx="64306" cy="64306"/>
            </a:xfrm>
            <a:prstGeom prst="ellipse">
              <a:avLst/>
            </a:prstGeom>
            <a:gradFill>
              <a:gsLst>
                <a:gs pos="0">
                  <a:srgbClr val="B0B0B0">
                    <a:alpha val="12682"/>
                  </a:srgbClr>
                </a:gs>
                <a:gs pos="14286">
                  <a:srgbClr val="B0B0B0">
                    <a:alpha val="11719"/>
                  </a:srgbClr>
                </a:gs>
                <a:gs pos="28571">
                  <a:srgbClr val="B0B0B0">
                    <a:alpha val="9224"/>
                  </a:srgbClr>
                </a:gs>
                <a:gs pos="42857">
                  <a:srgbClr val="B0B0B0">
                    <a:alpha val="6150"/>
                  </a:srgbClr>
                </a:gs>
                <a:gs pos="57143">
                  <a:srgbClr val="B0B0B0">
                    <a:alpha val="3456"/>
                  </a:srgbClr>
                </a:gs>
                <a:gs pos="71429">
                  <a:srgbClr val="B0B0B0">
                    <a:alpha val="1633"/>
                  </a:srgbClr>
                </a:gs>
                <a:gs pos="85714">
                  <a:srgbClr val="B0B0B0">
                    <a:alpha val="649"/>
                  </a:srgbClr>
                </a:gs>
                <a:gs pos="100000">
                  <a:srgbClr val="B0B0B0">
                    <a:alpha val="2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3" name="Splat 423"/>
            <p:cNvSpPr>
              <a:spLocks noGrp="1"/>
            </p:cNvSpPr>
            <p:nvPr/>
          </p:nvSpPr>
          <p:spPr>
            <a:xfrm rot="5400000">
              <a:off x="2317570" y="3370810"/>
              <a:ext cx="64196" cy="64196"/>
            </a:xfrm>
            <a:prstGeom prst="ellipse">
              <a:avLst/>
            </a:prstGeom>
            <a:gradFill>
              <a:gsLst>
                <a:gs pos="0">
                  <a:srgbClr val="B6B7B6">
                    <a:alpha val="12711"/>
                  </a:srgbClr>
                </a:gs>
                <a:gs pos="14286">
                  <a:srgbClr val="B6B7B6">
                    <a:alpha val="11746"/>
                  </a:srgbClr>
                </a:gs>
                <a:gs pos="28571">
                  <a:srgbClr val="B6B7B6">
                    <a:alpha val="9246"/>
                  </a:srgbClr>
                </a:gs>
                <a:gs pos="42857">
                  <a:srgbClr val="B6B7B6">
                    <a:alpha val="6165"/>
                  </a:srgbClr>
                </a:gs>
                <a:gs pos="57143">
                  <a:srgbClr val="B6B7B6">
                    <a:alpha val="3465"/>
                  </a:srgbClr>
                </a:gs>
                <a:gs pos="71429">
                  <a:srgbClr val="B6B7B6">
                    <a:alpha val="1637"/>
                  </a:srgbClr>
                </a:gs>
                <a:gs pos="85714">
                  <a:srgbClr val="B6B7B6">
                    <a:alpha val="651"/>
                  </a:srgbClr>
                </a:gs>
                <a:gs pos="100000">
                  <a:srgbClr val="B6B7B6">
                    <a:alpha val="2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4" name="Splat 424"/>
            <p:cNvSpPr>
              <a:spLocks noGrp="1"/>
            </p:cNvSpPr>
            <p:nvPr/>
          </p:nvSpPr>
          <p:spPr>
            <a:xfrm rot="5400000">
              <a:off x="2160818" y="975885"/>
              <a:ext cx="64714" cy="64714"/>
            </a:xfrm>
            <a:prstGeom prst="ellipse">
              <a:avLst/>
            </a:prstGeom>
            <a:gradFill>
              <a:gsLst>
                <a:gs pos="0">
                  <a:srgbClr val="959595">
                    <a:alpha val="12571"/>
                  </a:srgbClr>
                </a:gs>
                <a:gs pos="14286">
                  <a:srgbClr val="959595">
                    <a:alpha val="11615"/>
                  </a:srgbClr>
                </a:gs>
                <a:gs pos="28571">
                  <a:srgbClr val="959595">
                    <a:alpha val="9142"/>
                  </a:srgbClr>
                </a:gs>
                <a:gs pos="42857">
                  <a:srgbClr val="959595">
                    <a:alpha val="6095"/>
                  </a:srgbClr>
                </a:gs>
                <a:gs pos="57143">
                  <a:srgbClr val="959595">
                    <a:alpha val="3424"/>
                  </a:srgbClr>
                </a:gs>
                <a:gs pos="71429">
                  <a:srgbClr val="959595">
                    <a:alpha val="1618"/>
                  </a:srgbClr>
                </a:gs>
                <a:gs pos="85714">
                  <a:srgbClr val="959595">
                    <a:alpha val="643"/>
                  </a:srgbClr>
                </a:gs>
                <a:gs pos="100000">
                  <a:srgbClr val="959595">
                    <a:alpha val="2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5" name="Splat 425"/>
            <p:cNvSpPr>
              <a:spLocks noGrp="1"/>
            </p:cNvSpPr>
            <p:nvPr/>
          </p:nvSpPr>
          <p:spPr>
            <a:xfrm rot="5400000">
              <a:off x="1338094" y="1317342"/>
              <a:ext cx="64781" cy="64781"/>
            </a:xfrm>
            <a:prstGeom prst="ellipse">
              <a:avLst/>
            </a:prstGeom>
            <a:gradFill>
              <a:gsLst>
                <a:gs pos="0">
                  <a:srgbClr val="808080">
                    <a:alpha val="12552"/>
                  </a:srgbClr>
                </a:gs>
                <a:gs pos="14286">
                  <a:srgbClr val="808080">
                    <a:alpha val="11599"/>
                  </a:srgbClr>
                </a:gs>
                <a:gs pos="28571">
                  <a:srgbClr val="808080">
                    <a:alpha val="9128"/>
                  </a:srgbClr>
                </a:gs>
                <a:gs pos="42857">
                  <a:srgbClr val="808080">
                    <a:alpha val="6086"/>
                  </a:srgbClr>
                </a:gs>
                <a:gs pos="57143">
                  <a:srgbClr val="808080">
                    <a:alpha val="3419"/>
                  </a:srgbClr>
                </a:gs>
                <a:gs pos="71429">
                  <a:srgbClr val="808080">
                    <a:alpha val="1615"/>
                  </a:srgbClr>
                </a:gs>
                <a:gs pos="85714">
                  <a:srgbClr val="808080">
                    <a:alpha val="642"/>
                  </a:srgbClr>
                </a:gs>
                <a:gs pos="100000">
                  <a:srgbClr val="808080">
                    <a:alpha val="2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6" name="Splat 426"/>
            <p:cNvSpPr>
              <a:spLocks noGrp="1"/>
            </p:cNvSpPr>
            <p:nvPr/>
          </p:nvSpPr>
          <p:spPr>
            <a:xfrm rot="5400000">
              <a:off x="3395557" y="1536323"/>
              <a:ext cx="64860" cy="64860"/>
            </a:xfrm>
            <a:prstGeom prst="ellipse">
              <a:avLst/>
            </a:prstGeom>
            <a:gradFill>
              <a:gsLst>
                <a:gs pos="0">
                  <a:srgbClr val="BBBBBB">
                    <a:alpha val="12531"/>
                  </a:srgbClr>
                </a:gs>
                <a:gs pos="14286">
                  <a:srgbClr val="BBBBBB">
                    <a:alpha val="11578"/>
                  </a:srgbClr>
                </a:gs>
                <a:gs pos="28571">
                  <a:srgbClr val="BBBBBB">
                    <a:alpha val="9112"/>
                  </a:srgbClr>
                </a:gs>
                <a:gs pos="42857">
                  <a:srgbClr val="BBBBBB">
                    <a:alpha val="6075"/>
                  </a:srgbClr>
                </a:gs>
                <a:gs pos="57143">
                  <a:srgbClr val="BBBBBB">
                    <a:alpha val="3413"/>
                  </a:srgbClr>
                </a:gs>
                <a:gs pos="71429">
                  <a:srgbClr val="BBBBBB">
                    <a:alpha val="1612"/>
                  </a:srgbClr>
                </a:gs>
                <a:gs pos="85714">
                  <a:srgbClr val="BBBBBB">
                    <a:alpha val="641"/>
                  </a:srgbClr>
                </a:gs>
                <a:gs pos="100000">
                  <a:srgbClr val="BBBBBB">
                    <a:alpha val="2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7" name="Splat 427"/>
            <p:cNvSpPr>
              <a:spLocks noGrp="1"/>
            </p:cNvSpPr>
            <p:nvPr/>
          </p:nvSpPr>
          <p:spPr>
            <a:xfrm rot="5400000">
              <a:off x="3283143" y="1595203"/>
              <a:ext cx="65080" cy="65080"/>
            </a:xfrm>
            <a:prstGeom prst="ellipse">
              <a:avLst/>
            </a:prstGeom>
            <a:gradFill>
              <a:gsLst>
                <a:gs pos="0">
                  <a:srgbClr val="888888">
                    <a:alpha val="12471"/>
                  </a:srgbClr>
                </a:gs>
                <a:gs pos="14286">
                  <a:srgbClr val="888888">
                    <a:alpha val="11523"/>
                  </a:srgbClr>
                </a:gs>
                <a:gs pos="28571">
                  <a:srgbClr val="888888">
                    <a:alpha val="9068"/>
                  </a:srgbClr>
                </a:gs>
                <a:gs pos="42857">
                  <a:srgbClr val="888888">
                    <a:alpha val="6045"/>
                  </a:srgbClr>
                </a:gs>
                <a:gs pos="57143">
                  <a:srgbClr val="888888">
                    <a:alpha val="3396"/>
                  </a:srgbClr>
                </a:gs>
                <a:gs pos="71429">
                  <a:srgbClr val="888888">
                    <a:alpha val="1604"/>
                  </a:srgbClr>
                </a:gs>
                <a:gs pos="85714">
                  <a:srgbClr val="888888">
                    <a:alpha val="637"/>
                  </a:srgbClr>
                </a:gs>
                <a:gs pos="100000">
                  <a:srgbClr val="888888">
                    <a:alpha val="2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8" name="Splat 428"/>
            <p:cNvSpPr>
              <a:spLocks noGrp="1"/>
            </p:cNvSpPr>
            <p:nvPr/>
          </p:nvSpPr>
          <p:spPr>
            <a:xfrm rot="5400000">
              <a:off x="1331622" y="1322834"/>
              <a:ext cx="65191" cy="65191"/>
            </a:xfrm>
            <a:prstGeom prst="ellipse">
              <a:avLst/>
            </a:prstGeom>
            <a:gradFill>
              <a:gsLst>
                <a:gs pos="0">
                  <a:srgbClr val="848484">
                    <a:alpha val="12441"/>
                  </a:srgbClr>
                </a:gs>
                <a:gs pos="14286">
                  <a:srgbClr val="848484">
                    <a:alpha val="11495"/>
                  </a:srgbClr>
                </a:gs>
                <a:gs pos="28571">
                  <a:srgbClr val="848484">
                    <a:alpha val="9045"/>
                  </a:srgbClr>
                </a:gs>
                <a:gs pos="42857">
                  <a:srgbClr val="848484">
                    <a:alpha val="6029"/>
                  </a:srgbClr>
                </a:gs>
                <a:gs pos="57143">
                  <a:srgbClr val="848484">
                    <a:alpha val="3387"/>
                  </a:srgbClr>
                </a:gs>
                <a:gs pos="71429">
                  <a:srgbClr val="848484">
                    <a:alpha val="1600"/>
                  </a:srgbClr>
                </a:gs>
                <a:gs pos="85714">
                  <a:srgbClr val="848484">
                    <a:alpha val="636"/>
                  </a:srgbClr>
                </a:gs>
                <a:gs pos="100000">
                  <a:srgbClr val="848484">
                    <a:alpha val="2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9" name="Splat 429"/>
            <p:cNvSpPr>
              <a:spLocks noGrp="1"/>
            </p:cNvSpPr>
            <p:nvPr/>
          </p:nvSpPr>
          <p:spPr>
            <a:xfrm rot="5400000">
              <a:off x="3340528" y="1596148"/>
              <a:ext cx="65127" cy="65127"/>
            </a:xfrm>
            <a:prstGeom prst="ellipse">
              <a:avLst/>
            </a:prstGeom>
            <a:gradFill>
              <a:gsLst>
                <a:gs pos="0">
                  <a:srgbClr val="A2A2A2">
                    <a:alpha val="12458"/>
                  </a:srgbClr>
                </a:gs>
                <a:gs pos="14286">
                  <a:srgbClr val="A2A2A2">
                    <a:alpha val="11511"/>
                  </a:srgbClr>
                </a:gs>
                <a:gs pos="28571">
                  <a:srgbClr val="A2A2A2">
                    <a:alpha val="9058"/>
                  </a:srgbClr>
                </a:gs>
                <a:gs pos="42857">
                  <a:srgbClr val="A2A2A2">
                    <a:alpha val="6038"/>
                  </a:srgbClr>
                </a:gs>
                <a:gs pos="57143">
                  <a:srgbClr val="A2A2A2">
                    <a:alpha val="3392"/>
                  </a:srgbClr>
                </a:gs>
                <a:gs pos="71429">
                  <a:srgbClr val="A2A2A2">
                    <a:alpha val="1602"/>
                  </a:srgbClr>
                </a:gs>
                <a:gs pos="85714">
                  <a:srgbClr val="A2A2A2">
                    <a:alpha val="637"/>
                  </a:srgbClr>
                </a:gs>
                <a:gs pos="100000">
                  <a:srgbClr val="A2A2A2">
                    <a:alpha val="2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0" name="Splat 430"/>
            <p:cNvSpPr>
              <a:spLocks noGrp="1"/>
            </p:cNvSpPr>
            <p:nvPr/>
          </p:nvSpPr>
          <p:spPr>
            <a:xfrm rot="5400000">
              <a:off x="2232456" y="2186307"/>
              <a:ext cx="65317" cy="65317"/>
            </a:xfrm>
            <a:prstGeom prst="ellipse">
              <a:avLst/>
            </a:prstGeom>
            <a:gradFill>
              <a:gsLst>
                <a:gs pos="0">
                  <a:srgbClr val="353535">
                    <a:alpha val="12406"/>
                  </a:srgbClr>
                </a:gs>
                <a:gs pos="14286">
                  <a:srgbClr val="353535">
                    <a:alpha val="11463"/>
                  </a:srgbClr>
                </a:gs>
                <a:gs pos="28571">
                  <a:srgbClr val="353535">
                    <a:alpha val="9020"/>
                  </a:srgbClr>
                </a:gs>
                <a:gs pos="42857">
                  <a:srgbClr val="353535">
                    <a:alpha val="6012"/>
                  </a:srgbClr>
                </a:gs>
                <a:gs pos="57143">
                  <a:srgbClr val="353535">
                    <a:alpha val="3377"/>
                  </a:srgbClr>
                </a:gs>
                <a:gs pos="71429">
                  <a:srgbClr val="353535">
                    <a:alpha val="1595"/>
                  </a:srgbClr>
                </a:gs>
                <a:gs pos="85714">
                  <a:srgbClr val="353535">
                    <a:alpha val="634"/>
                  </a:srgbClr>
                </a:gs>
                <a:gs pos="100000">
                  <a:srgbClr val="353535">
                    <a:alpha val="2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1" name="Splat 431"/>
            <p:cNvSpPr>
              <a:spLocks noGrp="1"/>
            </p:cNvSpPr>
            <p:nvPr/>
          </p:nvSpPr>
          <p:spPr>
            <a:xfrm rot="5400000">
              <a:off x="2321466" y="2507977"/>
              <a:ext cx="65209" cy="65209"/>
            </a:xfrm>
            <a:prstGeom prst="ellipse">
              <a:avLst/>
            </a:prstGeom>
            <a:gradFill>
              <a:gsLst>
                <a:gs pos="0">
                  <a:srgbClr val="878786">
                    <a:alpha val="12436"/>
                  </a:srgbClr>
                </a:gs>
                <a:gs pos="14286">
                  <a:srgbClr val="878786">
                    <a:alpha val="11490"/>
                  </a:srgbClr>
                </a:gs>
                <a:gs pos="28571">
                  <a:srgbClr val="878786">
                    <a:alpha val="9042"/>
                  </a:srgbClr>
                </a:gs>
                <a:gs pos="42857">
                  <a:srgbClr val="878786">
                    <a:alpha val="6027"/>
                  </a:srgbClr>
                </a:gs>
                <a:gs pos="57143">
                  <a:srgbClr val="878786">
                    <a:alpha val="3386"/>
                  </a:srgbClr>
                </a:gs>
                <a:gs pos="71429">
                  <a:srgbClr val="878786">
                    <a:alpha val="1599"/>
                  </a:srgbClr>
                </a:gs>
                <a:gs pos="85714">
                  <a:srgbClr val="878786">
                    <a:alpha val="636"/>
                  </a:srgbClr>
                </a:gs>
                <a:gs pos="100000">
                  <a:srgbClr val="878786">
                    <a:alpha val="2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2" name="Splat 432"/>
            <p:cNvSpPr>
              <a:spLocks noGrp="1"/>
            </p:cNvSpPr>
            <p:nvPr/>
          </p:nvSpPr>
          <p:spPr>
            <a:xfrm rot="5400000">
              <a:off x="1567121" y="3452833"/>
              <a:ext cx="65196" cy="65196"/>
            </a:xfrm>
            <a:prstGeom prst="ellipse">
              <a:avLst/>
            </a:prstGeom>
            <a:gradFill>
              <a:gsLst>
                <a:gs pos="0">
                  <a:srgbClr val="939393">
                    <a:alpha val="12439"/>
                  </a:srgbClr>
                </a:gs>
                <a:gs pos="14286">
                  <a:srgbClr val="939393">
                    <a:alpha val="11493"/>
                  </a:srgbClr>
                </a:gs>
                <a:gs pos="28571">
                  <a:srgbClr val="939393">
                    <a:alpha val="9044"/>
                  </a:srgbClr>
                </a:gs>
                <a:gs pos="42857">
                  <a:srgbClr val="939393">
                    <a:alpha val="6029"/>
                  </a:srgbClr>
                </a:gs>
                <a:gs pos="57143">
                  <a:srgbClr val="939393">
                    <a:alpha val="3387"/>
                  </a:srgbClr>
                </a:gs>
                <a:gs pos="71429">
                  <a:srgbClr val="939393">
                    <a:alpha val="1600"/>
                  </a:srgbClr>
                </a:gs>
                <a:gs pos="85714">
                  <a:srgbClr val="939393">
                    <a:alpha val="636"/>
                  </a:srgbClr>
                </a:gs>
                <a:gs pos="100000">
                  <a:srgbClr val="939393">
                    <a:alpha val="2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3" name="Splat 433"/>
            <p:cNvSpPr>
              <a:spLocks noGrp="1"/>
            </p:cNvSpPr>
            <p:nvPr/>
          </p:nvSpPr>
          <p:spPr>
            <a:xfrm rot="-10342901">
              <a:off x="1074036" y="3330274"/>
              <a:ext cx="585432" cy="385117"/>
            </a:xfrm>
            <a:prstGeom prst="ellipse">
              <a:avLst/>
            </a:prstGeom>
            <a:gradFill>
              <a:gsLst>
                <a:gs pos="0">
                  <a:srgbClr val="E2E2E1">
                    <a:alpha val="9484"/>
                  </a:srgbClr>
                </a:gs>
                <a:gs pos="14286">
                  <a:srgbClr val="E2E2E1">
                    <a:alpha val="8752"/>
                  </a:srgbClr>
                </a:gs>
                <a:gs pos="28571">
                  <a:srgbClr val="E2E2E1">
                    <a:alpha val="6864"/>
                  </a:srgbClr>
                </a:gs>
                <a:gs pos="42857">
                  <a:srgbClr val="E2E2E1">
                    <a:alpha val="4557"/>
                  </a:srgbClr>
                </a:gs>
                <a:gs pos="57143">
                  <a:srgbClr val="E2E2E1">
                    <a:alpha val="2551"/>
                  </a:srgbClr>
                </a:gs>
                <a:gs pos="71429">
                  <a:srgbClr val="E2E2E1">
                    <a:alpha val="1202"/>
                  </a:srgbClr>
                </a:gs>
                <a:gs pos="85714">
                  <a:srgbClr val="E2E2E1">
                    <a:alpha val="477"/>
                  </a:srgbClr>
                </a:gs>
                <a:gs pos="100000">
                  <a:srgbClr val="E2E2E1">
                    <a:alpha val="1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4" name="Splat 434"/>
            <p:cNvSpPr>
              <a:spLocks noGrp="1"/>
            </p:cNvSpPr>
            <p:nvPr/>
          </p:nvSpPr>
          <p:spPr>
            <a:xfrm rot="5400000">
              <a:off x="41460" y="1498520"/>
              <a:ext cx="65354" cy="65354"/>
            </a:xfrm>
            <a:prstGeom prst="ellipse">
              <a:avLst/>
            </a:prstGeom>
            <a:gradFill>
              <a:gsLst>
                <a:gs pos="0">
                  <a:srgbClr val="939293">
                    <a:alpha val="12396"/>
                  </a:srgbClr>
                </a:gs>
                <a:gs pos="14286">
                  <a:srgbClr val="939293">
                    <a:alpha val="11453"/>
                  </a:srgbClr>
                </a:gs>
                <a:gs pos="28571">
                  <a:srgbClr val="939293">
                    <a:alpha val="9012"/>
                  </a:srgbClr>
                </a:gs>
                <a:gs pos="42857">
                  <a:srgbClr val="939293">
                    <a:alpha val="6007"/>
                  </a:srgbClr>
                </a:gs>
                <a:gs pos="57143">
                  <a:srgbClr val="939293">
                    <a:alpha val="3374"/>
                  </a:srgbClr>
                </a:gs>
                <a:gs pos="71429">
                  <a:srgbClr val="939293">
                    <a:alpha val="1594"/>
                  </a:srgbClr>
                </a:gs>
                <a:gs pos="85714">
                  <a:srgbClr val="939293">
                    <a:alpha val="633"/>
                  </a:srgbClr>
                </a:gs>
                <a:gs pos="100000">
                  <a:srgbClr val="939293">
                    <a:alpha val="2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5" name="Splat 435"/>
            <p:cNvSpPr>
              <a:spLocks noGrp="1"/>
            </p:cNvSpPr>
            <p:nvPr/>
          </p:nvSpPr>
          <p:spPr>
            <a:xfrm rot="5400000">
              <a:off x="1023516" y="2766794"/>
              <a:ext cx="65388" cy="65388"/>
            </a:xfrm>
            <a:prstGeom prst="ellipse">
              <a:avLst/>
            </a:prstGeom>
            <a:gradFill>
              <a:gsLst>
                <a:gs pos="0">
                  <a:srgbClr val="898989">
                    <a:alpha val="12387"/>
                  </a:srgbClr>
                </a:gs>
                <a:gs pos="14286">
                  <a:srgbClr val="898989">
                    <a:alpha val="11445"/>
                  </a:srgbClr>
                </a:gs>
                <a:gs pos="28571">
                  <a:srgbClr val="898989">
                    <a:alpha val="9006"/>
                  </a:srgbClr>
                </a:gs>
                <a:gs pos="42857">
                  <a:srgbClr val="898989">
                    <a:alpha val="6002"/>
                  </a:srgbClr>
                </a:gs>
                <a:gs pos="57143">
                  <a:srgbClr val="898989">
                    <a:alpha val="3372"/>
                  </a:srgbClr>
                </a:gs>
                <a:gs pos="71429">
                  <a:srgbClr val="898989">
                    <a:alpha val="1593"/>
                  </a:srgbClr>
                </a:gs>
                <a:gs pos="85714">
                  <a:srgbClr val="898989">
                    <a:alpha val="633"/>
                  </a:srgbClr>
                </a:gs>
                <a:gs pos="100000">
                  <a:srgbClr val="898989">
                    <a:alpha val="2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6" name="Splat 436"/>
            <p:cNvSpPr>
              <a:spLocks noGrp="1"/>
            </p:cNvSpPr>
            <p:nvPr/>
          </p:nvSpPr>
          <p:spPr>
            <a:xfrm rot="5400000">
              <a:off x="998337" y="2793504"/>
              <a:ext cx="65387" cy="65387"/>
            </a:xfrm>
            <a:prstGeom prst="ellipse">
              <a:avLst/>
            </a:prstGeom>
            <a:gradFill>
              <a:gsLst>
                <a:gs pos="0">
                  <a:srgbClr val="858585">
                    <a:alpha val="12387"/>
                  </a:srgbClr>
                </a:gs>
                <a:gs pos="14286">
                  <a:srgbClr val="858585">
                    <a:alpha val="11445"/>
                  </a:srgbClr>
                </a:gs>
                <a:gs pos="28571">
                  <a:srgbClr val="858585">
                    <a:alpha val="9006"/>
                  </a:srgbClr>
                </a:gs>
                <a:gs pos="42857">
                  <a:srgbClr val="858585">
                    <a:alpha val="6003"/>
                  </a:srgbClr>
                </a:gs>
                <a:gs pos="57143">
                  <a:srgbClr val="858585">
                    <a:alpha val="3372"/>
                  </a:srgbClr>
                </a:gs>
                <a:gs pos="71429">
                  <a:srgbClr val="858585">
                    <a:alpha val="1593"/>
                  </a:srgbClr>
                </a:gs>
                <a:gs pos="85714">
                  <a:srgbClr val="858585">
                    <a:alpha val="633"/>
                  </a:srgbClr>
                </a:gs>
                <a:gs pos="100000">
                  <a:srgbClr val="858585">
                    <a:alpha val="2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7" name="Splat 437"/>
            <p:cNvSpPr>
              <a:spLocks noGrp="1"/>
            </p:cNvSpPr>
            <p:nvPr/>
          </p:nvSpPr>
          <p:spPr>
            <a:xfrm rot="6208901">
              <a:off x="1505733" y="2988212"/>
              <a:ext cx="786642" cy="7250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8" name="Splat 438"/>
            <p:cNvSpPr>
              <a:spLocks noGrp="1"/>
            </p:cNvSpPr>
            <p:nvPr/>
          </p:nvSpPr>
          <p:spPr>
            <a:xfrm rot="5400000">
              <a:off x="2138252" y="2622269"/>
              <a:ext cx="65447" cy="65447"/>
            </a:xfrm>
            <a:prstGeom prst="ellipse">
              <a:avLst/>
            </a:prstGeom>
            <a:gradFill>
              <a:gsLst>
                <a:gs pos="0">
                  <a:srgbClr val="A8A8A8">
                    <a:alpha val="12371"/>
                  </a:srgbClr>
                </a:gs>
                <a:gs pos="14286">
                  <a:srgbClr val="A8A8A8">
                    <a:alpha val="11430"/>
                  </a:srgbClr>
                </a:gs>
                <a:gs pos="28571">
                  <a:srgbClr val="A8A8A8">
                    <a:alpha val="8994"/>
                  </a:srgbClr>
                </a:gs>
                <a:gs pos="42857">
                  <a:srgbClr val="A8A8A8">
                    <a:alpha val="5994"/>
                  </a:srgbClr>
                </a:gs>
                <a:gs pos="57143">
                  <a:srgbClr val="A8A8A8">
                    <a:alpha val="3367"/>
                  </a:srgbClr>
                </a:gs>
                <a:gs pos="71429">
                  <a:srgbClr val="A8A8A8">
                    <a:alpha val="1591"/>
                  </a:srgbClr>
                </a:gs>
                <a:gs pos="85714">
                  <a:srgbClr val="A8A8A8">
                    <a:alpha val="632"/>
                  </a:srgbClr>
                </a:gs>
                <a:gs pos="100000">
                  <a:srgbClr val="A8A8A8">
                    <a:alpha val="2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9" name="Splat 439"/>
            <p:cNvSpPr>
              <a:spLocks noGrp="1"/>
            </p:cNvSpPr>
            <p:nvPr/>
          </p:nvSpPr>
          <p:spPr>
            <a:xfrm rot="5400000">
              <a:off x="2407735" y="1317268"/>
              <a:ext cx="65453" cy="65453"/>
            </a:xfrm>
            <a:prstGeom prst="ellipse">
              <a:avLst/>
            </a:prstGeom>
            <a:gradFill>
              <a:gsLst>
                <a:gs pos="0">
                  <a:srgbClr val="898989">
                    <a:alpha val="12369"/>
                  </a:srgbClr>
                </a:gs>
                <a:gs pos="14286">
                  <a:srgbClr val="898989">
                    <a:alpha val="11428"/>
                  </a:srgbClr>
                </a:gs>
                <a:gs pos="28571">
                  <a:srgbClr val="898989">
                    <a:alpha val="8993"/>
                  </a:srgbClr>
                </a:gs>
                <a:gs pos="42857">
                  <a:srgbClr val="898989">
                    <a:alpha val="5994"/>
                  </a:srgbClr>
                </a:gs>
                <a:gs pos="57143">
                  <a:srgbClr val="898989">
                    <a:alpha val="3367"/>
                  </a:srgbClr>
                </a:gs>
                <a:gs pos="71429">
                  <a:srgbClr val="898989">
                    <a:alpha val="1590"/>
                  </a:srgbClr>
                </a:gs>
                <a:gs pos="85714">
                  <a:srgbClr val="898989">
                    <a:alpha val="632"/>
                  </a:srgbClr>
                </a:gs>
                <a:gs pos="100000">
                  <a:srgbClr val="898989">
                    <a:alpha val="2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0" name="Splat 440"/>
            <p:cNvSpPr>
              <a:spLocks noGrp="1"/>
            </p:cNvSpPr>
            <p:nvPr/>
          </p:nvSpPr>
          <p:spPr>
            <a:xfrm rot="5400000">
              <a:off x="3224343" y="2284102"/>
              <a:ext cx="64730" cy="64730"/>
            </a:xfrm>
            <a:prstGeom prst="ellipse">
              <a:avLst/>
            </a:prstGeom>
            <a:gradFill>
              <a:gsLst>
                <a:gs pos="0">
                  <a:srgbClr val="B6B6B6">
                    <a:alpha val="12566"/>
                  </a:srgbClr>
                </a:gs>
                <a:gs pos="14286">
                  <a:srgbClr val="B6B6B6">
                    <a:alpha val="11611"/>
                  </a:srgbClr>
                </a:gs>
                <a:gs pos="28571">
                  <a:srgbClr val="B6B6B6">
                    <a:alpha val="9139"/>
                  </a:srgbClr>
                </a:gs>
                <a:gs pos="42857">
                  <a:srgbClr val="B6B6B6">
                    <a:alpha val="6092"/>
                  </a:srgbClr>
                </a:gs>
                <a:gs pos="57143">
                  <a:srgbClr val="B6B6B6">
                    <a:alpha val="3423"/>
                  </a:srgbClr>
                </a:gs>
                <a:gs pos="71429">
                  <a:srgbClr val="B6B6B6">
                    <a:alpha val="1617"/>
                  </a:srgbClr>
                </a:gs>
                <a:gs pos="85714">
                  <a:srgbClr val="B6B6B6">
                    <a:alpha val="643"/>
                  </a:srgbClr>
                </a:gs>
                <a:gs pos="100000">
                  <a:srgbClr val="B6B6B6">
                    <a:alpha val="2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1" name="Splat 441"/>
            <p:cNvSpPr>
              <a:spLocks noGrp="1"/>
            </p:cNvSpPr>
            <p:nvPr/>
          </p:nvSpPr>
          <p:spPr>
            <a:xfrm rot="5400000">
              <a:off x="3512701" y="3493519"/>
              <a:ext cx="64698" cy="64698"/>
            </a:xfrm>
            <a:prstGeom prst="ellipse">
              <a:avLst/>
            </a:prstGeom>
            <a:gradFill>
              <a:gsLst>
                <a:gs pos="0">
                  <a:srgbClr val="AAAAAA">
                    <a:alpha val="12575"/>
                  </a:srgbClr>
                </a:gs>
                <a:gs pos="14286">
                  <a:srgbClr val="AAAAAA">
                    <a:alpha val="11619"/>
                  </a:srgbClr>
                </a:gs>
                <a:gs pos="28571">
                  <a:srgbClr val="AAAAAA">
                    <a:alpha val="9145"/>
                  </a:srgbClr>
                </a:gs>
                <a:gs pos="42857">
                  <a:srgbClr val="AAAAAA">
                    <a:alpha val="6097"/>
                  </a:srgbClr>
                </a:gs>
                <a:gs pos="57143">
                  <a:srgbClr val="AAAAAA">
                    <a:alpha val="3426"/>
                  </a:srgbClr>
                </a:gs>
                <a:gs pos="71429">
                  <a:srgbClr val="AAAAAA">
                    <a:alpha val="1618"/>
                  </a:srgbClr>
                </a:gs>
                <a:gs pos="85714">
                  <a:srgbClr val="AAAAAA">
                    <a:alpha val="643"/>
                  </a:srgbClr>
                </a:gs>
                <a:gs pos="100000">
                  <a:srgbClr val="AAAAAA">
                    <a:alpha val="2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2" name="Splat 442"/>
            <p:cNvSpPr>
              <a:spLocks noGrp="1"/>
            </p:cNvSpPr>
            <p:nvPr/>
          </p:nvSpPr>
          <p:spPr>
            <a:xfrm rot="5400000">
              <a:off x="1264273" y="2751287"/>
              <a:ext cx="64895" cy="64895"/>
            </a:xfrm>
            <a:prstGeom prst="ellipse">
              <a:avLst/>
            </a:prstGeom>
            <a:gradFill>
              <a:gsLst>
                <a:gs pos="0">
                  <a:srgbClr val="B6B6B6">
                    <a:alpha val="12521"/>
                  </a:srgbClr>
                </a:gs>
                <a:gs pos="14286">
                  <a:srgbClr val="B6B6B6">
                    <a:alpha val="11570"/>
                  </a:srgbClr>
                </a:gs>
                <a:gs pos="28571">
                  <a:srgbClr val="B6B6B6">
                    <a:alpha val="9105"/>
                  </a:srgbClr>
                </a:gs>
                <a:gs pos="42857">
                  <a:srgbClr val="B6B6B6">
                    <a:alpha val="6070"/>
                  </a:srgbClr>
                </a:gs>
                <a:gs pos="57143">
                  <a:srgbClr val="B6B6B6">
                    <a:alpha val="3410"/>
                  </a:srgbClr>
                </a:gs>
                <a:gs pos="71429">
                  <a:srgbClr val="B6B6B6">
                    <a:alpha val="1611"/>
                  </a:srgbClr>
                </a:gs>
                <a:gs pos="85714">
                  <a:srgbClr val="B6B6B6">
                    <a:alpha val="640"/>
                  </a:srgbClr>
                </a:gs>
                <a:gs pos="100000">
                  <a:srgbClr val="B6B6B6">
                    <a:alpha val="2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3" name="Splat 443"/>
            <p:cNvSpPr>
              <a:spLocks noGrp="1"/>
            </p:cNvSpPr>
            <p:nvPr/>
          </p:nvSpPr>
          <p:spPr>
            <a:xfrm rot="4721774">
              <a:off x="1825544" y="1332969"/>
              <a:ext cx="296690" cy="9302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4" name="Splat 444"/>
            <p:cNvSpPr>
              <a:spLocks noGrp="1"/>
            </p:cNvSpPr>
            <p:nvPr/>
          </p:nvSpPr>
          <p:spPr>
            <a:xfrm rot="3612296">
              <a:off x="2498894" y="3324045"/>
              <a:ext cx="468962" cy="4214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5" name="Splat 445"/>
            <p:cNvSpPr>
              <a:spLocks noGrp="1"/>
            </p:cNvSpPr>
            <p:nvPr/>
          </p:nvSpPr>
          <p:spPr>
            <a:xfrm rot="6434967">
              <a:off x="1487939" y="3114345"/>
              <a:ext cx="742006" cy="6966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6" name="Splat 446"/>
            <p:cNvSpPr>
              <a:spLocks noGrp="1"/>
            </p:cNvSpPr>
            <p:nvPr/>
          </p:nvSpPr>
          <p:spPr>
            <a:xfrm rot="-10151326">
              <a:off x="-160774" y="1474103"/>
              <a:ext cx="488222" cy="128312"/>
            </a:xfrm>
            <a:prstGeom prst="ellipse">
              <a:avLst/>
            </a:prstGeom>
            <a:gradFill>
              <a:gsLst>
                <a:gs pos="0">
                  <a:srgbClr val="E3E5E4">
                    <a:alpha val="32968"/>
                  </a:srgbClr>
                </a:gs>
                <a:gs pos="14286">
                  <a:srgbClr val="E3E5E4">
                    <a:alpha val="30764"/>
                  </a:srgbClr>
                </a:gs>
                <a:gs pos="28571">
                  <a:srgbClr val="E3E5E4">
                    <a:alpha val="24833"/>
                  </a:srgbClr>
                </a:gs>
                <a:gs pos="42857">
                  <a:srgbClr val="E3E5E4">
                    <a:alpha val="17075"/>
                  </a:srgbClr>
                </a:gs>
                <a:gs pos="57143">
                  <a:srgbClr val="E3E5E4">
                    <a:alpha val="9855"/>
                  </a:srgbClr>
                </a:gs>
                <a:gs pos="71429">
                  <a:srgbClr val="E3E5E4">
                    <a:alpha val="4740"/>
                  </a:srgbClr>
                </a:gs>
                <a:gs pos="85714">
                  <a:srgbClr val="E3E5E4">
                    <a:alpha val="1902"/>
                  </a:srgbClr>
                </a:gs>
                <a:gs pos="100000">
                  <a:srgbClr val="E3E5E4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7" name="Splat 447"/>
            <p:cNvSpPr>
              <a:spLocks noGrp="1"/>
            </p:cNvSpPr>
            <p:nvPr/>
          </p:nvSpPr>
          <p:spPr>
            <a:xfrm rot="3154298">
              <a:off x="2036712" y="2840298"/>
              <a:ext cx="624050" cy="291243"/>
            </a:xfrm>
            <a:prstGeom prst="ellipse">
              <a:avLst/>
            </a:prstGeom>
            <a:gradFill>
              <a:gsLst>
                <a:gs pos="0">
                  <a:srgbClr val="4C4B4A">
                    <a:alpha val="11324"/>
                  </a:srgbClr>
                </a:gs>
                <a:gs pos="14286">
                  <a:srgbClr val="4C4B4A">
                    <a:alpha val="10458"/>
                  </a:srgbClr>
                </a:gs>
                <a:gs pos="28571">
                  <a:srgbClr val="4C4B4A">
                    <a:alpha val="8219"/>
                  </a:srgbClr>
                </a:gs>
                <a:gs pos="42857">
                  <a:srgbClr val="4C4B4A">
                    <a:alpha val="5470"/>
                  </a:srgbClr>
                </a:gs>
                <a:gs pos="57143">
                  <a:srgbClr val="4C4B4A">
                    <a:alpha val="3069"/>
                  </a:srgbClr>
                </a:gs>
                <a:gs pos="71429">
                  <a:srgbClr val="4C4B4A">
                    <a:alpha val="1449"/>
                  </a:srgbClr>
                </a:gs>
                <a:gs pos="85714">
                  <a:srgbClr val="4C4B4A">
                    <a:alpha val="575"/>
                  </a:srgbClr>
                </a:gs>
                <a:gs pos="100000">
                  <a:srgbClr val="4C4B4A">
                    <a:alpha val="1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8" name="Splat 448"/>
            <p:cNvSpPr>
              <a:spLocks noGrp="1"/>
            </p:cNvSpPr>
            <p:nvPr/>
          </p:nvSpPr>
          <p:spPr>
            <a:xfrm rot="5400000">
              <a:off x="1745327" y="2627010"/>
              <a:ext cx="624146" cy="1021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9" name="Splat 449"/>
            <p:cNvSpPr>
              <a:spLocks noGrp="1"/>
            </p:cNvSpPr>
            <p:nvPr/>
          </p:nvSpPr>
          <p:spPr>
            <a:xfrm rot="10424234">
              <a:off x="2383442" y="1374893"/>
              <a:ext cx="681945" cy="5068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0" name="Splat 450"/>
            <p:cNvSpPr>
              <a:spLocks noGrp="1"/>
            </p:cNvSpPr>
            <p:nvPr/>
          </p:nvSpPr>
          <p:spPr>
            <a:xfrm rot="6216849">
              <a:off x="1560231" y="2721305"/>
              <a:ext cx="817440" cy="4787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1" name="Splat 451"/>
            <p:cNvSpPr>
              <a:spLocks noGrp="1"/>
            </p:cNvSpPr>
            <p:nvPr/>
          </p:nvSpPr>
          <p:spPr>
            <a:xfrm rot="6301839">
              <a:off x="1419663" y="3596722"/>
              <a:ext cx="663501" cy="7009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2" name="Splat 452"/>
            <p:cNvSpPr>
              <a:spLocks noGrp="1"/>
            </p:cNvSpPr>
            <p:nvPr/>
          </p:nvSpPr>
          <p:spPr>
            <a:xfrm rot="6196696">
              <a:off x="1547591" y="2844867"/>
              <a:ext cx="779094" cy="5739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3" name="Splat 453"/>
            <p:cNvSpPr>
              <a:spLocks noGrp="1"/>
            </p:cNvSpPr>
            <p:nvPr/>
          </p:nvSpPr>
          <p:spPr>
            <a:xfrm rot="-9474383">
              <a:off x="3348397" y="1421574"/>
              <a:ext cx="497097" cy="73465"/>
            </a:xfrm>
            <a:prstGeom prst="ellipse">
              <a:avLst/>
            </a:prstGeom>
            <a:gradFill>
              <a:gsLst>
                <a:gs pos="0">
                  <a:srgbClr val="4E514E">
                    <a:alpha val="32680"/>
                  </a:srgbClr>
                </a:gs>
                <a:gs pos="14286">
                  <a:srgbClr val="4E514E">
                    <a:alpha val="30490"/>
                  </a:srgbClr>
                </a:gs>
                <a:gs pos="28571">
                  <a:srgbClr val="4E514E">
                    <a:alpha val="24602"/>
                  </a:srgbClr>
                </a:gs>
                <a:gs pos="42857">
                  <a:srgbClr val="4E514E">
                    <a:alpha val="16909"/>
                  </a:srgbClr>
                </a:gs>
                <a:gs pos="57143">
                  <a:srgbClr val="4E514E">
                    <a:alpha val="9754"/>
                  </a:srgbClr>
                </a:gs>
                <a:gs pos="71429">
                  <a:srgbClr val="4E514E">
                    <a:alpha val="4691"/>
                  </a:srgbClr>
                </a:gs>
                <a:gs pos="85714">
                  <a:srgbClr val="4E514E">
                    <a:alpha val="1882"/>
                  </a:srgbClr>
                </a:gs>
                <a:gs pos="100000">
                  <a:srgbClr val="4E514E">
                    <a:alpha val="6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4" name="Splat 454"/>
            <p:cNvSpPr>
              <a:spLocks noGrp="1"/>
            </p:cNvSpPr>
            <p:nvPr/>
          </p:nvSpPr>
          <p:spPr>
            <a:xfrm rot="6305250">
              <a:off x="1469232" y="3246381"/>
              <a:ext cx="714603" cy="9053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5" name="Splat 455"/>
            <p:cNvSpPr>
              <a:spLocks noGrp="1"/>
            </p:cNvSpPr>
            <p:nvPr/>
          </p:nvSpPr>
          <p:spPr>
            <a:xfrm rot="4346913">
              <a:off x="3394506" y="1270826"/>
              <a:ext cx="274675" cy="8920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6" name="Splat 456"/>
            <p:cNvSpPr>
              <a:spLocks noGrp="1"/>
            </p:cNvSpPr>
            <p:nvPr/>
          </p:nvSpPr>
          <p:spPr>
            <a:xfrm rot="6251729">
              <a:off x="1743575" y="2625759"/>
              <a:ext cx="496795" cy="4282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7" name="Splat 457"/>
            <p:cNvSpPr>
              <a:spLocks noGrp="1"/>
            </p:cNvSpPr>
            <p:nvPr/>
          </p:nvSpPr>
          <p:spPr>
            <a:xfrm rot="3553766">
              <a:off x="1725726" y="2289437"/>
              <a:ext cx="686438" cy="15392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8" name="Splat 458"/>
            <p:cNvSpPr>
              <a:spLocks noGrp="1"/>
            </p:cNvSpPr>
            <p:nvPr/>
          </p:nvSpPr>
          <p:spPr>
            <a:xfrm rot="-9078733">
              <a:off x="-160573" y="1276332"/>
              <a:ext cx="370329" cy="7961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9" name="Splat 459"/>
            <p:cNvSpPr>
              <a:spLocks noGrp="1"/>
            </p:cNvSpPr>
            <p:nvPr/>
          </p:nvSpPr>
          <p:spPr>
            <a:xfrm rot="-9004982">
              <a:off x="1667135" y="3351871"/>
              <a:ext cx="562930" cy="7338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0" name="Splat 460"/>
            <p:cNvSpPr>
              <a:spLocks noGrp="1"/>
            </p:cNvSpPr>
            <p:nvPr/>
          </p:nvSpPr>
          <p:spPr>
            <a:xfrm rot="6324780">
              <a:off x="1626914" y="2865903"/>
              <a:ext cx="536254" cy="4814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1" name="Splat 461"/>
            <p:cNvSpPr>
              <a:spLocks noGrp="1"/>
            </p:cNvSpPr>
            <p:nvPr/>
          </p:nvSpPr>
          <p:spPr>
            <a:xfrm rot="3744581">
              <a:off x="2080298" y="2726063"/>
              <a:ext cx="676119" cy="4416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2" name="Splat 462"/>
            <p:cNvSpPr>
              <a:spLocks noGrp="1"/>
            </p:cNvSpPr>
            <p:nvPr/>
          </p:nvSpPr>
          <p:spPr>
            <a:xfrm rot="10756062">
              <a:off x="2829115" y="1452316"/>
              <a:ext cx="446427" cy="19341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3" name="Splat 463"/>
            <p:cNvSpPr>
              <a:spLocks noGrp="1"/>
            </p:cNvSpPr>
            <p:nvPr/>
          </p:nvSpPr>
          <p:spPr>
            <a:xfrm rot="4966135">
              <a:off x="2534952" y="1349365"/>
              <a:ext cx="211868" cy="5399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4" name="Splat 464"/>
            <p:cNvSpPr>
              <a:spLocks noGrp="1"/>
            </p:cNvSpPr>
            <p:nvPr/>
          </p:nvSpPr>
          <p:spPr>
            <a:xfrm rot="-9082565">
              <a:off x="1450165" y="902496"/>
              <a:ext cx="401877" cy="228219"/>
            </a:xfrm>
            <a:prstGeom prst="ellipse">
              <a:avLst/>
            </a:prstGeom>
            <a:gradFill>
              <a:gsLst>
                <a:gs pos="0">
                  <a:srgbClr val="22181D">
                    <a:alpha val="32968"/>
                  </a:srgbClr>
                </a:gs>
                <a:gs pos="14286">
                  <a:srgbClr val="22181D">
                    <a:alpha val="30764"/>
                  </a:srgbClr>
                </a:gs>
                <a:gs pos="28571">
                  <a:srgbClr val="22181D">
                    <a:alpha val="24833"/>
                  </a:srgbClr>
                </a:gs>
                <a:gs pos="42857">
                  <a:srgbClr val="22181D">
                    <a:alpha val="17075"/>
                  </a:srgbClr>
                </a:gs>
                <a:gs pos="57143">
                  <a:srgbClr val="22181D">
                    <a:alpha val="9855"/>
                  </a:srgbClr>
                </a:gs>
                <a:gs pos="71429">
                  <a:srgbClr val="22181D">
                    <a:alpha val="4740"/>
                  </a:srgbClr>
                </a:gs>
                <a:gs pos="85714">
                  <a:srgbClr val="22181D">
                    <a:alpha val="1902"/>
                  </a:srgbClr>
                </a:gs>
                <a:gs pos="100000">
                  <a:srgbClr val="22181D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5" name="Splat 465"/>
            <p:cNvSpPr>
              <a:spLocks noGrp="1"/>
            </p:cNvSpPr>
            <p:nvPr/>
          </p:nvSpPr>
          <p:spPr>
            <a:xfrm rot="3824520">
              <a:off x="1834566" y="2217581"/>
              <a:ext cx="460883" cy="25310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6" name="Splat 466"/>
            <p:cNvSpPr>
              <a:spLocks noGrp="1"/>
            </p:cNvSpPr>
            <p:nvPr/>
          </p:nvSpPr>
          <p:spPr>
            <a:xfrm rot="10592196">
              <a:off x="1973705" y="3343066"/>
              <a:ext cx="238907" cy="13954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7" name="Splat 467"/>
            <p:cNvSpPr>
              <a:spLocks noGrp="1"/>
            </p:cNvSpPr>
            <p:nvPr/>
          </p:nvSpPr>
          <p:spPr>
            <a:xfrm rot="6014724">
              <a:off x="1409487" y="3459327"/>
              <a:ext cx="741173" cy="7418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8" name="Splat 468"/>
            <p:cNvSpPr>
              <a:spLocks noGrp="1"/>
            </p:cNvSpPr>
            <p:nvPr/>
          </p:nvSpPr>
          <p:spPr>
            <a:xfrm rot="3691725">
              <a:off x="607281" y="3478919"/>
              <a:ext cx="767964" cy="16257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9" name="Splat 469"/>
            <p:cNvSpPr>
              <a:spLocks noGrp="1"/>
            </p:cNvSpPr>
            <p:nvPr/>
          </p:nvSpPr>
          <p:spPr>
            <a:xfrm rot="-9991661">
              <a:off x="1622649" y="1414771"/>
              <a:ext cx="713792" cy="29494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0" name="Splat 470"/>
            <p:cNvSpPr>
              <a:spLocks noGrp="1"/>
            </p:cNvSpPr>
            <p:nvPr/>
          </p:nvSpPr>
          <p:spPr>
            <a:xfrm rot="7866192">
              <a:off x="925398" y="544796"/>
              <a:ext cx="704293" cy="18880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1" name="Splat 471"/>
            <p:cNvSpPr>
              <a:spLocks noGrp="1"/>
            </p:cNvSpPr>
            <p:nvPr/>
          </p:nvSpPr>
          <p:spPr>
            <a:xfrm rot="8152386">
              <a:off x="1636040" y="1413343"/>
              <a:ext cx="727976" cy="38783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2" name="Splat 472"/>
            <p:cNvSpPr>
              <a:spLocks noGrp="1"/>
            </p:cNvSpPr>
            <p:nvPr/>
          </p:nvSpPr>
          <p:spPr>
            <a:xfrm rot="5409249">
              <a:off x="1490048" y="1299072"/>
              <a:ext cx="382853" cy="15301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3" name="Splat 473"/>
            <p:cNvSpPr>
              <a:spLocks noGrp="1"/>
            </p:cNvSpPr>
            <p:nvPr/>
          </p:nvSpPr>
          <p:spPr>
            <a:xfrm rot="3734372">
              <a:off x="2341367" y="2947896"/>
              <a:ext cx="385628" cy="4114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4" name="Splat 474"/>
            <p:cNvSpPr>
              <a:spLocks noGrp="1"/>
            </p:cNvSpPr>
            <p:nvPr/>
          </p:nvSpPr>
          <p:spPr>
            <a:xfrm rot="7961916">
              <a:off x="929950" y="536568"/>
              <a:ext cx="713510" cy="17858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5" name="Splat 475"/>
            <p:cNvSpPr>
              <a:spLocks noGrp="1"/>
            </p:cNvSpPr>
            <p:nvPr/>
          </p:nvSpPr>
          <p:spPr>
            <a:xfrm rot="-8783003">
              <a:off x="3307599" y="1556902"/>
              <a:ext cx="247103" cy="242621"/>
            </a:xfrm>
            <a:prstGeom prst="ellipse">
              <a:avLst/>
            </a:prstGeom>
            <a:gradFill>
              <a:gsLst>
                <a:gs pos="0">
                  <a:srgbClr val="565855">
                    <a:alpha val="31420"/>
                  </a:srgbClr>
                </a:gs>
                <a:gs pos="14286">
                  <a:srgbClr val="565855">
                    <a:alpha val="29296"/>
                  </a:srgbClr>
                </a:gs>
                <a:gs pos="28571">
                  <a:srgbClr val="565855">
                    <a:alpha val="23598"/>
                  </a:srgbClr>
                </a:gs>
                <a:gs pos="42857">
                  <a:srgbClr val="565855">
                    <a:alpha val="16185"/>
                  </a:srgbClr>
                </a:gs>
                <a:gs pos="57143">
                  <a:srgbClr val="565855">
                    <a:alpha val="9320"/>
                  </a:srgbClr>
                </a:gs>
                <a:gs pos="71429">
                  <a:srgbClr val="565855">
                    <a:alpha val="4476"/>
                  </a:srgbClr>
                </a:gs>
                <a:gs pos="85714">
                  <a:srgbClr val="565855">
                    <a:alpha val="1795"/>
                  </a:srgbClr>
                </a:gs>
                <a:gs pos="100000">
                  <a:srgbClr val="565855">
                    <a:alpha val="6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6" name="Splat 476"/>
            <p:cNvSpPr>
              <a:spLocks noGrp="1"/>
            </p:cNvSpPr>
            <p:nvPr/>
          </p:nvSpPr>
          <p:spPr>
            <a:xfrm rot="10486188">
              <a:off x="2406018" y="1218993"/>
              <a:ext cx="376117" cy="19809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7" name="Splat 477"/>
            <p:cNvSpPr>
              <a:spLocks noGrp="1"/>
            </p:cNvSpPr>
            <p:nvPr/>
          </p:nvSpPr>
          <p:spPr>
            <a:xfrm rot="8517978">
              <a:off x="2880818" y="1302344"/>
              <a:ext cx="335311" cy="318149"/>
            </a:xfrm>
            <a:prstGeom prst="ellipse">
              <a:avLst/>
            </a:prstGeom>
            <a:gradFill>
              <a:gsLst>
                <a:gs pos="0">
                  <a:srgbClr val="3D3740">
                    <a:alpha val="13471"/>
                  </a:srgbClr>
                </a:gs>
                <a:gs pos="14286">
                  <a:srgbClr val="3D3740">
                    <a:alpha val="12452"/>
                  </a:srgbClr>
                </a:gs>
                <a:gs pos="28571">
                  <a:srgbClr val="3D3740">
                    <a:alpha val="9810"/>
                  </a:srgbClr>
                </a:gs>
                <a:gs pos="42857">
                  <a:srgbClr val="3D3740">
                    <a:alpha val="6549"/>
                  </a:srgbClr>
                </a:gs>
                <a:gs pos="57143">
                  <a:srgbClr val="3D3740">
                    <a:alpha val="3683"/>
                  </a:srgbClr>
                </a:gs>
                <a:gs pos="71429">
                  <a:srgbClr val="3D3740">
                    <a:alpha val="1741"/>
                  </a:srgbClr>
                </a:gs>
                <a:gs pos="85714">
                  <a:srgbClr val="3D3740">
                    <a:alpha val="692"/>
                  </a:srgbClr>
                </a:gs>
                <a:gs pos="100000">
                  <a:srgbClr val="3D3740">
                    <a:alpha val="2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8" name="Splat 478"/>
            <p:cNvSpPr>
              <a:spLocks noGrp="1"/>
            </p:cNvSpPr>
            <p:nvPr/>
          </p:nvSpPr>
          <p:spPr>
            <a:xfrm rot="5932648">
              <a:off x="2634059" y="1605175"/>
              <a:ext cx="135769" cy="5642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9" name="Splat 479"/>
            <p:cNvSpPr>
              <a:spLocks noGrp="1"/>
            </p:cNvSpPr>
            <p:nvPr/>
          </p:nvSpPr>
          <p:spPr>
            <a:xfrm rot="5593009">
              <a:off x="1699275" y="1116205"/>
              <a:ext cx="342645" cy="7091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0" name="Splat 480"/>
            <p:cNvSpPr>
              <a:spLocks noGrp="1"/>
            </p:cNvSpPr>
            <p:nvPr/>
          </p:nvSpPr>
          <p:spPr>
            <a:xfrm rot="-10761537">
              <a:off x="2218771" y="2096333"/>
              <a:ext cx="273818" cy="15038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1" name="Splat 481"/>
            <p:cNvSpPr>
              <a:spLocks noGrp="1"/>
            </p:cNvSpPr>
            <p:nvPr/>
          </p:nvSpPr>
          <p:spPr>
            <a:xfrm rot="4326535">
              <a:off x="1929610" y="1817434"/>
              <a:ext cx="403204" cy="7592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2" name="Splat 482"/>
            <p:cNvSpPr>
              <a:spLocks noGrp="1"/>
            </p:cNvSpPr>
            <p:nvPr/>
          </p:nvSpPr>
          <p:spPr>
            <a:xfrm rot="8027630">
              <a:off x="2397396" y="1218648"/>
              <a:ext cx="335401" cy="25386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3" name="Splat 483"/>
            <p:cNvSpPr>
              <a:spLocks noGrp="1"/>
            </p:cNvSpPr>
            <p:nvPr/>
          </p:nvSpPr>
          <p:spPr>
            <a:xfrm rot="6329249">
              <a:off x="1543169" y="2789026"/>
              <a:ext cx="746400" cy="4745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4" name="Splat 484"/>
            <p:cNvSpPr>
              <a:spLocks noGrp="1"/>
            </p:cNvSpPr>
            <p:nvPr/>
          </p:nvSpPr>
          <p:spPr>
            <a:xfrm rot="7718694">
              <a:off x="2347831" y="1224161"/>
              <a:ext cx="441933" cy="25969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5" name="Splat 485"/>
            <p:cNvSpPr>
              <a:spLocks noGrp="1"/>
            </p:cNvSpPr>
            <p:nvPr/>
          </p:nvSpPr>
          <p:spPr>
            <a:xfrm rot="3676931">
              <a:off x="2475776" y="3207264"/>
              <a:ext cx="320695" cy="20590"/>
            </a:xfrm>
            <a:prstGeom prst="ellipse">
              <a:avLst/>
            </a:prstGeom>
            <a:gradFill>
              <a:gsLst>
                <a:gs pos="0">
                  <a:srgbClr val="000000">
                    <a:alpha val="23081"/>
                  </a:srgbClr>
                </a:gs>
                <a:gs pos="14286">
                  <a:srgbClr val="000000">
                    <a:alpha val="21431"/>
                  </a:srgbClr>
                </a:gs>
                <a:gs pos="28571">
                  <a:srgbClr val="000000">
                    <a:alpha val="17078"/>
                  </a:srgbClr>
                </a:gs>
                <a:gs pos="42857">
                  <a:srgbClr val="000000">
                    <a:alpha val="11559"/>
                  </a:srgbClr>
                </a:gs>
                <a:gs pos="57143">
                  <a:srgbClr val="000000">
                    <a:alpha val="6580"/>
                  </a:srgbClr>
                </a:gs>
                <a:gs pos="71429">
                  <a:srgbClr val="000000">
                    <a:alpha val="3136"/>
                  </a:srgbClr>
                </a:gs>
                <a:gs pos="85714">
                  <a:srgbClr val="000000">
                    <a:alpha val="1252"/>
                  </a:srgbClr>
                </a:gs>
                <a:gs pos="100000">
                  <a:srgbClr val="000000">
                    <a:alpha val="4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6" name="Splat 486"/>
            <p:cNvSpPr>
              <a:spLocks noGrp="1"/>
            </p:cNvSpPr>
            <p:nvPr/>
          </p:nvSpPr>
          <p:spPr>
            <a:xfrm rot="10051559">
              <a:off x="1469432" y="1253935"/>
              <a:ext cx="369609" cy="6155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7" name="Splat 487"/>
            <p:cNvSpPr>
              <a:spLocks noGrp="1"/>
            </p:cNvSpPr>
            <p:nvPr/>
          </p:nvSpPr>
          <p:spPr>
            <a:xfrm rot="7223303">
              <a:off x="55504" y="1178432"/>
              <a:ext cx="731584" cy="6162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8" name="Splat 488"/>
            <p:cNvSpPr>
              <a:spLocks noGrp="1"/>
            </p:cNvSpPr>
            <p:nvPr/>
          </p:nvSpPr>
          <p:spPr>
            <a:xfrm rot="6320073">
              <a:off x="1291893" y="3525313"/>
              <a:ext cx="746084" cy="7555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9" name="Splat 489"/>
            <p:cNvSpPr>
              <a:spLocks noGrp="1"/>
            </p:cNvSpPr>
            <p:nvPr/>
          </p:nvSpPr>
          <p:spPr>
            <a:xfrm rot="7588450">
              <a:off x="1706180" y="3274820"/>
              <a:ext cx="258105" cy="14143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0" name="Splat 490"/>
            <p:cNvSpPr>
              <a:spLocks noGrp="1"/>
            </p:cNvSpPr>
            <p:nvPr/>
          </p:nvSpPr>
          <p:spPr>
            <a:xfrm rot="-8130059">
              <a:off x="1421565" y="890341"/>
              <a:ext cx="685147" cy="13415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1" name="Splat 491"/>
            <p:cNvSpPr>
              <a:spLocks noGrp="1"/>
            </p:cNvSpPr>
            <p:nvPr/>
          </p:nvSpPr>
          <p:spPr>
            <a:xfrm rot="3725673">
              <a:off x="2265394" y="3075799"/>
              <a:ext cx="613011" cy="3012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2" name="Splat 492"/>
            <p:cNvSpPr>
              <a:spLocks noGrp="1"/>
            </p:cNvSpPr>
            <p:nvPr/>
          </p:nvSpPr>
          <p:spPr>
            <a:xfrm rot="5173096">
              <a:off x="1836948" y="1601600"/>
              <a:ext cx="504259" cy="7820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3" name="Splat 493"/>
            <p:cNvSpPr>
              <a:spLocks noGrp="1"/>
            </p:cNvSpPr>
            <p:nvPr/>
          </p:nvSpPr>
          <p:spPr>
            <a:xfrm rot="-10738444">
              <a:off x="1741298" y="1303546"/>
              <a:ext cx="748119" cy="17014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4" name="Splat 494"/>
            <p:cNvSpPr>
              <a:spLocks noGrp="1"/>
            </p:cNvSpPr>
            <p:nvPr/>
          </p:nvSpPr>
          <p:spPr>
            <a:xfrm rot="8957422">
              <a:off x="1502961" y="1868357"/>
              <a:ext cx="856718" cy="35656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5" name="Splat 495"/>
            <p:cNvSpPr>
              <a:spLocks noGrp="1"/>
            </p:cNvSpPr>
            <p:nvPr/>
          </p:nvSpPr>
          <p:spPr>
            <a:xfrm rot="-9448697">
              <a:off x="1283641" y="2044322"/>
              <a:ext cx="724740" cy="18031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6" name="Splat 496"/>
            <p:cNvSpPr>
              <a:spLocks noGrp="1"/>
            </p:cNvSpPr>
            <p:nvPr/>
          </p:nvSpPr>
          <p:spPr>
            <a:xfrm rot="6214872">
              <a:off x="2228955" y="1041992"/>
              <a:ext cx="125266" cy="7743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7" name="Splat 497"/>
            <p:cNvSpPr>
              <a:spLocks noGrp="1"/>
            </p:cNvSpPr>
            <p:nvPr/>
          </p:nvSpPr>
          <p:spPr>
            <a:xfrm rot="5184538">
              <a:off x="1841500" y="1602613"/>
              <a:ext cx="495503" cy="7784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8" name="Splat 498"/>
            <p:cNvSpPr>
              <a:spLocks noGrp="1"/>
            </p:cNvSpPr>
            <p:nvPr/>
          </p:nvSpPr>
          <p:spPr>
            <a:xfrm rot="-9990260">
              <a:off x="2468964" y="1257854"/>
              <a:ext cx="638490" cy="13782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9" name="Splat 499"/>
            <p:cNvSpPr>
              <a:spLocks noGrp="1"/>
            </p:cNvSpPr>
            <p:nvPr/>
          </p:nvSpPr>
          <p:spPr>
            <a:xfrm rot="-8711189">
              <a:off x="2430226" y="1230199"/>
              <a:ext cx="654395" cy="12196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0" name="Splat 500"/>
            <p:cNvSpPr>
              <a:spLocks noGrp="1"/>
            </p:cNvSpPr>
            <p:nvPr/>
          </p:nvSpPr>
          <p:spPr>
            <a:xfrm rot="6936704">
              <a:off x="1819758" y="1026747"/>
              <a:ext cx="414220" cy="10882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1" name="Splat 501"/>
            <p:cNvSpPr>
              <a:spLocks noGrp="1"/>
            </p:cNvSpPr>
            <p:nvPr/>
          </p:nvSpPr>
          <p:spPr>
            <a:xfrm rot="-10212576">
              <a:off x="1560652" y="1125829"/>
              <a:ext cx="674080" cy="4578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2" name="Splat 502"/>
            <p:cNvSpPr>
              <a:spLocks noGrp="1"/>
            </p:cNvSpPr>
            <p:nvPr/>
          </p:nvSpPr>
          <p:spPr>
            <a:xfrm rot="10555982">
              <a:off x="1578392" y="1040044"/>
              <a:ext cx="389585" cy="11174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3" name="Splat 503"/>
            <p:cNvSpPr>
              <a:spLocks noGrp="1"/>
            </p:cNvSpPr>
            <p:nvPr/>
          </p:nvSpPr>
          <p:spPr>
            <a:xfrm rot="5400010">
              <a:off x="1687239" y="3172519"/>
              <a:ext cx="740327" cy="1308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4" name="Splat 504"/>
            <p:cNvSpPr>
              <a:spLocks noGrp="1"/>
            </p:cNvSpPr>
            <p:nvPr/>
          </p:nvSpPr>
          <p:spPr>
            <a:xfrm rot="7478970">
              <a:off x="-147185" y="1431308"/>
              <a:ext cx="758965" cy="41582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5" name="Splat 505"/>
            <p:cNvSpPr>
              <a:spLocks noGrp="1"/>
            </p:cNvSpPr>
            <p:nvPr/>
          </p:nvSpPr>
          <p:spPr>
            <a:xfrm rot="6351221">
              <a:off x="1476014" y="3050709"/>
              <a:ext cx="788062" cy="3688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6" name="Splat 506"/>
            <p:cNvSpPr>
              <a:spLocks noGrp="1"/>
            </p:cNvSpPr>
            <p:nvPr/>
          </p:nvSpPr>
          <p:spPr>
            <a:xfrm rot="4116802">
              <a:off x="1332323" y="1587623"/>
              <a:ext cx="725889" cy="29704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7" name="Splat 507"/>
            <p:cNvSpPr>
              <a:spLocks noGrp="1"/>
            </p:cNvSpPr>
            <p:nvPr/>
          </p:nvSpPr>
          <p:spPr>
            <a:xfrm rot="-9443235">
              <a:off x="1668412" y="3373010"/>
              <a:ext cx="506047" cy="2978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8" name="Splat 508"/>
            <p:cNvSpPr>
              <a:spLocks noGrp="1"/>
            </p:cNvSpPr>
            <p:nvPr/>
          </p:nvSpPr>
          <p:spPr>
            <a:xfrm rot="9905171">
              <a:off x="2624690" y="1352469"/>
              <a:ext cx="449952" cy="226073"/>
            </a:xfrm>
            <a:prstGeom prst="ellipse">
              <a:avLst/>
            </a:prstGeom>
            <a:gradFill>
              <a:gsLst>
                <a:gs pos="0">
                  <a:srgbClr val="4D4B4B">
                    <a:alpha val="32912"/>
                  </a:srgbClr>
                </a:gs>
                <a:gs pos="14286">
                  <a:srgbClr val="4D4B4B">
                    <a:alpha val="30710"/>
                  </a:srgbClr>
                </a:gs>
                <a:gs pos="28571">
                  <a:srgbClr val="4D4B4B">
                    <a:alpha val="24788"/>
                  </a:srgbClr>
                </a:gs>
                <a:gs pos="42857">
                  <a:srgbClr val="4D4B4B">
                    <a:alpha val="17043"/>
                  </a:srgbClr>
                </a:gs>
                <a:gs pos="57143">
                  <a:srgbClr val="4D4B4B">
                    <a:alpha val="9835"/>
                  </a:srgbClr>
                </a:gs>
                <a:gs pos="71429">
                  <a:srgbClr val="4D4B4B">
                    <a:alpha val="4731"/>
                  </a:srgbClr>
                </a:gs>
                <a:gs pos="85714">
                  <a:srgbClr val="4D4B4B">
                    <a:alpha val="1898"/>
                  </a:srgbClr>
                </a:gs>
                <a:gs pos="100000">
                  <a:srgbClr val="4D4B4B">
                    <a:alpha val="6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9" name="Splat 509"/>
            <p:cNvSpPr>
              <a:spLocks noGrp="1"/>
            </p:cNvSpPr>
            <p:nvPr/>
          </p:nvSpPr>
          <p:spPr>
            <a:xfrm rot="6609306">
              <a:off x="1838893" y="2376609"/>
              <a:ext cx="390508" cy="4746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0" name="Splat 510"/>
            <p:cNvSpPr>
              <a:spLocks noGrp="1"/>
            </p:cNvSpPr>
            <p:nvPr/>
          </p:nvSpPr>
          <p:spPr>
            <a:xfrm rot="6906232">
              <a:off x="2750330" y="854923"/>
              <a:ext cx="531243" cy="16897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1" name="Splat 511"/>
            <p:cNvSpPr>
              <a:spLocks noGrp="1"/>
            </p:cNvSpPr>
            <p:nvPr/>
          </p:nvSpPr>
          <p:spPr>
            <a:xfrm rot="8215809">
              <a:off x="1076591" y="1381372"/>
              <a:ext cx="618947" cy="8304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2" name="Splat 512"/>
            <p:cNvSpPr>
              <a:spLocks noGrp="1"/>
            </p:cNvSpPr>
            <p:nvPr/>
          </p:nvSpPr>
          <p:spPr>
            <a:xfrm rot="3717990">
              <a:off x="2709066" y="3547860"/>
              <a:ext cx="273539" cy="3268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3" name="Splat 513"/>
            <p:cNvSpPr>
              <a:spLocks noGrp="1"/>
            </p:cNvSpPr>
            <p:nvPr/>
          </p:nvSpPr>
          <p:spPr>
            <a:xfrm rot="3732774">
              <a:off x="2223948" y="3179411"/>
              <a:ext cx="804982" cy="2940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4" name="Splat 514"/>
            <p:cNvSpPr>
              <a:spLocks noGrp="1"/>
            </p:cNvSpPr>
            <p:nvPr/>
          </p:nvSpPr>
          <p:spPr>
            <a:xfrm rot="8814887">
              <a:off x="680031" y="736467"/>
              <a:ext cx="736809" cy="19063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5" name="Splat 515"/>
            <p:cNvSpPr>
              <a:spLocks noGrp="1"/>
            </p:cNvSpPr>
            <p:nvPr/>
          </p:nvSpPr>
          <p:spPr>
            <a:xfrm rot="-9231807">
              <a:off x="1656848" y="3384111"/>
              <a:ext cx="580769" cy="2956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6" name="Splat 516"/>
            <p:cNvSpPr>
              <a:spLocks noGrp="1"/>
            </p:cNvSpPr>
            <p:nvPr/>
          </p:nvSpPr>
          <p:spPr>
            <a:xfrm rot="6333301">
              <a:off x="1524053" y="2879101"/>
              <a:ext cx="785590" cy="2877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7" name="Splat 517"/>
            <p:cNvSpPr>
              <a:spLocks noGrp="1"/>
            </p:cNvSpPr>
            <p:nvPr/>
          </p:nvSpPr>
          <p:spPr>
            <a:xfrm rot="10705362">
              <a:off x="3294386" y="1382076"/>
              <a:ext cx="523898" cy="4623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8" name="Splat 518"/>
            <p:cNvSpPr>
              <a:spLocks noGrp="1"/>
            </p:cNvSpPr>
            <p:nvPr/>
          </p:nvSpPr>
          <p:spPr>
            <a:xfrm rot="-9572532">
              <a:off x="1282335" y="1345516"/>
              <a:ext cx="553833" cy="11342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9" name="Splat 519"/>
            <p:cNvSpPr>
              <a:spLocks noGrp="1"/>
            </p:cNvSpPr>
            <p:nvPr/>
          </p:nvSpPr>
          <p:spPr>
            <a:xfrm rot="-8552110">
              <a:off x="2627333" y="3375718"/>
              <a:ext cx="266181" cy="14206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0" name="Splat 520"/>
            <p:cNvSpPr>
              <a:spLocks noGrp="1"/>
            </p:cNvSpPr>
            <p:nvPr/>
          </p:nvSpPr>
          <p:spPr>
            <a:xfrm rot="-9431785">
              <a:off x="1259296" y="2045755"/>
              <a:ext cx="751765" cy="17250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1" name="Splat 521"/>
            <p:cNvSpPr>
              <a:spLocks noGrp="1"/>
            </p:cNvSpPr>
            <p:nvPr/>
          </p:nvSpPr>
          <p:spPr>
            <a:xfrm rot="10512573">
              <a:off x="1645780" y="1189967"/>
              <a:ext cx="209415" cy="4421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2" name="Splat 522"/>
            <p:cNvSpPr>
              <a:spLocks noGrp="1"/>
            </p:cNvSpPr>
            <p:nvPr/>
          </p:nvSpPr>
          <p:spPr>
            <a:xfrm rot="5923082">
              <a:off x="2898294" y="1443307"/>
              <a:ext cx="257377" cy="17189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3" name="Splat 523"/>
            <p:cNvSpPr>
              <a:spLocks noGrp="1"/>
            </p:cNvSpPr>
            <p:nvPr/>
          </p:nvSpPr>
          <p:spPr>
            <a:xfrm rot="-10336089">
              <a:off x="2183235" y="1611178"/>
              <a:ext cx="529010" cy="6424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4" name="Splat 524"/>
            <p:cNvSpPr>
              <a:spLocks noGrp="1"/>
            </p:cNvSpPr>
            <p:nvPr/>
          </p:nvSpPr>
          <p:spPr>
            <a:xfrm rot="3448042">
              <a:off x="849057" y="846939"/>
              <a:ext cx="737124" cy="38049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5" name="Splat 525"/>
            <p:cNvSpPr>
              <a:spLocks noGrp="1"/>
            </p:cNvSpPr>
            <p:nvPr/>
          </p:nvSpPr>
          <p:spPr>
            <a:xfrm rot="-10705686">
              <a:off x="520202" y="3322068"/>
              <a:ext cx="637872" cy="544105"/>
            </a:xfrm>
            <a:prstGeom prst="ellipse">
              <a:avLst/>
            </a:prstGeom>
            <a:gradFill>
              <a:gsLst>
                <a:gs pos="0">
                  <a:srgbClr val="281F1D">
                    <a:alpha val="22317"/>
                  </a:srgbClr>
                </a:gs>
                <a:gs pos="14286">
                  <a:srgbClr val="281F1D">
                    <a:alpha val="20714"/>
                  </a:srgbClr>
                </a:gs>
                <a:gs pos="28571">
                  <a:srgbClr val="281F1D">
                    <a:alpha val="16491"/>
                  </a:srgbClr>
                </a:gs>
                <a:gs pos="42857">
                  <a:srgbClr val="281F1D">
                    <a:alpha val="11149"/>
                  </a:srgbClr>
                </a:gs>
                <a:gs pos="57143">
                  <a:srgbClr val="281F1D">
                    <a:alpha val="6340"/>
                  </a:srgbClr>
                </a:gs>
                <a:gs pos="71429">
                  <a:srgbClr val="281F1D">
                    <a:alpha val="3020"/>
                  </a:srgbClr>
                </a:gs>
                <a:gs pos="85714">
                  <a:srgbClr val="281F1D">
                    <a:alpha val="1205"/>
                  </a:srgbClr>
                </a:gs>
                <a:gs pos="100000">
                  <a:srgbClr val="281F1D">
                    <a:alpha val="4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6" name="Splat 526"/>
            <p:cNvSpPr>
              <a:spLocks noGrp="1"/>
            </p:cNvSpPr>
            <p:nvPr/>
          </p:nvSpPr>
          <p:spPr>
            <a:xfrm rot="9268596">
              <a:off x="1489895" y="2002863"/>
              <a:ext cx="742053" cy="22922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7" name="Splat 527"/>
            <p:cNvSpPr>
              <a:spLocks noGrp="1"/>
            </p:cNvSpPr>
            <p:nvPr/>
          </p:nvSpPr>
          <p:spPr>
            <a:xfrm rot="10359928">
              <a:off x="2823366" y="1454235"/>
              <a:ext cx="491157" cy="6000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8" name="Splat 528"/>
            <p:cNvSpPr>
              <a:spLocks noGrp="1"/>
            </p:cNvSpPr>
            <p:nvPr/>
          </p:nvSpPr>
          <p:spPr>
            <a:xfrm rot="3443878">
              <a:off x="454061" y="3201421"/>
              <a:ext cx="723120" cy="12781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9" name="Splat 529"/>
            <p:cNvSpPr>
              <a:spLocks noGrp="1"/>
            </p:cNvSpPr>
            <p:nvPr/>
          </p:nvSpPr>
          <p:spPr>
            <a:xfrm rot="7712811">
              <a:off x="675459" y="2567426"/>
              <a:ext cx="750254" cy="13305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0" name="Splat 530"/>
            <p:cNvSpPr>
              <a:spLocks noGrp="1"/>
            </p:cNvSpPr>
            <p:nvPr/>
          </p:nvSpPr>
          <p:spPr>
            <a:xfrm rot="5983883">
              <a:off x="1519199" y="1200835"/>
              <a:ext cx="596987" cy="7641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1" name="Splat 531"/>
            <p:cNvSpPr>
              <a:spLocks noGrp="1"/>
            </p:cNvSpPr>
            <p:nvPr/>
          </p:nvSpPr>
          <p:spPr>
            <a:xfrm rot="9770489">
              <a:off x="1065166" y="390362"/>
              <a:ext cx="724387" cy="38929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2" name="Splat 532"/>
            <p:cNvSpPr>
              <a:spLocks noGrp="1"/>
            </p:cNvSpPr>
            <p:nvPr/>
          </p:nvSpPr>
          <p:spPr>
            <a:xfrm rot="6356297">
              <a:off x="1578965" y="3322750"/>
              <a:ext cx="369630" cy="5024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3" name="Splat 533"/>
            <p:cNvSpPr>
              <a:spLocks noGrp="1"/>
            </p:cNvSpPr>
            <p:nvPr/>
          </p:nvSpPr>
          <p:spPr>
            <a:xfrm rot="6888753">
              <a:off x="1135537" y="3549779"/>
              <a:ext cx="338056" cy="154708"/>
            </a:xfrm>
            <a:prstGeom prst="ellipse">
              <a:avLst/>
            </a:prstGeom>
            <a:gradFill>
              <a:gsLst>
                <a:gs pos="0">
                  <a:srgbClr val="CCCCCB">
                    <a:alpha val="27275"/>
                  </a:srgbClr>
                </a:gs>
                <a:gs pos="14286">
                  <a:srgbClr val="CCCCCB">
                    <a:alpha val="25377"/>
                  </a:srgbClr>
                </a:gs>
                <a:gs pos="28571">
                  <a:srgbClr val="CCCCCB">
                    <a:alpha val="20331"/>
                  </a:srgbClr>
                </a:gs>
                <a:gs pos="42857">
                  <a:srgbClr val="CCCCCB">
                    <a:alpha val="13850"/>
                  </a:srgbClr>
                </a:gs>
                <a:gs pos="57143">
                  <a:srgbClr val="CCCCCB">
                    <a:alpha val="7929"/>
                  </a:srgbClr>
                </a:gs>
                <a:gs pos="71429">
                  <a:srgbClr val="CCCCCB">
                    <a:alpha val="3793"/>
                  </a:srgbClr>
                </a:gs>
                <a:gs pos="85714">
                  <a:srgbClr val="CCCCCB">
                    <a:alpha val="1517"/>
                  </a:srgbClr>
                </a:gs>
                <a:gs pos="100000">
                  <a:srgbClr val="CCCCCB">
                    <a:alpha val="5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4" name="Splat 534"/>
            <p:cNvSpPr>
              <a:spLocks noGrp="1"/>
            </p:cNvSpPr>
            <p:nvPr/>
          </p:nvSpPr>
          <p:spPr>
            <a:xfrm rot="6362324">
              <a:off x="1509828" y="2691960"/>
              <a:ext cx="791685" cy="2378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5" name="Splat 535"/>
            <p:cNvSpPr>
              <a:spLocks noGrp="1"/>
            </p:cNvSpPr>
            <p:nvPr/>
          </p:nvSpPr>
          <p:spPr>
            <a:xfrm rot="7243328">
              <a:off x="-140010" y="1389684"/>
              <a:ext cx="726007" cy="10386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6" name="Splat 536"/>
            <p:cNvSpPr>
              <a:spLocks noGrp="1"/>
            </p:cNvSpPr>
            <p:nvPr/>
          </p:nvSpPr>
          <p:spPr>
            <a:xfrm rot="7284353">
              <a:off x="832113" y="720477"/>
              <a:ext cx="695882" cy="65287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7" name="Splat 537"/>
            <p:cNvSpPr>
              <a:spLocks noGrp="1"/>
            </p:cNvSpPr>
            <p:nvPr/>
          </p:nvSpPr>
          <p:spPr>
            <a:xfrm rot="7528191">
              <a:off x="-24161" y="1309213"/>
              <a:ext cx="735045" cy="12181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8" name="Splat 538"/>
            <p:cNvSpPr>
              <a:spLocks noGrp="1"/>
            </p:cNvSpPr>
            <p:nvPr/>
          </p:nvSpPr>
          <p:spPr>
            <a:xfrm rot="4714132">
              <a:off x="796579" y="1233500"/>
              <a:ext cx="770140" cy="17920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9" name="Splat 539"/>
            <p:cNvSpPr>
              <a:spLocks noGrp="1"/>
            </p:cNvSpPr>
            <p:nvPr/>
          </p:nvSpPr>
          <p:spPr>
            <a:xfrm rot="4822232">
              <a:off x="2576503" y="1443153"/>
              <a:ext cx="473696" cy="161806"/>
            </a:xfrm>
            <a:prstGeom prst="ellipse">
              <a:avLst/>
            </a:prstGeom>
            <a:gradFill>
              <a:gsLst>
                <a:gs pos="0">
                  <a:srgbClr val="373A38">
                    <a:alpha val="28002"/>
                  </a:srgbClr>
                </a:gs>
                <a:gs pos="14286">
                  <a:srgbClr val="373A38">
                    <a:alpha val="26063"/>
                  </a:srgbClr>
                </a:gs>
                <a:gs pos="28571">
                  <a:srgbClr val="373A38">
                    <a:alpha val="20900"/>
                  </a:srgbClr>
                </a:gs>
                <a:gs pos="42857">
                  <a:srgbClr val="373A38">
                    <a:alpha val="14254"/>
                  </a:srgbClr>
                </a:gs>
                <a:gs pos="57143">
                  <a:srgbClr val="373A38">
                    <a:alpha val="8168"/>
                  </a:srgbClr>
                </a:gs>
                <a:gs pos="71429">
                  <a:srgbClr val="373A38">
                    <a:alpha val="3910"/>
                  </a:srgbClr>
                </a:gs>
                <a:gs pos="85714">
                  <a:srgbClr val="373A38">
                    <a:alpha val="1565"/>
                  </a:srgbClr>
                </a:gs>
                <a:gs pos="100000">
                  <a:srgbClr val="373A38">
                    <a:alpha val="5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0" name="Splat 540"/>
            <p:cNvSpPr>
              <a:spLocks noGrp="1"/>
            </p:cNvSpPr>
            <p:nvPr/>
          </p:nvSpPr>
          <p:spPr>
            <a:xfrm rot="4486572">
              <a:off x="3028148" y="3349624"/>
              <a:ext cx="375882" cy="336677"/>
            </a:xfrm>
            <a:prstGeom prst="ellipse">
              <a:avLst/>
            </a:prstGeom>
            <a:gradFill>
              <a:gsLst>
                <a:gs pos="0">
                  <a:srgbClr val="848684">
                    <a:alpha val="2268"/>
                  </a:srgbClr>
                </a:gs>
                <a:gs pos="14286">
                  <a:srgbClr val="848684">
                    <a:alpha val="2087"/>
                  </a:srgbClr>
                </a:gs>
                <a:gs pos="28571">
                  <a:srgbClr val="848684">
                    <a:alpha val="1624"/>
                  </a:srgbClr>
                </a:gs>
                <a:gs pos="42857">
                  <a:srgbClr val="848684">
                    <a:alpha val="1068"/>
                  </a:srgbClr>
                </a:gs>
                <a:gs pos="57143">
                  <a:srgbClr val="848684">
                    <a:alpha val="593"/>
                  </a:srgbClr>
                </a:gs>
                <a:gs pos="71429">
                  <a:srgbClr val="848684">
                    <a:alpha val="278"/>
                  </a:srgbClr>
                </a:gs>
                <a:gs pos="85714">
                  <a:srgbClr val="848684">
                    <a:alpha val="110"/>
                  </a:srgbClr>
                </a:gs>
                <a:gs pos="100000">
                  <a:srgbClr val="848684">
                    <a:alpha val="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1" name="Splat 541"/>
            <p:cNvSpPr>
              <a:spLocks noGrp="1"/>
            </p:cNvSpPr>
            <p:nvPr/>
          </p:nvSpPr>
          <p:spPr>
            <a:xfrm rot="8450317">
              <a:off x="2877194" y="3445812"/>
              <a:ext cx="628592" cy="28250"/>
            </a:xfrm>
            <a:prstGeom prst="ellipse">
              <a:avLst/>
            </a:prstGeom>
            <a:gradFill>
              <a:gsLst>
                <a:gs pos="0">
                  <a:srgbClr val="7A7A7B">
                    <a:alpha val="32889"/>
                  </a:srgbClr>
                </a:gs>
                <a:gs pos="14286">
                  <a:srgbClr val="7A7A7B">
                    <a:alpha val="30689"/>
                  </a:srgbClr>
                </a:gs>
                <a:gs pos="28571">
                  <a:srgbClr val="7A7A7B">
                    <a:alpha val="24770"/>
                  </a:srgbClr>
                </a:gs>
                <a:gs pos="42857">
                  <a:srgbClr val="7A7A7B">
                    <a:alpha val="17030"/>
                  </a:srgbClr>
                </a:gs>
                <a:gs pos="57143">
                  <a:srgbClr val="7A7A7B">
                    <a:alpha val="9827"/>
                  </a:srgbClr>
                </a:gs>
                <a:gs pos="71429">
                  <a:srgbClr val="7A7A7B">
                    <a:alpha val="4727"/>
                  </a:srgbClr>
                </a:gs>
                <a:gs pos="85714">
                  <a:srgbClr val="7A7A7B">
                    <a:alpha val="1897"/>
                  </a:srgbClr>
                </a:gs>
                <a:gs pos="100000">
                  <a:srgbClr val="7A7A7B">
                    <a:alpha val="6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2" name="Splat 542"/>
            <p:cNvSpPr>
              <a:spLocks noGrp="1"/>
            </p:cNvSpPr>
            <p:nvPr/>
          </p:nvSpPr>
          <p:spPr>
            <a:xfrm rot="7238200">
              <a:off x="-10398" y="1221920"/>
              <a:ext cx="815458" cy="8257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3" name="Splat 543"/>
            <p:cNvSpPr>
              <a:spLocks noGrp="1"/>
            </p:cNvSpPr>
            <p:nvPr/>
          </p:nvSpPr>
          <p:spPr>
            <a:xfrm rot="5370092">
              <a:off x="1902963" y="3227483"/>
              <a:ext cx="438169" cy="29206"/>
            </a:xfrm>
            <a:prstGeom prst="ellipse">
              <a:avLst/>
            </a:prstGeom>
            <a:gradFill>
              <a:gsLst>
                <a:gs pos="0">
                  <a:srgbClr val="1F2320">
                    <a:alpha val="32968"/>
                  </a:srgbClr>
                </a:gs>
                <a:gs pos="14286">
                  <a:srgbClr val="1F2320">
                    <a:alpha val="30764"/>
                  </a:srgbClr>
                </a:gs>
                <a:gs pos="28571">
                  <a:srgbClr val="1F2320">
                    <a:alpha val="24833"/>
                  </a:srgbClr>
                </a:gs>
                <a:gs pos="42857">
                  <a:srgbClr val="1F2320">
                    <a:alpha val="17075"/>
                  </a:srgbClr>
                </a:gs>
                <a:gs pos="57143">
                  <a:srgbClr val="1F2320">
                    <a:alpha val="9855"/>
                  </a:srgbClr>
                </a:gs>
                <a:gs pos="71429">
                  <a:srgbClr val="1F2320">
                    <a:alpha val="4740"/>
                  </a:srgbClr>
                </a:gs>
                <a:gs pos="85714">
                  <a:srgbClr val="1F2320">
                    <a:alpha val="1902"/>
                  </a:srgbClr>
                </a:gs>
                <a:gs pos="100000">
                  <a:srgbClr val="1F232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4" name="Splat 544"/>
            <p:cNvSpPr>
              <a:spLocks noGrp="1"/>
            </p:cNvSpPr>
            <p:nvPr/>
          </p:nvSpPr>
          <p:spPr>
            <a:xfrm rot="9960966">
              <a:off x="1603821" y="3446491"/>
              <a:ext cx="706972" cy="5846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5" name="Splat 545"/>
            <p:cNvSpPr>
              <a:spLocks noGrp="1"/>
            </p:cNvSpPr>
            <p:nvPr/>
          </p:nvSpPr>
          <p:spPr>
            <a:xfrm rot="8551879">
              <a:off x="2198382" y="1575116"/>
              <a:ext cx="176247" cy="12048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6" name="Splat 546"/>
            <p:cNvSpPr>
              <a:spLocks noGrp="1"/>
            </p:cNvSpPr>
            <p:nvPr/>
          </p:nvSpPr>
          <p:spPr>
            <a:xfrm rot="10368298">
              <a:off x="2125812" y="983372"/>
              <a:ext cx="291586" cy="4799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7" name="Splat 547"/>
            <p:cNvSpPr>
              <a:spLocks noGrp="1"/>
            </p:cNvSpPr>
            <p:nvPr/>
          </p:nvSpPr>
          <p:spPr>
            <a:xfrm rot="7691042">
              <a:off x="-8428" y="1297007"/>
              <a:ext cx="728991" cy="17608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8" name="Splat 548"/>
            <p:cNvSpPr>
              <a:spLocks noGrp="1"/>
            </p:cNvSpPr>
            <p:nvPr/>
          </p:nvSpPr>
          <p:spPr>
            <a:xfrm rot="3208972">
              <a:off x="1629548" y="1521807"/>
              <a:ext cx="668570" cy="19409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9" name="Splat 549"/>
            <p:cNvSpPr>
              <a:spLocks noGrp="1"/>
            </p:cNvSpPr>
            <p:nvPr/>
          </p:nvSpPr>
          <p:spPr>
            <a:xfrm rot="9718310">
              <a:off x="453241" y="874727"/>
              <a:ext cx="740190" cy="8863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0" name="Splat 550"/>
            <p:cNvSpPr>
              <a:spLocks noGrp="1"/>
            </p:cNvSpPr>
            <p:nvPr/>
          </p:nvSpPr>
          <p:spPr>
            <a:xfrm rot="6552443">
              <a:off x="1220147" y="899375"/>
              <a:ext cx="458157" cy="19840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1" name="Splat 551"/>
            <p:cNvSpPr>
              <a:spLocks noGrp="1"/>
            </p:cNvSpPr>
            <p:nvPr/>
          </p:nvSpPr>
          <p:spPr>
            <a:xfrm rot="7985197">
              <a:off x="1812368" y="2227953"/>
              <a:ext cx="409530" cy="14667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2" name="Splat 552"/>
            <p:cNvSpPr>
              <a:spLocks noGrp="1"/>
            </p:cNvSpPr>
            <p:nvPr/>
          </p:nvSpPr>
          <p:spPr>
            <a:xfrm rot="-10710261">
              <a:off x="1358150" y="1054473"/>
              <a:ext cx="345973" cy="212097"/>
            </a:xfrm>
            <a:prstGeom prst="ellipse">
              <a:avLst/>
            </a:prstGeom>
            <a:gradFill>
              <a:gsLst>
                <a:gs pos="0">
                  <a:srgbClr val="656261">
                    <a:alpha val="10015"/>
                  </a:srgbClr>
                </a:gs>
                <a:gs pos="14286">
                  <a:srgbClr val="656261">
                    <a:alpha val="9243"/>
                  </a:srgbClr>
                </a:gs>
                <a:gs pos="28571">
                  <a:srgbClr val="656261">
                    <a:alpha val="7254"/>
                  </a:srgbClr>
                </a:gs>
                <a:gs pos="42857">
                  <a:srgbClr val="656261">
                    <a:alpha val="4820"/>
                  </a:srgbClr>
                </a:gs>
                <a:gs pos="57143">
                  <a:srgbClr val="656261">
                    <a:alpha val="2700"/>
                  </a:srgbClr>
                </a:gs>
                <a:gs pos="71429">
                  <a:srgbClr val="656261">
                    <a:alpha val="1273"/>
                  </a:srgbClr>
                </a:gs>
                <a:gs pos="85714">
                  <a:srgbClr val="656261">
                    <a:alpha val="505"/>
                  </a:srgbClr>
                </a:gs>
                <a:gs pos="100000">
                  <a:srgbClr val="656261">
                    <a:alpha val="1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3" name="Splat 553"/>
            <p:cNvSpPr>
              <a:spLocks noGrp="1"/>
            </p:cNvSpPr>
            <p:nvPr/>
          </p:nvSpPr>
          <p:spPr>
            <a:xfrm rot="-10643193">
              <a:off x="2099058" y="1565463"/>
              <a:ext cx="805007" cy="11924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4" name="Splat 554"/>
            <p:cNvSpPr>
              <a:spLocks noGrp="1"/>
            </p:cNvSpPr>
            <p:nvPr/>
          </p:nvSpPr>
          <p:spPr>
            <a:xfrm rot="3524785">
              <a:off x="403329" y="3148088"/>
              <a:ext cx="763894" cy="12978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5" name="Splat 555"/>
            <p:cNvSpPr>
              <a:spLocks noGrp="1"/>
            </p:cNvSpPr>
            <p:nvPr/>
          </p:nvSpPr>
          <p:spPr>
            <a:xfrm rot="3520743">
              <a:off x="1501074" y="665583"/>
              <a:ext cx="685613" cy="19967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6" name="Splat 556"/>
            <p:cNvSpPr>
              <a:spLocks noGrp="1"/>
            </p:cNvSpPr>
            <p:nvPr/>
          </p:nvSpPr>
          <p:spPr>
            <a:xfrm rot="7194244">
              <a:off x="863596" y="627375"/>
              <a:ext cx="630619" cy="7112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7" name="Splat 557"/>
            <p:cNvSpPr>
              <a:spLocks noGrp="1"/>
            </p:cNvSpPr>
            <p:nvPr/>
          </p:nvSpPr>
          <p:spPr>
            <a:xfrm rot="5380133">
              <a:off x="2704962" y="1553134"/>
              <a:ext cx="359848" cy="43163"/>
            </a:xfrm>
            <a:prstGeom prst="ellipse">
              <a:avLst/>
            </a:prstGeom>
            <a:gradFill>
              <a:gsLst>
                <a:gs pos="0">
                  <a:srgbClr val="1B201A">
                    <a:alpha val="32968"/>
                  </a:srgbClr>
                </a:gs>
                <a:gs pos="14286">
                  <a:srgbClr val="1B201A">
                    <a:alpha val="30764"/>
                  </a:srgbClr>
                </a:gs>
                <a:gs pos="28571">
                  <a:srgbClr val="1B201A">
                    <a:alpha val="24833"/>
                  </a:srgbClr>
                </a:gs>
                <a:gs pos="42857">
                  <a:srgbClr val="1B201A">
                    <a:alpha val="17075"/>
                  </a:srgbClr>
                </a:gs>
                <a:gs pos="57143">
                  <a:srgbClr val="1B201A">
                    <a:alpha val="9855"/>
                  </a:srgbClr>
                </a:gs>
                <a:gs pos="71429">
                  <a:srgbClr val="1B201A">
                    <a:alpha val="4740"/>
                  </a:srgbClr>
                </a:gs>
                <a:gs pos="85714">
                  <a:srgbClr val="1B201A">
                    <a:alpha val="1902"/>
                  </a:srgbClr>
                </a:gs>
                <a:gs pos="100000">
                  <a:srgbClr val="1B201A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8" name="Splat 558"/>
            <p:cNvSpPr>
              <a:spLocks noGrp="1"/>
            </p:cNvSpPr>
            <p:nvPr/>
          </p:nvSpPr>
          <p:spPr>
            <a:xfrm rot="10781060">
              <a:off x="3389208" y="1321313"/>
              <a:ext cx="416569" cy="70184"/>
            </a:xfrm>
            <a:prstGeom prst="ellipse">
              <a:avLst/>
            </a:prstGeom>
            <a:gradFill>
              <a:gsLst>
                <a:gs pos="0">
                  <a:srgbClr val="1D2425">
                    <a:alpha val="32968"/>
                  </a:srgbClr>
                </a:gs>
                <a:gs pos="14286">
                  <a:srgbClr val="1D2425">
                    <a:alpha val="30764"/>
                  </a:srgbClr>
                </a:gs>
                <a:gs pos="28571">
                  <a:srgbClr val="1D2425">
                    <a:alpha val="24833"/>
                  </a:srgbClr>
                </a:gs>
                <a:gs pos="42857">
                  <a:srgbClr val="1D2425">
                    <a:alpha val="17075"/>
                  </a:srgbClr>
                </a:gs>
                <a:gs pos="57143">
                  <a:srgbClr val="1D2425">
                    <a:alpha val="9855"/>
                  </a:srgbClr>
                </a:gs>
                <a:gs pos="71429">
                  <a:srgbClr val="1D2425">
                    <a:alpha val="4740"/>
                  </a:srgbClr>
                </a:gs>
                <a:gs pos="85714">
                  <a:srgbClr val="1D2425">
                    <a:alpha val="1902"/>
                  </a:srgbClr>
                </a:gs>
                <a:gs pos="100000">
                  <a:srgbClr val="1D2425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9" name="Splat 559"/>
            <p:cNvSpPr>
              <a:spLocks noGrp="1"/>
            </p:cNvSpPr>
            <p:nvPr/>
          </p:nvSpPr>
          <p:spPr>
            <a:xfrm rot="6365214">
              <a:off x="1469384" y="3279168"/>
              <a:ext cx="550989" cy="5125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0" name="Splat 560"/>
            <p:cNvSpPr>
              <a:spLocks noGrp="1"/>
            </p:cNvSpPr>
            <p:nvPr/>
          </p:nvSpPr>
          <p:spPr>
            <a:xfrm rot="3406589">
              <a:off x="1760020" y="1349712"/>
              <a:ext cx="656900" cy="20068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1" name="Splat 561"/>
            <p:cNvSpPr>
              <a:spLocks noGrp="1"/>
            </p:cNvSpPr>
            <p:nvPr/>
          </p:nvSpPr>
          <p:spPr>
            <a:xfrm rot="3225497">
              <a:off x="1517329" y="3570521"/>
              <a:ext cx="422794" cy="7192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2" name="Splat 562"/>
            <p:cNvSpPr>
              <a:spLocks noGrp="1"/>
            </p:cNvSpPr>
            <p:nvPr/>
          </p:nvSpPr>
          <p:spPr>
            <a:xfrm rot="6589977">
              <a:off x="1858680" y="1384958"/>
              <a:ext cx="717709" cy="22933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3" name="Splat 563"/>
            <p:cNvSpPr>
              <a:spLocks noGrp="1"/>
            </p:cNvSpPr>
            <p:nvPr/>
          </p:nvSpPr>
          <p:spPr>
            <a:xfrm rot="3546513">
              <a:off x="419385" y="2944531"/>
              <a:ext cx="733536" cy="39888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4" name="Splat 564"/>
            <p:cNvSpPr>
              <a:spLocks noGrp="1"/>
            </p:cNvSpPr>
            <p:nvPr/>
          </p:nvSpPr>
          <p:spPr>
            <a:xfrm rot="7448488">
              <a:off x="922154" y="2182053"/>
              <a:ext cx="787699" cy="16406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5" name="Splat 565"/>
            <p:cNvSpPr>
              <a:spLocks noGrp="1"/>
            </p:cNvSpPr>
            <p:nvPr/>
          </p:nvSpPr>
          <p:spPr>
            <a:xfrm rot="9698319">
              <a:off x="556120" y="869057"/>
              <a:ext cx="414508" cy="5501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6" name="Splat 566"/>
            <p:cNvSpPr>
              <a:spLocks noGrp="1"/>
            </p:cNvSpPr>
            <p:nvPr/>
          </p:nvSpPr>
          <p:spPr>
            <a:xfrm rot="10661504">
              <a:off x="3143054" y="1330135"/>
              <a:ext cx="483150" cy="246982"/>
            </a:xfrm>
            <a:prstGeom prst="ellipse">
              <a:avLst/>
            </a:prstGeom>
            <a:gradFill>
              <a:gsLst>
                <a:gs pos="0">
                  <a:srgbClr val="FFFFFF">
                    <a:alpha val="26617"/>
                  </a:srgbClr>
                </a:gs>
                <a:gs pos="14286">
                  <a:srgbClr val="FFFFFF">
                    <a:alpha val="24756"/>
                  </a:srgbClr>
                </a:gs>
                <a:gs pos="28571">
                  <a:srgbClr val="FFFFFF">
                    <a:alpha val="19816"/>
                  </a:srgbClr>
                </a:gs>
                <a:gs pos="42857">
                  <a:srgbClr val="FFFFFF">
                    <a:alpha val="13486"/>
                  </a:srgbClr>
                </a:gs>
                <a:gs pos="57143">
                  <a:srgbClr val="FFFFFF">
                    <a:alpha val="7713"/>
                  </a:srgbClr>
                </a:gs>
                <a:gs pos="71429">
                  <a:srgbClr val="FFFFFF">
                    <a:alpha val="3688"/>
                  </a:srgbClr>
                </a:gs>
                <a:gs pos="85714">
                  <a:srgbClr val="FFFFFF">
                    <a:alpha val="1475"/>
                  </a:srgbClr>
                </a:gs>
                <a:gs pos="100000">
                  <a:srgbClr val="FFFFFF">
                    <a:alpha val="4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7" name="Splat 567"/>
            <p:cNvSpPr>
              <a:spLocks noGrp="1"/>
            </p:cNvSpPr>
            <p:nvPr/>
          </p:nvSpPr>
          <p:spPr>
            <a:xfrm rot="7791706">
              <a:off x="2581027" y="3357642"/>
              <a:ext cx="379168" cy="17698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8" name="Splat 568"/>
            <p:cNvSpPr>
              <a:spLocks noGrp="1"/>
            </p:cNvSpPr>
            <p:nvPr/>
          </p:nvSpPr>
          <p:spPr>
            <a:xfrm rot="-9066696">
              <a:off x="1444091" y="917111"/>
              <a:ext cx="376545" cy="187702"/>
            </a:xfrm>
            <a:prstGeom prst="ellipse">
              <a:avLst/>
            </a:prstGeom>
            <a:gradFill>
              <a:gsLst>
                <a:gs pos="0">
                  <a:srgbClr val="190F16">
                    <a:alpha val="32968"/>
                  </a:srgbClr>
                </a:gs>
                <a:gs pos="14286">
                  <a:srgbClr val="190F16">
                    <a:alpha val="30764"/>
                  </a:srgbClr>
                </a:gs>
                <a:gs pos="28571">
                  <a:srgbClr val="190F16">
                    <a:alpha val="24833"/>
                  </a:srgbClr>
                </a:gs>
                <a:gs pos="42857">
                  <a:srgbClr val="190F16">
                    <a:alpha val="17075"/>
                  </a:srgbClr>
                </a:gs>
                <a:gs pos="57143">
                  <a:srgbClr val="190F16">
                    <a:alpha val="9855"/>
                  </a:srgbClr>
                </a:gs>
                <a:gs pos="71429">
                  <a:srgbClr val="190F16">
                    <a:alpha val="4740"/>
                  </a:srgbClr>
                </a:gs>
                <a:gs pos="85714">
                  <a:srgbClr val="190F16">
                    <a:alpha val="1902"/>
                  </a:srgbClr>
                </a:gs>
                <a:gs pos="100000">
                  <a:srgbClr val="190F16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9" name="Splat 569"/>
            <p:cNvSpPr>
              <a:spLocks noGrp="1"/>
            </p:cNvSpPr>
            <p:nvPr/>
          </p:nvSpPr>
          <p:spPr>
            <a:xfrm rot="4622956">
              <a:off x="1329497" y="1060553"/>
              <a:ext cx="374357" cy="172825"/>
            </a:xfrm>
            <a:prstGeom prst="ellipse">
              <a:avLst/>
            </a:prstGeom>
            <a:gradFill>
              <a:gsLst>
                <a:gs pos="0">
                  <a:srgbClr val="323030">
                    <a:alpha val="32968"/>
                  </a:srgbClr>
                </a:gs>
                <a:gs pos="14286">
                  <a:srgbClr val="323030">
                    <a:alpha val="30764"/>
                  </a:srgbClr>
                </a:gs>
                <a:gs pos="28571">
                  <a:srgbClr val="323030">
                    <a:alpha val="24833"/>
                  </a:srgbClr>
                </a:gs>
                <a:gs pos="42857">
                  <a:srgbClr val="323030">
                    <a:alpha val="17075"/>
                  </a:srgbClr>
                </a:gs>
                <a:gs pos="57143">
                  <a:srgbClr val="323030">
                    <a:alpha val="9855"/>
                  </a:srgbClr>
                </a:gs>
                <a:gs pos="71429">
                  <a:srgbClr val="323030">
                    <a:alpha val="4740"/>
                  </a:srgbClr>
                </a:gs>
                <a:gs pos="85714">
                  <a:srgbClr val="323030">
                    <a:alpha val="1902"/>
                  </a:srgbClr>
                </a:gs>
                <a:gs pos="100000">
                  <a:srgbClr val="32303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0" name="Splat 570"/>
            <p:cNvSpPr>
              <a:spLocks noGrp="1"/>
            </p:cNvSpPr>
            <p:nvPr/>
          </p:nvSpPr>
          <p:spPr>
            <a:xfrm rot="3562838">
              <a:off x="2358313" y="1361036"/>
              <a:ext cx="236529" cy="170298"/>
            </a:xfrm>
            <a:prstGeom prst="ellipse">
              <a:avLst/>
            </a:prstGeom>
            <a:gradFill>
              <a:gsLst>
                <a:gs pos="0">
                  <a:srgbClr val="353937">
                    <a:alpha val="19483"/>
                  </a:srgbClr>
                </a:gs>
                <a:gs pos="14286">
                  <a:srgbClr val="353937">
                    <a:alpha val="18060"/>
                  </a:srgbClr>
                </a:gs>
                <a:gs pos="28571">
                  <a:srgbClr val="353937">
                    <a:alpha val="14329"/>
                  </a:srgbClr>
                </a:gs>
                <a:gs pos="42857">
                  <a:srgbClr val="353937">
                    <a:alpha val="9646"/>
                  </a:srgbClr>
                </a:gs>
                <a:gs pos="57143">
                  <a:srgbClr val="353937">
                    <a:alpha val="5466"/>
                  </a:srgbClr>
                </a:gs>
                <a:gs pos="71429">
                  <a:srgbClr val="353937">
                    <a:alpha val="2597"/>
                  </a:srgbClr>
                </a:gs>
                <a:gs pos="85714">
                  <a:srgbClr val="353937">
                    <a:alpha val="1035"/>
                  </a:srgbClr>
                </a:gs>
                <a:gs pos="100000">
                  <a:srgbClr val="353937">
                    <a:alpha val="3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1" name="Splat 571"/>
            <p:cNvSpPr>
              <a:spLocks noGrp="1"/>
            </p:cNvSpPr>
            <p:nvPr/>
          </p:nvSpPr>
          <p:spPr>
            <a:xfrm rot="5587431">
              <a:off x="1576870" y="837721"/>
              <a:ext cx="734629" cy="7840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2" name="Splat 572"/>
            <p:cNvSpPr>
              <a:spLocks noGrp="1"/>
            </p:cNvSpPr>
            <p:nvPr/>
          </p:nvSpPr>
          <p:spPr>
            <a:xfrm rot="7689550">
              <a:off x="-251669" y="1586454"/>
              <a:ext cx="840858" cy="25030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3" name="Splat 573"/>
            <p:cNvSpPr>
              <a:spLocks noGrp="1"/>
            </p:cNvSpPr>
            <p:nvPr/>
          </p:nvSpPr>
          <p:spPr>
            <a:xfrm rot="-10234739">
              <a:off x="790021" y="713683"/>
              <a:ext cx="688055" cy="20589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4" name="Splat 574"/>
            <p:cNvSpPr>
              <a:spLocks noGrp="1"/>
            </p:cNvSpPr>
            <p:nvPr/>
          </p:nvSpPr>
          <p:spPr>
            <a:xfrm rot="8800388">
              <a:off x="652925" y="751132"/>
              <a:ext cx="711552" cy="6636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5" name="Splat 575"/>
            <p:cNvSpPr>
              <a:spLocks noGrp="1"/>
            </p:cNvSpPr>
            <p:nvPr/>
          </p:nvSpPr>
          <p:spPr>
            <a:xfrm rot="7295226">
              <a:off x="1766276" y="1655607"/>
              <a:ext cx="757752" cy="10683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6" name="Splat 576"/>
            <p:cNvSpPr>
              <a:spLocks noGrp="1"/>
            </p:cNvSpPr>
            <p:nvPr/>
          </p:nvSpPr>
          <p:spPr>
            <a:xfrm rot="6665508">
              <a:off x="3166147" y="3146517"/>
              <a:ext cx="346979" cy="332298"/>
            </a:xfrm>
            <a:prstGeom prst="ellipse">
              <a:avLst/>
            </a:prstGeom>
            <a:gradFill>
              <a:gsLst>
                <a:gs pos="0">
                  <a:srgbClr val="7A7778">
                    <a:alpha val="6381"/>
                  </a:srgbClr>
                </a:gs>
                <a:gs pos="14286">
                  <a:srgbClr val="7A7778">
                    <a:alpha val="5881"/>
                  </a:srgbClr>
                </a:gs>
                <a:gs pos="28571">
                  <a:srgbClr val="7A7778">
                    <a:alpha val="4597"/>
                  </a:srgbClr>
                </a:gs>
                <a:gs pos="42857">
                  <a:srgbClr val="7A7778">
                    <a:alpha val="3039"/>
                  </a:srgbClr>
                </a:gs>
                <a:gs pos="57143">
                  <a:srgbClr val="7A7778">
                    <a:alpha val="1696"/>
                  </a:srgbClr>
                </a:gs>
                <a:gs pos="71429">
                  <a:srgbClr val="7A7778">
                    <a:alpha val="797"/>
                  </a:srgbClr>
                </a:gs>
                <a:gs pos="85714">
                  <a:srgbClr val="7A7778">
                    <a:alpha val="316"/>
                  </a:srgbClr>
                </a:gs>
                <a:gs pos="100000">
                  <a:srgbClr val="7A7778">
                    <a:alpha val="1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7" name="Splat 577"/>
            <p:cNvSpPr>
              <a:spLocks noGrp="1"/>
            </p:cNvSpPr>
            <p:nvPr/>
          </p:nvSpPr>
          <p:spPr>
            <a:xfrm rot="6348359">
              <a:off x="1362823" y="3263392"/>
              <a:ext cx="757403" cy="2802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8" name="Splat 578"/>
            <p:cNvSpPr>
              <a:spLocks noGrp="1"/>
            </p:cNvSpPr>
            <p:nvPr/>
          </p:nvSpPr>
          <p:spPr>
            <a:xfrm rot="-9550514">
              <a:off x="2987001" y="3312775"/>
              <a:ext cx="291869" cy="267851"/>
            </a:xfrm>
            <a:prstGeom prst="ellipse">
              <a:avLst/>
            </a:prstGeom>
            <a:gradFill>
              <a:gsLst>
                <a:gs pos="0">
                  <a:srgbClr val="7E807F">
                    <a:alpha val="18246"/>
                  </a:srgbClr>
                </a:gs>
                <a:gs pos="14286">
                  <a:srgbClr val="7E807F">
                    <a:alpha val="16903"/>
                  </a:srgbClr>
                </a:gs>
                <a:gs pos="28571">
                  <a:srgbClr val="7E807F">
                    <a:alpha val="13391"/>
                  </a:srgbClr>
                </a:gs>
                <a:gs pos="42857">
                  <a:srgbClr val="7E807F">
                    <a:alpha val="8999"/>
                  </a:srgbClr>
                </a:gs>
                <a:gs pos="57143">
                  <a:srgbClr val="7E807F">
                    <a:alpha val="5091"/>
                  </a:srgbClr>
                </a:gs>
                <a:gs pos="71429">
                  <a:srgbClr val="7E807F">
                    <a:alpha val="2416"/>
                  </a:srgbClr>
                </a:gs>
                <a:gs pos="85714">
                  <a:srgbClr val="7E807F">
                    <a:alpha val="963"/>
                  </a:srgbClr>
                </a:gs>
                <a:gs pos="100000">
                  <a:srgbClr val="7E807F">
                    <a:alpha val="3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9" name="Splat 579"/>
            <p:cNvSpPr>
              <a:spLocks noGrp="1"/>
            </p:cNvSpPr>
            <p:nvPr/>
          </p:nvSpPr>
          <p:spPr>
            <a:xfrm rot="7335013">
              <a:off x="71888" y="1118464"/>
              <a:ext cx="780899" cy="10783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0" name="Splat 580"/>
            <p:cNvSpPr>
              <a:spLocks noGrp="1"/>
            </p:cNvSpPr>
            <p:nvPr/>
          </p:nvSpPr>
          <p:spPr>
            <a:xfrm rot="8259981">
              <a:off x="1627578" y="1511461"/>
              <a:ext cx="753375" cy="15266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1" name="Splat 581"/>
            <p:cNvSpPr>
              <a:spLocks noGrp="1"/>
            </p:cNvSpPr>
            <p:nvPr/>
          </p:nvSpPr>
          <p:spPr>
            <a:xfrm rot="-9909123">
              <a:off x="1415689" y="1293062"/>
              <a:ext cx="529454" cy="10366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2" name="Splat 582"/>
            <p:cNvSpPr>
              <a:spLocks noGrp="1"/>
            </p:cNvSpPr>
            <p:nvPr/>
          </p:nvSpPr>
          <p:spPr>
            <a:xfrm rot="6243961">
              <a:off x="1721038" y="2383860"/>
              <a:ext cx="544567" cy="5469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3" name="Splat 583"/>
            <p:cNvSpPr>
              <a:spLocks noGrp="1"/>
            </p:cNvSpPr>
            <p:nvPr/>
          </p:nvSpPr>
          <p:spPr>
            <a:xfrm rot="7430317">
              <a:off x="982848" y="2136642"/>
              <a:ext cx="812546" cy="9687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4" name="Splat 584"/>
            <p:cNvSpPr>
              <a:spLocks noGrp="1"/>
            </p:cNvSpPr>
            <p:nvPr/>
          </p:nvSpPr>
          <p:spPr>
            <a:xfrm rot="4972285">
              <a:off x="2266860" y="1488582"/>
              <a:ext cx="468339" cy="20705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5" name="Splat 585"/>
            <p:cNvSpPr>
              <a:spLocks noGrp="1"/>
            </p:cNvSpPr>
            <p:nvPr/>
          </p:nvSpPr>
          <p:spPr>
            <a:xfrm rot="4673880">
              <a:off x="875442" y="1344811"/>
              <a:ext cx="751196" cy="4813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6" name="Splat 586"/>
            <p:cNvSpPr>
              <a:spLocks noGrp="1"/>
            </p:cNvSpPr>
            <p:nvPr/>
          </p:nvSpPr>
          <p:spPr>
            <a:xfrm rot="-8983221">
              <a:off x="1115367" y="1301548"/>
              <a:ext cx="735000" cy="12477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7" name="Splat 587"/>
            <p:cNvSpPr>
              <a:spLocks noGrp="1"/>
            </p:cNvSpPr>
            <p:nvPr/>
          </p:nvSpPr>
          <p:spPr>
            <a:xfrm rot="10701996">
              <a:off x="-95409" y="1636244"/>
              <a:ext cx="256314" cy="9670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8" name="Splat 588"/>
            <p:cNvSpPr>
              <a:spLocks noGrp="1"/>
            </p:cNvSpPr>
            <p:nvPr/>
          </p:nvSpPr>
          <p:spPr>
            <a:xfrm rot="3523595">
              <a:off x="1477065" y="645453"/>
              <a:ext cx="697484" cy="18438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9" name="Splat 589"/>
            <p:cNvSpPr>
              <a:spLocks noGrp="1"/>
            </p:cNvSpPr>
            <p:nvPr/>
          </p:nvSpPr>
          <p:spPr>
            <a:xfrm rot="7439787">
              <a:off x="879510" y="2240550"/>
              <a:ext cx="770110" cy="18650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0" name="Splat 590"/>
            <p:cNvSpPr>
              <a:spLocks noGrp="1"/>
            </p:cNvSpPr>
            <p:nvPr/>
          </p:nvSpPr>
          <p:spPr>
            <a:xfrm rot="3080358">
              <a:off x="1798588" y="1279000"/>
              <a:ext cx="532453" cy="24099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1" name="Splat 591"/>
            <p:cNvSpPr>
              <a:spLocks noGrp="1"/>
            </p:cNvSpPr>
            <p:nvPr/>
          </p:nvSpPr>
          <p:spPr>
            <a:xfrm rot="6540008">
              <a:off x="1878741" y="1361798"/>
              <a:ext cx="690814" cy="25755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2" name="Splat 592"/>
            <p:cNvSpPr>
              <a:spLocks noGrp="1"/>
            </p:cNvSpPr>
            <p:nvPr/>
          </p:nvSpPr>
          <p:spPr>
            <a:xfrm rot="7424010">
              <a:off x="1364273" y="1553259"/>
              <a:ext cx="597544" cy="25980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3" name="Splat 593"/>
            <p:cNvSpPr>
              <a:spLocks noGrp="1"/>
            </p:cNvSpPr>
            <p:nvPr/>
          </p:nvSpPr>
          <p:spPr>
            <a:xfrm rot="3608571">
              <a:off x="1667297" y="1571821"/>
              <a:ext cx="660492" cy="15330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4" name="Splat 594"/>
            <p:cNvSpPr>
              <a:spLocks noGrp="1"/>
            </p:cNvSpPr>
            <p:nvPr/>
          </p:nvSpPr>
          <p:spPr>
            <a:xfrm rot="8795549">
              <a:off x="1521853" y="1867014"/>
              <a:ext cx="711039" cy="40028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5" name="Splat 595"/>
            <p:cNvSpPr>
              <a:spLocks noGrp="1"/>
            </p:cNvSpPr>
            <p:nvPr/>
          </p:nvSpPr>
          <p:spPr>
            <a:xfrm rot="9836154">
              <a:off x="2667173" y="1173367"/>
              <a:ext cx="653779" cy="23946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6" name="Splat 596"/>
            <p:cNvSpPr>
              <a:spLocks noGrp="1"/>
            </p:cNvSpPr>
            <p:nvPr/>
          </p:nvSpPr>
          <p:spPr>
            <a:xfrm rot="6531637">
              <a:off x="1901557" y="1283270"/>
              <a:ext cx="701909" cy="24041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7" name="Splat 597"/>
            <p:cNvSpPr>
              <a:spLocks noGrp="1"/>
            </p:cNvSpPr>
            <p:nvPr/>
          </p:nvSpPr>
          <p:spPr>
            <a:xfrm rot="5792404">
              <a:off x="1028076" y="1896865"/>
              <a:ext cx="713930" cy="24601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8" name="Splat 598"/>
            <p:cNvSpPr>
              <a:spLocks noGrp="1"/>
            </p:cNvSpPr>
            <p:nvPr/>
          </p:nvSpPr>
          <p:spPr>
            <a:xfrm rot="-10656175">
              <a:off x="1782915" y="1037480"/>
              <a:ext cx="315060" cy="5786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9" name="Splat 599"/>
            <p:cNvSpPr>
              <a:spLocks noGrp="1"/>
            </p:cNvSpPr>
            <p:nvPr/>
          </p:nvSpPr>
          <p:spPr>
            <a:xfrm rot="3716103">
              <a:off x="2413998" y="3229364"/>
              <a:ext cx="535680" cy="3962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0" name="Splat 600"/>
            <p:cNvSpPr>
              <a:spLocks noGrp="1"/>
            </p:cNvSpPr>
            <p:nvPr/>
          </p:nvSpPr>
          <p:spPr>
            <a:xfrm rot="-9985680">
              <a:off x="3029965" y="3237906"/>
              <a:ext cx="458175" cy="182773"/>
            </a:xfrm>
            <a:prstGeom prst="ellipse">
              <a:avLst/>
            </a:prstGeom>
            <a:gradFill>
              <a:gsLst>
                <a:gs pos="0">
                  <a:srgbClr val="D1D0D0">
                    <a:alpha val="18817"/>
                  </a:srgbClr>
                </a:gs>
                <a:gs pos="14286">
                  <a:srgbClr val="D1D0D0">
                    <a:alpha val="17437"/>
                  </a:srgbClr>
                </a:gs>
                <a:gs pos="28571">
                  <a:srgbClr val="D1D0D0">
                    <a:alpha val="13824"/>
                  </a:srgbClr>
                </a:gs>
                <a:gs pos="42857">
                  <a:srgbClr val="D1D0D0">
                    <a:alpha val="9297"/>
                  </a:srgbClr>
                </a:gs>
                <a:gs pos="57143">
                  <a:srgbClr val="D1D0D0">
                    <a:alpha val="5264"/>
                  </a:srgbClr>
                </a:gs>
                <a:gs pos="71429">
                  <a:srgbClr val="D1D0D0">
                    <a:alpha val="2499"/>
                  </a:srgbClr>
                </a:gs>
                <a:gs pos="85714">
                  <a:srgbClr val="D1D0D0">
                    <a:alpha val="996"/>
                  </a:srgbClr>
                </a:gs>
                <a:gs pos="100000">
                  <a:srgbClr val="D1D0D0">
                    <a:alpha val="3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1" name="Splat 601"/>
            <p:cNvSpPr>
              <a:spLocks noGrp="1"/>
            </p:cNvSpPr>
            <p:nvPr/>
          </p:nvSpPr>
          <p:spPr>
            <a:xfrm rot="4848672">
              <a:off x="621386" y="2879088"/>
              <a:ext cx="782328" cy="12856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2" name="Splat 602"/>
            <p:cNvSpPr>
              <a:spLocks noGrp="1"/>
            </p:cNvSpPr>
            <p:nvPr/>
          </p:nvSpPr>
          <p:spPr>
            <a:xfrm rot="3775858">
              <a:off x="1613166" y="1821643"/>
              <a:ext cx="715179" cy="15933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3" name="Splat 603"/>
            <p:cNvSpPr>
              <a:spLocks noGrp="1"/>
            </p:cNvSpPr>
            <p:nvPr/>
          </p:nvSpPr>
          <p:spPr>
            <a:xfrm rot="5424953">
              <a:off x="1622293" y="1178472"/>
              <a:ext cx="427645" cy="5428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4" name="Splat 604"/>
            <p:cNvSpPr>
              <a:spLocks noGrp="1"/>
            </p:cNvSpPr>
            <p:nvPr/>
          </p:nvSpPr>
          <p:spPr>
            <a:xfrm rot="8203154">
              <a:off x="3122278" y="1233153"/>
              <a:ext cx="429670" cy="88342"/>
            </a:xfrm>
            <a:prstGeom prst="ellipse">
              <a:avLst/>
            </a:prstGeom>
            <a:gradFill>
              <a:gsLst>
                <a:gs pos="0">
                  <a:srgbClr val="FFFFFF">
                    <a:alpha val="32956"/>
                  </a:srgbClr>
                </a:gs>
                <a:gs pos="14286">
                  <a:srgbClr val="FFFFFF">
                    <a:alpha val="30752"/>
                  </a:srgbClr>
                </a:gs>
                <a:gs pos="28571">
                  <a:srgbClr val="FFFFFF">
                    <a:alpha val="24823"/>
                  </a:srgbClr>
                </a:gs>
                <a:gs pos="42857">
                  <a:srgbClr val="FFFFFF">
                    <a:alpha val="17068"/>
                  </a:srgbClr>
                </a:gs>
                <a:gs pos="57143">
                  <a:srgbClr val="FFFFFF">
                    <a:alpha val="9851"/>
                  </a:srgbClr>
                </a:gs>
                <a:gs pos="71429">
                  <a:srgbClr val="FFFFFF">
                    <a:alpha val="4738"/>
                  </a:srgbClr>
                </a:gs>
                <a:gs pos="85714">
                  <a:srgbClr val="FFFFFF">
                    <a:alpha val="1901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5" name="Splat 605"/>
            <p:cNvSpPr>
              <a:spLocks noGrp="1"/>
            </p:cNvSpPr>
            <p:nvPr/>
          </p:nvSpPr>
          <p:spPr>
            <a:xfrm rot="10758360">
              <a:off x="2560517" y="1399349"/>
              <a:ext cx="286336" cy="3179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6" name="Splat 606"/>
            <p:cNvSpPr>
              <a:spLocks noGrp="1"/>
            </p:cNvSpPr>
            <p:nvPr/>
          </p:nvSpPr>
          <p:spPr>
            <a:xfrm rot="5717663">
              <a:off x="606427" y="2707489"/>
              <a:ext cx="737796" cy="17074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7" name="Splat 607"/>
            <p:cNvSpPr>
              <a:spLocks noGrp="1"/>
            </p:cNvSpPr>
            <p:nvPr/>
          </p:nvSpPr>
          <p:spPr>
            <a:xfrm rot="4955797">
              <a:off x="620801" y="2959689"/>
              <a:ext cx="789437" cy="18083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8" name="Splat 608"/>
            <p:cNvSpPr>
              <a:spLocks noGrp="1"/>
            </p:cNvSpPr>
            <p:nvPr/>
          </p:nvSpPr>
          <p:spPr>
            <a:xfrm rot="6506371">
              <a:off x="1798371" y="2412750"/>
              <a:ext cx="450153" cy="4593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9" name="Splat 609"/>
            <p:cNvSpPr>
              <a:spLocks noGrp="1"/>
            </p:cNvSpPr>
            <p:nvPr/>
          </p:nvSpPr>
          <p:spPr>
            <a:xfrm rot="-10798868">
              <a:off x="3172796" y="1386105"/>
              <a:ext cx="749588" cy="3139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0" name="Splat 610"/>
            <p:cNvSpPr>
              <a:spLocks noGrp="1"/>
            </p:cNvSpPr>
            <p:nvPr/>
          </p:nvSpPr>
          <p:spPr>
            <a:xfrm rot="5140528">
              <a:off x="1334943" y="1510015"/>
              <a:ext cx="740434" cy="16680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1" name="Splat 611"/>
            <p:cNvSpPr>
              <a:spLocks noGrp="1"/>
            </p:cNvSpPr>
            <p:nvPr/>
          </p:nvSpPr>
          <p:spPr>
            <a:xfrm rot="7192163">
              <a:off x="75427" y="1133852"/>
              <a:ext cx="761404" cy="14814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2" name="Splat 612"/>
            <p:cNvSpPr>
              <a:spLocks noGrp="1"/>
            </p:cNvSpPr>
            <p:nvPr/>
          </p:nvSpPr>
          <p:spPr>
            <a:xfrm rot="10508193">
              <a:off x="1401688" y="758179"/>
              <a:ext cx="719638" cy="22564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3" name="Splat 613"/>
            <p:cNvSpPr>
              <a:spLocks noGrp="1"/>
            </p:cNvSpPr>
            <p:nvPr/>
          </p:nvSpPr>
          <p:spPr>
            <a:xfrm rot="3445358">
              <a:off x="1159365" y="993398"/>
              <a:ext cx="365566" cy="11434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4" name="Splat 614"/>
            <p:cNvSpPr>
              <a:spLocks noGrp="1"/>
            </p:cNvSpPr>
            <p:nvPr/>
          </p:nvSpPr>
          <p:spPr>
            <a:xfrm rot="5523570">
              <a:off x="-130041" y="1579603"/>
              <a:ext cx="761544" cy="26933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5" name="Splat 615"/>
            <p:cNvSpPr>
              <a:spLocks noGrp="1"/>
            </p:cNvSpPr>
            <p:nvPr/>
          </p:nvSpPr>
          <p:spPr>
            <a:xfrm rot="2821066">
              <a:off x="1567968" y="1737268"/>
              <a:ext cx="683632" cy="39200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6" name="Splat 616"/>
            <p:cNvSpPr>
              <a:spLocks noGrp="1"/>
            </p:cNvSpPr>
            <p:nvPr/>
          </p:nvSpPr>
          <p:spPr>
            <a:xfrm rot="6377415">
              <a:off x="1577754" y="2602842"/>
              <a:ext cx="782966" cy="4481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7" name="Splat 617"/>
            <p:cNvSpPr>
              <a:spLocks noGrp="1"/>
            </p:cNvSpPr>
            <p:nvPr/>
          </p:nvSpPr>
          <p:spPr>
            <a:xfrm rot="3472084">
              <a:off x="1002759" y="1120101"/>
              <a:ext cx="747887" cy="28379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8" name="Splat 618"/>
            <p:cNvSpPr>
              <a:spLocks noGrp="1"/>
            </p:cNvSpPr>
            <p:nvPr/>
          </p:nvSpPr>
          <p:spPr>
            <a:xfrm rot="3978790">
              <a:off x="929704" y="1168195"/>
              <a:ext cx="582243" cy="7153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9" name="Splat 619"/>
            <p:cNvSpPr>
              <a:spLocks noGrp="1"/>
            </p:cNvSpPr>
            <p:nvPr/>
          </p:nvSpPr>
          <p:spPr>
            <a:xfrm rot="5713660">
              <a:off x="2739600" y="866167"/>
              <a:ext cx="543184" cy="30027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0" name="Splat 620"/>
            <p:cNvSpPr>
              <a:spLocks noGrp="1"/>
            </p:cNvSpPr>
            <p:nvPr/>
          </p:nvSpPr>
          <p:spPr>
            <a:xfrm rot="-8321764">
              <a:off x="2369711" y="1369842"/>
              <a:ext cx="211920" cy="170217"/>
            </a:xfrm>
            <a:prstGeom prst="ellipse">
              <a:avLst/>
            </a:prstGeom>
            <a:gradFill>
              <a:gsLst>
                <a:gs pos="0">
                  <a:srgbClr val="373B3A">
                    <a:alpha val="18227"/>
                  </a:srgbClr>
                </a:gs>
                <a:gs pos="14286">
                  <a:srgbClr val="373B3A">
                    <a:alpha val="16885"/>
                  </a:srgbClr>
                </a:gs>
                <a:gs pos="28571">
                  <a:srgbClr val="373B3A">
                    <a:alpha val="13376"/>
                  </a:srgbClr>
                </a:gs>
                <a:gs pos="42857">
                  <a:srgbClr val="373B3A">
                    <a:alpha val="8989"/>
                  </a:srgbClr>
                </a:gs>
                <a:gs pos="57143">
                  <a:srgbClr val="373B3A">
                    <a:alpha val="5085"/>
                  </a:srgbClr>
                </a:gs>
                <a:gs pos="71429">
                  <a:srgbClr val="373B3A">
                    <a:alpha val="2413"/>
                  </a:srgbClr>
                </a:gs>
                <a:gs pos="85714">
                  <a:srgbClr val="373B3A">
                    <a:alpha val="961"/>
                  </a:srgbClr>
                </a:gs>
                <a:gs pos="100000">
                  <a:srgbClr val="373B3A">
                    <a:alpha val="3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1" name="Splat 621"/>
            <p:cNvSpPr>
              <a:spLocks noGrp="1"/>
            </p:cNvSpPr>
            <p:nvPr/>
          </p:nvSpPr>
          <p:spPr>
            <a:xfrm rot="8873867">
              <a:off x="578938" y="705064"/>
              <a:ext cx="735158" cy="15963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2" name="Splat 622"/>
            <p:cNvSpPr>
              <a:spLocks noGrp="1"/>
            </p:cNvSpPr>
            <p:nvPr/>
          </p:nvSpPr>
          <p:spPr>
            <a:xfrm rot="7046553">
              <a:off x="2345027" y="1399530"/>
              <a:ext cx="247943" cy="8280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3" name="Splat 623"/>
            <p:cNvSpPr>
              <a:spLocks noGrp="1"/>
            </p:cNvSpPr>
            <p:nvPr/>
          </p:nvSpPr>
          <p:spPr>
            <a:xfrm rot="3420720">
              <a:off x="1509254" y="3460090"/>
              <a:ext cx="403254" cy="14856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4" name="Splat 624"/>
            <p:cNvSpPr>
              <a:spLocks noGrp="1"/>
            </p:cNvSpPr>
            <p:nvPr/>
          </p:nvSpPr>
          <p:spPr>
            <a:xfrm rot="10526310">
              <a:off x="1319335" y="772291"/>
              <a:ext cx="776655" cy="21200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5" name="Splat 625"/>
            <p:cNvSpPr>
              <a:spLocks noGrp="1"/>
            </p:cNvSpPr>
            <p:nvPr/>
          </p:nvSpPr>
          <p:spPr>
            <a:xfrm rot="-9269607">
              <a:off x="2748052" y="1595719"/>
              <a:ext cx="122100" cy="6486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6" name="Splat 626"/>
            <p:cNvSpPr>
              <a:spLocks noGrp="1"/>
            </p:cNvSpPr>
            <p:nvPr/>
          </p:nvSpPr>
          <p:spPr>
            <a:xfrm rot="5249678">
              <a:off x="1066012" y="927834"/>
              <a:ext cx="501889" cy="12671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7" name="Splat 627"/>
            <p:cNvSpPr>
              <a:spLocks noGrp="1"/>
            </p:cNvSpPr>
            <p:nvPr/>
          </p:nvSpPr>
          <p:spPr>
            <a:xfrm rot="8952217">
              <a:off x="1686759" y="2083633"/>
              <a:ext cx="575762" cy="19751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8" name="Splat 628"/>
            <p:cNvSpPr>
              <a:spLocks noGrp="1"/>
            </p:cNvSpPr>
            <p:nvPr/>
          </p:nvSpPr>
          <p:spPr>
            <a:xfrm rot="10418676">
              <a:off x="1661961" y="1069900"/>
              <a:ext cx="591909" cy="5058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9" name="Splat 629"/>
            <p:cNvSpPr>
              <a:spLocks noGrp="1"/>
            </p:cNvSpPr>
            <p:nvPr/>
          </p:nvSpPr>
          <p:spPr>
            <a:xfrm rot="3641423">
              <a:off x="1621540" y="1796453"/>
              <a:ext cx="671080" cy="17061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0" name="Splat 630"/>
            <p:cNvSpPr>
              <a:spLocks noGrp="1"/>
            </p:cNvSpPr>
            <p:nvPr/>
          </p:nvSpPr>
          <p:spPr>
            <a:xfrm rot="5753064">
              <a:off x="289599" y="3317615"/>
              <a:ext cx="747009" cy="10150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1" name="Splat 631"/>
            <p:cNvSpPr>
              <a:spLocks noGrp="1"/>
            </p:cNvSpPr>
            <p:nvPr/>
          </p:nvSpPr>
          <p:spPr>
            <a:xfrm rot="7277449">
              <a:off x="864965" y="615605"/>
              <a:ext cx="744975" cy="16999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2" name="Splat 632"/>
            <p:cNvSpPr>
              <a:spLocks noGrp="1"/>
            </p:cNvSpPr>
            <p:nvPr/>
          </p:nvSpPr>
          <p:spPr>
            <a:xfrm rot="5140499">
              <a:off x="700049" y="2070098"/>
              <a:ext cx="686093" cy="65678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3" name="Splat 633"/>
            <p:cNvSpPr>
              <a:spLocks noGrp="1"/>
            </p:cNvSpPr>
            <p:nvPr/>
          </p:nvSpPr>
          <p:spPr>
            <a:xfrm rot="-8631858">
              <a:off x="1356328" y="1579584"/>
              <a:ext cx="669028" cy="33766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4" name="Splat 634"/>
            <p:cNvSpPr>
              <a:spLocks noGrp="1"/>
            </p:cNvSpPr>
            <p:nvPr/>
          </p:nvSpPr>
          <p:spPr>
            <a:xfrm rot="8056430">
              <a:off x="643845" y="737322"/>
              <a:ext cx="646314" cy="11959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5" name="Splat 635"/>
            <p:cNvSpPr>
              <a:spLocks noGrp="1"/>
            </p:cNvSpPr>
            <p:nvPr/>
          </p:nvSpPr>
          <p:spPr>
            <a:xfrm rot="6409377">
              <a:off x="1538982" y="1577044"/>
              <a:ext cx="741313" cy="25179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6" name="Splat 636"/>
            <p:cNvSpPr>
              <a:spLocks noGrp="1"/>
            </p:cNvSpPr>
            <p:nvPr/>
          </p:nvSpPr>
          <p:spPr>
            <a:xfrm rot="7804801">
              <a:off x="727723" y="2382786"/>
              <a:ext cx="757833" cy="27867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7" name="Splat 637"/>
            <p:cNvSpPr>
              <a:spLocks noGrp="1"/>
            </p:cNvSpPr>
            <p:nvPr/>
          </p:nvSpPr>
          <p:spPr>
            <a:xfrm rot="3436253">
              <a:off x="2636588" y="3410791"/>
              <a:ext cx="344742" cy="3425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8" name="Splat 638"/>
            <p:cNvSpPr>
              <a:spLocks noGrp="1"/>
            </p:cNvSpPr>
            <p:nvPr/>
          </p:nvSpPr>
          <p:spPr>
            <a:xfrm rot="5413126">
              <a:off x="1955262" y="3125973"/>
              <a:ext cx="285404" cy="17332"/>
            </a:xfrm>
            <a:prstGeom prst="ellipse">
              <a:avLst/>
            </a:prstGeom>
            <a:gradFill>
              <a:gsLst>
                <a:gs pos="0">
                  <a:srgbClr val="F7F7F7">
                    <a:alpha val="32897"/>
                  </a:srgbClr>
                </a:gs>
                <a:gs pos="14286">
                  <a:srgbClr val="F7F7F7">
                    <a:alpha val="30697"/>
                  </a:srgbClr>
                </a:gs>
                <a:gs pos="28571">
                  <a:srgbClr val="F7F7F7">
                    <a:alpha val="24777"/>
                  </a:srgbClr>
                </a:gs>
                <a:gs pos="42857">
                  <a:srgbClr val="F7F7F7">
                    <a:alpha val="17034"/>
                  </a:srgbClr>
                </a:gs>
                <a:gs pos="57143">
                  <a:srgbClr val="F7F7F7">
                    <a:alpha val="9830"/>
                  </a:srgbClr>
                </a:gs>
                <a:gs pos="71429">
                  <a:srgbClr val="F7F7F7">
                    <a:alpha val="4728"/>
                  </a:srgbClr>
                </a:gs>
                <a:gs pos="85714">
                  <a:srgbClr val="F7F7F7">
                    <a:alpha val="1897"/>
                  </a:srgbClr>
                </a:gs>
                <a:gs pos="100000">
                  <a:srgbClr val="F7F7F7">
                    <a:alpha val="6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9" name="Splat 639"/>
            <p:cNvSpPr>
              <a:spLocks noGrp="1"/>
            </p:cNvSpPr>
            <p:nvPr/>
          </p:nvSpPr>
          <p:spPr>
            <a:xfrm rot="6172821">
              <a:off x="889947" y="918263"/>
              <a:ext cx="707979" cy="13791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0" name="Splat 640"/>
            <p:cNvSpPr>
              <a:spLocks noGrp="1"/>
            </p:cNvSpPr>
            <p:nvPr/>
          </p:nvSpPr>
          <p:spPr>
            <a:xfrm rot="-10400585">
              <a:off x="1830483" y="3376464"/>
              <a:ext cx="456043" cy="8837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1" name="Splat 641"/>
            <p:cNvSpPr>
              <a:spLocks noGrp="1"/>
            </p:cNvSpPr>
            <p:nvPr/>
          </p:nvSpPr>
          <p:spPr>
            <a:xfrm rot="5552024">
              <a:off x="2690181" y="1057540"/>
              <a:ext cx="678070" cy="24241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2" name="Splat 642"/>
            <p:cNvSpPr>
              <a:spLocks noGrp="1"/>
            </p:cNvSpPr>
            <p:nvPr/>
          </p:nvSpPr>
          <p:spPr>
            <a:xfrm rot="6308739">
              <a:off x="1390516" y="3304538"/>
              <a:ext cx="782980" cy="2618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3" name="Splat 643"/>
            <p:cNvSpPr>
              <a:spLocks noGrp="1"/>
            </p:cNvSpPr>
            <p:nvPr/>
          </p:nvSpPr>
          <p:spPr>
            <a:xfrm rot="4240500">
              <a:off x="-117443" y="1586672"/>
              <a:ext cx="686394" cy="47909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4" name="Splat 644"/>
            <p:cNvSpPr>
              <a:spLocks noGrp="1"/>
            </p:cNvSpPr>
            <p:nvPr/>
          </p:nvSpPr>
          <p:spPr>
            <a:xfrm rot="3328111">
              <a:off x="1019305" y="1138085"/>
              <a:ext cx="710665" cy="12151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5" name="Splat 645"/>
            <p:cNvSpPr>
              <a:spLocks noGrp="1"/>
            </p:cNvSpPr>
            <p:nvPr/>
          </p:nvSpPr>
          <p:spPr>
            <a:xfrm rot="7371633">
              <a:off x="-330972" y="1686913"/>
              <a:ext cx="757752" cy="8775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6" name="Splat 646"/>
            <p:cNvSpPr>
              <a:spLocks noGrp="1"/>
            </p:cNvSpPr>
            <p:nvPr/>
          </p:nvSpPr>
          <p:spPr>
            <a:xfrm rot="6701863">
              <a:off x="-350482" y="1819568"/>
              <a:ext cx="774002" cy="23213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7" name="Splat 647"/>
            <p:cNvSpPr>
              <a:spLocks noGrp="1"/>
            </p:cNvSpPr>
            <p:nvPr/>
          </p:nvSpPr>
          <p:spPr>
            <a:xfrm rot="5375205">
              <a:off x="1935536" y="3276409"/>
              <a:ext cx="326114" cy="3788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8" name="Splat 648"/>
            <p:cNvSpPr>
              <a:spLocks noGrp="1"/>
            </p:cNvSpPr>
            <p:nvPr/>
          </p:nvSpPr>
          <p:spPr>
            <a:xfrm rot="-10495247">
              <a:off x="2029139" y="1084120"/>
              <a:ext cx="691821" cy="16221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9" name="Splat 649"/>
            <p:cNvSpPr>
              <a:spLocks noGrp="1"/>
            </p:cNvSpPr>
            <p:nvPr/>
          </p:nvSpPr>
          <p:spPr>
            <a:xfrm rot="8663175">
              <a:off x="638796" y="2360702"/>
              <a:ext cx="731959" cy="41605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0" name="Splat 650"/>
            <p:cNvSpPr>
              <a:spLocks noGrp="1"/>
            </p:cNvSpPr>
            <p:nvPr/>
          </p:nvSpPr>
          <p:spPr>
            <a:xfrm rot="9183433">
              <a:off x="1932959" y="2160759"/>
              <a:ext cx="706392" cy="8060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1" name="Splat 651"/>
            <p:cNvSpPr>
              <a:spLocks noGrp="1"/>
            </p:cNvSpPr>
            <p:nvPr/>
          </p:nvSpPr>
          <p:spPr>
            <a:xfrm rot="6455101">
              <a:off x="3164527" y="1366127"/>
              <a:ext cx="252847" cy="194856"/>
            </a:xfrm>
            <a:prstGeom prst="ellipse">
              <a:avLst/>
            </a:prstGeom>
            <a:gradFill>
              <a:gsLst>
                <a:gs pos="0">
                  <a:srgbClr val="E1E1E1">
                    <a:alpha val="26218"/>
                  </a:srgbClr>
                </a:gs>
                <a:gs pos="14286">
                  <a:srgbClr val="E1E1E1">
                    <a:alpha val="24381"/>
                  </a:srgbClr>
                </a:gs>
                <a:gs pos="28571">
                  <a:srgbClr val="E1E1E1">
                    <a:alpha val="19506"/>
                  </a:srgbClr>
                </a:gs>
                <a:gs pos="42857">
                  <a:srgbClr val="E1E1E1">
                    <a:alpha val="13266"/>
                  </a:srgbClr>
                </a:gs>
                <a:gs pos="57143">
                  <a:srgbClr val="E1E1E1">
                    <a:alpha val="7584"/>
                  </a:srgbClr>
                </a:gs>
                <a:gs pos="71429">
                  <a:srgbClr val="E1E1E1">
                    <a:alpha val="3624"/>
                  </a:srgbClr>
                </a:gs>
                <a:gs pos="85714">
                  <a:srgbClr val="E1E1E1">
                    <a:alpha val="1449"/>
                  </a:srgbClr>
                </a:gs>
                <a:gs pos="100000">
                  <a:srgbClr val="E1E1E1">
                    <a:alpha val="4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2" name="Splat 652"/>
            <p:cNvSpPr>
              <a:spLocks noGrp="1"/>
            </p:cNvSpPr>
            <p:nvPr/>
          </p:nvSpPr>
          <p:spPr>
            <a:xfrm rot="-8247524">
              <a:off x="1347235" y="471535"/>
              <a:ext cx="709418" cy="36735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3" name="Splat 653"/>
            <p:cNvSpPr>
              <a:spLocks noGrp="1"/>
            </p:cNvSpPr>
            <p:nvPr/>
          </p:nvSpPr>
          <p:spPr>
            <a:xfrm rot="8311698">
              <a:off x="1220913" y="1059826"/>
              <a:ext cx="331436" cy="84768"/>
            </a:xfrm>
            <a:prstGeom prst="ellipse">
              <a:avLst/>
            </a:prstGeom>
            <a:gradFill>
              <a:gsLst>
                <a:gs pos="0">
                  <a:srgbClr val="000000">
                    <a:alpha val="29166"/>
                  </a:srgbClr>
                </a:gs>
                <a:gs pos="14286">
                  <a:srgbClr val="000000">
                    <a:alpha val="27162"/>
                  </a:srgbClr>
                </a:gs>
                <a:gs pos="28571">
                  <a:srgbClr val="000000">
                    <a:alpha val="21814"/>
                  </a:srgbClr>
                </a:gs>
                <a:gs pos="42857">
                  <a:srgbClr val="000000">
                    <a:alpha val="14906"/>
                  </a:srgbClr>
                </a:gs>
                <a:gs pos="57143">
                  <a:srgbClr val="000000">
                    <a:alpha val="8555"/>
                  </a:srgbClr>
                </a:gs>
                <a:gs pos="71429">
                  <a:srgbClr val="000000">
                    <a:alpha val="4100"/>
                  </a:srgbClr>
                </a:gs>
                <a:gs pos="85714">
                  <a:srgbClr val="000000">
                    <a:alpha val="1642"/>
                  </a:srgbClr>
                </a:gs>
                <a:gs pos="100000">
                  <a:srgbClr val="000000">
                    <a:alpha val="5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4" name="Splat 654"/>
            <p:cNvSpPr>
              <a:spLocks noGrp="1"/>
            </p:cNvSpPr>
            <p:nvPr/>
          </p:nvSpPr>
          <p:spPr>
            <a:xfrm rot="8648328">
              <a:off x="981867" y="1983557"/>
              <a:ext cx="709284" cy="30211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5" name="Splat 655"/>
            <p:cNvSpPr>
              <a:spLocks noGrp="1"/>
            </p:cNvSpPr>
            <p:nvPr/>
          </p:nvSpPr>
          <p:spPr>
            <a:xfrm rot="-8578124">
              <a:off x="3359975" y="1359818"/>
              <a:ext cx="222768" cy="188755"/>
            </a:xfrm>
            <a:prstGeom prst="ellipse">
              <a:avLst/>
            </a:prstGeom>
            <a:gradFill>
              <a:gsLst>
                <a:gs pos="0">
                  <a:srgbClr val="FFFFFF">
                    <a:alpha val="24036"/>
                  </a:srgbClr>
                </a:gs>
                <a:gs pos="14286">
                  <a:srgbClr val="FFFFFF">
                    <a:alpha val="22328"/>
                  </a:srgbClr>
                </a:gs>
                <a:gs pos="28571">
                  <a:srgbClr val="FFFFFF">
                    <a:alpha val="17814"/>
                  </a:srgbClr>
                </a:gs>
                <a:gs pos="42857">
                  <a:srgbClr val="FFFFFF">
                    <a:alpha val="12075"/>
                  </a:srgbClr>
                </a:gs>
                <a:gs pos="57143">
                  <a:srgbClr val="FFFFFF">
                    <a:alpha val="6882"/>
                  </a:srgbClr>
                </a:gs>
                <a:gs pos="71429">
                  <a:srgbClr val="FFFFFF">
                    <a:alpha val="3283"/>
                  </a:srgbClr>
                </a:gs>
                <a:gs pos="85714">
                  <a:srgbClr val="FFFFFF">
                    <a:alpha val="1311"/>
                  </a:srgbClr>
                </a:gs>
                <a:gs pos="100000">
                  <a:srgbClr val="FFFFFF">
                    <a:alpha val="4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6" name="Splat 656"/>
            <p:cNvSpPr>
              <a:spLocks noGrp="1"/>
            </p:cNvSpPr>
            <p:nvPr/>
          </p:nvSpPr>
          <p:spPr>
            <a:xfrm rot="6151968">
              <a:off x="1616175" y="3173232"/>
              <a:ext cx="505509" cy="3831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7" name="Splat 657"/>
            <p:cNvSpPr>
              <a:spLocks noGrp="1"/>
            </p:cNvSpPr>
            <p:nvPr/>
          </p:nvSpPr>
          <p:spPr>
            <a:xfrm rot="-9083914">
              <a:off x="1295117" y="480069"/>
              <a:ext cx="688179" cy="15525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8" name="Splat 658"/>
            <p:cNvSpPr>
              <a:spLocks noGrp="1"/>
            </p:cNvSpPr>
            <p:nvPr/>
          </p:nvSpPr>
          <p:spPr>
            <a:xfrm rot="6684641">
              <a:off x="1449400" y="1544818"/>
              <a:ext cx="759062" cy="9827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9" name="Splat 659"/>
            <p:cNvSpPr>
              <a:spLocks noGrp="1"/>
            </p:cNvSpPr>
            <p:nvPr/>
          </p:nvSpPr>
          <p:spPr>
            <a:xfrm rot="-9785495">
              <a:off x="1212727" y="424351"/>
              <a:ext cx="685564" cy="24102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0" name="Splat 660"/>
            <p:cNvSpPr>
              <a:spLocks noGrp="1"/>
            </p:cNvSpPr>
            <p:nvPr/>
          </p:nvSpPr>
          <p:spPr>
            <a:xfrm rot="7417840">
              <a:off x="1550196" y="623188"/>
              <a:ext cx="535835" cy="40625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1" name="Splat 661"/>
            <p:cNvSpPr>
              <a:spLocks noGrp="1"/>
            </p:cNvSpPr>
            <p:nvPr/>
          </p:nvSpPr>
          <p:spPr>
            <a:xfrm rot="3545712">
              <a:off x="3204440" y="1358084"/>
              <a:ext cx="280482" cy="236498"/>
            </a:xfrm>
            <a:prstGeom prst="ellipse">
              <a:avLst/>
            </a:prstGeom>
            <a:gradFill>
              <a:gsLst>
                <a:gs pos="0">
                  <a:srgbClr val="C1C1C1">
                    <a:alpha val="11972"/>
                  </a:srgbClr>
                </a:gs>
                <a:gs pos="14286">
                  <a:srgbClr val="C1C1C1">
                    <a:alpha val="11060"/>
                  </a:srgbClr>
                </a:gs>
                <a:gs pos="28571">
                  <a:srgbClr val="C1C1C1">
                    <a:alpha val="8698"/>
                  </a:srgbClr>
                </a:gs>
                <a:gs pos="42857">
                  <a:srgbClr val="C1C1C1">
                    <a:alpha val="5794"/>
                  </a:srgbClr>
                </a:gs>
                <a:gs pos="57143">
                  <a:srgbClr val="C1C1C1">
                    <a:alpha val="3253"/>
                  </a:srgbClr>
                </a:gs>
                <a:gs pos="71429">
                  <a:srgbClr val="C1C1C1">
                    <a:alpha val="1536"/>
                  </a:srgbClr>
                </a:gs>
                <a:gs pos="85714">
                  <a:srgbClr val="C1C1C1">
                    <a:alpha val="610"/>
                  </a:srgbClr>
                </a:gs>
                <a:gs pos="100000">
                  <a:srgbClr val="C1C1C1">
                    <a:alpha val="2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2" name="Splat 662"/>
            <p:cNvSpPr>
              <a:spLocks noGrp="1"/>
            </p:cNvSpPr>
            <p:nvPr/>
          </p:nvSpPr>
          <p:spPr>
            <a:xfrm rot="-9744301">
              <a:off x="1520727" y="879947"/>
              <a:ext cx="278842" cy="16790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3" name="Splat 663"/>
            <p:cNvSpPr>
              <a:spLocks noGrp="1"/>
            </p:cNvSpPr>
            <p:nvPr/>
          </p:nvSpPr>
          <p:spPr>
            <a:xfrm rot="5334243">
              <a:off x="1927930" y="1995913"/>
              <a:ext cx="326546" cy="6460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4" name="Splat 664"/>
            <p:cNvSpPr>
              <a:spLocks noGrp="1"/>
            </p:cNvSpPr>
            <p:nvPr/>
          </p:nvSpPr>
          <p:spPr>
            <a:xfrm rot="6340304">
              <a:off x="903272" y="652122"/>
              <a:ext cx="691352" cy="29591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5" name="Splat 665"/>
            <p:cNvSpPr>
              <a:spLocks noGrp="1"/>
            </p:cNvSpPr>
            <p:nvPr/>
          </p:nvSpPr>
          <p:spPr>
            <a:xfrm rot="9510726">
              <a:off x="797464" y="2061396"/>
              <a:ext cx="760632" cy="25322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6" name="Splat 666"/>
            <p:cNvSpPr>
              <a:spLocks noGrp="1"/>
            </p:cNvSpPr>
            <p:nvPr/>
          </p:nvSpPr>
          <p:spPr>
            <a:xfrm rot="8138918">
              <a:off x="676454" y="2362133"/>
              <a:ext cx="739437" cy="38244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7" name="Splat 667"/>
            <p:cNvSpPr>
              <a:spLocks noGrp="1"/>
            </p:cNvSpPr>
            <p:nvPr/>
          </p:nvSpPr>
          <p:spPr>
            <a:xfrm rot="-9500890">
              <a:off x="2933774" y="1495692"/>
              <a:ext cx="470801" cy="4153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8" name="Splat 668"/>
            <p:cNvSpPr>
              <a:spLocks noGrp="1"/>
            </p:cNvSpPr>
            <p:nvPr/>
          </p:nvSpPr>
          <p:spPr>
            <a:xfrm rot="3096884">
              <a:off x="1018254" y="640983"/>
              <a:ext cx="728621" cy="37058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9" name="Splat 669"/>
            <p:cNvSpPr>
              <a:spLocks noGrp="1"/>
            </p:cNvSpPr>
            <p:nvPr/>
          </p:nvSpPr>
          <p:spPr>
            <a:xfrm rot="8699024">
              <a:off x="364845" y="2923495"/>
              <a:ext cx="710236" cy="8121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0" name="Splat 670"/>
            <p:cNvSpPr>
              <a:spLocks noGrp="1"/>
            </p:cNvSpPr>
            <p:nvPr/>
          </p:nvSpPr>
          <p:spPr>
            <a:xfrm rot="10110052">
              <a:off x="1104654" y="380763"/>
              <a:ext cx="698574" cy="41539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1" name="Splat 671"/>
            <p:cNvSpPr>
              <a:spLocks noGrp="1"/>
            </p:cNvSpPr>
            <p:nvPr/>
          </p:nvSpPr>
          <p:spPr>
            <a:xfrm rot="10239764">
              <a:off x="-280269" y="2064304"/>
              <a:ext cx="803611" cy="478910"/>
            </a:xfrm>
            <a:prstGeom prst="ellipse">
              <a:avLst/>
            </a:prstGeom>
            <a:gradFill>
              <a:gsLst>
                <a:gs pos="0">
                  <a:srgbClr val="000000">
                    <a:alpha val="30291"/>
                  </a:srgbClr>
                </a:gs>
                <a:gs pos="14286">
                  <a:srgbClr val="000000">
                    <a:alpha val="28226"/>
                  </a:srgbClr>
                </a:gs>
                <a:gs pos="28571">
                  <a:srgbClr val="000000">
                    <a:alpha val="22703"/>
                  </a:srgbClr>
                </a:gs>
                <a:gs pos="42857">
                  <a:srgbClr val="000000">
                    <a:alpha val="15541"/>
                  </a:srgbClr>
                </a:gs>
                <a:gs pos="57143">
                  <a:srgbClr val="000000">
                    <a:alpha val="8935"/>
                  </a:srgbClr>
                </a:gs>
                <a:gs pos="71429">
                  <a:srgbClr val="000000">
                    <a:alpha val="4286"/>
                  </a:srgbClr>
                </a:gs>
                <a:gs pos="85714">
                  <a:srgbClr val="000000">
                    <a:alpha val="1717"/>
                  </a:srgbClr>
                </a:gs>
                <a:gs pos="100000">
                  <a:srgbClr val="000000">
                    <a:alpha val="5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2" name="Splat 672"/>
            <p:cNvSpPr>
              <a:spLocks noGrp="1"/>
            </p:cNvSpPr>
            <p:nvPr/>
          </p:nvSpPr>
          <p:spPr>
            <a:xfrm rot="3512258">
              <a:off x="1042514" y="603075"/>
              <a:ext cx="737219" cy="45414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3" name="Splat 673"/>
            <p:cNvSpPr>
              <a:spLocks noGrp="1"/>
            </p:cNvSpPr>
            <p:nvPr/>
          </p:nvSpPr>
          <p:spPr>
            <a:xfrm rot="8405828">
              <a:off x="688160" y="729327"/>
              <a:ext cx="731458" cy="4944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4" name="Splat 674"/>
            <p:cNvSpPr>
              <a:spLocks noGrp="1"/>
            </p:cNvSpPr>
            <p:nvPr/>
          </p:nvSpPr>
          <p:spPr>
            <a:xfrm rot="4159532">
              <a:off x="1307186" y="1607038"/>
              <a:ext cx="773979" cy="25877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5" name="Splat 675"/>
            <p:cNvSpPr>
              <a:spLocks noGrp="1"/>
            </p:cNvSpPr>
            <p:nvPr/>
          </p:nvSpPr>
          <p:spPr>
            <a:xfrm rot="-9178737">
              <a:off x="3013377" y="1535326"/>
              <a:ext cx="388152" cy="4209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6" name="Splat 676"/>
            <p:cNvSpPr>
              <a:spLocks noGrp="1"/>
            </p:cNvSpPr>
            <p:nvPr/>
          </p:nvSpPr>
          <p:spPr>
            <a:xfrm rot="5443925">
              <a:off x="1691272" y="1926217"/>
              <a:ext cx="805989" cy="5919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7" name="Splat 677"/>
            <p:cNvSpPr>
              <a:spLocks noGrp="1"/>
            </p:cNvSpPr>
            <p:nvPr/>
          </p:nvSpPr>
          <p:spPr>
            <a:xfrm rot="-9868771">
              <a:off x="2831820" y="1485641"/>
              <a:ext cx="572534" cy="13219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8" name="Splat 678"/>
            <p:cNvSpPr>
              <a:spLocks noGrp="1"/>
            </p:cNvSpPr>
            <p:nvPr/>
          </p:nvSpPr>
          <p:spPr>
            <a:xfrm rot="4706503">
              <a:off x="781147" y="1302537"/>
              <a:ext cx="846294" cy="10515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9" name="Splat 679"/>
            <p:cNvSpPr>
              <a:spLocks noGrp="1"/>
            </p:cNvSpPr>
            <p:nvPr/>
          </p:nvSpPr>
          <p:spPr>
            <a:xfrm rot="6399239">
              <a:off x="1014108" y="1332101"/>
              <a:ext cx="742320" cy="18271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0" name="Splat 680"/>
            <p:cNvSpPr>
              <a:spLocks noGrp="1"/>
            </p:cNvSpPr>
            <p:nvPr/>
          </p:nvSpPr>
          <p:spPr>
            <a:xfrm rot="7780007">
              <a:off x="1907588" y="2309779"/>
              <a:ext cx="459194" cy="16443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1" name="Splat 681"/>
            <p:cNvSpPr>
              <a:spLocks noGrp="1"/>
            </p:cNvSpPr>
            <p:nvPr/>
          </p:nvSpPr>
          <p:spPr>
            <a:xfrm rot="8418262">
              <a:off x="1509191" y="1873484"/>
              <a:ext cx="679857" cy="39182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2" name="Splat 682"/>
            <p:cNvSpPr>
              <a:spLocks noGrp="1"/>
            </p:cNvSpPr>
            <p:nvPr/>
          </p:nvSpPr>
          <p:spPr>
            <a:xfrm rot="-8366789">
              <a:off x="1227567" y="1610751"/>
              <a:ext cx="698704" cy="67445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3" name="Splat 683"/>
            <p:cNvSpPr>
              <a:spLocks noGrp="1"/>
            </p:cNvSpPr>
            <p:nvPr/>
          </p:nvSpPr>
          <p:spPr>
            <a:xfrm rot="8143867">
              <a:off x="1498074" y="1634646"/>
              <a:ext cx="745110" cy="20245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4" name="Splat 684"/>
            <p:cNvSpPr>
              <a:spLocks noGrp="1"/>
            </p:cNvSpPr>
            <p:nvPr/>
          </p:nvSpPr>
          <p:spPr>
            <a:xfrm rot="3744301">
              <a:off x="1955082" y="2570318"/>
              <a:ext cx="765831" cy="4618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5" name="Splat 685"/>
            <p:cNvSpPr>
              <a:spLocks noGrp="1"/>
            </p:cNvSpPr>
            <p:nvPr/>
          </p:nvSpPr>
          <p:spPr>
            <a:xfrm rot="3744291">
              <a:off x="1955094" y="2570249"/>
              <a:ext cx="765734" cy="4618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6" name="Splat 686"/>
            <p:cNvSpPr>
              <a:spLocks noGrp="1"/>
            </p:cNvSpPr>
            <p:nvPr/>
          </p:nvSpPr>
          <p:spPr>
            <a:xfrm rot="6281288">
              <a:off x="231001" y="3473765"/>
              <a:ext cx="675796" cy="29039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7" name="Splat 687"/>
            <p:cNvSpPr>
              <a:spLocks noGrp="1"/>
            </p:cNvSpPr>
            <p:nvPr/>
          </p:nvSpPr>
          <p:spPr>
            <a:xfrm rot="7227939">
              <a:off x="39328" y="1208560"/>
              <a:ext cx="659159" cy="5179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8" name="Splat 688"/>
            <p:cNvSpPr>
              <a:spLocks noGrp="1"/>
            </p:cNvSpPr>
            <p:nvPr/>
          </p:nvSpPr>
          <p:spPr>
            <a:xfrm rot="7244377">
              <a:off x="3289514" y="1273437"/>
              <a:ext cx="239235" cy="186275"/>
            </a:xfrm>
            <a:prstGeom prst="ellipse">
              <a:avLst/>
            </a:prstGeom>
            <a:gradFill>
              <a:gsLst>
                <a:gs pos="0">
                  <a:srgbClr val="8D9190">
                    <a:alpha val="8330"/>
                  </a:srgbClr>
                </a:gs>
                <a:gs pos="14286">
                  <a:srgbClr val="8D9190">
                    <a:alpha val="7682"/>
                  </a:srgbClr>
                </a:gs>
                <a:gs pos="28571">
                  <a:srgbClr val="8D9190">
                    <a:alpha val="6018"/>
                  </a:srgbClr>
                </a:gs>
                <a:gs pos="42857">
                  <a:srgbClr val="8D9190">
                    <a:alpha val="3989"/>
                  </a:srgbClr>
                </a:gs>
                <a:gs pos="57143">
                  <a:srgbClr val="8D9190">
                    <a:alpha val="2231"/>
                  </a:srgbClr>
                </a:gs>
                <a:gs pos="71429">
                  <a:srgbClr val="8D9190">
                    <a:alpha val="1050"/>
                  </a:srgbClr>
                </a:gs>
                <a:gs pos="85714">
                  <a:srgbClr val="8D9190">
                    <a:alpha val="417"/>
                  </a:srgbClr>
                </a:gs>
                <a:gs pos="100000">
                  <a:srgbClr val="8D9190">
                    <a:alpha val="1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9" name="Splat 689"/>
            <p:cNvSpPr>
              <a:spLocks noGrp="1"/>
            </p:cNvSpPr>
            <p:nvPr/>
          </p:nvSpPr>
          <p:spPr>
            <a:xfrm rot="4687185">
              <a:off x="678170" y="2179122"/>
              <a:ext cx="719426" cy="35770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0" name="Splat 690"/>
            <p:cNvSpPr>
              <a:spLocks noGrp="1"/>
            </p:cNvSpPr>
            <p:nvPr/>
          </p:nvSpPr>
          <p:spPr>
            <a:xfrm rot="5593838">
              <a:off x="1183120" y="901501"/>
              <a:ext cx="534936" cy="22738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1" name="Splat 691"/>
            <p:cNvSpPr>
              <a:spLocks noGrp="1"/>
            </p:cNvSpPr>
            <p:nvPr/>
          </p:nvSpPr>
          <p:spPr>
            <a:xfrm rot="5848837">
              <a:off x="2060491" y="1603404"/>
              <a:ext cx="204944" cy="3192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2" name="Splat 692"/>
            <p:cNvSpPr>
              <a:spLocks noGrp="1"/>
            </p:cNvSpPr>
            <p:nvPr/>
          </p:nvSpPr>
          <p:spPr>
            <a:xfrm rot="5010256">
              <a:off x="930317" y="3299031"/>
              <a:ext cx="380776" cy="14243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3" name="Splat 693"/>
            <p:cNvSpPr>
              <a:spLocks noGrp="1"/>
            </p:cNvSpPr>
            <p:nvPr/>
          </p:nvSpPr>
          <p:spPr>
            <a:xfrm rot="-9514490">
              <a:off x="3037702" y="1451838"/>
              <a:ext cx="467633" cy="135921"/>
            </a:xfrm>
            <a:prstGeom prst="ellipse">
              <a:avLst/>
            </a:prstGeom>
            <a:gradFill>
              <a:gsLst>
                <a:gs pos="0">
                  <a:srgbClr val="FFFFFF">
                    <a:alpha val="32133"/>
                  </a:srgbClr>
                </a:gs>
                <a:gs pos="14286">
                  <a:srgbClr val="FFFFFF">
                    <a:alpha val="29972"/>
                  </a:srgbClr>
                </a:gs>
                <a:gs pos="28571">
                  <a:srgbClr val="FFFFFF">
                    <a:alpha val="24166"/>
                  </a:srgbClr>
                </a:gs>
                <a:gs pos="42857">
                  <a:srgbClr val="FFFFFF">
                    <a:alpha val="16594"/>
                  </a:srgbClr>
                </a:gs>
                <a:gs pos="57143">
                  <a:srgbClr val="FFFFFF">
                    <a:alpha val="9565"/>
                  </a:srgbClr>
                </a:gs>
                <a:gs pos="71429">
                  <a:srgbClr val="FFFFFF">
                    <a:alpha val="4597"/>
                  </a:srgbClr>
                </a:gs>
                <a:gs pos="85714">
                  <a:srgbClr val="FFFFFF">
                    <a:alpha val="1844"/>
                  </a:srgbClr>
                </a:gs>
                <a:gs pos="100000">
                  <a:srgbClr val="FFFFFF">
                    <a:alpha val="6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4" name="Splat 694"/>
            <p:cNvSpPr>
              <a:spLocks noGrp="1"/>
            </p:cNvSpPr>
            <p:nvPr/>
          </p:nvSpPr>
          <p:spPr>
            <a:xfrm rot="7039270">
              <a:off x="758302" y="966318"/>
              <a:ext cx="761366" cy="31267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5" name="Splat 695"/>
            <p:cNvSpPr>
              <a:spLocks noGrp="1"/>
            </p:cNvSpPr>
            <p:nvPr/>
          </p:nvSpPr>
          <p:spPr>
            <a:xfrm rot="4826701">
              <a:off x="2115578" y="1073895"/>
              <a:ext cx="447638" cy="7152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6" name="Splat 696"/>
            <p:cNvSpPr>
              <a:spLocks noGrp="1"/>
            </p:cNvSpPr>
            <p:nvPr/>
          </p:nvSpPr>
          <p:spPr>
            <a:xfrm rot="9285010">
              <a:off x="515801" y="2167499"/>
              <a:ext cx="737815" cy="33078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7" name="Splat 697"/>
            <p:cNvSpPr>
              <a:spLocks noGrp="1"/>
            </p:cNvSpPr>
            <p:nvPr/>
          </p:nvSpPr>
          <p:spPr>
            <a:xfrm rot="6774025">
              <a:off x="1541819" y="1465266"/>
              <a:ext cx="796166" cy="15568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8" name="Splat 698"/>
            <p:cNvSpPr>
              <a:spLocks noGrp="1"/>
            </p:cNvSpPr>
            <p:nvPr/>
          </p:nvSpPr>
          <p:spPr>
            <a:xfrm rot="3745789">
              <a:off x="2258758" y="1559609"/>
              <a:ext cx="351102" cy="141761"/>
            </a:xfrm>
            <a:prstGeom prst="ellipse">
              <a:avLst/>
            </a:prstGeom>
            <a:gradFill>
              <a:gsLst>
                <a:gs pos="0">
                  <a:srgbClr val="000000">
                    <a:alpha val="30623"/>
                  </a:srgbClr>
                </a:gs>
                <a:gs pos="14286">
                  <a:srgbClr val="000000">
                    <a:alpha val="28541"/>
                  </a:srgbClr>
                </a:gs>
                <a:gs pos="28571">
                  <a:srgbClr val="000000">
                    <a:alpha val="22966"/>
                  </a:srgbClr>
                </a:gs>
                <a:gs pos="42857">
                  <a:srgbClr val="000000">
                    <a:alpha val="15730"/>
                  </a:srgbClr>
                </a:gs>
                <a:gs pos="57143">
                  <a:srgbClr val="000000">
                    <a:alpha val="9047"/>
                  </a:srgbClr>
                </a:gs>
                <a:gs pos="71429">
                  <a:srgbClr val="000000">
                    <a:alpha val="4342"/>
                  </a:srgbClr>
                </a:gs>
                <a:gs pos="85714">
                  <a:srgbClr val="000000">
                    <a:alpha val="1740"/>
                  </a:srgbClr>
                </a:gs>
                <a:gs pos="100000">
                  <a:srgbClr val="000000">
                    <a:alpha val="5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9" name="Splat 699"/>
            <p:cNvSpPr>
              <a:spLocks noGrp="1"/>
            </p:cNvSpPr>
            <p:nvPr/>
          </p:nvSpPr>
          <p:spPr>
            <a:xfrm rot="5427821">
              <a:off x="1843167" y="2134859"/>
              <a:ext cx="447666" cy="4152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0" name="Splat 700"/>
            <p:cNvSpPr>
              <a:spLocks noGrp="1"/>
            </p:cNvSpPr>
            <p:nvPr/>
          </p:nvSpPr>
          <p:spPr>
            <a:xfrm rot="3937556">
              <a:off x="446078" y="1983019"/>
              <a:ext cx="668462" cy="55863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1" name="Splat 701"/>
            <p:cNvSpPr>
              <a:spLocks noGrp="1"/>
            </p:cNvSpPr>
            <p:nvPr/>
          </p:nvSpPr>
          <p:spPr>
            <a:xfrm rot="10664546">
              <a:off x="167325" y="2372407"/>
              <a:ext cx="750779" cy="24130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2" name="Splat 702"/>
            <p:cNvSpPr>
              <a:spLocks noGrp="1"/>
            </p:cNvSpPr>
            <p:nvPr/>
          </p:nvSpPr>
          <p:spPr>
            <a:xfrm rot="6279172">
              <a:off x="1383551" y="1172276"/>
              <a:ext cx="214104" cy="204893"/>
            </a:xfrm>
            <a:prstGeom prst="ellipse">
              <a:avLst/>
            </a:prstGeom>
            <a:gradFill>
              <a:gsLst>
                <a:gs pos="0">
                  <a:srgbClr val="606060">
                    <a:alpha val="2421"/>
                  </a:srgbClr>
                </a:gs>
                <a:gs pos="14286">
                  <a:srgbClr val="606060">
                    <a:alpha val="2227"/>
                  </a:srgbClr>
                </a:gs>
                <a:gs pos="28571">
                  <a:srgbClr val="606060">
                    <a:alpha val="1734"/>
                  </a:srgbClr>
                </a:gs>
                <a:gs pos="42857">
                  <a:srgbClr val="606060">
                    <a:alpha val="1141"/>
                  </a:srgbClr>
                </a:gs>
                <a:gs pos="57143">
                  <a:srgbClr val="606060">
                    <a:alpha val="634"/>
                  </a:srgbClr>
                </a:gs>
                <a:gs pos="71429">
                  <a:srgbClr val="606060">
                    <a:alpha val="297"/>
                  </a:srgbClr>
                </a:gs>
                <a:gs pos="85714">
                  <a:srgbClr val="606060">
                    <a:alpha val="118"/>
                  </a:srgbClr>
                </a:gs>
                <a:gs pos="100000">
                  <a:srgbClr val="606060">
                    <a:alpha val="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3" name="Splat 703"/>
            <p:cNvSpPr>
              <a:spLocks noGrp="1"/>
            </p:cNvSpPr>
            <p:nvPr/>
          </p:nvSpPr>
          <p:spPr>
            <a:xfrm rot="-10213361">
              <a:off x="374307" y="2863413"/>
              <a:ext cx="675672" cy="60339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4" name="Splat 704"/>
            <p:cNvSpPr>
              <a:spLocks noGrp="1"/>
            </p:cNvSpPr>
            <p:nvPr/>
          </p:nvSpPr>
          <p:spPr>
            <a:xfrm rot="4898142">
              <a:off x="752242" y="1366913"/>
              <a:ext cx="664020" cy="58567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5" name="Splat 705"/>
            <p:cNvSpPr>
              <a:spLocks noGrp="1"/>
            </p:cNvSpPr>
            <p:nvPr/>
          </p:nvSpPr>
          <p:spPr>
            <a:xfrm rot="9613263">
              <a:off x="2087404" y="1485265"/>
              <a:ext cx="575302" cy="164141"/>
            </a:xfrm>
            <a:prstGeom prst="ellipse">
              <a:avLst/>
            </a:prstGeom>
            <a:gradFill>
              <a:gsLst>
                <a:gs pos="0">
                  <a:srgbClr val="000000">
                    <a:alpha val="28945"/>
                  </a:srgbClr>
                </a:gs>
                <a:gs pos="14286">
                  <a:srgbClr val="000000">
                    <a:alpha val="26954"/>
                  </a:srgbClr>
                </a:gs>
                <a:gs pos="28571">
                  <a:srgbClr val="000000">
                    <a:alpha val="21641"/>
                  </a:srgbClr>
                </a:gs>
                <a:gs pos="42857">
                  <a:srgbClr val="000000">
                    <a:alpha val="14782"/>
                  </a:srgbClr>
                </a:gs>
                <a:gs pos="57143">
                  <a:srgbClr val="000000">
                    <a:alpha val="8482"/>
                  </a:srgbClr>
                </a:gs>
                <a:gs pos="71429">
                  <a:srgbClr val="000000">
                    <a:alpha val="4064"/>
                  </a:srgbClr>
                </a:gs>
                <a:gs pos="85714">
                  <a:srgbClr val="000000">
                    <a:alpha val="1627"/>
                  </a:srgbClr>
                </a:gs>
                <a:gs pos="100000">
                  <a:srgbClr val="000000">
                    <a:alpha val="5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6" name="Splat 706"/>
            <p:cNvSpPr>
              <a:spLocks noGrp="1"/>
            </p:cNvSpPr>
            <p:nvPr/>
          </p:nvSpPr>
          <p:spPr>
            <a:xfrm rot="4645713">
              <a:off x="628949" y="3128772"/>
              <a:ext cx="707337" cy="50803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7" name="Splat 707"/>
            <p:cNvSpPr>
              <a:spLocks noGrp="1"/>
            </p:cNvSpPr>
            <p:nvPr/>
          </p:nvSpPr>
          <p:spPr>
            <a:xfrm rot="5235958">
              <a:off x="3012229" y="1237931"/>
              <a:ext cx="336547" cy="173703"/>
            </a:xfrm>
            <a:prstGeom prst="ellipse">
              <a:avLst/>
            </a:prstGeom>
            <a:gradFill>
              <a:gsLst>
                <a:gs pos="0">
                  <a:srgbClr val="F3F4F4">
                    <a:alpha val="32968"/>
                  </a:srgbClr>
                </a:gs>
                <a:gs pos="14286">
                  <a:srgbClr val="F3F4F4">
                    <a:alpha val="30764"/>
                  </a:srgbClr>
                </a:gs>
                <a:gs pos="28571">
                  <a:srgbClr val="F3F4F4">
                    <a:alpha val="24833"/>
                  </a:srgbClr>
                </a:gs>
                <a:gs pos="42857">
                  <a:srgbClr val="F3F4F4">
                    <a:alpha val="17075"/>
                  </a:srgbClr>
                </a:gs>
                <a:gs pos="57143">
                  <a:srgbClr val="F3F4F4">
                    <a:alpha val="9855"/>
                  </a:srgbClr>
                </a:gs>
                <a:gs pos="71429">
                  <a:srgbClr val="F3F4F4">
                    <a:alpha val="4740"/>
                  </a:srgbClr>
                </a:gs>
                <a:gs pos="85714">
                  <a:srgbClr val="F3F4F4">
                    <a:alpha val="1902"/>
                  </a:srgbClr>
                </a:gs>
                <a:gs pos="100000">
                  <a:srgbClr val="F3F4F4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8" name="Splat 708"/>
            <p:cNvSpPr>
              <a:spLocks noGrp="1"/>
            </p:cNvSpPr>
            <p:nvPr/>
          </p:nvSpPr>
          <p:spPr>
            <a:xfrm rot="-8236500">
              <a:off x="18755" y="2186515"/>
              <a:ext cx="669803" cy="48460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9" name="Splat 709"/>
            <p:cNvSpPr>
              <a:spLocks noGrp="1"/>
            </p:cNvSpPr>
            <p:nvPr/>
          </p:nvSpPr>
          <p:spPr>
            <a:xfrm rot="-9713749">
              <a:off x="-165928" y="1769469"/>
              <a:ext cx="712882" cy="683520"/>
            </a:xfrm>
            <a:prstGeom prst="ellipse">
              <a:avLst/>
            </a:prstGeom>
            <a:gradFill>
              <a:gsLst>
                <a:gs pos="0">
                  <a:srgbClr val="000000">
                    <a:alpha val="28672"/>
                  </a:srgbClr>
                </a:gs>
                <a:gs pos="14286">
                  <a:srgbClr val="000000">
                    <a:alpha val="26696"/>
                  </a:srgbClr>
                </a:gs>
                <a:gs pos="28571">
                  <a:srgbClr val="000000">
                    <a:alpha val="21426"/>
                  </a:srgbClr>
                </a:gs>
                <a:gs pos="42857">
                  <a:srgbClr val="000000">
                    <a:alpha val="14629"/>
                  </a:srgbClr>
                </a:gs>
                <a:gs pos="57143">
                  <a:srgbClr val="000000">
                    <a:alpha val="8391"/>
                  </a:srgbClr>
                </a:gs>
                <a:gs pos="71429">
                  <a:srgbClr val="000000">
                    <a:alpha val="4019"/>
                  </a:srgbClr>
                </a:gs>
                <a:gs pos="85714">
                  <a:srgbClr val="000000">
                    <a:alpha val="1609"/>
                  </a:srgbClr>
                </a:gs>
                <a:gs pos="100000">
                  <a:srgbClr val="000000">
                    <a:alpha val="5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0" name="Splat 710"/>
            <p:cNvSpPr>
              <a:spLocks noGrp="1"/>
            </p:cNvSpPr>
            <p:nvPr/>
          </p:nvSpPr>
          <p:spPr>
            <a:xfrm rot="3731634">
              <a:off x="2117009" y="2983885"/>
              <a:ext cx="814643" cy="3392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1" name="Splat 711"/>
            <p:cNvSpPr>
              <a:spLocks noGrp="1"/>
            </p:cNvSpPr>
            <p:nvPr/>
          </p:nvSpPr>
          <p:spPr>
            <a:xfrm rot="4972461">
              <a:off x="611470" y="2973963"/>
              <a:ext cx="710304" cy="62184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2" name="Splat 712"/>
            <p:cNvSpPr>
              <a:spLocks noGrp="1"/>
            </p:cNvSpPr>
            <p:nvPr/>
          </p:nvSpPr>
          <p:spPr>
            <a:xfrm rot="8389683">
              <a:off x="692756" y="1907679"/>
              <a:ext cx="667558" cy="61797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3" name="Splat 713"/>
            <p:cNvSpPr>
              <a:spLocks noGrp="1"/>
            </p:cNvSpPr>
            <p:nvPr/>
          </p:nvSpPr>
          <p:spPr>
            <a:xfrm rot="-8469881">
              <a:off x="746290" y="1500004"/>
              <a:ext cx="682093" cy="18970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4" name="Splat 714"/>
            <p:cNvSpPr>
              <a:spLocks noGrp="1"/>
            </p:cNvSpPr>
            <p:nvPr/>
          </p:nvSpPr>
          <p:spPr>
            <a:xfrm rot="3961556">
              <a:off x="893344" y="1149050"/>
              <a:ext cx="637071" cy="6617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5" name="Splat 715"/>
            <p:cNvSpPr>
              <a:spLocks noGrp="1"/>
            </p:cNvSpPr>
            <p:nvPr/>
          </p:nvSpPr>
          <p:spPr>
            <a:xfrm rot="3959553">
              <a:off x="892840" y="1148604"/>
              <a:ext cx="637741" cy="6610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6" name="Splat 716"/>
            <p:cNvSpPr>
              <a:spLocks noGrp="1"/>
            </p:cNvSpPr>
            <p:nvPr/>
          </p:nvSpPr>
          <p:spPr>
            <a:xfrm rot="4928937">
              <a:off x="-24412" y="2055646"/>
              <a:ext cx="689051" cy="52006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7" name="Splat 717"/>
            <p:cNvSpPr>
              <a:spLocks noGrp="1"/>
            </p:cNvSpPr>
            <p:nvPr/>
          </p:nvSpPr>
          <p:spPr>
            <a:xfrm rot="7713034">
              <a:off x="1092482" y="1398637"/>
              <a:ext cx="460373" cy="6142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8" name="Splat 718"/>
            <p:cNvSpPr>
              <a:spLocks noGrp="1"/>
            </p:cNvSpPr>
            <p:nvPr/>
          </p:nvSpPr>
          <p:spPr>
            <a:xfrm rot="9647521">
              <a:off x="753761" y="774083"/>
              <a:ext cx="687674" cy="42649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9" name="Splat 719"/>
            <p:cNvSpPr>
              <a:spLocks noGrp="1"/>
            </p:cNvSpPr>
            <p:nvPr/>
          </p:nvSpPr>
          <p:spPr>
            <a:xfrm rot="9707336">
              <a:off x="978769" y="1581547"/>
              <a:ext cx="673060" cy="50151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0" name="Splat 720"/>
            <p:cNvSpPr>
              <a:spLocks noGrp="1"/>
            </p:cNvSpPr>
            <p:nvPr/>
          </p:nvSpPr>
          <p:spPr>
            <a:xfrm rot="3518703">
              <a:off x="3126014" y="1059499"/>
              <a:ext cx="249664" cy="207917"/>
            </a:xfrm>
            <a:prstGeom prst="ellipse">
              <a:avLst/>
            </a:prstGeom>
            <a:gradFill>
              <a:gsLst>
                <a:gs pos="0">
                  <a:srgbClr val="DFDFDF">
                    <a:alpha val="9766"/>
                  </a:srgbClr>
                </a:gs>
                <a:gs pos="14286">
                  <a:srgbClr val="DFDFDF">
                    <a:alpha val="9013"/>
                  </a:srgbClr>
                </a:gs>
                <a:gs pos="28571">
                  <a:srgbClr val="DFDFDF">
                    <a:alpha val="7071"/>
                  </a:srgbClr>
                </a:gs>
                <a:gs pos="42857">
                  <a:srgbClr val="DFDFDF">
                    <a:alpha val="4696"/>
                  </a:srgbClr>
                </a:gs>
                <a:gs pos="57143">
                  <a:srgbClr val="DFDFDF">
                    <a:alpha val="2630"/>
                  </a:srgbClr>
                </a:gs>
                <a:gs pos="71429">
                  <a:srgbClr val="DFDFDF">
                    <a:alpha val="1240"/>
                  </a:srgbClr>
                </a:gs>
                <a:gs pos="85714">
                  <a:srgbClr val="DFDFDF">
                    <a:alpha val="492"/>
                  </a:srgbClr>
                </a:gs>
                <a:gs pos="100000">
                  <a:srgbClr val="DFDFDF">
                    <a:alpha val="1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1" name="Splat 721"/>
            <p:cNvSpPr>
              <a:spLocks noGrp="1"/>
            </p:cNvSpPr>
            <p:nvPr/>
          </p:nvSpPr>
          <p:spPr>
            <a:xfrm rot="-10490563">
              <a:off x="-135865" y="1486484"/>
              <a:ext cx="470326" cy="6128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2" name="Splat 722"/>
            <p:cNvSpPr>
              <a:spLocks noGrp="1"/>
            </p:cNvSpPr>
            <p:nvPr/>
          </p:nvSpPr>
          <p:spPr>
            <a:xfrm rot="7348145">
              <a:off x="2023285" y="1434391"/>
              <a:ext cx="412663" cy="24724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3" name="Splat 723"/>
            <p:cNvSpPr>
              <a:spLocks noGrp="1"/>
            </p:cNvSpPr>
            <p:nvPr/>
          </p:nvSpPr>
          <p:spPr>
            <a:xfrm rot="9392939">
              <a:off x="409098" y="838677"/>
              <a:ext cx="762523" cy="8067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4" name="Splat 724"/>
            <p:cNvSpPr>
              <a:spLocks noGrp="1"/>
            </p:cNvSpPr>
            <p:nvPr/>
          </p:nvSpPr>
          <p:spPr>
            <a:xfrm rot="10254973">
              <a:off x="659472" y="2067975"/>
              <a:ext cx="655610" cy="51936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5" name="Splat 725"/>
            <p:cNvSpPr>
              <a:spLocks noGrp="1"/>
            </p:cNvSpPr>
            <p:nvPr/>
          </p:nvSpPr>
          <p:spPr>
            <a:xfrm rot="3185631">
              <a:off x="455575" y="3289628"/>
              <a:ext cx="681802" cy="4998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6" name="Splat 726"/>
            <p:cNvSpPr>
              <a:spLocks noGrp="1"/>
            </p:cNvSpPr>
            <p:nvPr/>
          </p:nvSpPr>
          <p:spPr>
            <a:xfrm rot="8779194">
              <a:off x="1092177" y="1715722"/>
              <a:ext cx="772771" cy="17327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7" name="Splat 727"/>
            <p:cNvSpPr>
              <a:spLocks noGrp="1"/>
            </p:cNvSpPr>
            <p:nvPr/>
          </p:nvSpPr>
          <p:spPr>
            <a:xfrm rot="5413927">
              <a:off x="1704169" y="1529792"/>
              <a:ext cx="286243" cy="3499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8" name="Splat 728"/>
            <p:cNvSpPr>
              <a:spLocks noGrp="1"/>
            </p:cNvSpPr>
            <p:nvPr/>
          </p:nvSpPr>
          <p:spPr>
            <a:xfrm rot="-8195581">
              <a:off x="1419071" y="530021"/>
              <a:ext cx="699530" cy="41621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9" name="Splat 729"/>
            <p:cNvSpPr>
              <a:spLocks noGrp="1"/>
            </p:cNvSpPr>
            <p:nvPr/>
          </p:nvSpPr>
          <p:spPr>
            <a:xfrm rot="7696581">
              <a:off x="873817" y="581565"/>
              <a:ext cx="701572" cy="5185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0" name="Splat 730"/>
            <p:cNvSpPr>
              <a:spLocks noGrp="1"/>
            </p:cNvSpPr>
            <p:nvPr/>
          </p:nvSpPr>
          <p:spPr>
            <a:xfrm rot="6132817">
              <a:off x="2293329" y="1410570"/>
              <a:ext cx="231901" cy="122547"/>
            </a:xfrm>
            <a:prstGeom prst="ellipse">
              <a:avLst/>
            </a:prstGeom>
            <a:gradFill>
              <a:gsLst>
                <a:gs pos="0">
                  <a:srgbClr val="FFFFFF">
                    <a:alpha val="30390"/>
                  </a:srgbClr>
                </a:gs>
                <a:gs pos="14286">
                  <a:srgbClr val="FFFFFF">
                    <a:alpha val="28320"/>
                  </a:srgbClr>
                </a:gs>
                <a:gs pos="28571">
                  <a:srgbClr val="FFFFFF">
                    <a:alpha val="22781"/>
                  </a:srgbClr>
                </a:gs>
                <a:gs pos="42857">
                  <a:srgbClr val="FFFFFF">
                    <a:alpha val="15597"/>
                  </a:srgbClr>
                </a:gs>
                <a:gs pos="57143">
                  <a:srgbClr val="FFFFFF">
                    <a:alpha val="8968"/>
                  </a:srgbClr>
                </a:gs>
                <a:gs pos="71429">
                  <a:srgbClr val="FFFFFF">
                    <a:alpha val="4303"/>
                  </a:srgbClr>
                </a:gs>
                <a:gs pos="85714">
                  <a:srgbClr val="FFFFFF">
                    <a:alpha val="1724"/>
                  </a:srgbClr>
                </a:gs>
                <a:gs pos="100000">
                  <a:srgbClr val="FFFFFF">
                    <a:alpha val="5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1" name="Splat 731"/>
            <p:cNvSpPr>
              <a:spLocks noGrp="1"/>
            </p:cNvSpPr>
            <p:nvPr/>
          </p:nvSpPr>
          <p:spPr>
            <a:xfrm rot="4094904">
              <a:off x="1127250" y="970238"/>
              <a:ext cx="410958" cy="11947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2" name="Splat 732"/>
            <p:cNvSpPr>
              <a:spLocks noGrp="1"/>
            </p:cNvSpPr>
            <p:nvPr/>
          </p:nvSpPr>
          <p:spPr>
            <a:xfrm rot="-10439142">
              <a:off x="969678" y="1445773"/>
              <a:ext cx="627438" cy="14398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3" name="Splat 733"/>
            <p:cNvSpPr>
              <a:spLocks noGrp="1"/>
            </p:cNvSpPr>
            <p:nvPr/>
          </p:nvSpPr>
          <p:spPr>
            <a:xfrm rot="2841949">
              <a:off x="1432635" y="593498"/>
              <a:ext cx="754678" cy="6406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4" name="Splat 734"/>
            <p:cNvSpPr>
              <a:spLocks noGrp="1"/>
            </p:cNvSpPr>
            <p:nvPr/>
          </p:nvSpPr>
          <p:spPr>
            <a:xfrm rot="8656933">
              <a:off x="1353879" y="893147"/>
              <a:ext cx="450770" cy="17101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5" name="Splat 735"/>
            <p:cNvSpPr>
              <a:spLocks noGrp="1"/>
            </p:cNvSpPr>
            <p:nvPr/>
          </p:nvSpPr>
          <p:spPr>
            <a:xfrm rot="9828410">
              <a:off x="1859430" y="1021768"/>
              <a:ext cx="470094" cy="14340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6" name="Splat 736"/>
            <p:cNvSpPr>
              <a:spLocks noGrp="1"/>
            </p:cNvSpPr>
            <p:nvPr/>
          </p:nvSpPr>
          <p:spPr>
            <a:xfrm rot="5506071">
              <a:off x="1969558" y="1526679"/>
              <a:ext cx="395341" cy="3382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7" name="Splat 737"/>
            <p:cNvSpPr>
              <a:spLocks noGrp="1"/>
            </p:cNvSpPr>
            <p:nvPr/>
          </p:nvSpPr>
          <p:spPr>
            <a:xfrm rot="6490826">
              <a:off x="1184143" y="793122"/>
              <a:ext cx="566369" cy="24439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8" name="Splat 738"/>
            <p:cNvSpPr>
              <a:spLocks noGrp="1"/>
            </p:cNvSpPr>
            <p:nvPr/>
          </p:nvSpPr>
          <p:spPr>
            <a:xfrm rot="5007027">
              <a:off x="800082" y="1342693"/>
              <a:ext cx="740194" cy="22860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9" name="Splat 739"/>
            <p:cNvSpPr>
              <a:spLocks noGrp="1"/>
            </p:cNvSpPr>
            <p:nvPr/>
          </p:nvSpPr>
          <p:spPr>
            <a:xfrm rot="4208997">
              <a:off x="2150767" y="1206433"/>
              <a:ext cx="324073" cy="13300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0" name="Splat 740"/>
            <p:cNvSpPr>
              <a:spLocks noGrp="1"/>
            </p:cNvSpPr>
            <p:nvPr/>
          </p:nvSpPr>
          <p:spPr>
            <a:xfrm rot="9728811">
              <a:off x="551199" y="898380"/>
              <a:ext cx="431391" cy="5786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1" name="Splat 741"/>
            <p:cNvSpPr>
              <a:spLocks noGrp="1"/>
            </p:cNvSpPr>
            <p:nvPr/>
          </p:nvSpPr>
          <p:spPr>
            <a:xfrm rot="-8433012">
              <a:off x="442409" y="2134913"/>
              <a:ext cx="700560" cy="67304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2" name="Splat 742"/>
            <p:cNvSpPr>
              <a:spLocks noGrp="1"/>
            </p:cNvSpPr>
            <p:nvPr/>
          </p:nvSpPr>
          <p:spPr>
            <a:xfrm rot="4236120">
              <a:off x="3443503" y="1484893"/>
              <a:ext cx="385412" cy="156621"/>
            </a:xfrm>
            <a:prstGeom prst="ellipse">
              <a:avLst/>
            </a:prstGeom>
            <a:gradFill>
              <a:gsLst>
                <a:gs pos="0">
                  <a:srgbClr val="000000">
                    <a:alpha val="32769"/>
                  </a:srgbClr>
                </a:gs>
                <a:gs pos="14286">
                  <a:srgbClr val="000000">
                    <a:alpha val="30575"/>
                  </a:srgbClr>
                </a:gs>
                <a:gs pos="28571">
                  <a:srgbClr val="000000">
                    <a:alpha val="24674"/>
                  </a:srgbClr>
                </a:gs>
                <a:gs pos="42857">
                  <a:srgbClr val="000000">
                    <a:alpha val="16960"/>
                  </a:srgbClr>
                </a:gs>
                <a:gs pos="57143">
                  <a:srgbClr val="000000">
                    <a:alpha val="9785"/>
                  </a:srgbClr>
                </a:gs>
                <a:gs pos="71429">
                  <a:srgbClr val="000000">
                    <a:alpha val="4706"/>
                  </a:srgbClr>
                </a:gs>
                <a:gs pos="85714">
                  <a:srgbClr val="000000">
                    <a:alpha val="1888"/>
                  </a:srgbClr>
                </a:gs>
                <a:gs pos="100000">
                  <a:srgbClr val="000000">
                    <a:alpha val="6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3" name="Splat 743"/>
            <p:cNvSpPr>
              <a:spLocks noGrp="1"/>
            </p:cNvSpPr>
            <p:nvPr/>
          </p:nvSpPr>
          <p:spPr>
            <a:xfrm rot="4664742">
              <a:off x="2740661" y="1587172"/>
              <a:ext cx="129334" cy="7289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4" name="Splat 744"/>
            <p:cNvSpPr>
              <a:spLocks noGrp="1"/>
            </p:cNvSpPr>
            <p:nvPr/>
          </p:nvSpPr>
          <p:spPr>
            <a:xfrm rot="4622445">
              <a:off x="1240143" y="987528"/>
              <a:ext cx="318143" cy="6843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5" name="Splat 745"/>
            <p:cNvSpPr>
              <a:spLocks noGrp="1"/>
            </p:cNvSpPr>
            <p:nvPr/>
          </p:nvSpPr>
          <p:spPr>
            <a:xfrm rot="8498499">
              <a:off x="2803642" y="1338303"/>
              <a:ext cx="188124" cy="89661"/>
            </a:xfrm>
            <a:prstGeom prst="ellipse">
              <a:avLst/>
            </a:prstGeom>
            <a:gradFill>
              <a:gsLst>
                <a:gs pos="0">
                  <a:srgbClr val="424543">
                    <a:alpha val="32968"/>
                  </a:srgbClr>
                </a:gs>
                <a:gs pos="14286">
                  <a:srgbClr val="424543">
                    <a:alpha val="30764"/>
                  </a:srgbClr>
                </a:gs>
                <a:gs pos="28571">
                  <a:srgbClr val="424543">
                    <a:alpha val="24833"/>
                  </a:srgbClr>
                </a:gs>
                <a:gs pos="42857">
                  <a:srgbClr val="424543">
                    <a:alpha val="17075"/>
                  </a:srgbClr>
                </a:gs>
                <a:gs pos="57143">
                  <a:srgbClr val="424543">
                    <a:alpha val="9855"/>
                  </a:srgbClr>
                </a:gs>
                <a:gs pos="71429">
                  <a:srgbClr val="424543">
                    <a:alpha val="4740"/>
                  </a:srgbClr>
                </a:gs>
                <a:gs pos="85714">
                  <a:srgbClr val="424543">
                    <a:alpha val="1902"/>
                  </a:srgbClr>
                </a:gs>
                <a:gs pos="100000">
                  <a:srgbClr val="424543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6" name="Splat 746"/>
            <p:cNvSpPr>
              <a:spLocks noGrp="1"/>
            </p:cNvSpPr>
            <p:nvPr/>
          </p:nvSpPr>
          <p:spPr>
            <a:xfrm rot="4803779">
              <a:off x="792063" y="2865119"/>
              <a:ext cx="536482" cy="8752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7" name="Splat 747"/>
            <p:cNvSpPr>
              <a:spLocks noGrp="1"/>
            </p:cNvSpPr>
            <p:nvPr/>
          </p:nvSpPr>
          <p:spPr>
            <a:xfrm rot="10042328">
              <a:off x="442814" y="2133179"/>
              <a:ext cx="685545" cy="44625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8" name="Splat 748"/>
            <p:cNvSpPr>
              <a:spLocks noGrp="1"/>
            </p:cNvSpPr>
            <p:nvPr/>
          </p:nvSpPr>
          <p:spPr>
            <a:xfrm rot="3978978">
              <a:off x="922632" y="1147631"/>
              <a:ext cx="576293" cy="6602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9" name="Splat 749"/>
            <p:cNvSpPr>
              <a:spLocks noGrp="1"/>
            </p:cNvSpPr>
            <p:nvPr/>
          </p:nvSpPr>
          <p:spPr>
            <a:xfrm rot="-9852579">
              <a:off x="-42017" y="1272641"/>
              <a:ext cx="359864" cy="7625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0" name="Splat 750"/>
            <p:cNvSpPr>
              <a:spLocks noGrp="1"/>
            </p:cNvSpPr>
            <p:nvPr/>
          </p:nvSpPr>
          <p:spPr>
            <a:xfrm rot="9842161">
              <a:off x="415671" y="877635"/>
              <a:ext cx="798166" cy="12030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1" name="Splat 751"/>
            <p:cNvSpPr>
              <a:spLocks noGrp="1"/>
            </p:cNvSpPr>
            <p:nvPr/>
          </p:nvSpPr>
          <p:spPr>
            <a:xfrm rot="7344358">
              <a:off x="-250721" y="1596042"/>
              <a:ext cx="822734" cy="8924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2" name="Splat 752"/>
            <p:cNvSpPr>
              <a:spLocks noGrp="1"/>
            </p:cNvSpPr>
            <p:nvPr/>
          </p:nvSpPr>
          <p:spPr>
            <a:xfrm rot="-8671081">
              <a:off x="957289" y="1661949"/>
              <a:ext cx="720003" cy="25817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3" name="Splat 753"/>
            <p:cNvSpPr>
              <a:spLocks noGrp="1"/>
            </p:cNvSpPr>
            <p:nvPr/>
          </p:nvSpPr>
          <p:spPr>
            <a:xfrm rot="-9391676">
              <a:off x="1293421" y="481521"/>
              <a:ext cx="700471" cy="5319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4" name="Splat 754"/>
            <p:cNvSpPr>
              <a:spLocks noGrp="1"/>
            </p:cNvSpPr>
            <p:nvPr/>
          </p:nvSpPr>
          <p:spPr>
            <a:xfrm rot="8181098">
              <a:off x="2066778" y="1558689"/>
              <a:ext cx="581273" cy="7608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5" name="Splat 755"/>
            <p:cNvSpPr>
              <a:spLocks noGrp="1"/>
            </p:cNvSpPr>
            <p:nvPr/>
          </p:nvSpPr>
          <p:spPr>
            <a:xfrm rot="4765566">
              <a:off x="275861" y="2311736"/>
              <a:ext cx="706937" cy="516845"/>
            </a:xfrm>
            <a:prstGeom prst="ellipse">
              <a:avLst/>
            </a:prstGeom>
            <a:gradFill>
              <a:gsLst>
                <a:gs pos="0">
                  <a:srgbClr val="000000">
                    <a:alpha val="29737"/>
                  </a:srgbClr>
                </a:gs>
                <a:gs pos="14286">
                  <a:srgbClr val="000000">
                    <a:alpha val="27702"/>
                  </a:srgbClr>
                </a:gs>
                <a:gs pos="28571">
                  <a:srgbClr val="000000">
                    <a:alpha val="22265"/>
                  </a:srgbClr>
                </a:gs>
                <a:gs pos="42857">
                  <a:srgbClr val="000000">
                    <a:alpha val="15228"/>
                  </a:srgbClr>
                </a:gs>
                <a:gs pos="57143">
                  <a:srgbClr val="000000">
                    <a:alpha val="8747"/>
                  </a:srgbClr>
                </a:gs>
                <a:gs pos="71429">
                  <a:srgbClr val="000000">
                    <a:alpha val="4194"/>
                  </a:srgbClr>
                </a:gs>
                <a:gs pos="85714">
                  <a:srgbClr val="000000">
                    <a:alpha val="1680"/>
                  </a:srgbClr>
                </a:gs>
                <a:gs pos="100000">
                  <a:srgbClr val="000000">
                    <a:alpha val="5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6" name="Splat 756"/>
            <p:cNvSpPr>
              <a:spLocks noGrp="1"/>
            </p:cNvSpPr>
            <p:nvPr/>
          </p:nvSpPr>
          <p:spPr>
            <a:xfrm rot="4020414">
              <a:off x="18437" y="2037642"/>
              <a:ext cx="689351" cy="64485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7" name="Splat 757"/>
            <p:cNvSpPr>
              <a:spLocks noGrp="1"/>
            </p:cNvSpPr>
            <p:nvPr/>
          </p:nvSpPr>
          <p:spPr>
            <a:xfrm rot="-10060122">
              <a:off x="-243003" y="2325835"/>
              <a:ext cx="726594" cy="57293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8" name="Splat 758"/>
            <p:cNvSpPr>
              <a:spLocks noGrp="1"/>
            </p:cNvSpPr>
            <p:nvPr/>
          </p:nvSpPr>
          <p:spPr>
            <a:xfrm rot="8168385">
              <a:off x="1436428" y="1703010"/>
              <a:ext cx="724763" cy="23705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9" name="Splat 759"/>
            <p:cNvSpPr>
              <a:spLocks noGrp="1"/>
            </p:cNvSpPr>
            <p:nvPr/>
          </p:nvSpPr>
          <p:spPr>
            <a:xfrm rot="7869718">
              <a:off x="29577" y="1257162"/>
              <a:ext cx="752584" cy="26105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0" name="Splat 760"/>
            <p:cNvSpPr>
              <a:spLocks noGrp="1"/>
            </p:cNvSpPr>
            <p:nvPr/>
          </p:nvSpPr>
          <p:spPr>
            <a:xfrm rot="-10144211">
              <a:off x="272857" y="2095773"/>
              <a:ext cx="680058" cy="52181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1" name="Splat 761"/>
            <p:cNvSpPr>
              <a:spLocks noGrp="1"/>
            </p:cNvSpPr>
            <p:nvPr/>
          </p:nvSpPr>
          <p:spPr>
            <a:xfrm rot="3665031">
              <a:off x="518803" y="3472778"/>
              <a:ext cx="779332" cy="9378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2" name="Splat 762"/>
            <p:cNvSpPr>
              <a:spLocks noGrp="1"/>
            </p:cNvSpPr>
            <p:nvPr/>
          </p:nvSpPr>
          <p:spPr>
            <a:xfrm rot="-10349196">
              <a:off x="102467" y="1303528"/>
              <a:ext cx="642572" cy="25702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3" name="Splat 763"/>
            <p:cNvSpPr>
              <a:spLocks noGrp="1"/>
            </p:cNvSpPr>
            <p:nvPr/>
          </p:nvSpPr>
          <p:spPr>
            <a:xfrm rot="4438039">
              <a:off x="736517" y="1178135"/>
              <a:ext cx="745381" cy="28379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4" name="Splat 764"/>
            <p:cNvSpPr>
              <a:spLocks noGrp="1"/>
            </p:cNvSpPr>
            <p:nvPr/>
          </p:nvSpPr>
          <p:spPr>
            <a:xfrm rot="9516266">
              <a:off x="2868635" y="1332196"/>
              <a:ext cx="261702" cy="76020"/>
            </a:xfrm>
            <a:prstGeom prst="ellipse">
              <a:avLst/>
            </a:prstGeom>
            <a:gradFill>
              <a:gsLst>
                <a:gs pos="0">
                  <a:srgbClr val="342E31">
                    <a:alpha val="32968"/>
                  </a:srgbClr>
                </a:gs>
                <a:gs pos="14286">
                  <a:srgbClr val="342E31">
                    <a:alpha val="30764"/>
                  </a:srgbClr>
                </a:gs>
                <a:gs pos="28571">
                  <a:srgbClr val="342E31">
                    <a:alpha val="24833"/>
                  </a:srgbClr>
                </a:gs>
                <a:gs pos="42857">
                  <a:srgbClr val="342E31">
                    <a:alpha val="17075"/>
                  </a:srgbClr>
                </a:gs>
                <a:gs pos="57143">
                  <a:srgbClr val="342E31">
                    <a:alpha val="9855"/>
                  </a:srgbClr>
                </a:gs>
                <a:gs pos="71429">
                  <a:srgbClr val="342E31">
                    <a:alpha val="4740"/>
                  </a:srgbClr>
                </a:gs>
                <a:gs pos="85714">
                  <a:srgbClr val="342E31">
                    <a:alpha val="1902"/>
                  </a:srgbClr>
                </a:gs>
                <a:gs pos="100000">
                  <a:srgbClr val="342E31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5" name="Splat 765"/>
            <p:cNvSpPr>
              <a:spLocks noGrp="1"/>
            </p:cNvSpPr>
            <p:nvPr/>
          </p:nvSpPr>
          <p:spPr>
            <a:xfrm rot="5254839">
              <a:off x="2026826" y="3183989"/>
              <a:ext cx="546096" cy="503419"/>
            </a:xfrm>
            <a:prstGeom prst="ellipse">
              <a:avLst/>
            </a:prstGeom>
            <a:gradFill>
              <a:gsLst>
                <a:gs pos="0">
                  <a:srgbClr val="606160">
                    <a:alpha val="5329"/>
                  </a:srgbClr>
                </a:gs>
                <a:gs pos="14286">
                  <a:srgbClr val="606160">
                    <a:alpha val="4909"/>
                  </a:srgbClr>
                </a:gs>
                <a:gs pos="28571">
                  <a:srgbClr val="606160">
                    <a:alpha val="3833"/>
                  </a:srgbClr>
                </a:gs>
                <a:gs pos="42857">
                  <a:srgbClr val="606160">
                    <a:alpha val="2531"/>
                  </a:srgbClr>
                </a:gs>
                <a:gs pos="57143">
                  <a:srgbClr val="606160">
                    <a:alpha val="1410"/>
                  </a:srgbClr>
                </a:gs>
                <a:gs pos="71429">
                  <a:srgbClr val="606160">
                    <a:alpha val="663"/>
                  </a:srgbClr>
                </a:gs>
                <a:gs pos="85714">
                  <a:srgbClr val="606160">
                    <a:alpha val="263"/>
                  </a:srgbClr>
                </a:gs>
                <a:gs pos="100000">
                  <a:srgbClr val="606160">
                    <a:alpha val="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6" name="Splat 766"/>
            <p:cNvSpPr>
              <a:spLocks noGrp="1"/>
            </p:cNvSpPr>
            <p:nvPr/>
          </p:nvSpPr>
          <p:spPr>
            <a:xfrm rot="5521406">
              <a:off x="1966025" y="1518802"/>
              <a:ext cx="402846" cy="3399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7" name="Splat 767"/>
            <p:cNvSpPr>
              <a:spLocks noGrp="1"/>
            </p:cNvSpPr>
            <p:nvPr/>
          </p:nvSpPr>
          <p:spPr>
            <a:xfrm rot="5365453">
              <a:off x="1659084" y="2117063"/>
              <a:ext cx="818483" cy="3363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8" name="Splat 768"/>
            <p:cNvSpPr>
              <a:spLocks noGrp="1"/>
            </p:cNvSpPr>
            <p:nvPr/>
          </p:nvSpPr>
          <p:spPr>
            <a:xfrm rot="4817784">
              <a:off x="1005734" y="1366867"/>
              <a:ext cx="437913" cy="7135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9" name="Splat 769"/>
            <p:cNvSpPr>
              <a:spLocks noGrp="1"/>
            </p:cNvSpPr>
            <p:nvPr/>
          </p:nvSpPr>
          <p:spPr>
            <a:xfrm rot="9142548">
              <a:off x="208949" y="931206"/>
              <a:ext cx="787632" cy="6714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0" name="Splat 770"/>
            <p:cNvSpPr>
              <a:spLocks noGrp="1"/>
            </p:cNvSpPr>
            <p:nvPr/>
          </p:nvSpPr>
          <p:spPr>
            <a:xfrm rot="3990041">
              <a:off x="875279" y="1133784"/>
              <a:ext cx="896426" cy="16328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1" name="Splat 771"/>
            <p:cNvSpPr>
              <a:spLocks noGrp="1"/>
            </p:cNvSpPr>
            <p:nvPr/>
          </p:nvSpPr>
          <p:spPr>
            <a:xfrm rot="10285002">
              <a:off x="-249828" y="2191168"/>
              <a:ext cx="721974" cy="52191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2" name="Splat 772"/>
            <p:cNvSpPr>
              <a:spLocks noGrp="1"/>
            </p:cNvSpPr>
            <p:nvPr/>
          </p:nvSpPr>
          <p:spPr>
            <a:xfrm rot="3686281">
              <a:off x="-71622" y="1212343"/>
              <a:ext cx="205177" cy="151267"/>
            </a:xfrm>
            <a:prstGeom prst="ellipse">
              <a:avLst/>
            </a:prstGeom>
            <a:gradFill>
              <a:gsLst>
                <a:gs pos="0">
                  <a:srgbClr val="FFFFFF">
                    <a:alpha val="28506"/>
                  </a:srgbClr>
                </a:gs>
                <a:gs pos="14286">
                  <a:srgbClr val="FFFFFF">
                    <a:alpha val="26539"/>
                  </a:srgbClr>
                </a:gs>
                <a:gs pos="28571">
                  <a:srgbClr val="FFFFFF">
                    <a:alpha val="21296"/>
                  </a:srgbClr>
                </a:gs>
                <a:gs pos="42857">
                  <a:srgbClr val="FFFFFF">
                    <a:alpha val="14536"/>
                  </a:srgbClr>
                </a:gs>
                <a:gs pos="57143">
                  <a:srgbClr val="FFFFFF">
                    <a:alpha val="8336"/>
                  </a:srgbClr>
                </a:gs>
                <a:gs pos="71429">
                  <a:srgbClr val="FFFFFF">
                    <a:alpha val="3992"/>
                  </a:srgbClr>
                </a:gs>
                <a:gs pos="85714">
                  <a:srgbClr val="FFFFFF">
                    <a:alpha val="1598"/>
                  </a:srgbClr>
                </a:gs>
                <a:gs pos="100000">
                  <a:srgbClr val="FFFFFF">
                    <a:alpha val="5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3" name="Splat 773"/>
            <p:cNvSpPr>
              <a:spLocks noGrp="1"/>
            </p:cNvSpPr>
            <p:nvPr/>
          </p:nvSpPr>
          <p:spPr>
            <a:xfrm rot="10677668">
              <a:off x="1823690" y="2178736"/>
              <a:ext cx="531795" cy="23527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4" name="Splat 774"/>
            <p:cNvSpPr>
              <a:spLocks noGrp="1"/>
            </p:cNvSpPr>
            <p:nvPr/>
          </p:nvSpPr>
          <p:spPr>
            <a:xfrm rot="4853829">
              <a:off x="897342" y="1687410"/>
              <a:ext cx="585512" cy="31251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5" name="Splat 775"/>
            <p:cNvSpPr>
              <a:spLocks noGrp="1"/>
            </p:cNvSpPr>
            <p:nvPr/>
          </p:nvSpPr>
          <p:spPr>
            <a:xfrm rot="6336019">
              <a:off x="1490997" y="2931735"/>
              <a:ext cx="769404" cy="4602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6" name="Splat 776"/>
            <p:cNvSpPr>
              <a:spLocks noGrp="1"/>
            </p:cNvSpPr>
            <p:nvPr/>
          </p:nvSpPr>
          <p:spPr>
            <a:xfrm rot="7809915">
              <a:off x="1049517" y="1373065"/>
              <a:ext cx="676217" cy="18543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7" name="Splat 777"/>
            <p:cNvSpPr>
              <a:spLocks noGrp="1"/>
            </p:cNvSpPr>
            <p:nvPr/>
          </p:nvSpPr>
          <p:spPr>
            <a:xfrm rot="4780304">
              <a:off x="86979" y="2440274"/>
              <a:ext cx="667578" cy="42806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8" name="Splat 778"/>
            <p:cNvSpPr>
              <a:spLocks noGrp="1"/>
            </p:cNvSpPr>
            <p:nvPr/>
          </p:nvSpPr>
          <p:spPr>
            <a:xfrm rot="-8144756">
              <a:off x="63063" y="1958476"/>
              <a:ext cx="675152" cy="65153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9" name="Splat 779"/>
            <p:cNvSpPr>
              <a:spLocks noGrp="1"/>
            </p:cNvSpPr>
            <p:nvPr/>
          </p:nvSpPr>
          <p:spPr>
            <a:xfrm rot="4294476">
              <a:off x="580685" y="1501533"/>
              <a:ext cx="736880" cy="14982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0" name="Splat 780"/>
            <p:cNvSpPr>
              <a:spLocks noGrp="1"/>
            </p:cNvSpPr>
            <p:nvPr/>
          </p:nvSpPr>
          <p:spPr>
            <a:xfrm rot="5094976">
              <a:off x="-344236" y="1982154"/>
              <a:ext cx="705664" cy="48794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1" name="Splat 781"/>
            <p:cNvSpPr>
              <a:spLocks noGrp="1"/>
            </p:cNvSpPr>
            <p:nvPr/>
          </p:nvSpPr>
          <p:spPr>
            <a:xfrm rot="5019366">
              <a:off x="1569076" y="1768180"/>
              <a:ext cx="655038" cy="38232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2" name="Splat 782"/>
            <p:cNvSpPr>
              <a:spLocks noGrp="1"/>
            </p:cNvSpPr>
            <p:nvPr/>
          </p:nvSpPr>
          <p:spPr>
            <a:xfrm rot="9853722">
              <a:off x="382812" y="2140098"/>
              <a:ext cx="693703" cy="46294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3" name="Splat 783"/>
            <p:cNvSpPr>
              <a:spLocks noGrp="1"/>
            </p:cNvSpPr>
            <p:nvPr/>
          </p:nvSpPr>
          <p:spPr>
            <a:xfrm rot="9253085">
              <a:off x="1615727" y="2168200"/>
              <a:ext cx="472412" cy="8367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4" name="Splat 784"/>
            <p:cNvSpPr>
              <a:spLocks noGrp="1"/>
            </p:cNvSpPr>
            <p:nvPr/>
          </p:nvSpPr>
          <p:spPr>
            <a:xfrm rot="10048936">
              <a:off x="60804" y="1241481"/>
              <a:ext cx="208888" cy="179644"/>
            </a:xfrm>
            <a:prstGeom prst="ellipse">
              <a:avLst/>
            </a:prstGeom>
            <a:gradFill>
              <a:gsLst>
                <a:gs pos="0">
                  <a:srgbClr val="373938">
                    <a:alpha val="32968"/>
                  </a:srgbClr>
                </a:gs>
                <a:gs pos="14286">
                  <a:srgbClr val="373938">
                    <a:alpha val="30764"/>
                  </a:srgbClr>
                </a:gs>
                <a:gs pos="28571">
                  <a:srgbClr val="373938">
                    <a:alpha val="24833"/>
                  </a:srgbClr>
                </a:gs>
                <a:gs pos="42857">
                  <a:srgbClr val="373938">
                    <a:alpha val="17075"/>
                  </a:srgbClr>
                </a:gs>
                <a:gs pos="57143">
                  <a:srgbClr val="373938">
                    <a:alpha val="9855"/>
                  </a:srgbClr>
                </a:gs>
                <a:gs pos="71429">
                  <a:srgbClr val="373938">
                    <a:alpha val="4740"/>
                  </a:srgbClr>
                </a:gs>
                <a:gs pos="85714">
                  <a:srgbClr val="373938">
                    <a:alpha val="1902"/>
                  </a:srgbClr>
                </a:gs>
                <a:gs pos="100000">
                  <a:srgbClr val="373938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5" name="Splat 785"/>
            <p:cNvSpPr>
              <a:spLocks noGrp="1"/>
            </p:cNvSpPr>
            <p:nvPr/>
          </p:nvSpPr>
          <p:spPr>
            <a:xfrm rot="-8748549">
              <a:off x="1259434" y="1944409"/>
              <a:ext cx="678934" cy="27203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6" name="Splat 786"/>
            <p:cNvSpPr>
              <a:spLocks noGrp="1"/>
            </p:cNvSpPr>
            <p:nvPr/>
          </p:nvSpPr>
          <p:spPr>
            <a:xfrm rot="9217717">
              <a:off x="353778" y="937718"/>
              <a:ext cx="583064" cy="13064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7" name="Splat 787"/>
            <p:cNvSpPr>
              <a:spLocks noGrp="1"/>
            </p:cNvSpPr>
            <p:nvPr/>
          </p:nvSpPr>
          <p:spPr>
            <a:xfrm rot="5358877">
              <a:off x="844810" y="1824094"/>
              <a:ext cx="701532" cy="63268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8" name="Splat 788"/>
            <p:cNvSpPr>
              <a:spLocks noGrp="1"/>
            </p:cNvSpPr>
            <p:nvPr/>
          </p:nvSpPr>
          <p:spPr>
            <a:xfrm rot="3296268">
              <a:off x="336780" y="2604960"/>
              <a:ext cx="640408" cy="51045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9" name="Splat 789"/>
            <p:cNvSpPr>
              <a:spLocks noGrp="1"/>
            </p:cNvSpPr>
            <p:nvPr/>
          </p:nvSpPr>
          <p:spPr>
            <a:xfrm rot="6019052">
              <a:off x="1632062" y="805679"/>
              <a:ext cx="658219" cy="11803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0" name="Splat 790"/>
            <p:cNvSpPr>
              <a:spLocks noGrp="1"/>
            </p:cNvSpPr>
            <p:nvPr/>
          </p:nvSpPr>
          <p:spPr>
            <a:xfrm rot="8299307">
              <a:off x="770046" y="619665"/>
              <a:ext cx="737615" cy="8550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1" name="Splat 791"/>
            <p:cNvSpPr>
              <a:spLocks noGrp="1"/>
            </p:cNvSpPr>
            <p:nvPr/>
          </p:nvSpPr>
          <p:spPr>
            <a:xfrm rot="4399605">
              <a:off x="2195011" y="952353"/>
              <a:ext cx="294941" cy="12758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2" name="Splat 792"/>
            <p:cNvSpPr>
              <a:spLocks noGrp="1"/>
            </p:cNvSpPr>
            <p:nvPr/>
          </p:nvSpPr>
          <p:spPr>
            <a:xfrm rot="10002623">
              <a:off x="1923759" y="791341"/>
              <a:ext cx="308730" cy="305068"/>
            </a:xfrm>
            <a:prstGeom prst="ellipse">
              <a:avLst/>
            </a:prstGeom>
            <a:gradFill>
              <a:gsLst>
                <a:gs pos="0">
                  <a:srgbClr val="E0E0E0">
                    <a:alpha val="32679"/>
                  </a:srgbClr>
                </a:gs>
                <a:gs pos="14286">
                  <a:srgbClr val="E0E0E0">
                    <a:alpha val="30490"/>
                  </a:srgbClr>
                </a:gs>
                <a:gs pos="28571">
                  <a:srgbClr val="E0E0E0">
                    <a:alpha val="24602"/>
                  </a:srgbClr>
                </a:gs>
                <a:gs pos="42857">
                  <a:srgbClr val="E0E0E0">
                    <a:alpha val="16908"/>
                  </a:srgbClr>
                </a:gs>
                <a:gs pos="57143">
                  <a:srgbClr val="E0E0E0">
                    <a:alpha val="9754"/>
                  </a:srgbClr>
                </a:gs>
                <a:gs pos="71429">
                  <a:srgbClr val="E0E0E0">
                    <a:alpha val="4691"/>
                  </a:srgbClr>
                </a:gs>
                <a:gs pos="85714">
                  <a:srgbClr val="E0E0E0">
                    <a:alpha val="1882"/>
                  </a:srgbClr>
                </a:gs>
                <a:gs pos="100000">
                  <a:srgbClr val="E0E0E0">
                    <a:alpha val="6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3" name="Splat 793"/>
            <p:cNvSpPr>
              <a:spLocks noGrp="1"/>
            </p:cNvSpPr>
            <p:nvPr/>
          </p:nvSpPr>
          <p:spPr>
            <a:xfrm rot="-10274415">
              <a:off x="1055846" y="1422464"/>
              <a:ext cx="692341" cy="38474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4" name="Splat 794"/>
            <p:cNvSpPr>
              <a:spLocks noGrp="1"/>
            </p:cNvSpPr>
            <p:nvPr/>
          </p:nvSpPr>
          <p:spPr>
            <a:xfrm rot="3408357">
              <a:off x="272486" y="1206730"/>
              <a:ext cx="726149" cy="36583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5" name="Splat 795"/>
            <p:cNvSpPr>
              <a:spLocks noGrp="1"/>
            </p:cNvSpPr>
            <p:nvPr/>
          </p:nvSpPr>
          <p:spPr>
            <a:xfrm rot="4132098">
              <a:off x="1347" y="1914718"/>
              <a:ext cx="681603" cy="54514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6" name="Splat 796"/>
            <p:cNvSpPr>
              <a:spLocks noGrp="1"/>
            </p:cNvSpPr>
            <p:nvPr/>
          </p:nvSpPr>
          <p:spPr>
            <a:xfrm rot="-10623075">
              <a:off x="860423" y="1842727"/>
              <a:ext cx="631824" cy="29179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7" name="Splat 797"/>
            <p:cNvSpPr>
              <a:spLocks noGrp="1"/>
            </p:cNvSpPr>
            <p:nvPr/>
          </p:nvSpPr>
          <p:spPr>
            <a:xfrm rot="2708291">
              <a:off x="241629" y="2621791"/>
              <a:ext cx="650122" cy="29056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8" name="Splat 798"/>
            <p:cNvSpPr>
              <a:spLocks noGrp="1"/>
            </p:cNvSpPr>
            <p:nvPr/>
          </p:nvSpPr>
          <p:spPr>
            <a:xfrm rot="-10792211">
              <a:off x="1698990" y="3422529"/>
              <a:ext cx="500213" cy="441144"/>
            </a:xfrm>
            <a:prstGeom prst="ellipse">
              <a:avLst/>
            </a:prstGeom>
            <a:gradFill>
              <a:gsLst>
                <a:gs pos="0">
                  <a:srgbClr val="252B29">
                    <a:alpha val="12692"/>
                  </a:srgbClr>
                </a:gs>
                <a:gs pos="14286">
                  <a:srgbClr val="252B29">
                    <a:alpha val="11728"/>
                  </a:srgbClr>
                </a:gs>
                <a:gs pos="28571">
                  <a:srgbClr val="252B29">
                    <a:alpha val="9232"/>
                  </a:srgbClr>
                </a:gs>
                <a:gs pos="42857">
                  <a:srgbClr val="252B29">
                    <a:alpha val="6156"/>
                  </a:srgbClr>
                </a:gs>
                <a:gs pos="57143">
                  <a:srgbClr val="252B29">
                    <a:alpha val="3459"/>
                  </a:srgbClr>
                </a:gs>
                <a:gs pos="71429">
                  <a:srgbClr val="252B29">
                    <a:alpha val="1634"/>
                  </a:srgbClr>
                </a:gs>
                <a:gs pos="85714">
                  <a:srgbClr val="252B29">
                    <a:alpha val="650"/>
                  </a:srgbClr>
                </a:gs>
                <a:gs pos="100000">
                  <a:srgbClr val="252B29">
                    <a:alpha val="2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9" name="Splat 799"/>
            <p:cNvSpPr>
              <a:spLocks noGrp="1"/>
            </p:cNvSpPr>
            <p:nvPr/>
          </p:nvSpPr>
          <p:spPr>
            <a:xfrm rot="8880764">
              <a:off x="655484" y="785449"/>
              <a:ext cx="742766" cy="9038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0" name="Splat 800"/>
            <p:cNvSpPr>
              <a:spLocks noGrp="1"/>
            </p:cNvSpPr>
            <p:nvPr/>
          </p:nvSpPr>
          <p:spPr>
            <a:xfrm rot="5398134">
              <a:off x="2719158" y="1049622"/>
              <a:ext cx="441001" cy="3370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1" name="Splat 801"/>
            <p:cNvSpPr>
              <a:spLocks noGrp="1"/>
            </p:cNvSpPr>
            <p:nvPr/>
          </p:nvSpPr>
          <p:spPr>
            <a:xfrm rot="2747302">
              <a:off x="529176" y="2543803"/>
              <a:ext cx="646942" cy="47183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2" name="Splat 802"/>
            <p:cNvSpPr>
              <a:spLocks noGrp="1"/>
            </p:cNvSpPr>
            <p:nvPr/>
          </p:nvSpPr>
          <p:spPr>
            <a:xfrm rot="5411645">
              <a:off x="2780913" y="1218269"/>
              <a:ext cx="318594" cy="3172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3" name="Splat 803"/>
            <p:cNvSpPr>
              <a:spLocks noGrp="1"/>
            </p:cNvSpPr>
            <p:nvPr/>
          </p:nvSpPr>
          <p:spPr>
            <a:xfrm rot="-9675950">
              <a:off x="3185906" y="1098842"/>
              <a:ext cx="275773" cy="175331"/>
            </a:xfrm>
            <a:prstGeom prst="ellipse">
              <a:avLst/>
            </a:prstGeom>
            <a:gradFill>
              <a:gsLst>
                <a:gs pos="0">
                  <a:srgbClr val="E1E2E3">
                    <a:alpha val="13548"/>
                  </a:srgbClr>
                </a:gs>
                <a:gs pos="14286">
                  <a:srgbClr val="E1E2E3">
                    <a:alpha val="12524"/>
                  </a:srgbClr>
                </a:gs>
                <a:gs pos="28571">
                  <a:srgbClr val="E1E2E3">
                    <a:alpha val="9868"/>
                  </a:srgbClr>
                </a:gs>
                <a:gs pos="42857">
                  <a:srgbClr val="E1E2E3">
                    <a:alpha val="6588"/>
                  </a:srgbClr>
                </a:gs>
                <a:gs pos="57143">
                  <a:srgbClr val="E1E2E3">
                    <a:alpha val="3706"/>
                  </a:srgbClr>
                </a:gs>
                <a:gs pos="71429">
                  <a:srgbClr val="E1E2E3">
                    <a:alpha val="1752"/>
                  </a:srgbClr>
                </a:gs>
                <a:gs pos="85714">
                  <a:srgbClr val="E1E2E3">
                    <a:alpha val="697"/>
                  </a:srgbClr>
                </a:gs>
                <a:gs pos="100000">
                  <a:srgbClr val="E1E2E3">
                    <a:alpha val="2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4" name="Splat 804"/>
            <p:cNvSpPr>
              <a:spLocks noGrp="1"/>
            </p:cNvSpPr>
            <p:nvPr/>
          </p:nvSpPr>
          <p:spPr>
            <a:xfrm rot="5058624">
              <a:off x="-66281" y="1836089"/>
              <a:ext cx="698581" cy="44697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5" name="Splat 805"/>
            <p:cNvSpPr>
              <a:spLocks noGrp="1"/>
            </p:cNvSpPr>
            <p:nvPr/>
          </p:nvSpPr>
          <p:spPr>
            <a:xfrm rot="6515928">
              <a:off x="497341" y="2428667"/>
              <a:ext cx="682219" cy="59429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6" name="Splat 806"/>
            <p:cNvSpPr>
              <a:spLocks noGrp="1"/>
            </p:cNvSpPr>
            <p:nvPr/>
          </p:nvSpPr>
          <p:spPr>
            <a:xfrm rot="5781922">
              <a:off x="302721" y="3283123"/>
              <a:ext cx="657134" cy="22564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7" name="Splat 807"/>
            <p:cNvSpPr>
              <a:spLocks noGrp="1"/>
            </p:cNvSpPr>
            <p:nvPr/>
          </p:nvSpPr>
          <p:spPr>
            <a:xfrm rot="6507407">
              <a:off x="975608" y="3246666"/>
              <a:ext cx="707034" cy="313009"/>
            </a:xfrm>
            <a:prstGeom prst="ellipse">
              <a:avLst/>
            </a:prstGeom>
            <a:gradFill>
              <a:gsLst>
                <a:gs pos="0">
                  <a:srgbClr val="C1C1C2">
                    <a:alpha val="1469"/>
                  </a:srgbClr>
                </a:gs>
                <a:gs pos="14286">
                  <a:srgbClr val="C1C1C2">
                    <a:alpha val="1351"/>
                  </a:srgbClr>
                </a:gs>
                <a:gs pos="28571">
                  <a:srgbClr val="C1C1C2">
                    <a:alpha val="1051"/>
                  </a:srgbClr>
                </a:gs>
                <a:gs pos="42857">
                  <a:srgbClr val="C1C1C2">
                    <a:alpha val="690"/>
                  </a:srgbClr>
                </a:gs>
                <a:gs pos="57143">
                  <a:srgbClr val="C1C1C2">
                    <a:alpha val="383"/>
                  </a:srgbClr>
                </a:gs>
                <a:gs pos="71429">
                  <a:srgbClr val="C1C1C2">
                    <a:alpha val="180"/>
                  </a:srgbClr>
                </a:gs>
                <a:gs pos="85714">
                  <a:srgbClr val="C1C1C2">
                    <a:alpha val="71"/>
                  </a:srgbClr>
                </a:gs>
                <a:gs pos="100000">
                  <a:srgbClr val="C1C1C2">
                    <a:alpha val="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8" name="Splat 808"/>
            <p:cNvSpPr>
              <a:spLocks noGrp="1"/>
            </p:cNvSpPr>
            <p:nvPr/>
          </p:nvSpPr>
          <p:spPr>
            <a:xfrm rot="-10787045">
              <a:off x="260815" y="1209312"/>
              <a:ext cx="660390" cy="62686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9" name="Splat 809"/>
            <p:cNvSpPr>
              <a:spLocks noGrp="1"/>
            </p:cNvSpPr>
            <p:nvPr/>
          </p:nvSpPr>
          <p:spPr>
            <a:xfrm rot="-9218103">
              <a:off x="898925" y="1024312"/>
              <a:ext cx="736605" cy="10925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0" name="Splat 810"/>
            <p:cNvSpPr>
              <a:spLocks noGrp="1"/>
            </p:cNvSpPr>
            <p:nvPr/>
          </p:nvSpPr>
          <p:spPr>
            <a:xfrm rot="8451796">
              <a:off x="2242555" y="1023763"/>
              <a:ext cx="250077" cy="187608"/>
            </a:xfrm>
            <a:prstGeom prst="ellipse">
              <a:avLst/>
            </a:prstGeom>
            <a:gradFill>
              <a:gsLst>
                <a:gs pos="0">
                  <a:srgbClr val="FFFFFF">
                    <a:alpha val="31196"/>
                  </a:srgbClr>
                </a:gs>
                <a:gs pos="14286">
                  <a:srgbClr val="FFFFFF">
                    <a:alpha val="29083"/>
                  </a:srgbClr>
                </a:gs>
                <a:gs pos="28571">
                  <a:srgbClr val="FFFFFF">
                    <a:alpha val="23420"/>
                  </a:srgbClr>
                </a:gs>
                <a:gs pos="42857">
                  <a:srgbClr val="FFFFFF">
                    <a:alpha val="16056"/>
                  </a:srgbClr>
                </a:gs>
                <a:gs pos="57143">
                  <a:srgbClr val="FFFFFF">
                    <a:alpha val="9243"/>
                  </a:srgbClr>
                </a:gs>
                <a:gs pos="71429">
                  <a:srgbClr val="FFFFFF">
                    <a:alpha val="4438"/>
                  </a:srgbClr>
                </a:gs>
                <a:gs pos="85714">
                  <a:srgbClr val="FFFFFF">
                    <a:alpha val="1779"/>
                  </a:srgbClr>
                </a:gs>
                <a:gs pos="100000">
                  <a:srgbClr val="FFFFFF">
                    <a:alpha val="5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1" name="Splat 811"/>
            <p:cNvSpPr>
              <a:spLocks noGrp="1"/>
            </p:cNvSpPr>
            <p:nvPr/>
          </p:nvSpPr>
          <p:spPr>
            <a:xfrm rot="9587387">
              <a:off x="315663" y="2150331"/>
              <a:ext cx="690400" cy="48899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2" name="Splat 812"/>
            <p:cNvSpPr>
              <a:spLocks noGrp="1"/>
            </p:cNvSpPr>
            <p:nvPr/>
          </p:nvSpPr>
          <p:spPr>
            <a:xfrm rot="6927169">
              <a:off x="991550" y="569691"/>
              <a:ext cx="318660" cy="15468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3" name="Splat 813"/>
            <p:cNvSpPr>
              <a:spLocks noGrp="1"/>
            </p:cNvSpPr>
            <p:nvPr/>
          </p:nvSpPr>
          <p:spPr>
            <a:xfrm rot="4528638">
              <a:off x="577290" y="2699291"/>
              <a:ext cx="695285" cy="45804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4" name="Splat 814"/>
            <p:cNvSpPr>
              <a:spLocks noGrp="1"/>
            </p:cNvSpPr>
            <p:nvPr/>
          </p:nvSpPr>
          <p:spPr>
            <a:xfrm rot="9686628">
              <a:off x="221554" y="2159829"/>
              <a:ext cx="693315" cy="51623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5" name="Splat 815"/>
            <p:cNvSpPr>
              <a:spLocks noGrp="1"/>
            </p:cNvSpPr>
            <p:nvPr/>
          </p:nvSpPr>
          <p:spPr>
            <a:xfrm rot="3893204">
              <a:off x="-6348" y="1468203"/>
              <a:ext cx="712674" cy="28502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6" name="Splat 816"/>
            <p:cNvSpPr>
              <a:spLocks noGrp="1"/>
            </p:cNvSpPr>
            <p:nvPr/>
          </p:nvSpPr>
          <p:spPr>
            <a:xfrm rot="7208147">
              <a:off x="2391745" y="1577795"/>
              <a:ext cx="335784" cy="92684"/>
            </a:xfrm>
            <a:prstGeom prst="ellipse">
              <a:avLst/>
            </a:prstGeom>
            <a:gradFill>
              <a:gsLst>
                <a:gs pos="0">
                  <a:srgbClr val="FFFFFF">
                    <a:alpha val="27084"/>
                  </a:srgbClr>
                </a:gs>
                <a:gs pos="14286">
                  <a:srgbClr val="FFFFFF">
                    <a:alpha val="25197"/>
                  </a:srgbClr>
                </a:gs>
                <a:gs pos="28571">
                  <a:srgbClr val="FFFFFF">
                    <a:alpha val="20181"/>
                  </a:srgbClr>
                </a:gs>
                <a:gs pos="42857">
                  <a:srgbClr val="FFFFFF">
                    <a:alpha val="13744"/>
                  </a:srgbClr>
                </a:gs>
                <a:gs pos="57143">
                  <a:srgbClr val="FFFFFF">
                    <a:alpha val="7866"/>
                  </a:srgbClr>
                </a:gs>
                <a:gs pos="71429">
                  <a:srgbClr val="FFFFFF">
                    <a:alpha val="3762"/>
                  </a:srgbClr>
                </a:gs>
                <a:gs pos="85714">
                  <a:srgbClr val="FFFFFF">
                    <a:alpha val="1505"/>
                  </a:srgbClr>
                </a:gs>
                <a:gs pos="100000">
                  <a:srgbClr val="FFFFFF">
                    <a:alpha val="5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7" name="Splat 817"/>
            <p:cNvSpPr>
              <a:spLocks noGrp="1"/>
            </p:cNvSpPr>
            <p:nvPr/>
          </p:nvSpPr>
          <p:spPr>
            <a:xfrm rot="5206904">
              <a:off x="3298434" y="1693242"/>
              <a:ext cx="573706" cy="560135"/>
            </a:xfrm>
            <a:prstGeom prst="ellipse">
              <a:avLst/>
            </a:prstGeom>
            <a:gradFill>
              <a:gsLst>
                <a:gs pos="0">
                  <a:srgbClr val="BCBBBB">
                    <a:alpha val="12264"/>
                  </a:srgbClr>
                </a:gs>
                <a:gs pos="14286">
                  <a:srgbClr val="BCBBBB">
                    <a:alpha val="11330"/>
                  </a:srgbClr>
                </a:gs>
                <a:gs pos="28571">
                  <a:srgbClr val="BCBBBB">
                    <a:alpha val="8914"/>
                  </a:srgbClr>
                </a:gs>
                <a:gs pos="42857">
                  <a:srgbClr val="BCBBBB">
                    <a:alpha val="5940"/>
                  </a:srgbClr>
                </a:gs>
                <a:gs pos="57143">
                  <a:srgbClr val="BCBBBB">
                    <a:alpha val="3337"/>
                  </a:srgbClr>
                </a:gs>
                <a:gs pos="71429">
                  <a:srgbClr val="BCBBBB">
                    <a:alpha val="1576"/>
                  </a:srgbClr>
                </a:gs>
                <a:gs pos="85714">
                  <a:srgbClr val="BCBBBB">
                    <a:alpha val="626"/>
                  </a:srgbClr>
                </a:gs>
                <a:gs pos="100000">
                  <a:srgbClr val="BCBBBB">
                    <a:alpha val="2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8" name="Splat 818"/>
            <p:cNvSpPr>
              <a:spLocks noGrp="1"/>
            </p:cNvSpPr>
            <p:nvPr/>
          </p:nvSpPr>
          <p:spPr>
            <a:xfrm rot="-10589038">
              <a:off x="113714" y="2065109"/>
              <a:ext cx="697964" cy="65329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9" name="Splat 819"/>
            <p:cNvSpPr>
              <a:spLocks noGrp="1"/>
            </p:cNvSpPr>
            <p:nvPr/>
          </p:nvSpPr>
          <p:spPr>
            <a:xfrm rot="6227673">
              <a:off x="287621" y="3152276"/>
              <a:ext cx="660917" cy="32156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0" name="Splat 820"/>
            <p:cNvSpPr>
              <a:spLocks noGrp="1"/>
            </p:cNvSpPr>
            <p:nvPr/>
          </p:nvSpPr>
          <p:spPr>
            <a:xfrm rot="3761357">
              <a:off x="1532551" y="685322"/>
              <a:ext cx="744061" cy="8274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1" name="Splat 821"/>
            <p:cNvSpPr>
              <a:spLocks noGrp="1"/>
            </p:cNvSpPr>
            <p:nvPr/>
          </p:nvSpPr>
          <p:spPr>
            <a:xfrm rot="9433817">
              <a:off x="1465629" y="1874853"/>
              <a:ext cx="675275" cy="40732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2" name="Splat 822"/>
            <p:cNvSpPr>
              <a:spLocks noGrp="1"/>
            </p:cNvSpPr>
            <p:nvPr/>
          </p:nvSpPr>
          <p:spPr>
            <a:xfrm rot="6658890">
              <a:off x="192724" y="1097579"/>
              <a:ext cx="696212" cy="36905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3" name="Splat 823"/>
            <p:cNvSpPr>
              <a:spLocks noGrp="1"/>
            </p:cNvSpPr>
            <p:nvPr/>
          </p:nvSpPr>
          <p:spPr>
            <a:xfrm rot="4842593">
              <a:off x="616072" y="2847872"/>
              <a:ext cx="699703" cy="57194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4" name="Splat 824"/>
            <p:cNvSpPr>
              <a:spLocks noGrp="1"/>
            </p:cNvSpPr>
            <p:nvPr/>
          </p:nvSpPr>
          <p:spPr>
            <a:xfrm rot="7304088">
              <a:off x="166287" y="1049005"/>
              <a:ext cx="748512" cy="29390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5" name="Splat 825"/>
            <p:cNvSpPr>
              <a:spLocks noGrp="1"/>
            </p:cNvSpPr>
            <p:nvPr/>
          </p:nvSpPr>
          <p:spPr>
            <a:xfrm rot="-9442979">
              <a:off x="92891" y="1322211"/>
              <a:ext cx="654771" cy="36504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6" name="Splat 826"/>
            <p:cNvSpPr>
              <a:spLocks noGrp="1"/>
            </p:cNvSpPr>
            <p:nvPr/>
          </p:nvSpPr>
          <p:spPr>
            <a:xfrm rot="-8665714">
              <a:off x="2117301" y="3047203"/>
              <a:ext cx="572190" cy="466793"/>
            </a:xfrm>
            <a:prstGeom prst="ellipse">
              <a:avLst/>
            </a:prstGeom>
            <a:gradFill>
              <a:gsLst>
                <a:gs pos="0">
                  <a:srgbClr val="5D5D5E">
                    <a:alpha val="4875"/>
                  </a:srgbClr>
                </a:gs>
                <a:gs pos="14286">
                  <a:srgbClr val="5D5D5E">
                    <a:alpha val="4490"/>
                  </a:srgbClr>
                </a:gs>
                <a:gs pos="28571">
                  <a:srgbClr val="5D5D5E">
                    <a:alpha val="3504"/>
                  </a:srgbClr>
                </a:gs>
                <a:gs pos="42857">
                  <a:srgbClr val="5D5D5E">
                    <a:alpha val="2312"/>
                  </a:srgbClr>
                </a:gs>
                <a:gs pos="57143">
                  <a:srgbClr val="5D5D5E">
                    <a:alpha val="1288"/>
                  </a:srgbClr>
                </a:gs>
                <a:gs pos="71429">
                  <a:srgbClr val="5D5D5E">
                    <a:alpha val="605"/>
                  </a:srgbClr>
                </a:gs>
                <a:gs pos="85714">
                  <a:srgbClr val="5D5D5E">
                    <a:alpha val="240"/>
                  </a:srgbClr>
                </a:gs>
                <a:gs pos="100000">
                  <a:srgbClr val="5D5D5E">
                    <a:alpha val="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7" name="Splat 827"/>
            <p:cNvSpPr>
              <a:spLocks noGrp="1"/>
            </p:cNvSpPr>
            <p:nvPr/>
          </p:nvSpPr>
          <p:spPr>
            <a:xfrm rot="-10399733">
              <a:off x="1078520" y="2982327"/>
              <a:ext cx="530846" cy="457660"/>
            </a:xfrm>
            <a:prstGeom prst="ellipse">
              <a:avLst/>
            </a:prstGeom>
            <a:gradFill>
              <a:gsLst>
                <a:gs pos="0">
                  <a:srgbClr val="7C7D7D">
                    <a:alpha val="27528"/>
                  </a:srgbClr>
                </a:gs>
                <a:gs pos="14286">
                  <a:srgbClr val="7C7D7D">
                    <a:alpha val="25616"/>
                  </a:srgbClr>
                </a:gs>
                <a:gs pos="28571">
                  <a:srgbClr val="7C7D7D">
                    <a:alpha val="20529"/>
                  </a:srgbClr>
                </a:gs>
                <a:gs pos="42857">
                  <a:srgbClr val="7C7D7D">
                    <a:alpha val="13991"/>
                  </a:srgbClr>
                </a:gs>
                <a:gs pos="57143">
                  <a:srgbClr val="7C7D7D">
                    <a:alpha val="8012"/>
                  </a:srgbClr>
                </a:gs>
                <a:gs pos="71429">
                  <a:srgbClr val="7C7D7D">
                    <a:alpha val="3834"/>
                  </a:srgbClr>
                </a:gs>
                <a:gs pos="85714">
                  <a:srgbClr val="7C7D7D">
                    <a:alpha val="1534"/>
                  </a:srgbClr>
                </a:gs>
                <a:gs pos="100000">
                  <a:srgbClr val="7C7D7D">
                    <a:alpha val="5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8" name="Splat 828"/>
            <p:cNvSpPr>
              <a:spLocks noGrp="1"/>
            </p:cNvSpPr>
            <p:nvPr/>
          </p:nvSpPr>
          <p:spPr>
            <a:xfrm rot="9718675">
              <a:off x="406615" y="884421"/>
              <a:ext cx="676678" cy="26010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9" name="Splat 829"/>
            <p:cNvSpPr>
              <a:spLocks noGrp="1"/>
            </p:cNvSpPr>
            <p:nvPr/>
          </p:nvSpPr>
          <p:spPr>
            <a:xfrm rot="10369548">
              <a:off x="83312" y="1762223"/>
              <a:ext cx="693272" cy="635157"/>
            </a:xfrm>
            <a:prstGeom prst="ellipse">
              <a:avLst/>
            </a:prstGeom>
            <a:gradFill>
              <a:gsLst>
                <a:gs pos="0">
                  <a:srgbClr val="000000">
                    <a:alpha val="22198"/>
                  </a:srgbClr>
                </a:gs>
                <a:gs pos="14286">
                  <a:srgbClr val="000000">
                    <a:alpha val="20603"/>
                  </a:srgbClr>
                </a:gs>
                <a:gs pos="28571">
                  <a:srgbClr val="000000">
                    <a:alpha val="16400"/>
                  </a:srgbClr>
                </a:gs>
                <a:gs pos="42857">
                  <a:srgbClr val="000000">
                    <a:alpha val="11086"/>
                  </a:srgbClr>
                </a:gs>
                <a:gs pos="57143">
                  <a:srgbClr val="000000">
                    <a:alpha val="6303"/>
                  </a:srgbClr>
                </a:gs>
                <a:gs pos="71429">
                  <a:srgbClr val="000000">
                    <a:alpha val="3002"/>
                  </a:srgbClr>
                </a:gs>
                <a:gs pos="85714">
                  <a:srgbClr val="000000">
                    <a:alpha val="1198"/>
                  </a:srgbClr>
                </a:gs>
                <a:gs pos="100000">
                  <a:srgbClr val="000000">
                    <a:alpha val="4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0" name="Splat 830"/>
            <p:cNvSpPr>
              <a:spLocks noGrp="1"/>
            </p:cNvSpPr>
            <p:nvPr/>
          </p:nvSpPr>
          <p:spPr>
            <a:xfrm rot="3852943">
              <a:off x="659977" y="1140534"/>
              <a:ext cx="677515" cy="57523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1" name="Splat 831"/>
            <p:cNvSpPr>
              <a:spLocks noGrp="1"/>
            </p:cNvSpPr>
            <p:nvPr/>
          </p:nvSpPr>
          <p:spPr>
            <a:xfrm rot="7311106">
              <a:off x="-319093" y="1626868"/>
              <a:ext cx="823861" cy="7457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2" name="Splat 832"/>
            <p:cNvSpPr>
              <a:spLocks noGrp="1"/>
            </p:cNvSpPr>
            <p:nvPr/>
          </p:nvSpPr>
          <p:spPr>
            <a:xfrm rot="5285162">
              <a:off x="2017156" y="2479852"/>
              <a:ext cx="160580" cy="5880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3" name="Splat 833"/>
            <p:cNvSpPr>
              <a:spLocks noGrp="1"/>
            </p:cNvSpPr>
            <p:nvPr/>
          </p:nvSpPr>
          <p:spPr>
            <a:xfrm rot="-10357447">
              <a:off x="1264226" y="2685680"/>
              <a:ext cx="551658" cy="485626"/>
            </a:xfrm>
            <a:prstGeom prst="ellipse">
              <a:avLst/>
            </a:prstGeom>
            <a:gradFill>
              <a:gsLst>
                <a:gs pos="0">
                  <a:srgbClr val="7B7A7B">
                    <a:alpha val="14197"/>
                  </a:srgbClr>
                </a:gs>
                <a:gs pos="14286">
                  <a:srgbClr val="7B7A7B">
                    <a:alpha val="13128"/>
                  </a:srgbClr>
                </a:gs>
                <a:gs pos="28571">
                  <a:srgbClr val="7B7A7B">
                    <a:alpha val="10351"/>
                  </a:srgbClr>
                </a:gs>
                <a:gs pos="42857">
                  <a:srgbClr val="7B7A7B">
                    <a:alpha val="6917"/>
                  </a:srgbClr>
                </a:gs>
                <a:gs pos="57143">
                  <a:srgbClr val="7B7A7B">
                    <a:alpha val="3894"/>
                  </a:srgbClr>
                </a:gs>
                <a:gs pos="71429">
                  <a:srgbClr val="7B7A7B">
                    <a:alpha val="1842"/>
                  </a:srgbClr>
                </a:gs>
                <a:gs pos="85714">
                  <a:srgbClr val="7B7A7B">
                    <a:alpha val="732"/>
                  </a:srgbClr>
                </a:gs>
                <a:gs pos="100000">
                  <a:srgbClr val="7B7A7B">
                    <a:alpha val="2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4" name="Splat 834"/>
            <p:cNvSpPr>
              <a:spLocks noGrp="1"/>
            </p:cNvSpPr>
            <p:nvPr/>
          </p:nvSpPr>
          <p:spPr>
            <a:xfrm rot="-10488591">
              <a:off x="405442" y="1838109"/>
              <a:ext cx="680860" cy="38536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5" name="Splat 835"/>
            <p:cNvSpPr>
              <a:spLocks noGrp="1"/>
            </p:cNvSpPr>
            <p:nvPr/>
          </p:nvSpPr>
          <p:spPr>
            <a:xfrm rot="8478888">
              <a:off x="583310" y="858900"/>
              <a:ext cx="687593" cy="24813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6" name="Splat 836"/>
            <p:cNvSpPr>
              <a:spLocks noGrp="1"/>
            </p:cNvSpPr>
            <p:nvPr/>
          </p:nvSpPr>
          <p:spPr>
            <a:xfrm rot="-10026416">
              <a:off x="581992" y="1425281"/>
              <a:ext cx="642518" cy="42119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7" name="Splat 837"/>
            <p:cNvSpPr>
              <a:spLocks noGrp="1"/>
            </p:cNvSpPr>
            <p:nvPr/>
          </p:nvSpPr>
          <p:spPr>
            <a:xfrm rot="10207121">
              <a:off x="476300" y="1087437"/>
              <a:ext cx="658306" cy="47338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8" name="Splat 838"/>
            <p:cNvSpPr>
              <a:spLocks noGrp="1"/>
            </p:cNvSpPr>
            <p:nvPr/>
          </p:nvSpPr>
          <p:spPr>
            <a:xfrm rot="10715046">
              <a:off x="50229" y="1829053"/>
              <a:ext cx="731828" cy="189691"/>
            </a:xfrm>
            <a:prstGeom prst="ellipse">
              <a:avLst/>
            </a:prstGeom>
            <a:gradFill>
              <a:gsLst>
                <a:gs pos="0">
                  <a:srgbClr val="000000">
                    <a:alpha val="30062"/>
                  </a:srgbClr>
                </a:gs>
                <a:gs pos="14286">
                  <a:srgbClr val="000000">
                    <a:alpha val="28010"/>
                  </a:srgbClr>
                </a:gs>
                <a:gs pos="28571">
                  <a:srgbClr val="000000">
                    <a:alpha val="22522"/>
                  </a:srgbClr>
                </a:gs>
                <a:gs pos="42857">
                  <a:srgbClr val="000000">
                    <a:alpha val="15412"/>
                  </a:srgbClr>
                </a:gs>
                <a:gs pos="57143">
                  <a:srgbClr val="000000">
                    <a:alpha val="8857"/>
                  </a:srgbClr>
                </a:gs>
                <a:gs pos="71429">
                  <a:srgbClr val="000000">
                    <a:alpha val="4248"/>
                  </a:srgbClr>
                </a:gs>
                <a:gs pos="85714">
                  <a:srgbClr val="000000">
                    <a:alpha val="1702"/>
                  </a:srgbClr>
                </a:gs>
                <a:gs pos="100000">
                  <a:srgbClr val="000000">
                    <a:alpha val="5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9" name="Splat 839"/>
            <p:cNvSpPr>
              <a:spLocks noGrp="1"/>
            </p:cNvSpPr>
            <p:nvPr/>
          </p:nvSpPr>
          <p:spPr>
            <a:xfrm rot="9385084">
              <a:off x="62782" y="1355392"/>
              <a:ext cx="677945" cy="65979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0" name="Splat 840"/>
            <p:cNvSpPr>
              <a:spLocks noGrp="1"/>
            </p:cNvSpPr>
            <p:nvPr/>
          </p:nvSpPr>
          <p:spPr>
            <a:xfrm rot="10683863">
              <a:off x="3358827" y="1617573"/>
              <a:ext cx="543097" cy="514769"/>
            </a:xfrm>
            <a:prstGeom prst="ellipse">
              <a:avLst/>
            </a:prstGeom>
            <a:gradFill>
              <a:gsLst>
                <a:gs pos="0">
                  <a:srgbClr val="949394">
                    <a:alpha val="8223"/>
                  </a:srgbClr>
                </a:gs>
                <a:gs pos="14286">
                  <a:srgbClr val="949394">
                    <a:alpha val="7584"/>
                  </a:srgbClr>
                </a:gs>
                <a:gs pos="28571">
                  <a:srgbClr val="949394">
                    <a:alpha val="5940"/>
                  </a:srgbClr>
                </a:gs>
                <a:gs pos="42857">
                  <a:srgbClr val="949394">
                    <a:alpha val="3937"/>
                  </a:srgbClr>
                </a:gs>
                <a:gs pos="57143">
                  <a:srgbClr val="949394">
                    <a:alpha val="2201"/>
                  </a:srgbClr>
                </a:gs>
                <a:gs pos="71429">
                  <a:srgbClr val="949394">
                    <a:alpha val="1036"/>
                  </a:srgbClr>
                </a:gs>
                <a:gs pos="85714">
                  <a:srgbClr val="949394">
                    <a:alpha val="411"/>
                  </a:srgbClr>
                </a:gs>
                <a:gs pos="100000">
                  <a:srgbClr val="949394">
                    <a:alpha val="1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1" name="Splat 841"/>
            <p:cNvSpPr>
              <a:spLocks noGrp="1"/>
            </p:cNvSpPr>
            <p:nvPr/>
          </p:nvSpPr>
          <p:spPr>
            <a:xfrm rot="5441453">
              <a:off x="-353469" y="2276053"/>
              <a:ext cx="712845" cy="30966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2" name="Splat 842"/>
            <p:cNvSpPr>
              <a:spLocks noGrp="1"/>
            </p:cNvSpPr>
            <p:nvPr/>
          </p:nvSpPr>
          <p:spPr>
            <a:xfrm rot="8745387">
              <a:off x="238694" y="2954919"/>
              <a:ext cx="663344" cy="54838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3" name="Splat 843"/>
            <p:cNvSpPr>
              <a:spLocks noGrp="1"/>
            </p:cNvSpPr>
            <p:nvPr/>
          </p:nvSpPr>
          <p:spPr>
            <a:xfrm rot="10549350">
              <a:off x="1879307" y="842347"/>
              <a:ext cx="567377" cy="24104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4" name="Splat 844"/>
            <p:cNvSpPr>
              <a:spLocks noGrp="1"/>
            </p:cNvSpPr>
            <p:nvPr/>
          </p:nvSpPr>
          <p:spPr>
            <a:xfrm rot="-10651532">
              <a:off x="341053" y="1991211"/>
              <a:ext cx="622548" cy="26300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5" name="Splat 845"/>
            <p:cNvSpPr>
              <a:spLocks noGrp="1"/>
            </p:cNvSpPr>
            <p:nvPr/>
          </p:nvSpPr>
          <p:spPr>
            <a:xfrm rot="7160577">
              <a:off x="419559" y="1260489"/>
              <a:ext cx="704396" cy="39682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6" name="Splat 846"/>
            <p:cNvSpPr>
              <a:spLocks noGrp="1"/>
            </p:cNvSpPr>
            <p:nvPr/>
          </p:nvSpPr>
          <p:spPr>
            <a:xfrm rot="6589179">
              <a:off x="1407479" y="1216361"/>
              <a:ext cx="757491" cy="8894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7" name="Splat 847"/>
            <p:cNvSpPr>
              <a:spLocks noGrp="1"/>
            </p:cNvSpPr>
            <p:nvPr/>
          </p:nvSpPr>
          <p:spPr>
            <a:xfrm rot="7586655">
              <a:off x="873629" y="628049"/>
              <a:ext cx="706905" cy="6287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8" name="Splat 848"/>
            <p:cNvSpPr>
              <a:spLocks noGrp="1"/>
            </p:cNvSpPr>
            <p:nvPr/>
          </p:nvSpPr>
          <p:spPr>
            <a:xfrm rot="-9058878">
              <a:off x="-291000" y="3357803"/>
              <a:ext cx="661650" cy="57244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9" name="Splat 849"/>
            <p:cNvSpPr>
              <a:spLocks noGrp="1"/>
            </p:cNvSpPr>
            <p:nvPr/>
          </p:nvSpPr>
          <p:spPr>
            <a:xfrm rot="9236375">
              <a:off x="346895" y="906334"/>
              <a:ext cx="683380" cy="33473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0" name="Splat 850"/>
            <p:cNvSpPr>
              <a:spLocks noGrp="1"/>
            </p:cNvSpPr>
            <p:nvPr/>
          </p:nvSpPr>
          <p:spPr>
            <a:xfrm rot="-8221440">
              <a:off x="1719928" y="3329725"/>
              <a:ext cx="572658" cy="505528"/>
            </a:xfrm>
            <a:prstGeom prst="ellipse">
              <a:avLst/>
            </a:prstGeom>
            <a:gradFill>
              <a:gsLst>
                <a:gs pos="0">
                  <a:srgbClr val="000000">
                    <a:alpha val="6051"/>
                  </a:srgbClr>
                </a:gs>
                <a:gs pos="14286">
                  <a:srgbClr val="000000">
                    <a:alpha val="5576"/>
                  </a:srgbClr>
                </a:gs>
                <a:gs pos="28571">
                  <a:srgbClr val="000000">
                    <a:alpha val="4357"/>
                  </a:srgbClr>
                </a:gs>
                <a:gs pos="42857">
                  <a:srgbClr val="000000">
                    <a:alpha val="2880"/>
                  </a:srgbClr>
                </a:gs>
                <a:gs pos="57143">
                  <a:srgbClr val="000000">
                    <a:alpha val="1606"/>
                  </a:srgbClr>
                </a:gs>
                <a:gs pos="71429">
                  <a:srgbClr val="000000">
                    <a:alpha val="755"/>
                  </a:srgbClr>
                </a:gs>
                <a:gs pos="85714">
                  <a:srgbClr val="000000">
                    <a:alpha val="299"/>
                  </a:srgbClr>
                </a:gs>
                <a:gs pos="100000">
                  <a:srgbClr val="000000">
                    <a:alpha val="1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1" name="Splat 851"/>
            <p:cNvSpPr>
              <a:spLocks noGrp="1"/>
            </p:cNvSpPr>
            <p:nvPr/>
          </p:nvSpPr>
          <p:spPr>
            <a:xfrm rot="3711016">
              <a:off x="204720" y="1476940"/>
              <a:ext cx="653166" cy="55268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2" name="Splat 852"/>
            <p:cNvSpPr>
              <a:spLocks noGrp="1"/>
            </p:cNvSpPr>
            <p:nvPr/>
          </p:nvSpPr>
          <p:spPr>
            <a:xfrm rot="3702816">
              <a:off x="979631" y="1576913"/>
              <a:ext cx="692338" cy="21345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3" name="Splat 853"/>
            <p:cNvSpPr>
              <a:spLocks noGrp="1"/>
            </p:cNvSpPr>
            <p:nvPr/>
          </p:nvSpPr>
          <p:spPr>
            <a:xfrm rot="3784550">
              <a:off x="628190" y="1821487"/>
              <a:ext cx="606719" cy="12419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4" name="Splat 854"/>
            <p:cNvSpPr>
              <a:spLocks noGrp="1"/>
            </p:cNvSpPr>
            <p:nvPr/>
          </p:nvSpPr>
          <p:spPr>
            <a:xfrm rot="10572047">
              <a:off x="180343" y="2508876"/>
              <a:ext cx="624741" cy="51249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5" name="Splat 855"/>
            <p:cNvSpPr>
              <a:spLocks noGrp="1"/>
            </p:cNvSpPr>
            <p:nvPr/>
          </p:nvSpPr>
          <p:spPr>
            <a:xfrm rot="6001363">
              <a:off x="532905" y="1297558"/>
              <a:ext cx="709620" cy="34841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6" name="Splat 856"/>
            <p:cNvSpPr>
              <a:spLocks noGrp="1"/>
            </p:cNvSpPr>
            <p:nvPr/>
          </p:nvSpPr>
          <p:spPr>
            <a:xfrm rot="3051640">
              <a:off x="170340" y="2768547"/>
              <a:ext cx="652674" cy="39633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7" name="Splat 857"/>
            <p:cNvSpPr>
              <a:spLocks noGrp="1"/>
            </p:cNvSpPr>
            <p:nvPr/>
          </p:nvSpPr>
          <p:spPr>
            <a:xfrm rot="4868077">
              <a:off x="-349305" y="3372251"/>
              <a:ext cx="698611" cy="38229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8" name="Splat 858"/>
            <p:cNvSpPr>
              <a:spLocks noGrp="1"/>
            </p:cNvSpPr>
            <p:nvPr/>
          </p:nvSpPr>
          <p:spPr>
            <a:xfrm rot="7211287">
              <a:off x="1652534" y="3309641"/>
              <a:ext cx="364308" cy="9251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9" name="Splat 859"/>
            <p:cNvSpPr>
              <a:spLocks noGrp="1"/>
            </p:cNvSpPr>
            <p:nvPr/>
          </p:nvSpPr>
          <p:spPr>
            <a:xfrm rot="3128532">
              <a:off x="287786" y="1777107"/>
              <a:ext cx="626907" cy="41667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0" name="Splat 860"/>
            <p:cNvSpPr>
              <a:spLocks noGrp="1"/>
            </p:cNvSpPr>
            <p:nvPr/>
          </p:nvSpPr>
          <p:spPr>
            <a:xfrm rot="8509832">
              <a:off x="674519" y="1760990"/>
              <a:ext cx="627197" cy="42347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1" name="Splat 861"/>
            <p:cNvSpPr>
              <a:spLocks noGrp="1"/>
            </p:cNvSpPr>
            <p:nvPr/>
          </p:nvSpPr>
          <p:spPr>
            <a:xfrm rot="3762343">
              <a:off x="1995948" y="2794408"/>
              <a:ext cx="793486" cy="100208"/>
            </a:xfrm>
            <a:prstGeom prst="ellipse">
              <a:avLst/>
            </a:prstGeom>
            <a:gradFill>
              <a:gsLst>
                <a:gs pos="0">
                  <a:srgbClr val="393335">
                    <a:alpha val="9300"/>
                  </a:srgbClr>
                </a:gs>
                <a:gs pos="14286">
                  <a:srgbClr val="393335">
                    <a:alpha val="8581"/>
                  </a:srgbClr>
                </a:gs>
                <a:gs pos="28571">
                  <a:srgbClr val="393335">
                    <a:alpha val="6729"/>
                  </a:srgbClr>
                </a:gs>
                <a:gs pos="42857">
                  <a:srgbClr val="393335">
                    <a:alpha val="4466"/>
                  </a:srgbClr>
                </a:gs>
                <a:gs pos="57143">
                  <a:srgbClr val="393335">
                    <a:alpha val="2500"/>
                  </a:srgbClr>
                </a:gs>
                <a:gs pos="71429">
                  <a:srgbClr val="393335">
                    <a:alpha val="1178"/>
                  </a:srgbClr>
                </a:gs>
                <a:gs pos="85714">
                  <a:srgbClr val="393335">
                    <a:alpha val="468"/>
                  </a:srgbClr>
                </a:gs>
                <a:gs pos="100000">
                  <a:srgbClr val="393335">
                    <a:alpha val="1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2" name="Splat 862"/>
            <p:cNvSpPr>
              <a:spLocks noGrp="1"/>
            </p:cNvSpPr>
            <p:nvPr/>
          </p:nvSpPr>
          <p:spPr>
            <a:xfrm rot="5523625">
              <a:off x="-351895" y="2757177"/>
              <a:ext cx="703790" cy="25721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3" name="Splat 863"/>
            <p:cNvSpPr>
              <a:spLocks noGrp="1"/>
            </p:cNvSpPr>
            <p:nvPr/>
          </p:nvSpPr>
          <p:spPr>
            <a:xfrm rot="10459219">
              <a:off x="-341271" y="1003930"/>
              <a:ext cx="687580" cy="40099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4" name="Splat 864"/>
            <p:cNvSpPr>
              <a:spLocks noGrp="1"/>
            </p:cNvSpPr>
            <p:nvPr/>
          </p:nvSpPr>
          <p:spPr>
            <a:xfrm rot="7053563">
              <a:off x="-25980" y="2387350"/>
              <a:ext cx="685482" cy="48587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5" name="Splat 865"/>
            <p:cNvSpPr>
              <a:spLocks noGrp="1"/>
            </p:cNvSpPr>
            <p:nvPr/>
          </p:nvSpPr>
          <p:spPr>
            <a:xfrm rot="7461312">
              <a:off x="814918" y="817408"/>
              <a:ext cx="739188" cy="25792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6" name="Splat 866"/>
            <p:cNvSpPr>
              <a:spLocks noGrp="1"/>
            </p:cNvSpPr>
            <p:nvPr/>
          </p:nvSpPr>
          <p:spPr>
            <a:xfrm rot="3586818">
              <a:off x="-26870" y="2998844"/>
              <a:ext cx="620001" cy="470489"/>
            </a:xfrm>
            <a:prstGeom prst="ellipse">
              <a:avLst/>
            </a:prstGeom>
            <a:gradFill>
              <a:gsLst>
                <a:gs pos="0">
                  <a:srgbClr val="000000">
                    <a:alpha val="32123"/>
                  </a:srgbClr>
                </a:gs>
                <a:gs pos="14286">
                  <a:srgbClr val="000000">
                    <a:alpha val="29962"/>
                  </a:srgbClr>
                </a:gs>
                <a:gs pos="28571">
                  <a:srgbClr val="000000">
                    <a:alpha val="24158"/>
                  </a:srgbClr>
                </a:gs>
                <a:gs pos="42857">
                  <a:srgbClr val="000000">
                    <a:alpha val="16588"/>
                  </a:srgbClr>
                </a:gs>
                <a:gs pos="57143">
                  <a:srgbClr val="000000">
                    <a:alpha val="9562"/>
                  </a:srgbClr>
                </a:gs>
                <a:gs pos="71429">
                  <a:srgbClr val="000000">
                    <a:alpha val="4595"/>
                  </a:srgbClr>
                </a:gs>
                <a:gs pos="85714">
                  <a:srgbClr val="000000">
                    <a:alpha val="1843"/>
                  </a:srgbClr>
                </a:gs>
                <a:gs pos="100000">
                  <a:srgbClr val="000000">
                    <a:alpha val="6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7" name="Splat 867"/>
            <p:cNvSpPr>
              <a:spLocks noGrp="1"/>
            </p:cNvSpPr>
            <p:nvPr/>
          </p:nvSpPr>
          <p:spPr>
            <a:xfrm rot="-9077981">
              <a:off x="-236446" y="2588735"/>
              <a:ext cx="702280" cy="44327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8" name="Splat 868"/>
            <p:cNvSpPr>
              <a:spLocks noGrp="1"/>
            </p:cNvSpPr>
            <p:nvPr/>
          </p:nvSpPr>
          <p:spPr>
            <a:xfrm rot="5885536">
              <a:off x="45060" y="3235949"/>
              <a:ext cx="607313" cy="41515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9" name="Splat 869"/>
            <p:cNvSpPr>
              <a:spLocks noGrp="1"/>
            </p:cNvSpPr>
            <p:nvPr/>
          </p:nvSpPr>
          <p:spPr>
            <a:xfrm rot="5280360">
              <a:off x="-336378" y="3197045"/>
              <a:ext cx="672755" cy="25299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0" name="Splat 870"/>
            <p:cNvSpPr>
              <a:spLocks noGrp="1"/>
            </p:cNvSpPr>
            <p:nvPr/>
          </p:nvSpPr>
          <p:spPr>
            <a:xfrm rot="6853922">
              <a:off x="167379" y="3277859"/>
              <a:ext cx="660742" cy="60163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1" name="Splat 871"/>
            <p:cNvSpPr>
              <a:spLocks noGrp="1"/>
            </p:cNvSpPr>
            <p:nvPr/>
          </p:nvSpPr>
          <p:spPr>
            <a:xfrm rot="5540201">
              <a:off x="2732453" y="893146"/>
              <a:ext cx="269654" cy="184907"/>
            </a:xfrm>
            <a:prstGeom prst="ellipse">
              <a:avLst/>
            </a:prstGeom>
            <a:gradFill>
              <a:gsLst>
                <a:gs pos="0">
                  <a:srgbClr val="D8D8D9">
                    <a:alpha val="7550"/>
                  </a:srgbClr>
                </a:gs>
                <a:gs pos="14286">
                  <a:srgbClr val="D8D8D9">
                    <a:alpha val="6961"/>
                  </a:srgbClr>
                </a:gs>
                <a:gs pos="28571">
                  <a:srgbClr val="D8D8D9">
                    <a:alpha val="5448"/>
                  </a:srgbClr>
                </a:gs>
                <a:gs pos="42857">
                  <a:srgbClr val="D8D8D9">
                    <a:alpha val="3608"/>
                  </a:srgbClr>
                </a:gs>
                <a:gs pos="57143">
                  <a:srgbClr val="D8D8D9">
                    <a:alpha val="2016"/>
                  </a:srgbClr>
                </a:gs>
                <a:gs pos="71429">
                  <a:srgbClr val="D8D8D9">
                    <a:alpha val="949"/>
                  </a:srgbClr>
                </a:gs>
                <a:gs pos="85714">
                  <a:srgbClr val="D8D8D9">
                    <a:alpha val="376"/>
                  </a:srgbClr>
                </a:gs>
                <a:gs pos="100000">
                  <a:srgbClr val="D8D8D9">
                    <a:alpha val="1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2" name="Splat 872"/>
            <p:cNvSpPr>
              <a:spLocks noGrp="1"/>
            </p:cNvSpPr>
            <p:nvPr/>
          </p:nvSpPr>
          <p:spPr>
            <a:xfrm rot="3544234">
              <a:off x="-10319" y="2561790"/>
              <a:ext cx="655399" cy="41515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3" name="Splat 873"/>
            <p:cNvSpPr>
              <a:spLocks noGrp="1"/>
            </p:cNvSpPr>
            <p:nvPr/>
          </p:nvSpPr>
          <p:spPr>
            <a:xfrm rot="3178667">
              <a:off x="-307512" y="2897447"/>
              <a:ext cx="674247" cy="57348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4" name="Splat 874"/>
            <p:cNvSpPr>
              <a:spLocks noGrp="1"/>
            </p:cNvSpPr>
            <p:nvPr/>
          </p:nvSpPr>
          <p:spPr>
            <a:xfrm rot="-9273094">
              <a:off x="-279312" y="3119866"/>
              <a:ext cx="639594" cy="53869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5" name="Splat 875"/>
            <p:cNvSpPr>
              <a:spLocks noGrp="1"/>
            </p:cNvSpPr>
            <p:nvPr/>
          </p:nvSpPr>
          <p:spPr>
            <a:xfrm rot="3841632">
              <a:off x="948800" y="3106612"/>
              <a:ext cx="744886" cy="219297"/>
            </a:xfrm>
            <a:prstGeom prst="ellipse">
              <a:avLst/>
            </a:prstGeom>
            <a:gradFill>
              <a:gsLst>
                <a:gs pos="0">
                  <a:srgbClr val="A0A2A2">
                    <a:alpha val="15430"/>
                  </a:srgbClr>
                </a:gs>
                <a:gs pos="14286">
                  <a:srgbClr val="A0A2A2">
                    <a:alpha val="14276"/>
                  </a:srgbClr>
                </a:gs>
                <a:gs pos="28571">
                  <a:srgbClr val="A0A2A2">
                    <a:alpha val="11273"/>
                  </a:srgbClr>
                </a:gs>
                <a:gs pos="42857">
                  <a:srgbClr val="A0A2A2">
                    <a:alpha val="7545"/>
                  </a:srgbClr>
                </a:gs>
                <a:gs pos="57143">
                  <a:srgbClr val="A0A2A2">
                    <a:alpha val="4254"/>
                  </a:srgbClr>
                </a:gs>
                <a:gs pos="71429">
                  <a:srgbClr val="A0A2A2">
                    <a:alpha val="2014"/>
                  </a:srgbClr>
                </a:gs>
                <a:gs pos="85714">
                  <a:srgbClr val="A0A2A2">
                    <a:alpha val="801"/>
                  </a:srgbClr>
                </a:gs>
                <a:gs pos="100000">
                  <a:srgbClr val="A0A2A2">
                    <a:alpha val="2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6" name="Splat 876"/>
            <p:cNvSpPr>
              <a:spLocks noGrp="1"/>
            </p:cNvSpPr>
            <p:nvPr/>
          </p:nvSpPr>
          <p:spPr>
            <a:xfrm rot="4133819">
              <a:off x="-306879" y="3297417"/>
              <a:ext cx="670297" cy="61784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7" name="Splat 877"/>
            <p:cNvSpPr>
              <a:spLocks noGrp="1"/>
            </p:cNvSpPr>
            <p:nvPr/>
          </p:nvSpPr>
          <p:spPr>
            <a:xfrm rot="9204497">
              <a:off x="-75962" y="3311570"/>
              <a:ext cx="643502" cy="60254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8" name="Splat 878"/>
            <p:cNvSpPr>
              <a:spLocks noGrp="1"/>
            </p:cNvSpPr>
            <p:nvPr/>
          </p:nvSpPr>
          <p:spPr>
            <a:xfrm rot="8351384">
              <a:off x="-129159" y="3361289"/>
              <a:ext cx="644377" cy="53439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9" name="Splat 879"/>
            <p:cNvSpPr>
              <a:spLocks noGrp="1"/>
            </p:cNvSpPr>
            <p:nvPr/>
          </p:nvSpPr>
          <p:spPr>
            <a:xfrm rot="10790098">
              <a:off x="3361084" y="1598228"/>
              <a:ext cx="553986" cy="538627"/>
            </a:xfrm>
            <a:prstGeom prst="ellipse">
              <a:avLst/>
            </a:prstGeom>
            <a:gradFill>
              <a:gsLst>
                <a:gs pos="0">
                  <a:srgbClr val="9A9A9A">
                    <a:alpha val="1886"/>
                  </a:srgbClr>
                </a:gs>
                <a:gs pos="14286">
                  <a:srgbClr val="9A9A9A">
                    <a:alpha val="1734"/>
                  </a:srgbClr>
                </a:gs>
                <a:gs pos="28571">
                  <a:srgbClr val="9A9A9A">
                    <a:alpha val="1349"/>
                  </a:srgbClr>
                </a:gs>
                <a:gs pos="42857">
                  <a:srgbClr val="9A9A9A">
                    <a:alpha val="887"/>
                  </a:srgbClr>
                </a:gs>
                <a:gs pos="57143">
                  <a:srgbClr val="9A9A9A">
                    <a:alpha val="493"/>
                  </a:srgbClr>
                </a:gs>
                <a:gs pos="71429">
                  <a:srgbClr val="9A9A9A">
                    <a:alpha val="231"/>
                  </a:srgbClr>
                </a:gs>
                <a:gs pos="85714">
                  <a:srgbClr val="9A9A9A">
                    <a:alpha val="91"/>
                  </a:srgbClr>
                </a:gs>
                <a:gs pos="100000">
                  <a:srgbClr val="9A9A9A">
                    <a:alpha val="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0" name="Splat 880"/>
            <p:cNvSpPr>
              <a:spLocks noGrp="1"/>
            </p:cNvSpPr>
            <p:nvPr/>
          </p:nvSpPr>
          <p:spPr>
            <a:xfrm rot="-10773133">
              <a:off x="25569" y="3542928"/>
              <a:ext cx="669432" cy="21029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1" name="Splat 881"/>
            <p:cNvSpPr>
              <a:spLocks noGrp="1"/>
            </p:cNvSpPr>
            <p:nvPr/>
          </p:nvSpPr>
          <p:spPr>
            <a:xfrm rot="-8848124">
              <a:off x="780801" y="1587013"/>
              <a:ext cx="598120" cy="50280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2" name="Splat 882"/>
            <p:cNvSpPr>
              <a:spLocks noGrp="1"/>
            </p:cNvSpPr>
            <p:nvPr/>
          </p:nvSpPr>
          <p:spPr>
            <a:xfrm rot="-8713420">
              <a:off x="113656" y="2894818"/>
              <a:ext cx="649198" cy="50042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3" name="Splat 883"/>
            <p:cNvSpPr>
              <a:spLocks noGrp="1"/>
            </p:cNvSpPr>
            <p:nvPr/>
          </p:nvSpPr>
          <p:spPr>
            <a:xfrm rot="5004709">
              <a:off x="-73622" y="3151823"/>
              <a:ext cx="590166" cy="496516"/>
            </a:xfrm>
            <a:prstGeom prst="ellipse">
              <a:avLst/>
            </a:prstGeom>
            <a:gradFill>
              <a:gsLst>
                <a:gs pos="0">
                  <a:srgbClr val="000000">
                    <a:alpha val="31397"/>
                  </a:srgbClr>
                </a:gs>
                <a:gs pos="14286">
                  <a:srgbClr val="000000">
                    <a:alpha val="29274"/>
                  </a:srgbClr>
                </a:gs>
                <a:gs pos="28571">
                  <a:srgbClr val="000000">
                    <a:alpha val="23580"/>
                  </a:srgbClr>
                </a:gs>
                <a:gs pos="42857">
                  <a:srgbClr val="000000">
                    <a:alpha val="16171"/>
                  </a:srgbClr>
                </a:gs>
                <a:gs pos="57143">
                  <a:srgbClr val="000000">
                    <a:alpha val="9312"/>
                  </a:srgbClr>
                </a:gs>
                <a:gs pos="71429">
                  <a:srgbClr val="000000">
                    <a:alpha val="4472"/>
                  </a:srgbClr>
                </a:gs>
                <a:gs pos="85714">
                  <a:srgbClr val="000000">
                    <a:alpha val="1793"/>
                  </a:srgbClr>
                </a:gs>
                <a:gs pos="100000">
                  <a:srgbClr val="000000">
                    <a:alpha val="6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4" name="Splat 884"/>
            <p:cNvSpPr>
              <a:spLocks noGrp="1"/>
            </p:cNvSpPr>
            <p:nvPr/>
          </p:nvSpPr>
          <p:spPr>
            <a:xfrm rot="5786493">
              <a:off x="444078" y="1714562"/>
              <a:ext cx="743406" cy="11612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5" name="Splat 885"/>
            <p:cNvSpPr>
              <a:spLocks noGrp="1"/>
            </p:cNvSpPr>
            <p:nvPr/>
          </p:nvSpPr>
          <p:spPr>
            <a:xfrm rot="-8567064">
              <a:off x="-298783" y="2822650"/>
              <a:ext cx="671535" cy="62033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6" name="Splat 886"/>
            <p:cNvSpPr>
              <a:spLocks noGrp="1"/>
            </p:cNvSpPr>
            <p:nvPr/>
          </p:nvSpPr>
          <p:spPr>
            <a:xfrm rot="9400551">
              <a:off x="-290442" y="2709344"/>
              <a:ext cx="670479" cy="57949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7" name="Splat 887"/>
            <p:cNvSpPr>
              <a:spLocks noGrp="1"/>
            </p:cNvSpPr>
            <p:nvPr/>
          </p:nvSpPr>
          <p:spPr>
            <a:xfrm rot="10184805">
              <a:off x="467062" y="847661"/>
              <a:ext cx="685650" cy="54761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8" name="Splat 888"/>
            <p:cNvSpPr>
              <a:spLocks noGrp="1"/>
            </p:cNvSpPr>
            <p:nvPr/>
          </p:nvSpPr>
          <p:spPr>
            <a:xfrm rot="7561342">
              <a:off x="119676" y="3276277"/>
              <a:ext cx="653515" cy="63174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9" name="Splat 889"/>
            <p:cNvSpPr>
              <a:spLocks noGrp="1"/>
            </p:cNvSpPr>
            <p:nvPr/>
          </p:nvSpPr>
          <p:spPr>
            <a:xfrm rot="-10055077">
              <a:off x="3182373" y="1657841"/>
              <a:ext cx="665494" cy="405942"/>
            </a:xfrm>
            <a:prstGeom prst="ellipse">
              <a:avLst/>
            </a:prstGeom>
            <a:gradFill>
              <a:gsLst>
                <a:gs pos="0">
                  <a:srgbClr val="777878">
                    <a:alpha val="8664"/>
                  </a:srgbClr>
                </a:gs>
                <a:gs pos="14286">
                  <a:srgbClr val="777878">
                    <a:alpha val="7992"/>
                  </a:srgbClr>
                </a:gs>
                <a:gs pos="28571">
                  <a:srgbClr val="777878">
                    <a:alpha val="6263"/>
                  </a:srgbClr>
                </a:gs>
                <a:gs pos="42857">
                  <a:srgbClr val="777878">
                    <a:alpha val="4154"/>
                  </a:srgbClr>
                </a:gs>
                <a:gs pos="57143">
                  <a:srgbClr val="777878">
                    <a:alpha val="2323"/>
                  </a:srgbClr>
                </a:gs>
                <a:gs pos="71429">
                  <a:srgbClr val="777878">
                    <a:alpha val="1094"/>
                  </a:srgbClr>
                </a:gs>
                <a:gs pos="85714">
                  <a:srgbClr val="777878">
                    <a:alpha val="434"/>
                  </a:srgbClr>
                </a:gs>
                <a:gs pos="100000">
                  <a:srgbClr val="777878">
                    <a:alpha val="1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0" name="Splat 890"/>
            <p:cNvSpPr>
              <a:spLocks noGrp="1"/>
            </p:cNvSpPr>
            <p:nvPr/>
          </p:nvSpPr>
          <p:spPr>
            <a:xfrm rot="3893658">
              <a:off x="-17574" y="2673785"/>
              <a:ext cx="621949" cy="533803"/>
            </a:xfrm>
            <a:prstGeom prst="ellipse">
              <a:avLst/>
            </a:prstGeom>
            <a:gradFill>
              <a:gsLst>
                <a:gs pos="0">
                  <a:srgbClr val="000000">
                    <a:alpha val="32862"/>
                  </a:srgbClr>
                </a:gs>
                <a:gs pos="14286">
                  <a:srgbClr val="000000">
                    <a:alpha val="30663"/>
                  </a:srgbClr>
                </a:gs>
                <a:gs pos="28571">
                  <a:srgbClr val="000000">
                    <a:alpha val="24748"/>
                  </a:srgbClr>
                </a:gs>
                <a:gs pos="42857">
                  <a:srgbClr val="000000">
                    <a:alpha val="17014"/>
                  </a:srgbClr>
                </a:gs>
                <a:gs pos="57143">
                  <a:srgbClr val="000000">
                    <a:alpha val="9818"/>
                  </a:srgbClr>
                </a:gs>
                <a:gs pos="71429">
                  <a:srgbClr val="000000">
                    <a:alpha val="4722"/>
                  </a:srgbClr>
                </a:gs>
                <a:gs pos="85714">
                  <a:srgbClr val="000000">
                    <a:alpha val="1895"/>
                  </a:srgbClr>
                </a:gs>
                <a:gs pos="100000">
                  <a:srgbClr val="000000">
                    <a:alpha val="6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1" name="Splat 891"/>
            <p:cNvSpPr>
              <a:spLocks noGrp="1"/>
            </p:cNvSpPr>
            <p:nvPr/>
          </p:nvSpPr>
          <p:spPr>
            <a:xfrm rot="7875689">
              <a:off x="1950857" y="2399896"/>
              <a:ext cx="459315" cy="38297"/>
            </a:xfrm>
            <a:prstGeom prst="ellipse">
              <a:avLst/>
            </a:prstGeom>
            <a:gradFill>
              <a:gsLst>
                <a:gs pos="0">
                  <a:srgbClr val="FFFFFF">
                    <a:alpha val="27688"/>
                  </a:srgbClr>
                </a:gs>
                <a:gs pos="14286">
                  <a:srgbClr val="FFFFFF">
                    <a:alpha val="25767"/>
                  </a:srgbClr>
                </a:gs>
                <a:gs pos="28571">
                  <a:srgbClr val="FFFFFF">
                    <a:alpha val="20654"/>
                  </a:srgbClr>
                </a:gs>
                <a:gs pos="42857">
                  <a:srgbClr val="FFFFFF">
                    <a:alpha val="14079"/>
                  </a:srgbClr>
                </a:gs>
                <a:gs pos="57143">
                  <a:srgbClr val="FFFFFF">
                    <a:alpha val="8065"/>
                  </a:srgbClr>
                </a:gs>
                <a:gs pos="71429">
                  <a:srgbClr val="FFFFFF">
                    <a:alpha val="3859"/>
                  </a:srgbClr>
                </a:gs>
                <a:gs pos="85714">
                  <a:srgbClr val="FFFFFF">
                    <a:alpha val="1544"/>
                  </a:srgbClr>
                </a:gs>
                <a:gs pos="100000">
                  <a:srgbClr val="FFFFFF">
                    <a:alpha val="5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2" name="Splat 892"/>
            <p:cNvSpPr>
              <a:spLocks noGrp="1"/>
            </p:cNvSpPr>
            <p:nvPr/>
          </p:nvSpPr>
          <p:spPr>
            <a:xfrm rot="10456771">
              <a:off x="1080124" y="3117876"/>
              <a:ext cx="501511" cy="500544"/>
            </a:xfrm>
            <a:prstGeom prst="ellipse">
              <a:avLst/>
            </a:prstGeom>
            <a:gradFill>
              <a:gsLst>
                <a:gs pos="0">
                  <a:srgbClr val="B7B8B9">
                    <a:alpha val="13537"/>
                  </a:srgbClr>
                </a:gs>
                <a:gs pos="14286">
                  <a:srgbClr val="B7B8B9">
                    <a:alpha val="12514"/>
                  </a:srgbClr>
                </a:gs>
                <a:gs pos="28571">
                  <a:srgbClr val="B7B8B9">
                    <a:alpha val="9860"/>
                  </a:srgbClr>
                </a:gs>
                <a:gs pos="42857">
                  <a:srgbClr val="B7B8B9">
                    <a:alpha val="6582"/>
                  </a:srgbClr>
                </a:gs>
                <a:gs pos="57143">
                  <a:srgbClr val="B7B8B9">
                    <a:alpha val="3702"/>
                  </a:srgbClr>
                </a:gs>
                <a:gs pos="71429">
                  <a:srgbClr val="B7B8B9">
                    <a:alpha val="1750"/>
                  </a:srgbClr>
                </a:gs>
                <a:gs pos="85714">
                  <a:srgbClr val="B7B8B9">
                    <a:alpha val="696"/>
                  </a:srgbClr>
                </a:gs>
                <a:gs pos="100000">
                  <a:srgbClr val="B7B8B9">
                    <a:alpha val="2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3" name="Splat 893"/>
            <p:cNvSpPr>
              <a:spLocks noGrp="1"/>
            </p:cNvSpPr>
            <p:nvPr/>
          </p:nvSpPr>
          <p:spPr>
            <a:xfrm rot="3861531">
              <a:off x="1708997" y="647458"/>
              <a:ext cx="461245" cy="15000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4" name="Splat 894"/>
            <p:cNvSpPr>
              <a:spLocks noGrp="1"/>
            </p:cNvSpPr>
            <p:nvPr/>
          </p:nvSpPr>
          <p:spPr>
            <a:xfrm rot="4770370">
              <a:off x="804242" y="2871061"/>
              <a:ext cx="475309" cy="4092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5" name="Splat 895"/>
            <p:cNvSpPr>
              <a:spLocks noGrp="1"/>
            </p:cNvSpPr>
            <p:nvPr/>
          </p:nvSpPr>
          <p:spPr>
            <a:xfrm rot="-10754726">
              <a:off x="1356181" y="2399563"/>
              <a:ext cx="493878" cy="491716"/>
            </a:xfrm>
            <a:prstGeom prst="ellipse">
              <a:avLst/>
            </a:prstGeom>
            <a:gradFill>
              <a:gsLst>
                <a:gs pos="0">
                  <a:srgbClr val="BEBFBF">
                    <a:alpha val="14589"/>
                  </a:srgbClr>
                </a:gs>
                <a:gs pos="14286">
                  <a:srgbClr val="BEBFBF">
                    <a:alpha val="13493"/>
                  </a:srgbClr>
                </a:gs>
                <a:gs pos="28571">
                  <a:srgbClr val="BEBFBF">
                    <a:alpha val="10644"/>
                  </a:srgbClr>
                </a:gs>
                <a:gs pos="42857">
                  <a:srgbClr val="BEBFBF">
                    <a:alpha val="7116"/>
                  </a:srgbClr>
                </a:gs>
                <a:gs pos="57143">
                  <a:srgbClr val="BEBFBF">
                    <a:alpha val="4008"/>
                  </a:srgbClr>
                </a:gs>
                <a:gs pos="71429">
                  <a:srgbClr val="BEBFBF">
                    <a:alpha val="1896"/>
                  </a:srgbClr>
                </a:gs>
                <a:gs pos="85714">
                  <a:srgbClr val="BEBFBF">
                    <a:alpha val="754"/>
                  </a:srgbClr>
                </a:gs>
                <a:gs pos="100000">
                  <a:srgbClr val="BEBFBF">
                    <a:alpha val="2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6" name="Splat 896"/>
            <p:cNvSpPr>
              <a:spLocks noGrp="1"/>
            </p:cNvSpPr>
            <p:nvPr/>
          </p:nvSpPr>
          <p:spPr>
            <a:xfrm rot="6263547">
              <a:off x="1967965" y="923584"/>
              <a:ext cx="286800" cy="264262"/>
            </a:xfrm>
            <a:prstGeom prst="ellipse">
              <a:avLst/>
            </a:prstGeom>
            <a:gradFill>
              <a:gsLst>
                <a:gs pos="0">
                  <a:srgbClr val="E0E1E1">
                    <a:alpha val="32968"/>
                  </a:srgbClr>
                </a:gs>
                <a:gs pos="14286">
                  <a:srgbClr val="E0E1E1">
                    <a:alpha val="30764"/>
                  </a:srgbClr>
                </a:gs>
                <a:gs pos="28571">
                  <a:srgbClr val="E0E1E1">
                    <a:alpha val="24833"/>
                  </a:srgbClr>
                </a:gs>
                <a:gs pos="42857">
                  <a:srgbClr val="E0E1E1">
                    <a:alpha val="17075"/>
                  </a:srgbClr>
                </a:gs>
                <a:gs pos="57143">
                  <a:srgbClr val="E0E1E1">
                    <a:alpha val="9855"/>
                  </a:srgbClr>
                </a:gs>
                <a:gs pos="71429">
                  <a:srgbClr val="E0E1E1">
                    <a:alpha val="4740"/>
                  </a:srgbClr>
                </a:gs>
                <a:gs pos="85714">
                  <a:srgbClr val="E0E1E1">
                    <a:alpha val="1902"/>
                  </a:srgbClr>
                </a:gs>
                <a:gs pos="100000">
                  <a:srgbClr val="E0E1E1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7" name="Splat 897"/>
            <p:cNvSpPr>
              <a:spLocks noGrp="1"/>
            </p:cNvSpPr>
            <p:nvPr/>
          </p:nvSpPr>
          <p:spPr>
            <a:xfrm rot="-8837411">
              <a:off x="149167" y="3117680"/>
              <a:ext cx="656497" cy="49760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8" name="Splat 898"/>
            <p:cNvSpPr>
              <a:spLocks noGrp="1"/>
            </p:cNvSpPr>
            <p:nvPr/>
          </p:nvSpPr>
          <p:spPr>
            <a:xfrm rot="2934258">
              <a:off x="634738" y="936961"/>
              <a:ext cx="672442" cy="33533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9" name="Splat 899"/>
            <p:cNvSpPr>
              <a:spLocks noGrp="1"/>
            </p:cNvSpPr>
            <p:nvPr/>
          </p:nvSpPr>
          <p:spPr>
            <a:xfrm rot="3679145">
              <a:off x="2306029" y="3207185"/>
              <a:ext cx="730135" cy="3788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0" name="Splat 900"/>
            <p:cNvSpPr>
              <a:spLocks noGrp="1"/>
            </p:cNvSpPr>
            <p:nvPr/>
          </p:nvSpPr>
          <p:spPr>
            <a:xfrm rot="9143081">
              <a:off x="2172850" y="1638386"/>
              <a:ext cx="661439" cy="453585"/>
            </a:xfrm>
            <a:prstGeom prst="ellipse">
              <a:avLst/>
            </a:prstGeom>
            <a:gradFill>
              <a:gsLst>
                <a:gs pos="0">
                  <a:srgbClr val="322C30">
                    <a:alpha val="6494"/>
                  </a:srgbClr>
                </a:gs>
                <a:gs pos="14286">
                  <a:srgbClr val="322C30">
                    <a:alpha val="5985"/>
                  </a:srgbClr>
                </a:gs>
                <a:gs pos="28571">
                  <a:srgbClr val="322C30">
                    <a:alpha val="4679"/>
                  </a:srgbClr>
                </a:gs>
                <a:gs pos="42857">
                  <a:srgbClr val="322C30">
                    <a:alpha val="3094"/>
                  </a:srgbClr>
                </a:gs>
                <a:gs pos="57143">
                  <a:srgbClr val="322C30">
                    <a:alpha val="1726"/>
                  </a:srgbClr>
                </a:gs>
                <a:gs pos="71429">
                  <a:srgbClr val="322C30">
                    <a:alpha val="812"/>
                  </a:srgbClr>
                </a:gs>
                <a:gs pos="85714">
                  <a:srgbClr val="322C30">
                    <a:alpha val="322"/>
                  </a:srgbClr>
                </a:gs>
                <a:gs pos="100000">
                  <a:srgbClr val="322C30">
                    <a:alpha val="1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1" name="Splat 901"/>
            <p:cNvSpPr>
              <a:spLocks noGrp="1"/>
            </p:cNvSpPr>
            <p:nvPr/>
          </p:nvSpPr>
          <p:spPr>
            <a:xfrm rot="4407152">
              <a:off x="2577559" y="1775827"/>
              <a:ext cx="587582" cy="513481"/>
            </a:xfrm>
            <a:prstGeom prst="ellipse">
              <a:avLst/>
            </a:prstGeom>
            <a:gradFill>
              <a:gsLst>
                <a:gs pos="0">
                  <a:srgbClr val="C8C7C7">
                    <a:alpha val="7092"/>
                  </a:srgbClr>
                </a:gs>
                <a:gs pos="14286">
                  <a:srgbClr val="C8C7C7">
                    <a:alpha val="6538"/>
                  </a:srgbClr>
                </a:gs>
                <a:gs pos="28571">
                  <a:srgbClr val="C8C7C7">
                    <a:alpha val="5114"/>
                  </a:srgbClr>
                </a:gs>
                <a:gs pos="42857">
                  <a:srgbClr val="C8C7C7">
                    <a:alpha val="3385"/>
                  </a:srgbClr>
                </a:gs>
                <a:gs pos="57143">
                  <a:srgbClr val="C8C7C7">
                    <a:alpha val="1890"/>
                  </a:srgbClr>
                </a:gs>
                <a:gs pos="71429">
                  <a:srgbClr val="C8C7C7">
                    <a:alpha val="889"/>
                  </a:srgbClr>
                </a:gs>
                <a:gs pos="85714">
                  <a:srgbClr val="C8C7C7">
                    <a:alpha val="353"/>
                  </a:srgbClr>
                </a:gs>
                <a:gs pos="100000">
                  <a:srgbClr val="C8C7C7">
                    <a:alpha val="1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2" name="Splat 902"/>
            <p:cNvSpPr>
              <a:spLocks noGrp="1"/>
            </p:cNvSpPr>
            <p:nvPr/>
          </p:nvSpPr>
          <p:spPr>
            <a:xfrm rot="10767332">
              <a:off x="3114341" y="1701530"/>
              <a:ext cx="540181" cy="532042"/>
            </a:xfrm>
            <a:prstGeom prst="ellipse">
              <a:avLst/>
            </a:prstGeom>
            <a:gradFill>
              <a:gsLst>
                <a:gs pos="0">
                  <a:srgbClr val="B3B3B3">
                    <a:alpha val="6265"/>
                  </a:srgbClr>
                </a:gs>
                <a:gs pos="14286">
                  <a:srgbClr val="B3B3B3">
                    <a:alpha val="5773"/>
                  </a:srgbClr>
                </a:gs>
                <a:gs pos="28571">
                  <a:srgbClr val="B3B3B3">
                    <a:alpha val="4512"/>
                  </a:srgbClr>
                </a:gs>
                <a:gs pos="42857">
                  <a:srgbClr val="B3B3B3">
                    <a:alpha val="2983"/>
                  </a:srgbClr>
                </a:gs>
                <a:gs pos="57143">
                  <a:srgbClr val="B3B3B3">
                    <a:alpha val="1664"/>
                  </a:srgbClr>
                </a:gs>
                <a:gs pos="71429">
                  <a:srgbClr val="B3B3B3">
                    <a:alpha val="782"/>
                  </a:srgbClr>
                </a:gs>
                <a:gs pos="85714">
                  <a:srgbClr val="B3B3B3">
                    <a:alpha val="310"/>
                  </a:srgbClr>
                </a:gs>
                <a:gs pos="100000">
                  <a:srgbClr val="B3B3B3">
                    <a:alpha val="1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3" name="Splat 903"/>
            <p:cNvSpPr>
              <a:spLocks noGrp="1"/>
            </p:cNvSpPr>
            <p:nvPr/>
          </p:nvSpPr>
          <p:spPr>
            <a:xfrm rot="4394104">
              <a:off x="2978764" y="1129393"/>
              <a:ext cx="399803" cy="172442"/>
            </a:xfrm>
            <a:prstGeom prst="ellipse">
              <a:avLst/>
            </a:prstGeom>
            <a:gradFill>
              <a:gsLst>
                <a:gs pos="0">
                  <a:srgbClr val="EEEFEE">
                    <a:alpha val="20345"/>
                  </a:srgbClr>
                </a:gs>
                <a:gs pos="14286">
                  <a:srgbClr val="EEEFEE">
                    <a:alpha val="18866"/>
                  </a:srgbClr>
                </a:gs>
                <a:gs pos="28571">
                  <a:srgbClr val="EEEFEE">
                    <a:alpha val="14984"/>
                  </a:srgbClr>
                </a:gs>
                <a:gs pos="42857">
                  <a:srgbClr val="EEEFEE">
                    <a:alpha val="10100"/>
                  </a:srgbClr>
                </a:gs>
                <a:gs pos="57143">
                  <a:srgbClr val="EEEFEE">
                    <a:alpha val="5729"/>
                  </a:srgbClr>
                </a:gs>
                <a:gs pos="71429">
                  <a:srgbClr val="EEEFEE">
                    <a:alpha val="2724"/>
                  </a:srgbClr>
                </a:gs>
                <a:gs pos="85714">
                  <a:srgbClr val="EEEFEE">
                    <a:alpha val="1086"/>
                  </a:srgbClr>
                </a:gs>
                <a:gs pos="100000">
                  <a:srgbClr val="EEEFEE">
                    <a:alpha val="3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4" name="Splat 904"/>
            <p:cNvSpPr>
              <a:spLocks noGrp="1"/>
            </p:cNvSpPr>
            <p:nvPr/>
          </p:nvSpPr>
          <p:spPr>
            <a:xfrm rot="6795205">
              <a:off x="1053725" y="1361829"/>
              <a:ext cx="748460" cy="33390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5" name="Splat 905"/>
            <p:cNvSpPr>
              <a:spLocks noGrp="1"/>
            </p:cNvSpPr>
            <p:nvPr/>
          </p:nvSpPr>
          <p:spPr>
            <a:xfrm rot="4700681">
              <a:off x="2319461" y="3175186"/>
              <a:ext cx="436076" cy="426673"/>
            </a:xfrm>
            <a:prstGeom prst="ellipse">
              <a:avLst/>
            </a:prstGeom>
            <a:gradFill>
              <a:gsLst>
                <a:gs pos="0">
                  <a:srgbClr val="727272">
                    <a:alpha val="1799"/>
                  </a:srgbClr>
                </a:gs>
                <a:gs pos="14286">
                  <a:srgbClr val="727272">
                    <a:alpha val="1655"/>
                  </a:srgbClr>
                </a:gs>
                <a:gs pos="28571">
                  <a:srgbClr val="727272">
                    <a:alpha val="1287"/>
                  </a:srgbClr>
                </a:gs>
                <a:gs pos="42857">
                  <a:srgbClr val="727272">
                    <a:alpha val="846"/>
                  </a:srgbClr>
                </a:gs>
                <a:gs pos="57143">
                  <a:srgbClr val="727272">
                    <a:alpha val="470"/>
                  </a:srgbClr>
                </a:gs>
                <a:gs pos="71429">
                  <a:srgbClr val="727272">
                    <a:alpha val="220"/>
                  </a:srgbClr>
                </a:gs>
                <a:gs pos="85714">
                  <a:srgbClr val="727272">
                    <a:alpha val="87"/>
                  </a:srgbClr>
                </a:gs>
                <a:gs pos="100000">
                  <a:srgbClr val="727272">
                    <a:alpha val="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6" name="Splat 906"/>
            <p:cNvSpPr>
              <a:spLocks noGrp="1"/>
            </p:cNvSpPr>
            <p:nvPr/>
          </p:nvSpPr>
          <p:spPr>
            <a:xfrm rot="7109780">
              <a:off x="2278917" y="1732168"/>
              <a:ext cx="539709" cy="477967"/>
            </a:xfrm>
            <a:prstGeom prst="ellipse">
              <a:avLst/>
            </a:prstGeom>
            <a:gradFill>
              <a:gsLst>
                <a:gs pos="0">
                  <a:srgbClr val="BFBFBF">
                    <a:alpha val="23195"/>
                  </a:srgbClr>
                </a:gs>
                <a:gs pos="14286">
                  <a:srgbClr val="BFBFBF">
                    <a:alpha val="21538"/>
                  </a:srgbClr>
                </a:gs>
                <a:gs pos="28571">
                  <a:srgbClr val="BFBFBF">
                    <a:alpha val="17166"/>
                  </a:srgbClr>
                </a:gs>
                <a:gs pos="42857">
                  <a:srgbClr val="BFBFBF">
                    <a:alpha val="11620"/>
                  </a:srgbClr>
                </a:gs>
                <a:gs pos="57143">
                  <a:srgbClr val="BFBFBF">
                    <a:alpha val="6616"/>
                  </a:srgbClr>
                </a:gs>
                <a:gs pos="71429">
                  <a:srgbClr val="BFBFBF">
                    <a:alpha val="3153"/>
                  </a:srgbClr>
                </a:gs>
                <a:gs pos="85714">
                  <a:srgbClr val="BFBFBF">
                    <a:alpha val="1259"/>
                  </a:srgbClr>
                </a:gs>
                <a:gs pos="100000">
                  <a:srgbClr val="BFBFBF">
                    <a:alpha val="4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7" name="Splat 907"/>
            <p:cNvSpPr>
              <a:spLocks noGrp="1"/>
            </p:cNvSpPr>
            <p:nvPr/>
          </p:nvSpPr>
          <p:spPr>
            <a:xfrm rot="4542939">
              <a:off x="2724075" y="1100637"/>
              <a:ext cx="288911" cy="182345"/>
            </a:xfrm>
            <a:prstGeom prst="ellipse">
              <a:avLst/>
            </a:prstGeom>
            <a:gradFill>
              <a:gsLst>
                <a:gs pos="0">
                  <a:srgbClr val="E2E2E3">
                    <a:alpha val="13286"/>
                  </a:srgbClr>
                </a:gs>
                <a:gs pos="14286">
                  <a:srgbClr val="E2E2E3">
                    <a:alpha val="12280"/>
                  </a:srgbClr>
                </a:gs>
                <a:gs pos="28571">
                  <a:srgbClr val="E2E2E3">
                    <a:alpha val="9673"/>
                  </a:srgbClr>
                </a:gs>
                <a:gs pos="42857">
                  <a:srgbClr val="E2E2E3">
                    <a:alpha val="6455"/>
                  </a:srgbClr>
                </a:gs>
                <a:gs pos="57143">
                  <a:srgbClr val="E2E2E3">
                    <a:alpha val="3630"/>
                  </a:srgbClr>
                </a:gs>
                <a:gs pos="71429">
                  <a:srgbClr val="E2E2E3">
                    <a:alpha val="1716"/>
                  </a:srgbClr>
                </a:gs>
                <a:gs pos="85714">
                  <a:srgbClr val="E2E2E3">
                    <a:alpha val="682"/>
                  </a:srgbClr>
                </a:gs>
                <a:gs pos="100000">
                  <a:srgbClr val="E2E2E3">
                    <a:alpha val="2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8" name="Splat 908"/>
            <p:cNvSpPr>
              <a:spLocks noGrp="1"/>
            </p:cNvSpPr>
            <p:nvPr/>
          </p:nvSpPr>
          <p:spPr>
            <a:xfrm rot="10738286">
              <a:off x="2791493" y="1626629"/>
              <a:ext cx="527622" cy="517113"/>
            </a:xfrm>
            <a:prstGeom prst="ellipse">
              <a:avLst/>
            </a:prstGeom>
            <a:gradFill>
              <a:gsLst>
                <a:gs pos="0">
                  <a:srgbClr val="9B9A9A">
                    <a:alpha val="3832"/>
                  </a:srgbClr>
                </a:gs>
                <a:gs pos="14286">
                  <a:srgbClr val="9B9A9A">
                    <a:alpha val="3528"/>
                  </a:srgbClr>
                </a:gs>
                <a:gs pos="28571">
                  <a:srgbClr val="9B9A9A">
                    <a:alpha val="2750"/>
                  </a:srgbClr>
                </a:gs>
                <a:gs pos="42857">
                  <a:srgbClr val="9B9A9A">
                    <a:alpha val="1812"/>
                  </a:srgbClr>
                </a:gs>
                <a:gs pos="57143">
                  <a:srgbClr val="9B9A9A">
                    <a:alpha val="1008"/>
                  </a:srgbClr>
                </a:gs>
                <a:gs pos="71429">
                  <a:srgbClr val="9B9A9A">
                    <a:alpha val="473"/>
                  </a:srgbClr>
                </a:gs>
                <a:gs pos="85714">
                  <a:srgbClr val="9B9A9A">
                    <a:alpha val="187"/>
                  </a:srgbClr>
                </a:gs>
                <a:gs pos="100000">
                  <a:srgbClr val="9B9A9A">
                    <a:alpha val="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9" name="Splat 909"/>
            <p:cNvSpPr>
              <a:spLocks noGrp="1"/>
            </p:cNvSpPr>
            <p:nvPr/>
          </p:nvSpPr>
          <p:spPr>
            <a:xfrm rot="3602956">
              <a:off x="2682260" y="1638944"/>
              <a:ext cx="623730" cy="500816"/>
            </a:xfrm>
            <a:prstGeom prst="ellipse">
              <a:avLst/>
            </a:prstGeom>
            <a:gradFill>
              <a:gsLst>
                <a:gs pos="0">
                  <a:srgbClr val="6D6B6C">
                    <a:alpha val="4746"/>
                  </a:srgbClr>
                </a:gs>
                <a:gs pos="14286">
                  <a:srgbClr val="6D6B6C">
                    <a:alpha val="4370"/>
                  </a:srgbClr>
                </a:gs>
                <a:gs pos="28571">
                  <a:srgbClr val="6D6B6C">
                    <a:alpha val="3410"/>
                  </a:srgbClr>
                </a:gs>
                <a:gs pos="42857">
                  <a:srgbClr val="6D6B6C">
                    <a:alpha val="2250"/>
                  </a:srgbClr>
                </a:gs>
                <a:gs pos="57143">
                  <a:srgbClr val="6D6B6C">
                    <a:alpha val="1253"/>
                  </a:srgbClr>
                </a:gs>
                <a:gs pos="71429">
                  <a:srgbClr val="6D6B6C">
                    <a:alpha val="589"/>
                  </a:srgbClr>
                </a:gs>
                <a:gs pos="85714">
                  <a:srgbClr val="6D6B6C">
                    <a:alpha val="233"/>
                  </a:srgbClr>
                </a:gs>
                <a:gs pos="100000">
                  <a:srgbClr val="6D6B6C">
                    <a:alpha val="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0" name="Splat 910"/>
            <p:cNvSpPr>
              <a:spLocks noGrp="1"/>
            </p:cNvSpPr>
            <p:nvPr/>
          </p:nvSpPr>
          <p:spPr>
            <a:xfrm rot="10657034">
              <a:off x="1842841" y="992410"/>
              <a:ext cx="649653" cy="3852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1" name="Splat 911"/>
            <p:cNvSpPr>
              <a:spLocks noGrp="1"/>
            </p:cNvSpPr>
            <p:nvPr/>
          </p:nvSpPr>
          <p:spPr>
            <a:xfrm rot="10678604">
              <a:off x="2877147" y="1628604"/>
              <a:ext cx="533338" cy="525243"/>
            </a:xfrm>
            <a:prstGeom prst="ellipse">
              <a:avLst/>
            </a:prstGeom>
            <a:gradFill>
              <a:gsLst>
                <a:gs pos="0">
                  <a:srgbClr val="A5A5A5">
                    <a:alpha val="6559"/>
                  </a:srgbClr>
                </a:gs>
                <a:gs pos="14286">
                  <a:srgbClr val="A5A5A5">
                    <a:alpha val="6045"/>
                  </a:srgbClr>
                </a:gs>
                <a:gs pos="28571">
                  <a:srgbClr val="A5A5A5">
                    <a:alpha val="4726"/>
                  </a:srgbClr>
                </a:gs>
                <a:gs pos="42857">
                  <a:srgbClr val="A5A5A5">
                    <a:alpha val="3126"/>
                  </a:srgbClr>
                </a:gs>
                <a:gs pos="57143">
                  <a:srgbClr val="A5A5A5">
                    <a:alpha val="1744"/>
                  </a:srgbClr>
                </a:gs>
                <a:gs pos="71429">
                  <a:srgbClr val="A5A5A5">
                    <a:alpha val="820"/>
                  </a:srgbClr>
                </a:gs>
                <a:gs pos="85714">
                  <a:srgbClr val="A5A5A5">
                    <a:alpha val="325"/>
                  </a:srgbClr>
                </a:gs>
                <a:gs pos="100000">
                  <a:srgbClr val="A5A5A5">
                    <a:alpha val="1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2" name="Splat 912"/>
            <p:cNvSpPr>
              <a:spLocks noGrp="1"/>
            </p:cNvSpPr>
            <p:nvPr/>
          </p:nvSpPr>
          <p:spPr>
            <a:xfrm rot="5447834">
              <a:off x="2921747" y="1633602"/>
              <a:ext cx="526727" cy="526461"/>
            </a:xfrm>
            <a:prstGeom prst="ellipse">
              <a:avLst/>
            </a:prstGeom>
            <a:gradFill>
              <a:gsLst>
                <a:gs pos="0">
                  <a:srgbClr val="A9A9A9">
                    <a:alpha val="5316"/>
                  </a:srgbClr>
                </a:gs>
                <a:gs pos="14286">
                  <a:srgbClr val="A9A9A9">
                    <a:alpha val="4896"/>
                  </a:srgbClr>
                </a:gs>
                <a:gs pos="28571">
                  <a:srgbClr val="A9A9A9">
                    <a:alpha val="3823"/>
                  </a:srgbClr>
                </a:gs>
                <a:gs pos="42857">
                  <a:srgbClr val="A9A9A9">
                    <a:alpha val="2524"/>
                  </a:srgbClr>
                </a:gs>
                <a:gs pos="57143">
                  <a:srgbClr val="A9A9A9">
                    <a:alpha val="1407"/>
                  </a:srgbClr>
                </a:gs>
                <a:gs pos="71429">
                  <a:srgbClr val="A9A9A9">
                    <a:alpha val="661"/>
                  </a:srgbClr>
                </a:gs>
                <a:gs pos="85714">
                  <a:srgbClr val="A9A9A9">
                    <a:alpha val="262"/>
                  </a:srgbClr>
                </a:gs>
                <a:gs pos="100000">
                  <a:srgbClr val="A9A9A9">
                    <a:alpha val="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3" name="Splat 913"/>
            <p:cNvSpPr>
              <a:spLocks noGrp="1"/>
            </p:cNvSpPr>
            <p:nvPr/>
          </p:nvSpPr>
          <p:spPr>
            <a:xfrm rot="8369433">
              <a:off x="2374146" y="1679352"/>
              <a:ext cx="557553" cy="498293"/>
            </a:xfrm>
            <a:prstGeom prst="ellipse">
              <a:avLst/>
            </a:prstGeom>
            <a:gradFill>
              <a:gsLst>
                <a:gs pos="0">
                  <a:srgbClr val="C2C2C1">
                    <a:alpha val="29453"/>
                  </a:srgbClr>
                </a:gs>
                <a:gs pos="14286">
                  <a:srgbClr val="C2C2C1">
                    <a:alpha val="27433"/>
                  </a:srgbClr>
                </a:gs>
                <a:gs pos="28571">
                  <a:srgbClr val="C2C2C1">
                    <a:alpha val="22040"/>
                  </a:srgbClr>
                </a:gs>
                <a:gs pos="42857">
                  <a:srgbClr val="C2C2C1">
                    <a:alpha val="15067"/>
                  </a:srgbClr>
                </a:gs>
                <a:gs pos="57143">
                  <a:srgbClr val="C2C2C1">
                    <a:alpha val="8652"/>
                  </a:srgbClr>
                </a:gs>
                <a:gs pos="71429">
                  <a:srgbClr val="C2C2C1">
                    <a:alpha val="4147"/>
                  </a:srgbClr>
                </a:gs>
                <a:gs pos="85714">
                  <a:srgbClr val="C2C2C1">
                    <a:alpha val="1661"/>
                  </a:srgbClr>
                </a:gs>
                <a:gs pos="100000">
                  <a:srgbClr val="C2C2C1">
                    <a:alpha val="5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4" name="Splat 914"/>
            <p:cNvSpPr>
              <a:spLocks noGrp="1"/>
            </p:cNvSpPr>
            <p:nvPr/>
          </p:nvSpPr>
          <p:spPr>
            <a:xfrm rot="-9462044">
              <a:off x="2576085" y="1161847"/>
              <a:ext cx="575717" cy="150629"/>
            </a:xfrm>
            <a:prstGeom prst="ellipse">
              <a:avLst/>
            </a:prstGeom>
            <a:gradFill>
              <a:gsLst>
                <a:gs pos="0">
                  <a:srgbClr val="FFFFFF">
                    <a:alpha val="14805"/>
                  </a:srgbClr>
                </a:gs>
                <a:gs pos="14286">
                  <a:srgbClr val="FFFFFF">
                    <a:alpha val="13693"/>
                  </a:srgbClr>
                </a:gs>
                <a:gs pos="28571">
                  <a:srgbClr val="FFFFFF">
                    <a:alpha val="10805"/>
                  </a:srgbClr>
                </a:gs>
                <a:gs pos="42857">
                  <a:srgbClr val="FFFFFF">
                    <a:alpha val="7226"/>
                  </a:srgbClr>
                </a:gs>
                <a:gs pos="57143">
                  <a:srgbClr val="FFFFFF">
                    <a:alpha val="4071"/>
                  </a:srgbClr>
                </a:gs>
                <a:gs pos="71429">
                  <a:srgbClr val="FFFFFF">
                    <a:alpha val="1926"/>
                  </a:srgbClr>
                </a:gs>
                <a:gs pos="85714">
                  <a:srgbClr val="FFFFFF">
                    <a:alpha val="766"/>
                  </a:srgbClr>
                </a:gs>
                <a:gs pos="100000">
                  <a:srgbClr val="FFFFFF">
                    <a:alpha val="2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5" name="Splat 915"/>
            <p:cNvSpPr>
              <a:spLocks noGrp="1"/>
            </p:cNvSpPr>
            <p:nvPr/>
          </p:nvSpPr>
          <p:spPr>
            <a:xfrm rot="9088812">
              <a:off x="3019177" y="1580586"/>
              <a:ext cx="517710" cy="486161"/>
            </a:xfrm>
            <a:prstGeom prst="ellipse">
              <a:avLst/>
            </a:prstGeom>
            <a:gradFill>
              <a:gsLst>
                <a:gs pos="0">
                  <a:srgbClr val="5A5959">
                    <a:alpha val="3836"/>
                  </a:srgbClr>
                </a:gs>
                <a:gs pos="14286">
                  <a:srgbClr val="5A5959">
                    <a:alpha val="3532"/>
                  </a:srgbClr>
                </a:gs>
                <a:gs pos="28571">
                  <a:srgbClr val="5A5959">
                    <a:alpha val="2753"/>
                  </a:srgbClr>
                </a:gs>
                <a:gs pos="42857">
                  <a:srgbClr val="5A5959">
                    <a:alpha val="1815"/>
                  </a:srgbClr>
                </a:gs>
                <a:gs pos="57143">
                  <a:srgbClr val="5A5959">
                    <a:alpha val="1010"/>
                  </a:srgbClr>
                </a:gs>
                <a:gs pos="71429">
                  <a:srgbClr val="5A5959">
                    <a:alpha val="474"/>
                  </a:srgbClr>
                </a:gs>
                <a:gs pos="85714">
                  <a:srgbClr val="5A5959">
                    <a:alpha val="188"/>
                  </a:srgbClr>
                </a:gs>
                <a:gs pos="100000">
                  <a:srgbClr val="5A5959">
                    <a:alpha val="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6" name="Splat 916"/>
            <p:cNvSpPr>
              <a:spLocks noGrp="1"/>
            </p:cNvSpPr>
            <p:nvPr/>
          </p:nvSpPr>
          <p:spPr>
            <a:xfrm rot="10600198">
              <a:off x="2998102" y="1632277"/>
              <a:ext cx="522263" cy="501062"/>
            </a:xfrm>
            <a:prstGeom prst="ellipse">
              <a:avLst/>
            </a:prstGeom>
            <a:gradFill>
              <a:gsLst>
                <a:gs pos="0">
                  <a:srgbClr val="949494">
                    <a:alpha val="7653"/>
                  </a:srgbClr>
                </a:gs>
                <a:gs pos="14286">
                  <a:srgbClr val="949494">
                    <a:alpha val="7056"/>
                  </a:srgbClr>
                </a:gs>
                <a:gs pos="28571">
                  <a:srgbClr val="949494">
                    <a:alpha val="5523"/>
                  </a:srgbClr>
                </a:gs>
                <a:gs pos="42857">
                  <a:srgbClr val="949494">
                    <a:alpha val="3658"/>
                  </a:srgbClr>
                </a:gs>
                <a:gs pos="57143">
                  <a:srgbClr val="949494">
                    <a:alpha val="2044"/>
                  </a:srgbClr>
                </a:gs>
                <a:gs pos="71429">
                  <a:srgbClr val="949494">
                    <a:alpha val="962"/>
                  </a:srgbClr>
                </a:gs>
                <a:gs pos="85714">
                  <a:srgbClr val="949494">
                    <a:alpha val="382"/>
                  </a:srgbClr>
                </a:gs>
                <a:gs pos="100000">
                  <a:srgbClr val="949494">
                    <a:alpha val="1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7" name="Splat 917"/>
            <p:cNvSpPr>
              <a:spLocks noGrp="1"/>
            </p:cNvSpPr>
            <p:nvPr/>
          </p:nvSpPr>
          <p:spPr>
            <a:xfrm rot="-9809495">
              <a:off x="2394576" y="1520223"/>
              <a:ext cx="579864" cy="474037"/>
            </a:xfrm>
            <a:prstGeom prst="ellipse">
              <a:avLst/>
            </a:prstGeom>
            <a:gradFill>
              <a:gsLst>
                <a:gs pos="0">
                  <a:srgbClr val="28292D">
                    <a:alpha val="8461"/>
                  </a:srgbClr>
                </a:gs>
                <a:gs pos="14286">
                  <a:srgbClr val="28292D">
                    <a:alpha val="7804"/>
                  </a:srgbClr>
                </a:gs>
                <a:gs pos="28571">
                  <a:srgbClr val="28292D">
                    <a:alpha val="6114"/>
                  </a:srgbClr>
                </a:gs>
                <a:gs pos="42857">
                  <a:srgbClr val="28292D">
                    <a:alpha val="4054"/>
                  </a:srgbClr>
                </a:gs>
                <a:gs pos="57143">
                  <a:srgbClr val="28292D">
                    <a:alpha val="2267"/>
                  </a:srgbClr>
                </a:gs>
                <a:gs pos="71429">
                  <a:srgbClr val="28292D">
                    <a:alpha val="1068"/>
                  </a:srgbClr>
                </a:gs>
                <a:gs pos="85714">
                  <a:srgbClr val="28292D">
                    <a:alpha val="424"/>
                  </a:srgbClr>
                </a:gs>
                <a:gs pos="100000">
                  <a:srgbClr val="28292D">
                    <a:alpha val="1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8" name="Splat 918"/>
            <p:cNvSpPr>
              <a:spLocks noGrp="1"/>
            </p:cNvSpPr>
            <p:nvPr/>
          </p:nvSpPr>
          <p:spPr>
            <a:xfrm rot="10788293">
              <a:off x="2819238" y="1733825"/>
              <a:ext cx="532153" cy="526951"/>
            </a:xfrm>
            <a:prstGeom prst="ellipse">
              <a:avLst/>
            </a:prstGeom>
            <a:gradFill>
              <a:gsLst>
                <a:gs pos="0">
                  <a:srgbClr val="9A9A99">
                    <a:alpha val="3029"/>
                  </a:srgbClr>
                </a:gs>
                <a:gs pos="14286">
                  <a:srgbClr val="9A9A99">
                    <a:alpha val="2788"/>
                  </a:srgbClr>
                </a:gs>
                <a:gs pos="28571">
                  <a:srgbClr val="9A9A99">
                    <a:alpha val="2171"/>
                  </a:srgbClr>
                </a:gs>
                <a:gs pos="42857">
                  <a:srgbClr val="9A9A99">
                    <a:alpha val="1430"/>
                  </a:srgbClr>
                </a:gs>
                <a:gs pos="57143">
                  <a:srgbClr val="9A9A99">
                    <a:alpha val="795"/>
                  </a:srgbClr>
                </a:gs>
                <a:gs pos="71429">
                  <a:srgbClr val="9A9A99">
                    <a:alpha val="373"/>
                  </a:srgbClr>
                </a:gs>
                <a:gs pos="85714">
                  <a:srgbClr val="9A9A99">
                    <a:alpha val="148"/>
                  </a:srgbClr>
                </a:gs>
                <a:gs pos="100000">
                  <a:srgbClr val="9A9A99">
                    <a:alpha val="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9" name="Splat 919"/>
            <p:cNvSpPr>
              <a:spLocks noGrp="1"/>
            </p:cNvSpPr>
            <p:nvPr/>
          </p:nvSpPr>
          <p:spPr>
            <a:xfrm rot="5399075">
              <a:off x="1686254" y="3138663"/>
              <a:ext cx="830098" cy="3996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0" name="Splat 920"/>
            <p:cNvSpPr>
              <a:spLocks noGrp="1"/>
            </p:cNvSpPr>
            <p:nvPr/>
          </p:nvSpPr>
          <p:spPr>
            <a:xfrm rot="-8668810">
              <a:off x="2298799" y="1829070"/>
              <a:ext cx="541071" cy="438416"/>
            </a:xfrm>
            <a:prstGeom prst="ellipse">
              <a:avLst/>
            </a:prstGeom>
            <a:gradFill>
              <a:gsLst>
                <a:gs pos="0">
                  <a:srgbClr val="9A9A9A">
                    <a:alpha val="32968"/>
                  </a:srgbClr>
                </a:gs>
                <a:gs pos="14286">
                  <a:srgbClr val="9A9A9A">
                    <a:alpha val="30764"/>
                  </a:srgbClr>
                </a:gs>
                <a:gs pos="28571">
                  <a:srgbClr val="9A9A9A">
                    <a:alpha val="24833"/>
                  </a:srgbClr>
                </a:gs>
                <a:gs pos="42857">
                  <a:srgbClr val="9A9A9A">
                    <a:alpha val="17075"/>
                  </a:srgbClr>
                </a:gs>
                <a:gs pos="57143">
                  <a:srgbClr val="9A9A9A">
                    <a:alpha val="9855"/>
                  </a:srgbClr>
                </a:gs>
                <a:gs pos="71429">
                  <a:srgbClr val="9A9A9A">
                    <a:alpha val="4740"/>
                  </a:srgbClr>
                </a:gs>
                <a:gs pos="85714">
                  <a:srgbClr val="9A9A9A">
                    <a:alpha val="1902"/>
                  </a:srgbClr>
                </a:gs>
                <a:gs pos="100000">
                  <a:srgbClr val="9A9A9A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1" name="Splat 921"/>
            <p:cNvSpPr>
              <a:spLocks noGrp="1"/>
            </p:cNvSpPr>
            <p:nvPr/>
          </p:nvSpPr>
          <p:spPr>
            <a:xfrm rot="5302600">
              <a:off x="1294509" y="228754"/>
              <a:ext cx="265078" cy="262833"/>
            </a:xfrm>
            <a:prstGeom prst="ellipse">
              <a:avLst/>
            </a:prstGeom>
            <a:gradFill>
              <a:gsLst>
                <a:gs pos="0">
                  <a:srgbClr val="BFBEBE">
                    <a:alpha val="4214"/>
                  </a:srgbClr>
                </a:gs>
                <a:gs pos="14286">
                  <a:srgbClr val="BFBEBE">
                    <a:alpha val="3880"/>
                  </a:srgbClr>
                </a:gs>
                <a:gs pos="28571">
                  <a:srgbClr val="BFBEBE">
                    <a:alpha val="3026"/>
                  </a:srgbClr>
                </a:gs>
                <a:gs pos="42857">
                  <a:srgbClr val="BFBEBE">
                    <a:alpha val="1995"/>
                  </a:srgbClr>
                </a:gs>
                <a:gs pos="57143">
                  <a:srgbClr val="BFBEBE">
                    <a:alpha val="1111"/>
                  </a:srgbClr>
                </a:gs>
                <a:gs pos="71429">
                  <a:srgbClr val="BFBEBE">
                    <a:alpha val="521"/>
                  </a:srgbClr>
                </a:gs>
                <a:gs pos="85714">
                  <a:srgbClr val="BFBEBE">
                    <a:alpha val="206"/>
                  </a:srgbClr>
                </a:gs>
                <a:gs pos="100000">
                  <a:srgbClr val="BFBEBE">
                    <a:alpha val="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2" name="Splat 922"/>
            <p:cNvSpPr>
              <a:spLocks noGrp="1"/>
            </p:cNvSpPr>
            <p:nvPr/>
          </p:nvSpPr>
          <p:spPr>
            <a:xfrm rot="5742289">
              <a:off x="3152809" y="1176315"/>
              <a:ext cx="275241" cy="155749"/>
            </a:xfrm>
            <a:prstGeom prst="ellipse">
              <a:avLst/>
            </a:prstGeom>
            <a:gradFill>
              <a:gsLst>
                <a:gs pos="0">
                  <a:srgbClr val="C7C7C8">
                    <a:alpha val="27454"/>
                  </a:srgbClr>
                </a:gs>
                <a:gs pos="14286">
                  <a:srgbClr val="C7C7C8">
                    <a:alpha val="25546"/>
                  </a:srgbClr>
                </a:gs>
                <a:gs pos="28571">
                  <a:srgbClr val="C7C7C8">
                    <a:alpha val="20470"/>
                  </a:srgbClr>
                </a:gs>
                <a:gs pos="42857">
                  <a:srgbClr val="C7C7C8">
                    <a:alpha val="13949"/>
                  </a:srgbClr>
                </a:gs>
                <a:gs pos="57143">
                  <a:srgbClr val="C7C7C8">
                    <a:alpha val="7987"/>
                  </a:srgbClr>
                </a:gs>
                <a:gs pos="71429">
                  <a:srgbClr val="C7C7C8">
                    <a:alpha val="3822"/>
                  </a:srgbClr>
                </a:gs>
                <a:gs pos="85714">
                  <a:srgbClr val="C7C7C8">
                    <a:alpha val="1529"/>
                  </a:srgbClr>
                </a:gs>
                <a:gs pos="100000">
                  <a:srgbClr val="C7C7C8">
                    <a:alpha val="5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3" name="Splat 923"/>
            <p:cNvSpPr>
              <a:spLocks noGrp="1"/>
            </p:cNvSpPr>
            <p:nvPr/>
          </p:nvSpPr>
          <p:spPr>
            <a:xfrm rot="5237712">
              <a:off x="845013" y="3353025"/>
              <a:ext cx="473934" cy="4138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4" name="Splat 924"/>
            <p:cNvSpPr>
              <a:spLocks noGrp="1"/>
            </p:cNvSpPr>
            <p:nvPr/>
          </p:nvSpPr>
          <p:spPr>
            <a:xfrm rot="-9972467">
              <a:off x="1792055" y="1269149"/>
              <a:ext cx="698559" cy="10784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5" name="Splat 925"/>
            <p:cNvSpPr>
              <a:spLocks noGrp="1"/>
            </p:cNvSpPr>
            <p:nvPr/>
          </p:nvSpPr>
          <p:spPr>
            <a:xfrm rot="5436997">
              <a:off x="2308888" y="1816159"/>
              <a:ext cx="544039" cy="445509"/>
            </a:xfrm>
            <a:prstGeom prst="ellipse">
              <a:avLst/>
            </a:prstGeom>
            <a:gradFill>
              <a:gsLst>
                <a:gs pos="0">
                  <a:srgbClr val="908F8F">
                    <a:alpha val="32968"/>
                  </a:srgbClr>
                </a:gs>
                <a:gs pos="14286">
                  <a:srgbClr val="908F8F">
                    <a:alpha val="30764"/>
                  </a:srgbClr>
                </a:gs>
                <a:gs pos="28571">
                  <a:srgbClr val="908F8F">
                    <a:alpha val="24833"/>
                  </a:srgbClr>
                </a:gs>
                <a:gs pos="42857">
                  <a:srgbClr val="908F8F">
                    <a:alpha val="17075"/>
                  </a:srgbClr>
                </a:gs>
                <a:gs pos="57143">
                  <a:srgbClr val="908F8F">
                    <a:alpha val="9855"/>
                  </a:srgbClr>
                </a:gs>
                <a:gs pos="71429">
                  <a:srgbClr val="908F8F">
                    <a:alpha val="4740"/>
                  </a:srgbClr>
                </a:gs>
                <a:gs pos="85714">
                  <a:srgbClr val="908F8F">
                    <a:alpha val="1902"/>
                  </a:srgbClr>
                </a:gs>
                <a:gs pos="100000">
                  <a:srgbClr val="908F8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6" name="Splat 926"/>
            <p:cNvSpPr>
              <a:spLocks noGrp="1"/>
            </p:cNvSpPr>
            <p:nvPr/>
          </p:nvSpPr>
          <p:spPr>
            <a:xfrm rot="5403382">
              <a:off x="1371876" y="2414778"/>
              <a:ext cx="687527" cy="403175"/>
            </a:xfrm>
            <a:prstGeom prst="ellipse">
              <a:avLst/>
            </a:prstGeom>
            <a:gradFill>
              <a:gsLst>
                <a:gs pos="0">
                  <a:srgbClr val="474747">
                    <a:alpha val="9182"/>
                  </a:srgbClr>
                </a:gs>
                <a:gs pos="14286">
                  <a:srgbClr val="474747">
                    <a:alpha val="8472"/>
                  </a:srgbClr>
                </a:gs>
                <a:gs pos="28571">
                  <a:srgbClr val="474747">
                    <a:alpha val="6642"/>
                  </a:srgbClr>
                </a:gs>
                <a:gs pos="42857">
                  <a:srgbClr val="474747">
                    <a:alpha val="4408"/>
                  </a:srgbClr>
                </a:gs>
                <a:gs pos="57143">
                  <a:srgbClr val="474747">
                    <a:alpha val="2467"/>
                  </a:srgbClr>
                </a:gs>
                <a:gs pos="71429">
                  <a:srgbClr val="474747">
                    <a:alpha val="1163"/>
                  </a:srgbClr>
                </a:gs>
                <a:gs pos="85714">
                  <a:srgbClr val="474747">
                    <a:alpha val="461"/>
                  </a:srgbClr>
                </a:gs>
                <a:gs pos="100000">
                  <a:srgbClr val="474747">
                    <a:alpha val="1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7" name="Splat 927"/>
            <p:cNvSpPr>
              <a:spLocks noGrp="1"/>
            </p:cNvSpPr>
            <p:nvPr/>
          </p:nvSpPr>
          <p:spPr>
            <a:xfrm rot="-9232392">
              <a:off x="2420013" y="1771351"/>
              <a:ext cx="568602" cy="444052"/>
            </a:xfrm>
            <a:prstGeom prst="ellipse">
              <a:avLst/>
            </a:prstGeom>
            <a:gradFill>
              <a:gsLst>
                <a:gs pos="0">
                  <a:srgbClr val="848483">
                    <a:alpha val="25600"/>
                  </a:srgbClr>
                </a:gs>
                <a:gs pos="14286">
                  <a:srgbClr val="848483">
                    <a:alpha val="23799"/>
                  </a:srgbClr>
                </a:gs>
                <a:gs pos="28571">
                  <a:srgbClr val="848483">
                    <a:alpha val="19025"/>
                  </a:srgbClr>
                </a:gs>
                <a:gs pos="42857">
                  <a:srgbClr val="848483">
                    <a:alpha val="12927"/>
                  </a:srgbClr>
                </a:gs>
                <a:gs pos="57143">
                  <a:srgbClr val="848483">
                    <a:alpha val="7383"/>
                  </a:srgbClr>
                </a:gs>
                <a:gs pos="71429">
                  <a:srgbClr val="848483">
                    <a:alpha val="3527"/>
                  </a:srgbClr>
                </a:gs>
                <a:gs pos="85714">
                  <a:srgbClr val="848483">
                    <a:alpha val="1410"/>
                  </a:srgbClr>
                </a:gs>
                <a:gs pos="100000">
                  <a:srgbClr val="848483">
                    <a:alpha val="4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8" name="Splat 928"/>
            <p:cNvSpPr>
              <a:spLocks noGrp="1"/>
            </p:cNvSpPr>
            <p:nvPr/>
          </p:nvSpPr>
          <p:spPr>
            <a:xfrm rot="8596376">
              <a:off x="90740" y="1022128"/>
              <a:ext cx="706278" cy="9237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9" name="Splat 929"/>
            <p:cNvSpPr>
              <a:spLocks noGrp="1"/>
            </p:cNvSpPr>
            <p:nvPr/>
          </p:nvSpPr>
          <p:spPr>
            <a:xfrm rot="5504330">
              <a:off x="1262884" y="2756876"/>
              <a:ext cx="506600" cy="498471"/>
            </a:xfrm>
            <a:prstGeom prst="ellipse">
              <a:avLst/>
            </a:prstGeom>
            <a:gradFill>
              <a:gsLst>
                <a:gs pos="0">
                  <a:srgbClr val="ACAAA9">
                    <a:alpha val="2014"/>
                  </a:srgbClr>
                </a:gs>
                <a:gs pos="14286">
                  <a:srgbClr val="ACAAA9">
                    <a:alpha val="1853"/>
                  </a:srgbClr>
                </a:gs>
                <a:gs pos="28571">
                  <a:srgbClr val="ACAAA9">
                    <a:alpha val="1442"/>
                  </a:srgbClr>
                </a:gs>
                <a:gs pos="42857">
                  <a:srgbClr val="ACAAA9">
                    <a:alpha val="948"/>
                  </a:srgbClr>
                </a:gs>
                <a:gs pos="57143">
                  <a:srgbClr val="ACAAA9">
                    <a:alpha val="526"/>
                  </a:srgbClr>
                </a:gs>
                <a:gs pos="71429">
                  <a:srgbClr val="ACAAA9">
                    <a:alpha val="247"/>
                  </a:srgbClr>
                </a:gs>
                <a:gs pos="85714">
                  <a:srgbClr val="ACAAA9">
                    <a:alpha val="98"/>
                  </a:srgbClr>
                </a:gs>
                <a:gs pos="100000">
                  <a:srgbClr val="ACAAA9">
                    <a:alpha val="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0" name="Splat 930"/>
            <p:cNvSpPr>
              <a:spLocks noGrp="1"/>
            </p:cNvSpPr>
            <p:nvPr/>
          </p:nvSpPr>
          <p:spPr>
            <a:xfrm rot="5909194">
              <a:off x="3384951" y="3410250"/>
              <a:ext cx="522307" cy="432233"/>
            </a:xfrm>
            <a:prstGeom prst="ellipse">
              <a:avLst/>
            </a:prstGeom>
            <a:gradFill>
              <a:gsLst>
                <a:gs pos="0">
                  <a:srgbClr val="696867">
                    <a:alpha val="25368"/>
                  </a:srgbClr>
                </a:gs>
                <a:gs pos="14286">
                  <a:srgbClr val="696867">
                    <a:alpha val="23581"/>
                  </a:srgbClr>
                </a:gs>
                <a:gs pos="28571">
                  <a:srgbClr val="696867">
                    <a:alpha val="18846"/>
                  </a:srgbClr>
                </a:gs>
                <a:gs pos="42857">
                  <a:srgbClr val="696867">
                    <a:alpha val="12800"/>
                  </a:srgbClr>
                </a:gs>
                <a:gs pos="57143">
                  <a:srgbClr val="696867">
                    <a:alpha val="7309"/>
                  </a:srgbClr>
                </a:gs>
                <a:gs pos="71429">
                  <a:srgbClr val="696867">
                    <a:alpha val="3490"/>
                  </a:srgbClr>
                </a:gs>
                <a:gs pos="85714">
                  <a:srgbClr val="696867">
                    <a:alpha val="1395"/>
                  </a:srgbClr>
                </a:gs>
                <a:gs pos="100000">
                  <a:srgbClr val="696867">
                    <a:alpha val="4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1" name="Splat 931"/>
            <p:cNvSpPr>
              <a:spLocks noGrp="1"/>
            </p:cNvSpPr>
            <p:nvPr/>
          </p:nvSpPr>
          <p:spPr>
            <a:xfrm rot="5409783">
              <a:off x="1661380" y="2559029"/>
              <a:ext cx="798284" cy="3308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2" name="Splat 932"/>
            <p:cNvSpPr>
              <a:spLocks noGrp="1"/>
            </p:cNvSpPr>
            <p:nvPr/>
          </p:nvSpPr>
          <p:spPr>
            <a:xfrm rot="-9824944">
              <a:off x="2956351" y="870368"/>
              <a:ext cx="145271" cy="8230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3" name="Splat 933"/>
            <p:cNvSpPr>
              <a:spLocks noGrp="1"/>
            </p:cNvSpPr>
            <p:nvPr/>
          </p:nvSpPr>
          <p:spPr>
            <a:xfrm rot="-10718063">
              <a:off x="1351671" y="457336"/>
              <a:ext cx="304544" cy="35959"/>
            </a:xfrm>
            <a:prstGeom prst="ellipse">
              <a:avLst/>
            </a:prstGeom>
            <a:gradFill>
              <a:gsLst>
                <a:gs pos="0">
                  <a:srgbClr val="F3F4F3">
                    <a:alpha val="32968"/>
                  </a:srgbClr>
                </a:gs>
                <a:gs pos="14286">
                  <a:srgbClr val="F3F4F3">
                    <a:alpha val="30764"/>
                  </a:srgbClr>
                </a:gs>
                <a:gs pos="28571">
                  <a:srgbClr val="F3F4F3">
                    <a:alpha val="24833"/>
                  </a:srgbClr>
                </a:gs>
                <a:gs pos="42857">
                  <a:srgbClr val="F3F4F3">
                    <a:alpha val="17075"/>
                  </a:srgbClr>
                </a:gs>
                <a:gs pos="57143">
                  <a:srgbClr val="F3F4F3">
                    <a:alpha val="9855"/>
                  </a:srgbClr>
                </a:gs>
                <a:gs pos="71429">
                  <a:srgbClr val="F3F4F3">
                    <a:alpha val="4740"/>
                  </a:srgbClr>
                </a:gs>
                <a:gs pos="85714">
                  <a:srgbClr val="F3F4F3">
                    <a:alpha val="1902"/>
                  </a:srgbClr>
                </a:gs>
                <a:gs pos="100000">
                  <a:srgbClr val="F3F4F3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4" name="Splat 934"/>
            <p:cNvSpPr>
              <a:spLocks noGrp="1"/>
            </p:cNvSpPr>
            <p:nvPr/>
          </p:nvSpPr>
          <p:spPr>
            <a:xfrm rot="10798302">
              <a:off x="2731011" y="1712828"/>
              <a:ext cx="491852" cy="490557"/>
            </a:xfrm>
            <a:prstGeom prst="ellipse">
              <a:avLst/>
            </a:prstGeom>
            <a:gradFill>
              <a:gsLst>
                <a:gs pos="0">
                  <a:srgbClr val="9B9B9B">
                    <a:alpha val="4969"/>
                  </a:srgbClr>
                </a:gs>
                <a:gs pos="14286">
                  <a:srgbClr val="9B9B9B">
                    <a:alpha val="4576"/>
                  </a:srgbClr>
                </a:gs>
                <a:gs pos="28571">
                  <a:srgbClr val="9B9B9B">
                    <a:alpha val="3572"/>
                  </a:srgbClr>
                </a:gs>
                <a:gs pos="42857">
                  <a:srgbClr val="9B9B9B">
                    <a:alpha val="2357"/>
                  </a:srgbClr>
                </a:gs>
                <a:gs pos="57143">
                  <a:srgbClr val="9B9B9B">
                    <a:alpha val="1313"/>
                  </a:srgbClr>
                </a:gs>
                <a:gs pos="71429">
                  <a:srgbClr val="9B9B9B">
                    <a:alpha val="617"/>
                  </a:srgbClr>
                </a:gs>
                <a:gs pos="85714">
                  <a:srgbClr val="9B9B9B">
                    <a:alpha val="244"/>
                  </a:srgbClr>
                </a:gs>
                <a:gs pos="100000">
                  <a:srgbClr val="9B9B9B">
                    <a:alpha val="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5" name="Splat 935"/>
            <p:cNvSpPr>
              <a:spLocks noGrp="1"/>
            </p:cNvSpPr>
            <p:nvPr/>
          </p:nvSpPr>
          <p:spPr>
            <a:xfrm rot="8038024">
              <a:off x="1757311" y="780941"/>
              <a:ext cx="500528" cy="22370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6" name="Splat 936"/>
            <p:cNvSpPr>
              <a:spLocks noGrp="1"/>
            </p:cNvSpPr>
            <p:nvPr/>
          </p:nvSpPr>
          <p:spPr>
            <a:xfrm rot="5393491">
              <a:off x="1705479" y="3133309"/>
              <a:ext cx="835512" cy="3488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7" name="Splat 937"/>
            <p:cNvSpPr>
              <a:spLocks noGrp="1"/>
            </p:cNvSpPr>
            <p:nvPr/>
          </p:nvSpPr>
          <p:spPr>
            <a:xfrm rot="-8748706">
              <a:off x="2611304" y="1995823"/>
              <a:ext cx="658206" cy="431829"/>
            </a:xfrm>
            <a:prstGeom prst="ellipse">
              <a:avLst/>
            </a:prstGeom>
            <a:gradFill>
              <a:gsLst>
                <a:gs pos="0">
                  <a:srgbClr val="757375">
                    <a:alpha val="11569"/>
                  </a:srgbClr>
                </a:gs>
                <a:gs pos="14286">
                  <a:srgbClr val="757375">
                    <a:alpha val="10685"/>
                  </a:srgbClr>
                </a:gs>
                <a:gs pos="28571">
                  <a:srgbClr val="757375">
                    <a:alpha val="8400"/>
                  </a:srgbClr>
                </a:gs>
                <a:gs pos="42857">
                  <a:srgbClr val="757375">
                    <a:alpha val="5593"/>
                  </a:srgbClr>
                </a:gs>
                <a:gs pos="57143">
                  <a:srgbClr val="757375">
                    <a:alpha val="3139"/>
                  </a:srgbClr>
                </a:gs>
                <a:gs pos="71429">
                  <a:srgbClr val="757375">
                    <a:alpha val="1482"/>
                  </a:srgbClr>
                </a:gs>
                <a:gs pos="85714">
                  <a:srgbClr val="757375">
                    <a:alpha val="589"/>
                  </a:srgbClr>
                </a:gs>
                <a:gs pos="100000">
                  <a:srgbClr val="757375">
                    <a:alpha val="1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8" name="Splat 938"/>
            <p:cNvSpPr>
              <a:spLocks noGrp="1"/>
            </p:cNvSpPr>
            <p:nvPr/>
          </p:nvSpPr>
          <p:spPr>
            <a:xfrm rot="5797907">
              <a:off x="-326663" y="742531"/>
              <a:ext cx="653327" cy="440126"/>
            </a:xfrm>
            <a:prstGeom prst="ellipse">
              <a:avLst/>
            </a:prstGeom>
            <a:gradFill>
              <a:gsLst>
                <a:gs pos="0">
                  <a:srgbClr val="FFFFFF">
                    <a:alpha val="32862"/>
                  </a:srgbClr>
                </a:gs>
                <a:gs pos="14286">
                  <a:srgbClr val="FFFFFF">
                    <a:alpha val="30663"/>
                  </a:srgbClr>
                </a:gs>
                <a:gs pos="28571">
                  <a:srgbClr val="FFFFFF">
                    <a:alpha val="24748"/>
                  </a:srgbClr>
                </a:gs>
                <a:gs pos="42857">
                  <a:srgbClr val="FFFFFF">
                    <a:alpha val="17014"/>
                  </a:srgbClr>
                </a:gs>
                <a:gs pos="57143">
                  <a:srgbClr val="FFFFFF">
                    <a:alpha val="9818"/>
                  </a:srgbClr>
                </a:gs>
                <a:gs pos="71429">
                  <a:srgbClr val="FFFFFF">
                    <a:alpha val="4722"/>
                  </a:srgbClr>
                </a:gs>
                <a:gs pos="85714">
                  <a:srgbClr val="FFFFFF">
                    <a:alpha val="1895"/>
                  </a:srgbClr>
                </a:gs>
                <a:gs pos="100000">
                  <a:srgbClr val="FFFFFF">
                    <a:alpha val="6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9" name="Splat 939"/>
            <p:cNvSpPr>
              <a:spLocks noGrp="1"/>
            </p:cNvSpPr>
            <p:nvPr/>
          </p:nvSpPr>
          <p:spPr>
            <a:xfrm rot="6779030">
              <a:off x="2080409" y="3012212"/>
              <a:ext cx="437180" cy="410554"/>
            </a:xfrm>
            <a:prstGeom prst="ellipse">
              <a:avLst/>
            </a:prstGeom>
            <a:gradFill>
              <a:gsLst>
                <a:gs pos="0">
                  <a:srgbClr val="6C6E6D">
                    <a:alpha val="16396"/>
                  </a:srgbClr>
                </a:gs>
                <a:gs pos="14286">
                  <a:srgbClr val="6C6E6D">
                    <a:alpha val="15177"/>
                  </a:srgbClr>
                </a:gs>
                <a:gs pos="28571">
                  <a:srgbClr val="6C6E6D">
                    <a:alpha val="11997"/>
                  </a:srgbClr>
                </a:gs>
                <a:gs pos="42857">
                  <a:srgbClr val="6C6E6D">
                    <a:alpha val="8041"/>
                  </a:srgbClr>
                </a:gs>
                <a:gs pos="57143">
                  <a:srgbClr val="6C6E6D">
                    <a:alpha val="4539"/>
                  </a:srgbClr>
                </a:gs>
                <a:gs pos="71429">
                  <a:srgbClr val="6C6E6D">
                    <a:alpha val="2151"/>
                  </a:srgbClr>
                </a:gs>
                <a:gs pos="85714">
                  <a:srgbClr val="6C6E6D">
                    <a:alpha val="856"/>
                  </a:srgbClr>
                </a:gs>
                <a:gs pos="100000">
                  <a:srgbClr val="6C6E6D">
                    <a:alpha val="2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0" name="Splat 940"/>
            <p:cNvSpPr>
              <a:spLocks noGrp="1"/>
            </p:cNvSpPr>
            <p:nvPr/>
          </p:nvSpPr>
          <p:spPr>
            <a:xfrm rot="10437653">
              <a:off x="1942608" y="3414983"/>
              <a:ext cx="656809" cy="407343"/>
            </a:xfrm>
            <a:prstGeom prst="ellipse">
              <a:avLst/>
            </a:prstGeom>
            <a:gradFill>
              <a:gsLst>
                <a:gs pos="0">
                  <a:srgbClr val="5E5F5E">
                    <a:alpha val="15427"/>
                  </a:srgbClr>
                </a:gs>
                <a:gs pos="14286">
                  <a:srgbClr val="5E5F5E">
                    <a:alpha val="14273"/>
                  </a:srgbClr>
                </a:gs>
                <a:gs pos="28571">
                  <a:srgbClr val="5E5F5E">
                    <a:alpha val="11270"/>
                  </a:srgbClr>
                </a:gs>
                <a:gs pos="42857">
                  <a:srgbClr val="5E5F5E">
                    <a:alpha val="7544"/>
                  </a:srgbClr>
                </a:gs>
                <a:gs pos="57143">
                  <a:srgbClr val="5E5F5E">
                    <a:alpha val="4253"/>
                  </a:srgbClr>
                </a:gs>
                <a:gs pos="71429">
                  <a:srgbClr val="5E5F5E">
                    <a:alpha val="2014"/>
                  </a:srgbClr>
                </a:gs>
                <a:gs pos="85714">
                  <a:srgbClr val="5E5F5E">
                    <a:alpha val="801"/>
                  </a:srgbClr>
                </a:gs>
                <a:gs pos="100000">
                  <a:srgbClr val="5E5F5E">
                    <a:alpha val="2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1" name="Splat 941"/>
            <p:cNvSpPr>
              <a:spLocks noGrp="1"/>
            </p:cNvSpPr>
            <p:nvPr/>
          </p:nvSpPr>
          <p:spPr>
            <a:xfrm rot="5387926">
              <a:off x="1694002" y="2779700"/>
              <a:ext cx="811759" cy="4158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2" name="Splat 942"/>
            <p:cNvSpPr>
              <a:spLocks noGrp="1"/>
            </p:cNvSpPr>
            <p:nvPr/>
          </p:nvSpPr>
          <p:spPr>
            <a:xfrm rot="-10137216">
              <a:off x="3276952" y="1973074"/>
              <a:ext cx="693784" cy="274040"/>
            </a:xfrm>
            <a:prstGeom prst="ellipse">
              <a:avLst/>
            </a:prstGeom>
            <a:gradFill>
              <a:gsLst>
                <a:gs pos="0">
                  <a:srgbClr val="646463">
                    <a:alpha val="20372"/>
                  </a:srgbClr>
                </a:gs>
                <a:gs pos="14286">
                  <a:srgbClr val="646463">
                    <a:alpha val="18892"/>
                  </a:srgbClr>
                </a:gs>
                <a:gs pos="28571">
                  <a:srgbClr val="646463">
                    <a:alpha val="15005"/>
                  </a:srgbClr>
                </a:gs>
                <a:gs pos="42857">
                  <a:srgbClr val="646463">
                    <a:alpha val="10115"/>
                  </a:srgbClr>
                </a:gs>
                <a:gs pos="57143">
                  <a:srgbClr val="646463">
                    <a:alpha val="5738"/>
                  </a:srgbClr>
                </a:gs>
                <a:gs pos="71429">
                  <a:srgbClr val="646463">
                    <a:alpha val="2728"/>
                  </a:srgbClr>
                </a:gs>
                <a:gs pos="85714">
                  <a:srgbClr val="646463">
                    <a:alpha val="1088"/>
                  </a:srgbClr>
                </a:gs>
                <a:gs pos="100000">
                  <a:srgbClr val="646463">
                    <a:alpha val="3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3" name="Splat 943"/>
            <p:cNvSpPr>
              <a:spLocks noGrp="1"/>
            </p:cNvSpPr>
            <p:nvPr/>
          </p:nvSpPr>
          <p:spPr>
            <a:xfrm rot="-10219347">
              <a:off x="2839861" y="2288199"/>
              <a:ext cx="623465" cy="345119"/>
            </a:xfrm>
            <a:prstGeom prst="ellipse">
              <a:avLst/>
            </a:prstGeom>
            <a:gradFill>
              <a:gsLst>
                <a:gs pos="0">
                  <a:srgbClr val="6E6C6D">
                    <a:alpha val="17987"/>
                  </a:srgbClr>
                </a:gs>
                <a:gs pos="14286">
                  <a:srgbClr val="6E6C6D">
                    <a:alpha val="16661"/>
                  </a:srgbClr>
                </a:gs>
                <a:gs pos="28571">
                  <a:srgbClr val="6E6C6D">
                    <a:alpha val="13196"/>
                  </a:srgbClr>
                </a:gs>
                <a:gs pos="42857">
                  <a:srgbClr val="6E6C6D">
                    <a:alpha val="8864"/>
                  </a:srgbClr>
                </a:gs>
                <a:gs pos="57143">
                  <a:srgbClr val="6E6C6D">
                    <a:alpha val="5013"/>
                  </a:srgbClr>
                </a:gs>
                <a:gs pos="71429">
                  <a:srgbClr val="6E6C6D">
                    <a:alpha val="2379"/>
                  </a:srgbClr>
                </a:gs>
                <a:gs pos="85714">
                  <a:srgbClr val="6E6C6D">
                    <a:alpha val="948"/>
                  </a:srgbClr>
                </a:gs>
                <a:gs pos="100000">
                  <a:srgbClr val="6E6C6D">
                    <a:alpha val="3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4" name="Splat 944"/>
            <p:cNvSpPr>
              <a:spLocks noGrp="1"/>
            </p:cNvSpPr>
            <p:nvPr/>
          </p:nvSpPr>
          <p:spPr>
            <a:xfrm rot="9178807">
              <a:off x="1362510" y="2318541"/>
              <a:ext cx="460639" cy="430446"/>
            </a:xfrm>
            <a:prstGeom prst="ellipse">
              <a:avLst/>
            </a:prstGeom>
            <a:gradFill>
              <a:gsLst>
                <a:gs pos="0">
                  <a:srgbClr val="838584">
                    <a:alpha val="9442"/>
                  </a:srgbClr>
                </a:gs>
                <a:gs pos="14286">
                  <a:srgbClr val="838584">
                    <a:alpha val="8712"/>
                  </a:srgbClr>
                </a:gs>
                <a:gs pos="28571">
                  <a:srgbClr val="838584">
                    <a:alpha val="6833"/>
                  </a:srgbClr>
                </a:gs>
                <a:gs pos="42857">
                  <a:srgbClr val="838584">
                    <a:alpha val="4536"/>
                  </a:srgbClr>
                </a:gs>
                <a:gs pos="57143">
                  <a:srgbClr val="838584">
                    <a:alpha val="2540"/>
                  </a:srgbClr>
                </a:gs>
                <a:gs pos="71429">
                  <a:srgbClr val="838584">
                    <a:alpha val="1197"/>
                  </a:srgbClr>
                </a:gs>
                <a:gs pos="85714">
                  <a:srgbClr val="838584">
                    <a:alpha val="475"/>
                  </a:srgbClr>
                </a:gs>
                <a:gs pos="100000">
                  <a:srgbClr val="838584">
                    <a:alpha val="1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5" name="Splat 945"/>
            <p:cNvSpPr>
              <a:spLocks noGrp="1"/>
            </p:cNvSpPr>
            <p:nvPr/>
          </p:nvSpPr>
          <p:spPr>
            <a:xfrm rot="6997094">
              <a:off x="2310005" y="2072072"/>
              <a:ext cx="420056" cy="406074"/>
            </a:xfrm>
            <a:prstGeom prst="ellipse">
              <a:avLst/>
            </a:prstGeom>
            <a:gradFill>
              <a:gsLst>
                <a:gs pos="0">
                  <a:srgbClr val="646666">
                    <a:alpha val="11113"/>
                  </a:srgbClr>
                </a:gs>
                <a:gs pos="14286">
                  <a:srgbClr val="646666">
                    <a:alpha val="10262"/>
                  </a:srgbClr>
                </a:gs>
                <a:gs pos="28571">
                  <a:srgbClr val="646666">
                    <a:alpha val="8064"/>
                  </a:srgbClr>
                </a:gs>
                <a:gs pos="42857">
                  <a:srgbClr val="646666">
                    <a:alpha val="5365"/>
                  </a:srgbClr>
                </a:gs>
                <a:gs pos="57143">
                  <a:srgbClr val="646666">
                    <a:alpha val="3009"/>
                  </a:srgbClr>
                </a:gs>
                <a:gs pos="71429">
                  <a:srgbClr val="646666">
                    <a:alpha val="1420"/>
                  </a:srgbClr>
                </a:gs>
                <a:gs pos="85714">
                  <a:srgbClr val="646666">
                    <a:alpha val="564"/>
                  </a:srgbClr>
                </a:gs>
                <a:gs pos="100000">
                  <a:srgbClr val="646666">
                    <a:alpha val="1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6" name="Splat 946"/>
            <p:cNvSpPr>
              <a:spLocks noGrp="1"/>
            </p:cNvSpPr>
            <p:nvPr/>
          </p:nvSpPr>
          <p:spPr>
            <a:xfrm rot="9035376">
              <a:off x="1113649" y="381313"/>
              <a:ext cx="527065" cy="13833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7" name="Splat 947"/>
            <p:cNvSpPr>
              <a:spLocks noGrp="1"/>
            </p:cNvSpPr>
            <p:nvPr/>
          </p:nvSpPr>
          <p:spPr>
            <a:xfrm rot="8055059">
              <a:off x="3105151" y="1548997"/>
              <a:ext cx="550456" cy="169786"/>
            </a:xfrm>
            <a:prstGeom prst="ellipse">
              <a:avLst/>
            </a:prstGeom>
            <a:gradFill>
              <a:gsLst>
                <a:gs pos="0">
                  <a:srgbClr val="000000">
                    <a:alpha val="13596"/>
                  </a:srgbClr>
                </a:gs>
                <a:gs pos="14286">
                  <a:srgbClr val="000000">
                    <a:alpha val="12569"/>
                  </a:srgbClr>
                </a:gs>
                <a:gs pos="28571">
                  <a:srgbClr val="000000">
                    <a:alpha val="9903"/>
                  </a:srgbClr>
                </a:gs>
                <a:gs pos="42857">
                  <a:srgbClr val="000000">
                    <a:alpha val="6612"/>
                  </a:srgbClr>
                </a:gs>
                <a:gs pos="57143">
                  <a:srgbClr val="000000">
                    <a:alpha val="3719"/>
                  </a:srgbClr>
                </a:gs>
                <a:gs pos="71429">
                  <a:srgbClr val="000000">
                    <a:alpha val="1759"/>
                  </a:srgbClr>
                </a:gs>
                <a:gs pos="85714">
                  <a:srgbClr val="000000">
                    <a:alpha val="699"/>
                  </a:srgbClr>
                </a:gs>
                <a:gs pos="100000">
                  <a:srgbClr val="000000">
                    <a:alpha val="2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8" name="Splat 948"/>
            <p:cNvSpPr>
              <a:spLocks noGrp="1"/>
            </p:cNvSpPr>
            <p:nvPr/>
          </p:nvSpPr>
          <p:spPr>
            <a:xfrm rot="6546910">
              <a:off x="265603" y="3529051"/>
              <a:ext cx="704942" cy="13689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9" name="Splat 949"/>
            <p:cNvSpPr>
              <a:spLocks noGrp="1"/>
            </p:cNvSpPr>
            <p:nvPr/>
          </p:nvSpPr>
          <p:spPr>
            <a:xfrm rot="5909674">
              <a:off x="252444" y="3476464"/>
              <a:ext cx="839622" cy="3603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0" name="Splat 950"/>
            <p:cNvSpPr>
              <a:spLocks noGrp="1"/>
            </p:cNvSpPr>
            <p:nvPr/>
          </p:nvSpPr>
          <p:spPr>
            <a:xfrm rot="-10702358">
              <a:off x="2811254" y="3532793"/>
              <a:ext cx="618290" cy="56134"/>
            </a:xfrm>
            <a:prstGeom prst="ellipse">
              <a:avLst/>
            </a:prstGeom>
            <a:gradFill>
              <a:gsLst>
                <a:gs pos="0">
                  <a:srgbClr val="444843">
                    <a:alpha val="31950"/>
                  </a:srgbClr>
                </a:gs>
                <a:gs pos="14286">
                  <a:srgbClr val="444843">
                    <a:alpha val="29798"/>
                  </a:srgbClr>
                </a:gs>
                <a:gs pos="28571">
                  <a:srgbClr val="444843">
                    <a:alpha val="24020"/>
                  </a:srgbClr>
                </a:gs>
                <a:gs pos="42857">
                  <a:srgbClr val="444843">
                    <a:alpha val="16488"/>
                  </a:srgbClr>
                </a:gs>
                <a:gs pos="57143">
                  <a:srgbClr val="444843">
                    <a:alpha val="9502"/>
                  </a:srgbClr>
                </a:gs>
                <a:gs pos="71429">
                  <a:srgbClr val="444843">
                    <a:alpha val="4566"/>
                  </a:srgbClr>
                </a:gs>
                <a:gs pos="85714">
                  <a:srgbClr val="444843">
                    <a:alpha val="1831"/>
                  </a:srgbClr>
                </a:gs>
                <a:gs pos="100000">
                  <a:srgbClr val="444843">
                    <a:alpha val="6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1" name="Splat 951"/>
            <p:cNvSpPr>
              <a:spLocks noGrp="1"/>
            </p:cNvSpPr>
            <p:nvPr/>
          </p:nvSpPr>
          <p:spPr>
            <a:xfrm rot="8666781">
              <a:off x="103275" y="704583"/>
              <a:ext cx="657645" cy="36979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2" name="Splat 952"/>
            <p:cNvSpPr>
              <a:spLocks noGrp="1"/>
            </p:cNvSpPr>
            <p:nvPr/>
          </p:nvSpPr>
          <p:spPr>
            <a:xfrm rot="9489335">
              <a:off x="-87269" y="1413005"/>
              <a:ext cx="422019" cy="98435"/>
            </a:xfrm>
            <a:prstGeom prst="ellipse">
              <a:avLst/>
            </a:prstGeom>
            <a:gradFill>
              <a:gsLst>
                <a:gs pos="0">
                  <a:srgbClr val="FFFFFF">
                    <a:alpha val="27483"/>
                  </a:srgbClr>
                </a:gs>
                <a:gs pos="14286">
                  <a:srgbClr val="FFFFFF">
                    <a:alpha val="25574"/>
                  </a:srgbClr>
                </a:gs>
                <a:gs pos="28571">
                  <a:srgbClr val="FFFFFF">
                    <a:alpha val="20494"/>
                  </a:srgbClr>
                </a:gs>
                <a:gs pos="42857">
                  <a:srgbClr val="FFFFFF">
                    <a:alpha val="13966"/>
                  </a:srgbClr>
                </a:gs>
                <a:gs pos="57143">
                  <a:srgbClr val="FFFFFF">
                    <a:alpha val="7997"/>
                  </a:srgbClr>
                </a:gs>
                <a:gs pos="71429">
                  <a:srgbClr val="FFFFFF">
                    <a:alpha val="3826"/>
                  </a:srgbClr>
                </a:gs>
                <a:gs pos="85714">
                  <a:srgbClr val="FFFFFF">
                    <a:alpha val="1531"/>
                  </a:srgbClr>
                </a:gs>
                <a:gs pos="100000">
                  <a:srgbClr val="FFFFFF">
                    <a:alpha val="5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3" name="Splat 953"/>
            <p:cNvSpPr>
              <a:spLocks noGrp="1"/>
            </p:cNvSpPr>
            <p:nvPr/>
          </p:nvSpPr>
          <p:spPr>
            <a:xfrm rot="2845613">
              <a:off x="1443033" y="517536"/>
              <a:ext cx="708176" cy="12133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4" name="Splat 954"/>
            <p:cNvSpPr>
              <a:spLocks noGrp="1"/>
            </p:cNvSpPr>
            <p:nvPr/>
          </p:nvSpPr>
          <p:spPr>
            <a:xfrm rot="6600710">
              <a:off x="-117139" y="601680"/>
              <a:ext cx="617903" cy="423240"/>
            </a:xfrm>
            <a:prstGeom prst="ellipse">
              <a:avLst/>
            </a:prstGeom>
            <a:gradFill>
              <a:gsLst>
                <a:gs pos="0">
                  <a:srgbClr val="FFFFFF">
                    <a:alpha val="20789"/>
                  </a:srgbClr>
                </a:gs>
                <a:gs pos="14286">
                  <a:srgbClr val="FFFFFF">
                    <a:alpha val="19282"/>
                  </a:srgbClr>
                </a:gs>
                <a:gs pos="28571">
                  <a:srgbClr val="FFFFFF">
                    <a:alpha val="15322"/>
                  </a:srgbClr>
                </a:gs>
                <a:gs pos="42857">
                  <a:srgbClr val="FFFFFF">
                    <a:alpha val="10335"/>
                  </a:srgbClr>
                </a:gs>
                <a:gs pos="57143">
                  <a:srgbClr val="FFFFFF">
                    <a:alpha val="5866"/>
                  </a:srgbClr>
                </a:gs>
                <a:gs pos="71429">
                  <a:srgbClr val="FFFFFF">
                    <a:alpha val="2790"/>
                  </a:srgbClr>
                </a:gs>
                <a:gs pos="85714">
                  <a:srgbClr val="FFFFFF">
                    <a:alpha val="1113"/>
                  </a:srgbClr>
                </a:gs>
                <a:gs pos="100000">
                  <a:srgbClr val="FFFFFF">
                    <a:alpha val="3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5" name="Splat 955"/>
            <p:cNvSpPr>
              <a:spLocks noGrp="1"/>
            </p:cNvSpPr>
            <p:nvPr/>
          </p:nvSpPr>
          <p:spPr>
            <a:xfrm rot="10731829">
              <a:off x="3225252" y="1352612"/>
              <a:ext cx="714597" cy="5250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6" name="Splat 956"/>
            <p:cNvSpPr>
              <a:spLocks noGrp="1"/>
            </p:cNvSpPr>
            <p:nvPr/>
          </p:nvSpPr>
          <p:spPr>
            <a:xfrm rot="6243461">
              <a:off x="1438832" y="3316499"/>
              <a:ext cx="753120" cy="9035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7" name="Splat 957"/>
            <p:cNvSpPr>
              <a:spLocks noGrp="1"/>
            </p:cNvSpPr>
            <p:nvPr/>
          </p:nvSpPr>
          <p:spPr>
            <a:xfrm rot="10745240">
              <a:off x="1370249" y="976061"/>
              <a:ext cx="891952" cy="9931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8" name="Splat 958"/>
            <p:cNvSpPr>
              <a:spLocks noGrp="1"/>
            </p:cNvSpPr>
            <p:nvPr/>
          </p:nvSpPr>
          <p:spPr>
            <a:xfrm rot="-9309683">
              <a:off x="1712639" y="3335758"/>
              <a:ext cx="421794" cy="8006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9" name="Splat 959"/>
            <p:cNvSpPr>
              <a:spLocks noGrp="1"/>
            </p:cNvSpPr>
            <p:nvPr/>
          </p:nvSpPr>
          <p:spPr>
            <a:xfrm rot="3731523">
              <a:off x="2278154" y="3336612"/>
              <a:ext cx="864024" cy="3442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0" name="Splat 960"/>
            <p:cNvSpPr>
              <a:spLocks noGrp="1"/>
            </p:cNvSpPr>
            <p:nvPr/>
          </p:nvSpPr>
          <p:spPr>
            <a:xfrm rot="7264118">
              <a:off x="-112009" y="1486809"/>
              <a:ext cx="627203" cy="4325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1" name="Splat 961"/>
            <p:cNvSpPr>
              <a:spLocks noGrp="1"/>
            </p:cNvSpPr>
            <p:nvPr/>
          </p:nvSpPr>
          <p:spPr>
            <a:xfrm rot="8867088">
              <a:off x="-268795" y="483154"/>
              <a:ext cx="583935" cy="472156"/>
            </a:xfrm>
            <a:prstGeom prst="ellipse">
              <a:avLst/>
            </a:prstGeom>
            <a:gradFill>
              <a:gsLst>
                <a:gs pos="0">
                  <a:srgbClr val="FFFFFF">
                    <a:alpha val="13857"/>
                  </a:srgbClr>
                </a:gs>
                <a:gs pos="14286">
                  <a:srgbClr val="FFFFFF">
                    <a:alpha val="12812"/>
                  </a:srgbClr>
                </a:gs>
                <a:gs pos="28571">
                  <a:srgbClr val="FFFFFF">
                    <a:alpha val="10098"/>
                  </a:srgbClr>
                </a:gs>
                <a:gs pos="42857">
                  <a:srgbClr val="FFFFFF">
                    <a:alpha val="6744"/>
                  </a:srgbClr>
                </a:gs>
                <a:gs pos="57143">
                  <a:srgbClr val="FFFFFF">
                    <a:alpha val="3795"/>
                  </a:srgbClr>
                </a:gs>
                <a:gs pos="71429">
                  <a:srgbClr val="FFFFFF">
                    <a:alpha val="1795"/>
                  </a:srgbClr>
                </a:gs>
                <a:gs pos="85714">
                  <a:srgbClr val="FFFFFF">
                    <a:alpha val="714"/>
                  </a:srgbClr>
                </a:gs>
                <a:gs pos="100000">
                  <a:srgbClr val="FFFFFF">
                    <a:alpha val="2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2" name="Splat 962"/>
            <p:cNvSpPr>
              <a:spLocks noGrp="1"/>
            </p:cNvSpPr>
            <p:nvPr/>
          </p:nvSpPr>
          <p:spPr>
            <a:xfrm rot="-8129424">
              <a:off x="3135225" y="959508"/>
              <a:ext cx="524368" cy="378110"/>
            </a:xfrm>
            <a:prstGeom prst="ellipse">
              <a:avLst/>
            </a:prstGeom>
            <a:gradFill>
              <a:gsLst>
                <a:gs pos="0">
                  <a:srgbClr val="FFFFFF">
                    <a:alpha val="10832"/>
                  </a:srgbClr>
                </a:gs>
                <a:gs pos="14286">
                  <a:srgbClr val="FFFFFF">
                    <a:alpha val="10002"/>
                  </a:srgbClr>
                </a:gs>
                <a:gs pos="28571">
                  <a:srgbClr val="FFFFFF">
                    <a:alpha val="7856"/>
                  </a:srgbClr>
                </a:gs>
                <a:gs pos="42857">
                  <a:srgbClr val="FFFFFF">
                    <a:alpha val="5225"/>
                  </a:srgbClr>
                </a:gs>
                <a:gs pos="57143">
                  <a:srgbClr val="FFFFFF">
                    <a:alpha val="2930"/>
                  </a:srgbClr>
                </a:gs>
                <a:gs pos="71429">
                  <a:srgbClr val="FFFFFF">
                    <a:alpha val="1382"/>
                  </a:srgbClr>
                </a:gs>
                <a:gs pos="85714">
                  <a:srgbClr val="FFFFFF">
                    <a:alpha val="549"/>
                  </a:srgbClr>
                </a:gs>
                <a:gs pos="100000">
                  <a:srgbClr val="FFFFFF">
                    <a:alpha val="1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3" name="Splat 963"/>
            <p:cNvSpPr>
              <a:spLocks noGrp="1"/>
            </p:cNvSpPr>
            <p:nvPr/>
          </p:nvSpPr>
          <p:spPr>
            <a:xfrm rot="5345828">
              <a:off x="2040041" y="1271192"/>
              <a:ext cx="670581" cy="6626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4" name="Splat 964"/>
            <p:cNvSpPr>
              <a:spLocks noGrp="1"/>
            </p:cNvSpPr>
            <p:nvPr/>
          </p:nvSpPr>
          <p:spPr>
            <a:xfrm rot="-10747798">
              <a:off x="3034477" y="924394"/>
              <a:ext cx="423478" cy="261383"/>
            </a:xfrm>
            <a:prstGeom prst="ellipse">
              <a:avLst/>
            </a:prstGeom>
            <a:gradFill>
              <a:gsLst>
                <a:gs pos="0">
                  <a:srgbClr val="FFFFFF">
                    <a:alpha val="11454"/>
                  </a:srgbClr>
                </a:gs>
                <a:gs pos="14286">
                  <a:srgbClr val="FFFFFF">
                    <a:alpha val="10579"/>
                  </a:srgbClr>
                </a:gs>
                <a:gs pos="28571">
                  <a:srgbClr val="FFFFFF">
                    <a:alpha val="8316"/>
                  </a:srgbClr>
                </a:gs>
                <a:gs pos="42857">
                  <a:srgbClr val="FFFFFF">
                    <a:alpha val="5535"/>
                  </a:srgbClr>
                </a:gs>
                <a:gs pos="57143">
                  <a:srgbClr val="FFFFFF">
                    <a:alpha val="3106"/>
                  </a:srgbClr>
                </a:gs>
                <a:gs pos="71429">
                  <a:srgbClr val="FFFFFF">
                    <a:alpha val="1466"/>
                  </a:srgbClr>
                </a:gs>
                <a:gs pos="85714">
                  <a:srgbClr val="FFFFFF">
                    <a:alpha val="582"/>
                  </a:srgbClr>
                </a:gs>
                <a:gs pos="100000">
                  <a:srgbClr val="FFFFFF">
                    <a:alpha val="1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5" name="Splat 965"/>
            <p:cNvSpPr>
              <a:spLocks noGrp="1"/>
            </p:cNvSpPr>
            <p:nvPr/>
          </p:nvSpPr>
          <p:spPr>
            <a:xfrm rot="8221884">
              <a:off x="2057074" y="1298296"/>
              <a:ext cx="684465" cy="81206"/>
            </a:xfrm>
            <a:prstGeom prst="ellipse">
              <a:avLst/>
            </a:prstGeom>
            <a:gradFill>
              <a:gsLst>
                <a:gs pos="0">
                  <a:srgbClr val="000000">
                    <a:alpha val="32910"/>
                  </a:srgbClr>
                </a:gs>
                <a:gs pos="14286">
                  <a:srgbClr val="000000">
                    <a:alpha val="30709"/>
                  </a:srgbClr>
                </a:gs>
                <a:gs pos="28571">
                  <a:srgbClr val="000000">
                    <a:alpha val="24787"/>
                  </a:srgbClr>
                </a:gs>
                <a:gs pos="42857">
                  <a:srgbClr val="000000">
                    <a:alpha val="17042"/>
                  </a:srgbClr>
                </a:gs>
                <a:gs pos="57143">
                  <a:srgbClr val="000000">
                    <a:alpha val="9835"/>
                  </a:srgbClr>
                </a:gs>
                <a:gs pos="71429">
                  <a:srgbClr val="000000">
                    <a:alpha val="4730"/>
                  </a:srgbClr>
                </a:gs>
                <a:gs pos="85714">
                  <a:srgbClr val="000000">
                    <a:alpha val="1898"/>
                  </a:srgbClr>
                </a:gs>
                <a:gs pos="100000">
                  <a:srgbClr val="000000">
                    <a:alpha val="6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6" name="Splat 966"/>
            <p:cNvSpPr>
              <a:spLocks noGrp="1"/>
            </p:cNvSpPr>
            <p:nvPr/>
          </p:nvSpPr>
          <p:spPr>
            <a:xfrm rot="6815966">
              <a:off x="1988862" y="698621"/>
              <a:ext cx="478182" cy="325802"/>
            </a:xfrm>
            <a:prstGeom prst="ellipse">
              <a:avLst/>
            </a:prstGeom>
            <a:gradFill>
              <a:gsLst>
                <a:gs pos="0">
                  <a:srgbClr val="FFFFFF">
                    <a:alpha val="14538"/>
                  </a:srgbClr>
                </a:gs>
                <a:gs pos="14286">
                  <a:srgbClr val="FFFFFF">
                    <a:alpha val="13445"/>
                  </a:srgbClr>
                </a:gs>
                <a:gs pos="28571">
                  <a:srgbClr val="FFFFFF">
                    <a:alpha val="10605"/>
                  </a:srgbClr>
                </a:gs>
                <a:gs pos="42857">
                  <a:srgbClr val="FFFFFF">
                    <a:alpha val="7090"/>
                  </a:srgbClr>
                </a:gs>
                <a:gs pos="57143">
                  <a:srgbClr val="FFFFFF">
                    <a:alpha val="3993"/>
                  </a:srgbClr>
                </a:gs>
                <a:gs pos="71429">
                  <a:srgbClr val="FFFFFF">
                    <a:alpha val="1889"/>
                  </a:srgbClr>
                </a:gs>
                <a:gs pos="85714">
                  <a:srgbClr val="FFFFFF">
                    <a:alpha val="751"/>
                  </a:srgbClr>
                </a:gs>
                <a:gs pos="100000">
                  <a:srgbClr val="FFFFFF">
                    <a:alpha val="2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7" name="Splat 967"/>
            <p:cNvSpPr>
              <a:spLocks noGrp="1"/>
            </p:cNvSpPr>
            <p:nvPr/>
          </p:nvSpPr>
          <p:spPr>
            <a:xfrm rot="3768151">
              <a:off x="603879" y="3225501"/>
              <a:ext cx="267640" cy="12561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8" name="Splat 968"/>
            <p:cNvSpPr>
              <a:spLocks noGrp="1"/>
            </p:cNvSpPr>
            <p:nvPr/>
          </p:nvSpPr>
          <p:spPr>
            <a:xfrm rot="3734977">
              <a:off x="2008040" y="2807171"/>
              <a:ext cx="846374" cy="3408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9" name="Splat 969"/>
            <p:cNvSpPr>
              <a:spLocks noGrp="1"/>
            </p:cNvSpPr>
            <p:nvPr/>
          </p:nvSpPr>
          <p:spPr>
            <a:xfrm rot="5767287">
              <a:off x="295624" y="3416842"/>
              <a:ext cx="797984" cy="8323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0" name="Splat 970"/>
            <p:cNvSpPr>
              <a:spLocks noGrp="1"/>
            </p:cNvSpPr>
            <p:nvPr/>
          </p:nvSpPr>
          <p:spPr>
            <a:xfrm rot="-10225289">
              <a:off x="763164" y="333744"/>
              <a:ext cx="576262" cy="242088"/>
            </a:xfrm>
            <a:prstGeom prst="ellipse">
              <a:avLst/>
            </a:prstGeom>
            <a:gradFill>
              <a:gsLst>
                <a:gs pos="0">
                  <a:srgbClr val="FFFFFF">
                    <a:alpha val="10152"/>
                  </a:srgbClr>
                </a:gs>
                <a:gs pos="14286">
                  <a:srgbClr val="FFFFFF">
                    <a:alpha val="9371"/>
                  </a:srgbClr>
                </a:gs>
                <a:gs pos="28571">
                  <a:srgbClr val="FFFFFF">
                    <a:alpha val="7355"/>
                  </a:srgbClr>
                </a:gs>
                <a:gs pos="42857">
                  <a:srgbClr val="FFFFFF">
                    <a:alpha val="4888"/>
                  </a:srgbClr>
                </a:gs>
                <a:gs pos="57143">
                  <a:srgbClr val="FFFFFF">
                    <a:alpha val="2738"/>
                  </a:srgbClr>
                </a:gs>
                <a:gs pos="71429">
                  <a:srgbClr val="FFFFFF">
                    <a:alpha val="1291"/>
                  </a:srgbClr>
                </a:gs>
                <a:gs pos="85714">
                  <a:srgbClr val="FFFFFF">
                    <a:alpha val="513"/>
                  </a:srgbClr>
                </a:gs>
                <a:gs pos="100000">
                  <a:srgbClr val="FFFFFF">
                    <a:alpha val="1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1" name="Splat 971"/>
            <p:cNvSpPr>
              <a:spLocks noGrp="1"/>
            </p:cNvSpPr>
            <p:nvPr/>
          </p:nvSpPr>
          <p:spPr>
            <a:xfrm rot="3734286">
              <a:off x="2228794" y="3128335"/>
              <a:ext cx="800516" cy="3953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2" name="Splat 972"/>
            <p:cNvSpPr>
              <a:spLocks noGrp="1"/>
            </p:cNvSpPr>
            <p:nvPr/>
          </p:nvSpPr>
          <p:spPr>
            <a:xfrm rot="7301115">
              <a:off x="-356735" y="1792052"/>
              <a:ext cx="789663" cy="20595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3" name="Splat 973"/>
            <p:cNvSpPr>
              <a:spLocks noGrp="1"/>
            </p:cNvSpPr>
            <p:nvPr/>
          </p:nvSpPr>
          <p:spPr>
            <a:xfrm rot="10264506">
              <a:off x="2979719" y="642625"/>
              <a:ext cx="446780" cy="410139"/>
            </a:xfrm>
            <a:prstGeom prst="ellipse">
              <a:avLst/>
            </a:prstGeom>
            <a:gradFill>
              <a:gsLst>
                <a:gs pos="0">
                  <a:srgbClr val="FFFFFF">
                    <a:alpha val="13110"/>
                  </a:srgbClr>
                </a:gs>
                <a:gs pos="14286">
                  <a:srgbClr val="FFFFFF">
                    <a:alpha val="12117"/>
                  </a:srgbClr>
                </a:gs>
                <a:gs pos="28571">
                  <a:srgbClr val="FFFFFF">
                    <a:alpha val="9542"/>
                  </a:srgbClr>
                </a:gs>
                <a:gs pos="42857">
                  <a:srgbClr val="FFFFFF">
                    <a:alpha val="6366"/>
                  </a:srgbClr>
                </a:gs>
                <a:gs pos="57143">
                  <a:srgbClr val="FFFFFF">
                    <a:alpha val="3579"/>
                  </a:srgbClr>
                </a:gs>
                <a:gs pos="71429">
                  <a:srgbClr val="FFFFFF">
                    <a:alpha val="1692"/>
                  </a:srgbClr>
                </a:gs>
                <a:gs pos="85714">
                  <a:srgbClr val="FFFFFF">
                    <a:alpha val="672"/>
                  </a:srgbClr>
                </a:gs>
                <a:gs pos="100000">
                  <a:srgbClr val="FFFFFF">
                    <a:alpha val="2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4" name="Splat 974"/>
            <p:cNvSpPr>
              <a:spLocks noGrp="1"/>
            </p:cNvSpPr>
            <p:nvPr/>
          </p:nvSpPr>
          <p:spPr>
            <a:xfrm rot="6921729">
              <a:off x="1947808" y="558032"/>
              <a:ext cx="468292" cy="299594"/>
            </a:xfrm>
            <a:prstGeom prst="ellipse">
              <a:avLst/>
            </a:prstGeom>
            <a:gradFill>
              <a:gsLst>
                <a:gs pos="0">
                  <a:srgbClr val="FFFFFF">
                    <a:alpha val="26821"/>
                  </a:srgbClr>
                </a:gs>
                <a:gs pos="14286">
                  <a:srgbClr val="FFFFFF">
                    <a:alpha val="24949"/>
                  </a:srgbClr>
                </a:gs>
                <a:gs pos="28571">
                  <a:srgbClr val="FFFFFF">
                    <a:alpha val="19976"/>
                  </a:srgbClr>
                </a:gs>
                <a:gs pos="42857">
                  <a:srgbClr val="FFFFFF">
                    <a:alpha val="13599"/>
                  </a:srgbClr>
                </a:gs>
                <a:gs pos="57143">
                  <a:srgbClr val="FFFFFF">
                    <a:alpha val="7780"/>
                  </a:srgbClr>
                </a:gs>
                <a:gs pos="71429">
                  <a:srgbClr val="FFFFFF">
                    <a:alpha val="3720"/>
                  </a:srgbClr>
                </a:gs>
                <a:gs pos="85714">
                  <a:srgbClr val="FFFFFF">
                    <a:alpha val="1488"/>
                  </a:srgbClr>
                </a:gs>
                <a:gs pos="100000">
                  <a:srgbClr val="FFFFFF">
                    <a:alpha val="5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5" name="Splat 975"/>
            <p:cNvSpPr>
              <a:spLocks noGrp="1"/>
            </p:cNvSpPr>
            <p:nvPr/>
          </p:nvSpPr>
          <p:spPr>
            <a:xfrm rot="-10722502">
              <a:off x="1432293" y="1289756"/>
              <a:ext cx="752940" cy="5074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6" name="Splat 976"/>
            <p:cNvSpPr>
              <a:spLocks noGrp="1"/>
            </p:cNvSpPr>
            <p:nvPr/>
          </p:nvSpPr>
          <p:spPr>
            <a:xfrm rot="-10664805">
              <a:off x="2224929" y="1169672"/>
              <a:ext cx="658936" cy="7568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7" name="Splat 977"/>
            <p:cNvSpPr>
              <a:spLocks noGrp="1"/>
            </p:cNvSpPr>
            <p:nvPr/>
          </p:nvSpPr>
          <p:spPr>
            <a:xfrm rot="-9856876">
              <a:off x="1246899" y="407486"/>
              <a:ext cx="676142" cy="10841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8" name="Splat 978"/>
            <p:cNvSpPr>
              <a:spLocks noGrp="1"/>
            </p:cNvSpPr>
            <p:nvPr/>
          </p:nvSpPr>
          <p:spPr>
            <a:xfrm rot="3727932">
              <a:off x="2042558" y="2770312"/>
              <a:ext cx="796653" cy="4056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9" name="Splat 979"/>
            <p:cNvSpPr>
              <a:spLocks noGrp="1"/>
            </p:cNvSpPr>
            <p:nvPr/>
          </p:nvSpPr>
          <p:spPr>
            <a:xfrm rot="-10732622">
              <a:off x="-152097" y="166330"/>
              <a:ext cx="547593" cy="293177"/>
            </a:xfrm>
            <a:prstGeom prst="ellipse">
              <a:avLst/>
            </a:prstGeom>
            <a:gradFill>
              <a:gsLst>
                <a:gs pos="0">
                  <a:srgbClr val="FFFFFF">
                    <a:alpha val="10508"/>
                  </a:srgbClr>
                </a:gs>
                <a:gs pos="14286">
                  <a:srgbClr val="FFFFFF">
                    <a:alpha val="9700"/>
                  </a:srgbClr>
                </a:gs>
                <a:gs pos="28571">
                  <a:srgbClr val="FFFFFF">
                    <a:alpha val="7617"/>
                  </a:srgbClr>
                </a:gs>
                <a:gs pos="42857">
                  <a:srgbClr val="FFFFFF">
                    <a:alpha val="5064"/>
                  </a:srgbClr>
                </a:gs>
                <a:gs pos="57143">
                  <a:srgbClr val="FFFFFF">
                    <a:alpha val="2838"/>
                  </a:srgbClr>
                </a:gs>
                <a:gs pos="71429">
                  <a:srgbClr val="FFFFFF">
                    <a:alpha val="1339"/>
                  </a:srgbClr>
                </a:gs>
                <a:gs pos="85714">
                  <a:srgbClr val="FFFFFF">
                    <a:alpha val="532"/>
                  </a:srgbClr>
                </a:gs>
                <a:gs pos="100000">
                  <a:srgbClr val="FFFFFF">
                    <a:alpha val="1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0" name="Splat 980"/>
            <p:cNvSpPr>
              <a:spLocks noGrp="1"/>
            </p:cNvSpPr>
            <p:nvPr/>
          </p:nvSpPr>
          <p:spPr>
            <a:xfrm rot="10091759">
              <a:off x="2540629" y="1299357"/>
              <a:ext cx="654432" cy="10546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1" name="Splat 981"/>
            <p:cNvSpPr>
              <a:spLocks noGrp="1"/>
            </p:cNvSpPr>
            <p:nvPr/>
          </p:nvSpPr>
          <p:spPr>
            <a:xfrm rot="-9018015">
              <a:off x="1953533" y="349992"/>
              <a:ext cx="480871" cy="364609"/>
            </a:xfrm>
            <a:prstGeom prst="ellipse">
              <a:avLst/>
            </a:prstGeom>
            <a:gradFill>
              <a:gsLst>
                <a:gs pos="0">
                  <a:srgbClr val="FFFFFF">
                    <a:alpha val="12225"/>
                  </a:srgbClr>
                </a:gs>
                <a:gs pos="14286">
                  <a:srgbClr val="FFFFFF">
                    <a:alpha val="11295"/>
                  </a:srgbClr>
                </a:gs>
                <a:gs pos="28571">
                  <a:srgbClr val="FFFFFF">
                    <a:alpha val="8886"/>
                  </a:srgbClr>
                </a:gs>
                <a:gs pos="42857">
                  <a:srgbClr val="FFFFFF">
                    <a:alpha val="5921"/>
                  </a:srgbClr>
                </a:gs>
                <a:gs pos="57143">
                  <a:srgbClr val="FFFFFF">
                    <a:alpha val="3326"/>
                  </a:srgbClr>
                </a:gs>
                <a:gs pos="71429">
                  <a:srgbClr val="FFFFFF">
                    <a:alpha val="1571"/>
                  </a:srgbClr>
                </a:gs>
                <a:gs pos="85714">
                  <a:srgbClr val="FFFFFF">
                    <a:alpha val="624"/>
                  </a:srgbClr>
                </a:gs>
                <a:gs pos="100000">
                  <a:srgbClr val="FFFFFF">
                    <a:alpha val="2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2" name="Splat 982"/>
            <p:cNvSpPr>
              <a:spLocks noGrp="1"/>
            </p:cNvSpPr>
            <p:nvPr/>
          </p:nvSpPr>
          <p:spPr>
            <a:xfrm rot="3725347">
              <a:off x="1917840" y="2598904"/>
              <a:ext cx="892130" cy="18639"/>
            </a:xfrm>
            <a:prstGeom prst="ellipse">
              <a:avLst/>
            </a:prstGeom>
            <a:gradFill>
              <a:gsLst>
                <a:gs pos="0">
                  <a:srgbClr val="50504E">
                    <a:alpha val="32968"/>
                  </a:srgbClr>
                </a:gs>
                <a:gs pos="14286">
                  <a:srgbClr val="50504E">
                    <a:alpha val="30764"/>
                  </a:srgbClr>
                </a:gs>
                <a:gs pos="28571">
                  <a:srgbClr val="50504E">
                    <a:alpha val="24833"/>
                  </a:srgbClr>
                </a:gs>
                <a:gs pos="42857">
                  <a:srgbClr val="50504E">
                    <a:alpha val="17075"/>
                  </a:srgbClr>
                </a:gs>
                <a:gs pos="57143">
                  <a:srgbClr val="50504E">
                    <a:alpha val="9855"/>
                  </a:srgbClr>
                </a:gs>
                <a:gs pos="71429">
                  <a:srgbClr val="50504E">
                    <a:alpha val="4740"/>
                  </a:srgbClr>
                </a:gs>
                <a:gs pos="85714">
                  <a:srgbClr val="50504E">
                    <a:alpha val="1902"/>
                  </a:srgbClr>
                </a:gs>
                <a:gs pos="100000">
                  <a:srgbClr val="50504E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3" name="Splat 983"/>
            <p:cNvSpPr>
              <a:spLocks noGrp="1"/>
            </p:cNvSpPr>
            <p:nvPr/>
          </p:nvSpPr>
          <p:spPr>
            <a:xfrm rot="9173836">
              <a:off x="1007723" y="444849"/>
              <a:ext cx="697841" cy="8449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4" name="Splat 984"/>
            <p:cNvSpPr>
              <a:spLocks noGrp="1"/>
            </p:cNvSpPr>
            <p:nvPr/>
          </p:nvSpPr>
          <p:spPr>
            <a:xfrm rot="-9190676">
              <a:off x="2873425" y="3536455"/>
              <a:ext cx="422603" cy="223239"/>
            </a:xfrm>
            <a:prstGeom prst="ellipse">
              <a:avLst/>
            </a:prstGeom>
            <a:gradFill>
              <a:gsLst>
                <a:gs pos="0">
                  <a:srgbClr val="434240">
                    <a:alpha val="32596"/>
                  </a:srgbClr>
                </a:gs>
                <a:gs pos="14286">
                  <a:srgbClr val="434240">
                    <a:alpha val="30410"/>
                  </a:srgbClr>
                </a:gs>
                <a:gs pos="28571">
                  <a:srgbClr val="434240">
                    <a:alpha val="24535"/>
                  </a:srgbClr>
                </a:gs>
                <a:gs pos="42857">
                  <a:srgbClr val="434240">
                    <a:alpha val="16860"/>
                  </a:srgbClr>
                </a:gs>
                <a:gs pos="57143">
                  <a:srgbClr val="434240">
                    <a:alpha val="9725"/>
                  </a:srgbClr>
                </a:gs>
                <a:gs pos="71429">
                  <a:srgbClr val="434240">
                    <a:alpha val="4676"/>
                  </a:srgbClr>
                </a:gs>
                <a:gs pos="85714">
                  <a:srgbClr val="434240">
                    <a:alpha val="1876"/>
                  </a:srgbClr>
                </a:gs>
                <a:gs pos="100000">
                  <a:srgbClr val="434240">
                    <a:alpha val="6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5" name="Splat 985"/>
            <p:cNvSpPr>
              <a:spLocks noGrp="1"/>
            </p:cNvSpPr>
            <p:nvPr/>
          </p:nvSpPr>
          <p:spPr>
            <a:xfrm rot="7686047">
              <a:off x="982091" y="215734"/>
              <a:ext cx="449949" cy="344504"/>
            </a:xfrm>
            <a:prstGeom prst="ellipse">
              <a:avLst/>
            </a:prstGeom>
            <a:gradFill>
              <a:gsLst>
                <a:gs pos="0">
                  <a:srgbClr val="FFFFFF">
                    <a:alpha val="13691"/>
                  </a:srgbClr>
                </a:gs>
                <a:gs pos="14286">
                  <a:srgbClr val="FFFFFF">
                    <a:alpha val="12657"/>
                  </a:srgbClr>
                </a:gs>
                <a:gs pos="28571">
                  <a:srgbClr val="FFFFFF">
                    <a:alpha val="9974"/>
                  </a:srgbClr>
                </a:gs>
                <a:gs pos="42857">
                  <a:srgbClr val="FFFFFF">
                    <a:alpha val="6660"/>
                  </a:srgbClr>
                </a:gs>
                <a:gs pos="57143">
                  <a:srgbClr val="FFFFFF">
                    <a:alpha val="3747"/>
                  </a:srgbClr>
                </a:gs>
                <a:gs pos="71429">
                  <a:srgbClr val="FFFFFF">
                    <a:alpha val="1772"/>
                  </a:srgbClr>
                </a:gs>
                <a:gs pos="85714">
                  <a:srgbClr val="FFFFFF">
                    <a:alpha val="704"/>
                  </a:srgbClr>
                </a:gs>
                <a:gs pos="100000">
                  <a:srgbClr val="FFFFFF">
                    <a:alpha val="2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6" name="Splat 986"/>
            <p:cNvSpPr>
              <a:spLocks noGrp="1"/>
            </p:cNvSpPr>
            <p:nvPr/>
          </p:nvSpPr>
          <p:spPr>
            <a:xfrm rot="7734228">
              <a:off x="762653" y="2582722"/>
              <a:ext cx="713152" cy="4438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7" name="Splat 987"/>
            <p:cNvSpPr>
              <a:spLocks noGrp="1"/>
            </p:cNvSpPr>
            <p:nvPr/>
          </p:nvSpPr>
          <p:spPr>
            <a:xfrm rot="8596594">
              <a:off x="1578976" y="2072957"/>
              <a:ext cx="847546" cy="8032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8" name="Splat 988"/>
            <p:cNvSpPr>
              <a:spLocks noGrp="1"/>
            </p:cNvSpPr>
            <p:nvPr/>
          </p:nvSpPr>
          <p:spPr>
            <a:xfrm rot="-9287233">
              <a:off x="2384791" y="1326382"/>
              <a:ext cx="525548" cy="11054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9" name="Splat 989"/>
            <p:cNvSpPr>
              <a:spLocks noGrp="1"/>
            </p:cNvSpPr>
            <p:nvPr/>
          </p:nvSpPr>
          <p:spPr>
            <a:xfrm rot="10060547">
              <a:off x="2855407" y="1298298"/>
              <a:ext cx="379657" cy="202865"/>
            </a:xfrm>
            <a:prstGeom prst="ellipse">
              <a:avLst/>
            </a:prstGeom>
            <a:gradFill>
              <a:gsLst>
                <a:gs pos="0">
                  <a:srgbClr val="000000">
                    <a:alpha val="28913"/>
                  </a:srgbClr>
                </a:gs>
                <a:gs pos="14286">
                  <a:srgbClr val="000000">
                    <a:alpha val="26923"/>
                  </a:srgbClr>
                </a:gs>
                <a:gs pos="28571">
                  <a:srgbClr val="000000">
                    <a:alpha val="21615"/>
                  </a:srgbClr>
                </a:gs>
                <a:gs pos="42857">
                  <a:srgbClr val="000000">
                    <a:alpha val="14764"/>
                  </a:srgbClr>
                </a:gs>
                <a:gs pos="57143">
                  <a:srgbClr val="000000">
                    <a:alpha val="8471"/>
                  </a:srgbClr>
                </a:gs>
                <a:gs pos="71429">
                  <a:srgbClr val="000000">
                    <a:alpha val="4059"/>
                  </a:srgbClr>
                </a:gs>
                <a:gs pos="85714">
                  <a:srgbClr val="000000">
                    <a:alpha val="1625"/>
                  </a:srgbClr>
                </a:gs>
                <a:gs pos="100000">
                  <a:srgbClr val="000000">
                    <a:alpha val="5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0" name="Splat 990"/>
            <p:cNvSpPr>
              <a:spLocks noGrp="1"/>
            </p:cNvSpPr>
            <p:nvPr/>
          </p:nvSpPr>
          <p:spPr>
            <a:xfrm rot="5466804">
              <a:off x="3237991" y="1591847"/>
              <a:ext cx="378466" cy="3007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1" name="Splat 991"/>
            <p:cNvSpPr>
              <a:spLocks noGrp="1"/>
            </p:cNvSpPr>
            <p:nvPr/>
          </p:nvSpPr>
          <p:spPr>
            <a:xfrm rot="6379943">
              <a:off x="1629551" y="2540969"/>
              <a:ext cx="608511" cy="2229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2" name="Splat 992"/>
            <p:cNvSpPr>
              <a:spLocks noGrp="1"/>
            </p:cNvSpPr>
            <p:nvPr/>
          </p:nvSpPr>
          <p:spPr>
            <a:xfrm rot="6006935">
              <a:off x="-282018" y="74365"/>
              <a:ext cx="564036" cy="312824"/>
            </a:xfrm>
            <a:prstGeom prst="ellipse">
              <a:avLst/>
            </a:prstGeom>
            <a:gradFill>
              <a:gsLst>
                <a:gs pos="0">
                  <a:srgbClr val="FFFFFF">
                    <a:alpha val="18466"/>
                  </a:srgbClr>
                </a:gs>
                <a:gs pos="14286">
                  <a:srgbClr val="FFFFFF">
                    <a:alpha val="17108"/>
                  </a:srgbClr>
                </a:gs>
                <a:gs pos="28571">
                  <a:srgbClr val="FFFFFF">
                    <a:alpha val="13557"/>
                  </a:srgbClr>
                </a:gs>
                <a:gs pos="42857">
                  <a:srgbClr val="FFFFFF">
                    <a:alpha val="9114"/>
                  </a:srgbClr>
                </a:gs>
                <a:gs pos="57143">
                  <a:srgbClr val="FFFFFF">
                    <a:alpha val="5157"/>
                  </a:srgbClr>
                </a:gs>
                <a:gs pos="71429">
                  <a:srgbClr val="FFFFFF">
                    <a:alpha val="2448"/>
                  </a:srgbClr>
                </a:gs>
                <a:gs pos="85714">
                  <a:srgbClr val="FFFFFF">
                    <a:alpha val="975"/>
                  </a:srgbClr>
                </a:gs>
                <a:gs pos="100000">
                  <a:srgbClr val="FFFFFF">
                    <a:alpha val="3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3" name="Splat 993"/>
            <p:cNvSpPr>
              <a:spLocks noGrp="1"/>
            </p:cNvSpPr>
            <p:nvPr/>
          </p:nvSpPr>
          <p:spPr>
            <a:xfrm rot="10000008">
              <a:off x="-53340" y="48802"/>
              <a:ext cx="470676" cy="264062"/>
            </a:xfrm>
            <a:prstGeom prst="ellipse">
              <a:avLst/>
            </a:prstGeom>
            <a:gradFill>
              <a:gsLst>
                <a:gs pos="0">
                  <a:srgbClr val="FFFFFF">
                    <a:alpha val="6631"/>
                  </a:srgbClr>
                </a:gs>
                <a:gs pos="14286">
                  <a:srgbClr val="FFFFFF">
                    <a:alpha val="6111"/>
                  </a:srgbClr>
                </a:gs>
                <a:gs pos="28571">
                  <a:srgbClr val="FFFFFF">
                    <a:alpha val="4778"/>
                  </a:srgbClr>
                </a:gs>
                <a:gs pos="42857">
                  <a:srgbClr val="FFFFFF">
                    <a:alpha val="3161"/>
                  </a:srgbClr>
                </a:gs>
                <a:gs pos="57143">
                  <a:srgbClr val="FFFFFF">
                    <a:alpha val="1764"/>
                  </a:srgbClr>
                </a:gs>
                <a:gs pos="71429">
                  <a:srgbClr val="FFFFFF">
                    <a:alpha val="830"/>
                  </a:srgbClr>
                </a:gs>
                <a:gs pos="85714">
                  <a:srgbClr val="FFFFFF">
                    <a:alpha val="329"/>
                  </a:srgbClr>
                </a:gs>
                <a:gs pos="100000">
                  <a:srgbClr val="FFFFFF">
                    <a:alpha val="1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4" name="Splat 994"/>
            <p:cNvSpPr>
              <a:spLocks noGrp="1"/>
            </p:cNvSpPr>
            <p:nvPr/>
          </p:nvSpPr>
          <p:spPr>
            <a:xfrm rot="-10516785">
              <a:off x="2817122" y="3449008"/>
              <a:ext cx="504243" cy="71787"/>
            </a:xfrm>
            <a:prstGeom prst="ellipse">
              <a:avLst/>
            </a:prstGeom>
            <a:gradFill>
              <a:gsLst>
                <a:gs pos="0">
                  <a:srgbClr val="4A494A">
                    <a:alpha val="32968"/>
                  </a:srgbClr>
                </a:gs>
                <a:gs pos="14286">
                  <a:srgbClr val="4A494A">
                    <a:alpha val="30764"/>
                  </a:srgbClr>
                </a:gs>
                <a:gs pos="28571">
                  <a:srgbClr val="4A494A">
                    <a:alpha val="24833"/>
                  </a:srgbClr>
                </a:gs>
                <a:gs pos="42857">
                  <a:srgbClr val="4A494A">
                    <a:alpha val="17075"/>
                  </a:srgbClr>
                </a:gs>
                <a:gs pos="57143">
                  <a:srgbClr val="4A494A">
                    <a:alpha val="9855"/>
                  </a:srgbClr>
                </a:gs>
                <a:gs pos="71429">
                  <a:srgbClr val="4A494A">
                    <a:alpha val="4740"/>
                  </a:srgbClr>
                </a:gs>
                <a:gs pos="85714">
                  <a:srgbClr val="4A494A">
                    <a:alpha val="1902"/>
                  </a:srgbClr>
                </a:gs>
                <a:gs pos="100000">
                  <a:srgbClr val="4A494A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5" name="Splat 995"/>
            <p:cNvSpPr>
              <a:spLocks noGrp="1"/>
            </p:cNvSpPr>
            <p:nvPr/>
          </p:nvSpPr>
          <p:spPr>
            <a:xfrm rot="-9973944">
              <a:off x="1265177" y="326024"/>
              <a:ext cx="677240" cy="20573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6" name="Splat 996"/>
            <p:cNvSpPr>
              <a:spLocks noGrp="1"/>
            </p:cNvSpPr>
            <p:nvPr/>
          </p:nvSpPr>
          <p:spPr>
            <a:xfrm rot="7573374">
              <a:off x="139086" y="-19632"/>
              <a:ext cx="499818" cy="228110"/>
            </a:xfrm>
            <a:prstGeom prst="ellipse">
              <a:avLst/>
            </a:prstGeom>
            <a:gradFill>
              <a:gsLst>
                <a:gs pos="0">
                  <a:srgbClr val="FFFFFF">
                    <a:alpha val="1330"/>
                  </a:srgbClr>
                </a:gs>
                <a:gs pos="14286">
                  <a:srgbClr val="FFFFFF">
                    <a:alpha val="1223"/>
                  </a:srgbClr>
                </a:gs>
                <a:gs pos="28571">
                  <a:srgbClr val="FFFFFF">
                    <a:alpha val="951"/>
                  </a:srgbClr>
                </a:gs>
                <a:gs pos="42857">
                  <a:srgbClr val="FFFFFF">
                    <a:alpha val="625"/>
                  </a:srgbClr>
                </a:gs>
                <a:gs pos="57143">
                  <a:srgbClr val="FFFFFF">
                    <a:alpha val="347"/>
                  </a:srgbClr>
                </a:gs>
                <a:gs pos="71429">
                  <a:srgbClr val="FFFFFF">
                    <a:alpha val="162"/>
                  </a:srgbClr>
                </a:gs>
                <a:gs pos="85714">
                  <a:srgbClr val="FFFFFF">
                    <a:alpha val="64"/>
                  </a:srgbClr>
                </a:gs>
                <a:gs pos="100000">
                  <a:srgbClr val="FFFFFF">
                    <a:alpha val="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7" name="Splat 997"/>
            <p:cNvSpPr>
              <a:spLocks noGrp="1"/>
            </p:cNvSpPr>
            <p:nvPr/>
          </p:nvSpPr>
          <p:spPr>
            <a:xfrm rot="10581987">
              <a:off x="1257980" y="462636"/>
              <a:ext cx="432938" cy="9511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8" name="Splat 998"/>
            <p:cNvSpPr>
              <a:spLocks noGrp="1"/>
            </p:cNvSpPr>
            <p:nvPr/>
          </p:nvSpPr>
          <p:spPr>
            <a:xfrm rot="-9913224">
              <a:off x="1012384" y="3559287"/>
              <a:ext cx="452627" cy="84642"/>
            </a:xfrm>
            <a:prstGeom prst="ellipse">
              <a:avLst/>
            </a:prstGeom>
            <a:gradFill>
              <a:gsLst>
                <a:gs pos="0">
                  <a:srgbClr val="FFFFFF">
                    <a:alpha val="32742"/>
                  </a:srgbClr>
                </a:gs>
                <a:gs pos="14286">
                  <a:srgbClr val="FFFFFF">
                    <a:alpha val="30550"/>
                  </a:srgbClr>
                </a:gs>
                <a:gs pos="28571">
                  <a:srgbClr val="FFFFFF">
                    <a:alpha val="24652"/>
                  </a:srgbClr>
                </a:gs>
                <a:gs pos="42857">
                  <a:srgbClr val="FFFFFF">
                    <a:alpha val="16945"/>
                  </a:srgbClr>
                </a:gs>
                <a:gs pos="57143">
                  <a:srgbClr val="FFFFFF">
                    <a:alpha val="9776"/>
                  </a:srgbClr>
                </a:gs>
                <a:gs pos="71429">
                  <a:srgbClr val="FFFFFF">
                    <a:alpha val="4701"/>
                  </a:srgbClr>
                </a:gs>
                <a:gs pos="85714">
                  <a:srgbClr val="FFFFFF">
                    <a:alpha val="1886"/>
                  </a:srgbClr>
                </a:gs>
                <a:gs pos="100000">
                  <a:srgbClr val="FFFFFF">
                    <a:alpha val="6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9" name="Splat 999"/>
            <p:cNvSpPr>
              <a:spLocks noGrp="1"/>
            </p:cNvSpPr>
            <p:nvPr/>
          </p:nvSpPr>
          <p:spPr>
            <a:xfrm rot="6509927">
              <a:off x="-279259" y="-107764"/>
              <a:ext cx="558517" cy="239944"/>
            </a:xfrm>
            <a:prstGeom prst="ellipse">
              <a:avLst/>
            </a:prstGeom>
            <a:gradFill>
              <a:gsLst>
                <a:gs pos="0">
                  <a:srgbClr val="FFFFFF">
                    <a:alpha val="23260"/>
                  </a:srgbClr>
                </a:gs>
                <a:gs pos="14286">
                  <a:srgbClr val="FFFFFF">
                    <a:alpha val="21599"/>
                  </a:srgbClr>
                </a:gs>
                <a:gs pos="28571">
                  <a:srgbClr val="FFFFFF">
                    <a:alpha val="17216"/>
                  </a:srgbClr>
                </a:gs>
                <a:gs pos="42857">
                  <a:srgbClr val="FFFFFF">
                    <a:alpha val="11656"/>
                  </a:srgbClr>
                </a:gs>
                <a:gs pos="57143">
                  <a:srgbClr val="FFFFFF">
                    <a:alpha val="6636"/>
                  </a:srgbClr>
                </a:gs>
                <a:gs pos="71429">
                  <a:srgbClr val="FFFFFF">
                    <a:alpha val="3163"/>
                  </a:srgbClr>
                </a:gs>
                <a:gs pos="85714">
                  <a:srgbClr val="FFFFFF">
                    <a:alpha val="1263"/>
                  </a:srgbClr>
                </a:gs>
                <a:gs pos="100000">
                  <a:srgbClr val="FFFFFF">
                    <a:alpha val="4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0" name="Splat 1000"/>
            <p:cNvSpPr>
              <a:spLocks noGrp="1"/>
            </p:cNvSpPr>
            <p:nvPr/>
          </p:nvSpPr>
          <p:spPr>
            <a:xfrm rot="-10011798">
              <a:off x="3213108" y="264205"/>
              <a:ext cx="495104" cy="288512"/>
            </a:xfrm>
            <a:prstGeom prst="ellipse">
              <a:avLst/>
            </a:prstGeom>
            <a:gradFill>
              <a:gsLst>
                <a:gs pos="0">
                  <a:srgbClr val="FFFFFF">
                    <a:alpha val="5116"/>
                  </a:srgbClr>
                </a:gs>
                <a:gs pos="14286">
                  <a:srgbClr val="FFFFFF">
                    <a:alpha val="4712"/>
                  </a:srgbClr>
                </a:gs>
                <a:gs pos="28571">
                  <a:srgbClr val="FFFFFF">
                    <a:alpha val="3678"/>
                  </a:srgbClr>
                </a:gs>
                <a:gs pos="42857">
                  <a:srgbClr val="FFFFFF">
                    <a:alpha val="2428"/>
                  </a:srgbClr>
                </a:gs>
                <a:gs pos="57143">
                  <a:srgbClr val="FFFFFF">
                    <a:alpha val="1353"/>
                  </a:srgbClr>
                </a:gs>
                <a:gs pos="71429">
                  <a:srgbClr val="FFFFFF">
                    <a:alpha val="636"/>
                  </a:srgbClr>
                </a:gs>
                <a:gs pos="85714">
                  <a:srgbClr val="FFFFFF">
                    <a:alpha val="252"/>
                  </a:srgbClr>
                </a:gs>
                <a:gs pos="100000">
                  <a:srgbClr val="FFFFFF">
                    <a:alpha val="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1" name="Splat 1001"/>
            <p:cNvSpPr>
              <a:spLocks noGrp="1"/>
            </p:cNvSpPr>
            <p:nvPr/>
          </p:nvSpPr>
          <p:spPr>
            <a:xfrm rot="9905597">
              <a:off x="867534" y="376"/>
              <a:ext cx="488114" cy="371023"/>
            </a:xfrm>
            <a:prstGeom prst="ellipse">
              <a:avLst/>
            </a:prstGeom>
            <a:gradFill>
              <a:gsLst>
                <a:gs pos="0">
                  <a:srgbClr val="FFFFFF">
                    <a:alpha val="18594"/>
                  </a:srgbClr>
                </a:gs>
                <a:gs pos="14286">
                  <a:srgbClr val="FFFFFF">
                    <a:alpha val="17228"/>
                  </a:srgbClr>
                </a:gs>
                <a:gs pos="28571">
                  <a:srgbClr val="FFFFFF">
                    <a:alpha val="13654"/>
                  </a:srgbClr>
                </a:gs>
                <a:gs pos="42857">
                  <a:srgbClr val="FFFFFF">
                    <a:alpha val="9181"/>
                  </a:srgbClr>
                </a:gs>
                <a:gs pos="57143">
                  <a:srgbClr val="FFFFFF">
                    <a:alpha val="5196"/>
                  </a:srgbClr>
                </a:gs>
                <a:gs pos="71429">
                  <a:srgbClr val="FFFFFF">
                    <a:alpha val="2467"/>
                  </a:srgbClr>
                </a:gs>
                <a:gs pos="85714">
                  <a:srgbClr val="FFFFFF">
                    <a:alpha val="983"/>
                  </a:srgbClr>
                </a:gs>
                <a:gs pos="100000">
                  <a:srgbClr val="FFFFFF">
                    <a:alpha val="3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2" name="Splat 1002"/>
            <p:cNvSpPr>
              <a:spLocks noGrp="1"/>
            </p:cNvSpPr>
            <p:nvPr/>
          </p:nvSpPr>
          <p:spPr>
            <a:xfrm rot="5444402">
              <a:off x="3363710" y="423699"/>
              <a:ext cx="568730" cy="156048"/>
            </a:xfrm>
            <a:prstGeom prst="ellipse">
              <a:avLst/>
            </a:prstGeom>
            <a:gradFill>
              <a:gsLst>
                <a:gs pos="0">
                  <a:srgbClr val="FFFFFF">
                    <a:alpha val="8230"/>
                  </a:srgbClr>
                </a:gs>
                <a:gs pos="14286">
                  <a:srgbClr val="FFFFFF">
                    <a:alpha val="7590"/>
                  </a:srgbClr>
                </a:gs>
                <a:gs pos="28571">
                  <a:srgbClr val="FFFFFF">
                    <a:alpha val="5945"/>
                  </a:srgbClr>
                </a:gs>
                <a:gs pos="42857">
                  <a:srgbClr val="FFFFFF">
                    <a:alpha val="3940"/>
                  </a:srgbClr>
                </a:gs>
                <a:gs pos="57143">
                  <a:srgbClr val="FFFFFF">
                    <a:alpha val="2203"/>
                  </a:srgbClr>
                </a:gs>
                <a:gs pos="71429">
                  <a:srgbClr val="FFFFFF">
                    <a:alpha val="1037"/>
                  </a:srgbClr>
                </a:gs>
                <a:gs pos="85714">
                  <a:srgbClr val="FFFFFF">
                    <a:alpha val="411"/>
                  </a:srgbClr>
                </a:gs>
                <a:gs pos="100000">
                  <a:srgbClr val="FFFFFF">
                    <a:alpha val="1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3" name="Splat 1003"/>
            <p:cNvSpPr>
              <a:spLocks noGrp="1"/>
            </p:cNvSpPr>
            <p:nvPr/>
          </p:nvSpPr>
          <p:spPr>
            <a:xfrm rot="-9906040">
              <a:off x="2915049" y="1495379"/>
              <a:ext cx="394731" cy="5230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4" name="Splat 1004"/>
            <p:cNvSpPr>
              <a:spLocks noGrp="1"/>
            </p:cNvSpPr>
            <p:nvPr/>
          </p:nvSpPr>
          <p:spPr>
            <a:xfrm rot="6733550">
              <a:off x="-100839" y="-122146"/>
              <a:ext cx="403899" cy="244293"/>
            </a:xfrm>
            <a:prstGeom prst="ellipse">
              <a:avLst/>
            </a:prstGeom>
            <a:gradFill>
              <a:gsLst>
                <a:gs pos="0">
                  <a:srgbClr val="FFFFFF">
                    <a:alpha val="6966"/>
                  </a:srgbClr>
                </a:gs>
                <a:gs pos="14286">
                  <a:srgbClr val="FFFFFF">
                    <a:alpha val="6421"/>
                  </a:srgbClr>
                </a:gs>
                <a:gs pos="28571">
                  <a:srgbClr val="FFFFFF">
                    <a:alpha val="5022"/>
                  </a:srgbClr>
                </a:gs>
                <a:gs pos="42857">
                  <a:srgbClr val="FFFFFF">
                    <a:alpha val="3323"/>
                  </a:srgbClr>
                </a:gs>
                <a:gs pos="57143">
                  <a:srgbClr val="FFFFFF">
                    <a:alpha val="1855"/>
                  </a:srgbClr>
                </a:gs>
                <a:gs pos="71429">
                  <a:srgbClr val="FFFFFF">
                    <a:alpha val="873"/>
                  </a:srgbClr>
                </a:gs>
                <a:gs pos="85714">
                  <a:srgbClr val="FFFFFF">
                    <a:alpha val="346"/>
                  </a:srgbClr>
                </a:gs>
                <a:gs pos="100000">
                  <a:srgbClr val="FFFFFF">
                    <a:alpha val="1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5" name="Splat 1005"/>
            <p:cNvSpPr>
              <a:spLocks noGrp="1"/>
            </p:cNvSpPr>
            <p:nvPr/>
          </p:nvSpPr>
          <p:spPr>
            <a:xfrm rot="3056012">
              <a:off x="1029451" y="54788"/>
              <a:ext cx="537306" cy="410848"/>
            </a:xfrm>
            <a:prstGeom prst="ellipse">
              <a:avLst/>
            </a:prstGeom>
            <a:gradFill>
              <a:gsLst>
                <a:gs pos="0">
                  <a:srgbClr val="FFFFFF">
                    <a:alpha val="22840"/>
                  </a:srgbClr>
                </a:gs>
                <a:gs pos="14286">
                  <a:srgbClr val="FFFFFF">
                    <a:alpha val="21204"/>
                  </a:srgbClr>
                </a:gs>
                <a:gs pos="28571">
                  <a:srgbClr val="FFFFFF">
                    <a:alpha val="16893"/>
                  </a:srgbClr>
                </a:gs>
                <a:gs pos="42857">
                  <a:srgbClr val="FFFFFF">
                    <a:alpha val="11429"/>
                  </a:srgbClr>
                </a:gs>
                <a:gs pos="57143">
                  <a:srgbClr val="FFFFFF">
                    <a:alpha val="6504"/>
                  </a:srgbClr>
                </a:gs>
                <a:gs pos="71429">
                  <a:srgbClr val="FFFFFF">
                    <a:alpha val="3099"/>
                  </a:srgbClr>
                </a:gs>
                <a:gs pos="85714">
                  <a:srgbClr val="FFFFFF">
                    <a:alpha val="1237"/>
                  </a:srgbClr>
                </a:gs>
                <a:gs pos="100000">
                  <a:srgbClr val="FFFFFF">
                    <a:alpha val="4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6" name="Splat 1006"/>
            <p:cNvSpPr>
              <a:spLocks noGrp="1"/>
            </p:cNvSpPr>
            <p:nvPr/>
          </p:nvSpPr>
          <p:spPr>
            <a:xfrm rot="-10480481">
              <a:off x="2088102" y="3337190"/>
              <a:ext cx="647096" cy="96907"/>
            </a:xfrm>
            <a:prstGeom prst="ellipse">
              <a:avLst/>
            </a:prstGeom>
            <a:gradFill>
              <a:gsLst>
                <a:gs pos="0">
                  <a:srgbClr val="514F51">
                    <a:alpha val="24021"/>
                  </a:srgbClr>
                </a:gs>
                <a:gs pos="14286">
                  <a:srgbClr val="514F51">
                    <a:alpha val="22314"/>
                  </a:srgbClr>
                </a:gs>
                <a:gs pos="28571">
                  <a:srgbClr val="514F51">
                    <a:alpha val="17803"/>
                  </a:srgbClr>
                </a:gs>
                <a:gs pos="42857">
                  <a:srgbClr val="514F51">
                    <a:alpha val="12067"/>
                  </a:srgbClr>
                </a:gs>
                <a:gs pos="57143">
                  <a:srgbClr val="514F51">
                    <a:alpha val="6877"/>
                  </a:srgbClr>
                </a:gs>
                <a:gs pos="71429">
                  <a:srgbClr val="514F51">
                    <a:alpha val="3280"/>
                  </a:srgbClr>
                </a:gs>
                <a:gs pos="85714">
                  <a:srgbClr val="514F51">
                    <a:alpha val="1310"/>
                  </a:srgbClr>
                </a:gs>
                <a:gs pos="100000">
                  <a:srgbClr val="514F51">
                    <a:alpha val="4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7" name="Splat 1007"/>
            <p:cNvSpPr>
              <a:spLocks noGrp="1"/>
            </p:cNvSpPr>
            <p:nvPr/>
          </p:nvSpPr>
          <p:spPr>
            <a:xfrm rot="3653281">
              <a:off x="2133244" y="2984747"/>
              <a:ext cx="613595" cy="323920"/>
            </a:xfrm>
            <a:prstGeom prst="ellipse">
              <a:avLst/>
            </a:prstGeom>
            <a:gradFill>
              <a:gsLst>
                <a:gs pos="0">
                  <a:srgbClr val="302D2F">
                    <a:alpha val="12238"/>
                  </a:srgbClr>
                </a:gs>
                <a:gs pos="14286">
                  <a:srgbClr val="302D2F">
                    <a:alpha val="11307"/>
                  </a:srgbClr>
                </a:gs>
                <a:gs pos="28571">
                  <a:srgbClr val="302D2F">
                    <a:alpha val="8895"/>
                  </a:srgbClr>
                </a:gs>
                <a:gs pos="42857">
                  <a:srgbClr val="302D2F">
                    <a:alpha val="5928"/>
                  </a:srgbClr>
                </a:gs>
                <a:gs pos="57143">
                  <a:srgbClr val="302D2F">
                    <a:alpha val="3329"/>
                  </a:srgbClr>
                </a:gs>
                <a:gs pos="71429">
                  <a:srgbClr val="302D2F">
                    <a:alpha val="1572"/>
                  </a:srgbClr>
                </a:gs>
                <a:gs pos="85714">
                  <a:srgbClr val="302D2F">
                    <a:alpha val="625"/>
                  </a:srgbClr>
                </a:gs>
                <a:gs pos="100000">
                  <a:srgbClr val="302D2F">
                    <a:alpha val="2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8" name="Splat 1008"/>
            <p:cNvSpPr>
              <a:spLocks noGrp="1"/>
            </p:cNvSpPr>
            <p:nvPr/>
          </p:nvSpPr>
          <p:spPr>
            <a:xfrm rot="5261015">
              <a:off x="3003342" y="172424"/>
              <a:ext cx="512184" cy="280086"/>
            </a:xfrm>
            <a:prstGeom prst="ellipse">
              <a:avLst/>
            </a:prstGeom>
            <a:gradFill>
              <a:gsLst>
                <a:gs pos="0">
                  <a:srgbClr val="FFFFFF">
                    <a:alpha val="2893"/>
                  </a:srgbClr>
                </a:gs>
                <a:gs pos="14286">
                  <a:srgbClr val="FFFFFF">
                    <a:alpha val="2663"/>
                  </a:srgbClr>
                </a:gs>
                <a:gs pos="28571">
                  <a:srgbClr val="FFFFFF">
                    <a:alpha val="2074"/>
                  </a:srgbClr>
                </a:gs>
                <a:gs pos="42857">
                  <a:srgbClr val="FFFFFF">
                    <a:alpha val="1365"/>
                  </a:srgbClr>
                </a:gs>
                <a:gs pos="57143">
                  <a:srgbClr val="FFFFFF">
                    <a:alpha val="759"/>
                  </a:srgbClr>
                </a:gs>
                <a:gs pos="71429">
                  <a:srgbClr val="FFFFFF">
                    <a:alpha val="356"/>
                  </a:srgbClr>
                </a:gs>
                <a:gs pos="85714">
                  <a:srgbClr val="FFFFFF">
                    <a:alpha val="141"/>
                  </a:srgbClr>
                </a:gs>
                <a:gs pos="100000">
                  <a:srgbClr val="FFFFFF">
                    <a:alpha val="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9" name="Splat 1009"/>
            <p:cNvSpPr>
              <a:spLocks noGrp="1"/>
            </p:cNvSpPr>
            <p:nvPr/>
          </p:nvSpPr>
          <p:spPr>
            <a:xfrm rot="10314773">
              <a:off x="3289886" y="1596060"/>
              <a:ext cx="659212" cy="209892"/>
            </a:xfrm>
            <a:prstGeom prst="ellipse">
              <a:avLst/>
            </a:prstGeom>
            <a:gradFill>
              <a:gsLst>
                <a:gs pos="0">
                  <a:srgbClr val="525453">
                    <a:alpha val="27548"/>
                  </a:srgbClr>
                </a:gs>
                <a:gs pos="14286">
                  <a:srgbClr val="525453">
                    <a:alpha val="25634"/>
                  </a:srgbClr>
                </a:gs>
                <a:gs pos="28571">
                  <a:srgbClr val="525453">
                    <a:alpha val="20544"/>
                  </a:srgbClr>
                </a:gs>
                <a:gs pos="42857">
                  <a:srgbClr val="525453">
                    <a:alpha val="14001"/>
                  </a:srgbClr>
                </a:gs>
                <a:gs pos="57143">
                  <a:srgbClr val="525453">
                    <a:alpha val="8018"/>
                  </a:srgbClr>
                </a:gs>
                <a:gs pos="71429">
                  <a:srgbClr val="525453">
                    <a:alpha val="3837"/>
                  </a:srgbClr>
                </a:gs>
                <a:gs pos="85714">
                  <a:srgbClr val="525453">
                    <a:alpha val="1535"/>
                  </a:srgbClr>
                </a:gs>
                <a:gs pos="100000">
                  <a:srgbClr val="525453">
                    <a:alpha val="5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0" name="Splat 1010"/>
            <p:cNvSpPr>
              <a:spLocks noGrp="1"/>
            </p:cNvSpPr>
            <p:nvPr/>
          </p:nvSpPr>
          <p:spPr>
            <a:xfrm rot="10692735">
              <a:off x="1999795" y="-76190"/>
              <a:ext cx="541922" cy="152380"/>
            </a:xfrm>
            <a:prstGeom prst="ellipse">
              <a:avLst/>
            </a:prstGeom>
            <a:gradFill>
              <a:gsLst>
                <a:gs pos="0">
                  <a:srgbClr val="FFFFFF">
                    <a:alpha val="6453"/>
                  </a:srgbClr>
                </a:gs>
                <a:gs pos="14286">
                  <a:srgbClr val="FFFFFF">
                    <a:alpha val="5947"/>
                  </a:srgbClr>
                </a:gs>
                <a:gs pos="28571">
                  <a:srgbClr val="FFFFFF">
                    <a:alpha val="4649"/>
                  </a:srgbClr>
                </a:gs>
                <a:gs pos="42857">
                  <a:srgbClr val="FFFFFF">
                    <a:alpha val="3074"/>
                  </a:srgbClr>
                </a:gs>
                <a:gs pos="57143">
                  <a:srgbClr val="FFFFFF">
                    <a:alpha val="1715"/>
                  </a:srgbClr>
                </a:gs>
                <a:gs pos="71429">
                  <a:srgbClr val="FFFFFF">
                    <a:alpha val="807"/>
                  </a:srgbClr>
                </a:gs>
                <a:gs pos="85714">
                  <a:srgbClr val="FFFFFF">
                    <a:alpha val="320"/>
                  </a:srgbClr>
                </a:gs>
                <a:gs pos="100000">
                  <a:srgbClr val="FFFFFF">
                    <a:alpha val="1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1" name="Splat 1011"/>
            <p:cNvSpPr>
              <a:spLocks noGrp="1"/>
            </p:cNvSpPr>
            <p:nvPr/>
          </p:nvSpPr>
          <p:spPr>
            <a:xfrm rot="5327114">
              <a:off x="679358" y="3336542"/>
              <a:ext cx="829246" cy="8218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2" name="Splat 1012"/>
            <p:cNvSpPr>
              <a:spLocks noGrp="1"/>
            </p:cNvSpPr>
            <p:nvPr/>
          </p:nvSpPr>
          <p:spPr>
            <a:xfrm rot="4245189">
              <a:off x="2674173" y="3011146"/>
              <a:ext cx="469343" cy="19590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3" name="Splat 1013"/>
            <p:cNvSpPr>
              <a:spLocks noGrp="1"/>
            </p:cNvSpPr>
            <p:nvPr/>
          </p:nvSpPr>
          <p:spPr>
            <a:xfrm rot="7742084">
              <a:off x="760947" y="2551310"/>
              <a:ext cx="765852" cy="2546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4" name="Splat 1014"/>
            <p:cNvSpPr>
              <a:spLocks noGrp="1"/>
            </p:cNvSpPr>
            <p:nvPr/>
          </p:nvSpPr>
          <p:spPr>
            <a:xfrm rot="-8504393">
              <a:off x="3101932" y="2985097"/>
              <a:ext cx="637691" cy="238106"/>
            </a:xfrm>
            <a:prstGeom prst="ellipse">
              <a:avLst/>
            </a:prstGeom>
            <a:gradFill>
              <a:gsLst>
                <a:gs pos="0">
                  <a:srgbClr val="696A68">
                    <a:alpha val="29909"/>
                  </a:srgbClr>
                </a:gs>
                <a:gs pos="14286">
                  <a:srgbClr val="696A68">
                    <a:alpha val="27865"/>
                  </a:srgbClr>
                </a:gs>
                <a:gs pos="28571">
                  <a:srgbClr val="696A68">
                    <a:alpha val="22401"/>
                  </a:srgbClr>
                </a:gs>
                <a:gs pos="42857">
                  <a:srgbClr val="696A68">
                    <a:alpha val="15325"/>
                  </a:srgbClr>
                </a:gs>
                <a:gs pos="57143">
                  <a:srgbClr val="696A68">
                    <a:alpha val="8805"/>
                  </a:srgbClr>
                </a:gs>
                <a:gs pos="71429">
                  <a:srgbClr val="696A68">
                    <a:alpha val="4223"/>
                  </a:srgbClr>
                </a:gs>
                <a:gs pos="85714">
                  <a:srgbClr val="696A68">
                    <a:alpha val="1692"/>
                  </a:srgbClr>
                </a:gs>
                <a:gs pos="100000">
                  <a:srgbClr val="696A68">
                    <a:alpha val="5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5" name="Splat 1015"/>
            <p:cNvSpPr>
              <a:spLocks noGrp="1"/>
            </p:cNvSpPr>
            <p:nvPr/>
          </p:nvSpPr>
          <p:spPr>
            <a:xfrm rot="5593754">
              <a:off x="2040772" y="2441581"/>
              <a:ext cx="250808" cy="110679"/>
            </a:xfrm>
            <a:prstGeom prst="ellipse">
              <a:avLst/>
            </a:prstGeom>
            <a:gradFill>
              <a:gsLst>
                <a:gs pos="0">
                  <a:srgbClr val="FFFFFF">
                    <a:alpha val="30540"/>
                  </a:srgbClr>
                </a:gs>
                <a:gs pos="14286">
                  <a:srgbClr val="FFFFFF">
                    <a:alpha val="28462"/>
                  </a:srgbClr>
                </a:gs>
                <a:gs pos="28571">
                  <a:srgbClr val="FFFFFF">
                    <a:alpha val="22900"/>
                  </a:srgbClr>
                </a:gs>
                <a:gs pos="42857">
                  <a:srgbClr val="FFFFFF">
                    <a:alpha val="15683"/>
                  </a:srgbClr>
                </a:gs>
                <a:gs pos="57143">
                  <a:srgbClr val="FFFFFF">
                    <a:alpha val="9019"/>
                  </a:srgbClr>
                </a:gs>
                <a:gs pos="71429">
                  <a:srgbClr val="FFFFFF">
                    <a:alpha val="4328"/>
                  </a:srgbClr>
                </a:gs>
                <a:gs pos="85714">
                  <a:srgbClr val="FFFFFF">
                    <a:alpha val="1734"/>
                  </a:srgbClr>
                </a:gs>
                <a:gs pos="100000">
                  <a:srgbClr val="FFFFFF">
                    <a:alpha val="5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6" name="Splat 1016"/>
            <p:cNvSpPr>
              <a:spLocks noGrp="1"/>
            </p:cNvSpPr>
            <p:nvPr/>
          </p:nvSpPr>
          <p:spPr>
            <a:xfrm rot="-10699475">
              <a:off x="3114831" y="-112354"/>
              <a:ext cx="557357" cy="224708"/>
            </a:xfrm>
            <a:prstGeom prst="ellipse">
              <a:avLst/>
            </a:prstGeom>
            <a:gradFill>
              <a:gsLst>
                <a:gs pos="0">
                  <a:srgbClr val="FFFFFF">
                    <a:alpha val="9186"/>
                  </a:srgbClr>
                </a:gs>
                <a:gs pos="14286">
                  <a:srgbClr val="FFFFFF">
                    <a:alpha val="8476"/>
                  </a:srgbClr>
                </a:gs>
                <a:gs pos="28571">
                  <a:srgbClr val="FFFFFF">
                    <a:alpha val="6646"/>
                  </a:srgbClr>
                </a:gs>
                <a:gs pos="42857">
                  <a:srgbClr val="FFFFFF">
                    <a:alpha val="4410"/>
                  </a:srgbClr>
                </a:gs>
                <a:gs pos="57143">
                  <a:srgbClr val="FFFFFF">
                    <a:alpha val="2468"/>
                  </a:srgbClr>
                </a:gs>
                <a:gs pos="71429">
                  <a:srgbClr val="FFFFFF">
                    <a:alpha val="1163"/>
                  </a:srgbClr>
                </a:gs>
                <a:gs pos="85714">
                  <a:srgbClr val="FFFFFF">
                    <a:alpha val="462"/>
                  </a:srgbClr>
                </a:gs>
                <a:gs pos="100000">
                  <a:srgbClr val="FFFFFF">
                    <a:alpha val="1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7" name="Splat 1017"/>
            <p:cNvSpPr>
              <a:spLocks noGrp="1"/>
            </p:cNvSpPr>
            <p:nvPr/>
          </p:nvSpPr>
          <p:spPr>
            <a:xfrm rot="-9926869">
              <a:off x="2742478" y="3285947"/>
              <a:ext cx="523762" cy="249736"/>
            </a:xfrm>
            <a:prstGeom prst="ellipse">
              <a:avLst/>
            </a:prstGeom>
            <a:gradFill>
              <a:gsLst>
                <a:gs pos="0">
                  <a:srgbClr val="373A39">
                    <a:alpha val="18407"/>
                  </a:srgbClr>
                </a:gs>
                <a:gs pos="14286">
                  <a:srgbClr val="373A39">
                    <a:alpha val="17054"/>
                  </a:srgbClr>
                </a:gs>
                <a:gs pos="28571">
                  <a:srgbClr val="373A39">
                    <a:alpha val="13513"/>
                  </a:srgbClr>
                </a:gs>
                <a:gs pos="42857">
                  <a:srgbClr val="373A39">
                    <a:alpha val="9083"/>
                  </a:srgbClr>
                </a:gs>
                <a:gs pos="57143">
                  <a:srgbClr val="373A39">
                    <a:alpha val="5140"/>
                  </a:srgbClr>
                </a:gs>
                <a:gs pos="71429">
                  <a:srgbClr val="373A39">
                    <a:alpha val="2440"/>
                  </a:srgbClr>
                </a:gs>
                <a:gs pos="85714">
                  <a:srgbClr val="373A39">
                    <a:alpha val="972"/>
                  </a:srgbClr>
                </a:gs>
                <a:gs pos="100000">
                  <a:srgbClr val="373A39">
                    <a:alpha val="3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8" name="Splat 1018"/>
            <p:cNvSpPr>
              <a:spLocks noGrp="1"/>
            </p:cNvSpPr>
            <p:nvPr/>
          </p:nvSpPr>
          <p:spPr>
            <a:xfrm rot="10746704">
              <a:off x="2258529" y="2956827"/>
              <a:ext cx="273693" cy="46362"/>
            </a:xfrm>
            <a:prstGeom prst="ellipse">
              <a:avLst/>
            </a:prstGeom>
            <a:gradFill>
              <a:gsLst>
                <a:gs pos="0">
                  <a:srgbClr val="363535">
                    <a:alpha val="28754"/>
                  </a:srgbClr>
                </a:gs>
                <a:gs pos="14286">
                  <a:srgbClr val="363535">
                    <a:alpha val="26773"/>
                  </a:srgbClr>
                </a:gs>
                <a:gs pos="28571">
                  <a:srgbClr val="363535">
                    <a:alpha val="21490"/>
                  </a:srgbClr>
                </a:gs>
                <a:gs pos="42857">
                  <a:srgbClr val="363535">
                    <a:alpha val="14675"/>
                  </a:srgbClr>
                </a:gs>
                <a:gs pos="57143">
                  <a:srgbClr val="363535">
                    <a:alpha val="8418"/>
                  </a:srgbClr>
                </a:gs>
                <a:gs pos="71429">
                  <a:srgbClr val="363535">
                    <a:alpha val="4033"/>
                  </a:srgbClr>
                </a:gs>
                <a:gs pos="85714">
                  <a:srgbClr val="363535">
                    <a:alpha val="1614"/>
                  </a:srgbClr>
                </a:gs>
                <a:gs pos="100000">
                  <a:srgbClr val="363535">
                    <a:alpha val="5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9" name="Splat 1019"/>
            <p:cNvSpPr>
              <a:spLocks noGrp="1"/>
            </p:cNvSpPr>
            <p:nvPr/>
          </p:nvSpPr>
          <p:spPr>
            <a:xfrm rot="-10547871">
              <a:off x="2734272" y="2276297"/>
              <a:ext cx="659320" cy="139711"/>
            </a:xfrm>
            <a:prstGeom prst="ellipse">
              <a:avLst/>
            </a:prstGeom>
            <a:gradFill>
              <a:gsLst>
                <a:gs pos="0">
                  <a:srgbClr val="646563">
                    <a:alpha val="25794"/>
                  </a:srgbClr>
                </a:gs>
                <a:gs pos="14286">
                  <a:srgbClr val="646563">
                    <a:alpha val="23982"/>
                  </a:srgbClr>
                </a:gs>
                <a:gs pos="28571">
                  <a:srgbClr val="646563">
                    <a:alpha val="19176"/>
                  </a:srgbClr>
                </a:gs>
                <a:gs pos="42857">
                  <a:srgbClr val="646563">
                    <a:alpha val="13033"/>
                  </a:srgbClr>
                </a:gs>
                <a:gs pos="57143">
                  <a:srgbClr val="646563">
                    <a:alpha val="7446"/>
                  </a:srgbClr>
                </a:gs>
                <a:gs pos="71429">
                  <a:srgbClr val="646563">
                    <a:alpha val="3557"/>
                  </a:srgbClr>
                </a:gs>
                <a:gs pos="85714">
                  <a:srgbClr val="646563">
                    <a:alpha val="1422"/>
                  </a:srgbClr>
                </a:gs>
                <a:gs pos="100000">
                  <a:srgbClr val="646563">
                    <a:alpha val="4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0" name="Splat 1020"/>
            <p:cNvSpPr>
              <a:spLocks noGrp="1"/>
            </p:cNvSpPr>
            <p:nvPr/>
          </p:nvSpPr>
          <p:spPr>
            <a:xfrm rot="-10347345">
              <a:off x="2959178" y="3360628"/>
              <a:ext cx="786848" cy="405219"/>
            </a:xfrm>
            <a:prstGeom prst="ellipse">
              <a:avLst/>
            </a:prstGeom>
            <a:gradFill>
              <a:gsLst>
                <a:gs pos="0">
                  <a:srgbClr val="5D5E5D">
                    <a:alpha val="31605"/>
                  </a:srgbClr>
                </a:gs>
                <a:gs pos="14286">
                  <a:srgbClr val="5D5E5D">
                    <a:alpha val="29471"/>
                  </a:srgbClr>
                </a:gs>
                <a:gs pos="28571">
                  <a:srgbClr val="5D5E5D">
                    <a:alpha val="23746"/>
                  </a:srgbClr>
                </a:gs>
                <a:gs pos="42857">
                  <a:srgbClr val="5D5E5D">
                    <a:alpha val="16290"/>
                  </a:srgbClr>
                </a:gs>
                <a:gs pos="57143">
                  <a:srgbClr val="5D5E5D">
                    <a:alpha val="9383"/>
                  </a:srgbClr>
                </a:gs>
                <a:gs pos="71429">
                  <a:srgbClr val="5D5E5D">
                    <a:alpha val="4507"/>
                  </a:srgbClr>
                </a:gs>
                <a:gs pos="85714">
                  <a:srgbClr val="5D5E5D">
                    <a:alpha val="1807"/>
                  </a:srgbClr>
                </a:gs>
                <a:gs pos="100000">
                  <a:srgbClr val="5D5E5D">
                    <a:alpha val="6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1" name="Splat 1021"/>
            <p:cNvSpPr>
              <a:spLocks noGrp="1"/>
            </p:cNvSpPr>
            <p:nvPr/>
          </p:nvSpPr>
          <p:spPr>
            <a:xfrm rot="7003793">
              <a:off x="3340112" y="3138344"/>
              <a:ext cx="270771" cy="7177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2" name="Splat 1022"/>
            <p:cNvSpPr>
              <a:spLocks noGrp="1"/>
            </p:cNvSpPr>
            <p:nvPr/>
          </p:nvSpPr>
          <p:spPr>
            <a:xfrm rot="8495675">
              <a:off x="1037056" y="3466132"/>
              <a:ext cx="427822" cy="195740"/>
            </a:xfrm>
            <a:prstGeom prst="ellipse">
              <a:avLst/>
            </a:prstGeom>
            <a:gradFill>
              <a:gsLst>
                <a:gs pos="0">
                  <a:srgbClr val="5C5D5B">
                    <a:alpha val="26711"/>
                  </a:srgbClr>
                </a:gs>
                <a:gs pos="14286">
                  <a:srgbClr val="5C5D5B">
                    <a:alpha val="24846"/>
                  </a:srgbClr>
                </a:gs>
                <a:gs pos="28571">
                  <a:srgbClr val="5C5D5B">
                    <a:alpha val="19890"/>
                  </a:srgbClr>
                </a:gs>
                <a:gs pos="42857">
                  <a:srgbClr val="5C5D5B">
                    <a:alpha val="13538"/>
                  </a:srgbClr>
                </a:gs>
                <a:gs pos="57143">
                  <a:srgbClr val="5C5D5B">
                    <a:alpha val="7744"/>
                  </a:srgbClr>
                </a:gs>
                <a:gs pos="71429">
                  <a:srgbClr val="5C5D5B">
                    <a:alpha val="3703"/>
                  </a:srgbClr>
                </a:gs>
                <a:gs pos="85714">
                  <a:srgbClr val="5C5D5B">
                    <a:alpha val="1481"/>
                  </a:srgbClr>
                </a:gs>
                <a:gs pos="100000">
                  <a:srgbClr val="5C5D5B">
                    <a:alpha val="4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3" name="Splat 1023"/>
            <p:cNvSpPr>
              <a:spLocks noGrp="1"/>
            </p:cNvSpPr>
            <p:nvPr/>
          </p:nvSpPr>
          <p:spPr>
            <a:xfrm rot="7575019">
              <a:off x="913806" y="2326175"/>
              <a:ext cx="804352" cy="3939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4" name="Splat 1024"/>
            <p:cNvSpPr>
              <a:spLocks noGrp="1"/>
            </p:cNvSpPr>
            <p:nvPr/>
          </p:nvSpPr>
          <p:spPr>
            <a:xfrm rot="5970925">
              <a:off x="1711757" y="2264658"/>
              <a:ext cx="503942" cy="8029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5" name="Splat 1025"/>
            <p:cNvSpPr>
              <a:spLocks noGrp="1"/>
            </p:cNvSpPr>
            <p:nvPr/>
          </p:nvSpPr>
          <p:spPr>
            <a:xfrm rot="-10691699">
              <a:off x="2887550" y="3053901"/>
              <a:ext cx="696380" cy="142907"/>
            </a:xfrm>
            <a:prstGeom prst="ellipse">
              <a:avLst/>
            </a:prstGeom>
            <a:gradFill>
              <a:gsLst>
                <a:gs pos="0">
                  <a:srgbClr val="626160">
                    <a:alpha val="32968"/>
                  </a:srgbClr>
                </a:gs>
                <a:gs pos="14286">
                  <a:srgbClr val="626160">
                    <a:alpha val="30764"/>
                  </a:srgbClr>
                </a:gs>
                <a:gs pos="28571">
                  <a:srgbClr val="626160">
                    <a:alpha val="24833"/>
                  </a:srgbClr>
                </a:gs>
                <a:gs pos="42857">
                  <a:srgbClr val="626160">
                    <a:alpha val="17075"/>
                  </a:srgbClr>
                </a:gs>
                <a:gs pos="57143">
                  <a:srgbClr val="626160">
                    <a:alpha val="9855"/>
                  </a:srgbClr>
                </a:gs>
                <a:gs pos="71429">
                  <a:srgbClr val="626160">
                    <a:alpha val="4740"/>
                  </a:srgbClr>
                </a:gs>
                <a:gs pos="85714">
                  <a:srgbClr val="626160">
                    <a:alpha val="1902"/>
                  </a:srgbClr>
                </a:gs>
                <a:gs pos="100000">
                  <a:srgbClr val="62616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6" name="Splat 1026"/>
            <p:cNvSpPr>
              <a:spLocks noGrp="1"/>
            </p:cNvSpPr>
            <p:nvPr/>
          </p:nvSpPr>
          <p:spPr>
            <a:xfrm rot="5459747">
              <a:off x="3233935" y="3240026"/>
              <a:ext cx="785213" cy="48087"/>
            </a:xfrm>
            <a:prstGeom prst="ellipse">
              <a:avLst/>
            </a:prstGeom>
            <a:gradFill>
              <a:gsLst>
                <a:gs pos="0">
                  <a:srgbClr val="5D5959">
                    <a:alpha val="32968"/>
                  </a:srgbClr>
                </a:gs>
                <a:gs pos="14286">
                  <a:srgbClr val="5D5959">
                    <a:alpha val="30764"/>
                  </a:srgbClr>
                </a:gs>
                <a:gs pos="28571">
                  <a:srgbClr val="5D5959">
                    <a:alpha val="24833"/>
                  </a:srgbClr>
                </a:gs>
                <a:gs pos="42857">
                  <a:srgbClr val="5D5959">
                    <a:alpha val="17075"/>
                  </a:srgbClr>
                </a:gs>
                <a:gs pos="57143">
                  <a:srgbClr val="5D5959">
                    <a:alpha val="9855"/>
                  </a:srgbClr>
                </a:gs>
                <a:gs pos="71429">
                  <a:srgbClr val="5D5959">
                    <a:alpha val="4740"/>
                  </a:srgbClr>
                </a:gs>
                <a:gs pos="85714">
                  <a:srgbClr val="5D5959">
                    <a:alpha val="1902"/>
                  </a:srgbClr>
                </a:gs>
                <a:gs pos="100000">
                  <a:srgbClr val="5D5959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7" name="Splat 1027"/>
            <p:cNvSpPr>
              <a:spLocks noGrp="1"/>
            </p:cNvSpPr>
            <p:nvPr/>
          </p:nvSpPr>
          <p:spPr>
            <a:xfrm rot="10665618">
              <a:off x="3023587" y="2930234"/>
              <a:ext cx="151849" cy="3815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8" name="Splat 1028"/>
            <p:cNvSpPr>
              <a:spLocks noGrp="1"/>
            </p:cNvSpPr>
            <p:nvPr/>
          </p:nvSpPr>
          <p:spPr>
            <a:xfrm rot="-10682921">
              <a:off x="3113889" y="2630625"/>
              <a:ext cx="341840" cy="53478"/>
            </a:xfrm>
            <a:prstGeom prst="ellipse">
              <a:avLst/>
            </a:prstGeom>
            <a:gradFill>
              <a:gsLst>
                <a:gs pos="0">
                  <a:srgbClr val="F0F0F0">
                    <a:alpha val="32429"/>
                  </a:srgbClr>
                </a:gs>
                <a:gs pos="14286">
                  <a:srgbClr val="F0F0F0">
                    <a:alpha val="30253"/>
                  </a:srgbClr>
                </a:gs>
                <a:gs pos="28571">
                  <a:srgbClr val="F0F0F0">
                    <a:alpha val="24402"/>
                  </a:srgbClr>
                </a:gs>
                <a:gs pos="42857">
                  <a:srgbClr val="F0F0F0">
                    <a:alpha val="16764"/>
                  </a:srgbClr>
                </a:gs>
                <a:gs pos="57143">
                  <a:srgbClr val="F0F0F0">
                    <a:alpha val="9668"/>
                  </a:srgbClr>
                </a:gs>
                <a:gs pos="71429">
                  <a:srgbClr val="F0F0F0">
                    <a:alpha val="4648"/>
                  </a:srgbClr>
                </a:gs>
                <a:gs pos="85714">
                  <a:srgbClr val="F0F0F0">
                    <a:alpha val="1864"/>
                  </a:srgbClr>
                </a:gs>
                <a:gs pos="100000">
                  <a:srgbClr val="F0F0F0">
                    <a:alpha val="6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9" name="Splat 1029"/>
            <p:cNvSpPr>
              <a:spLocks noGrp="1"/>
            </p:cNvSpPr>
            <p:nvPr/>
          </p:nvSpPr>
          <p:spPr>
            <a:xfrm rot="3463970">
              <a:off x="2234627" y="2610481"/>
              <a:ext cx="686305" cy="248045"/>
            </a:xfrm>
            <a:prstGeom prst="ellipse">
              <a:avLst/>
            </a:prstGeom>
            <a:gradFill>
              <a:gsLst>
                <a:gs pos="0">
                  <a:srgbClr val="4C4A49">
                    <a:alpha val="6431"/>
                  </a:srgbClr>
                </a:gs>
                <a:gs pos="14286">
                  <a:srgbClr val="4C4A49">
                    <a:alpha val="5926"/>
                  </a:srgbClr>
                </a:gs>
                <a:gs pos="28571">
                  <a:srgbClr val="4C4A49">
                    <a:alpha val="4633"/>
                  </a:srgbClr>
                </a:gs>
                <a:gs pos="42857">
                  <a:srgbClr val="4C4A49">
                    <a:alpha val="3063"/>
                  </a:srgbClr>
                </a:gs>
                <a:gs pos="57143">
                  <a:srgbClr val="4C4A49">
                    <a:alpha val="1709"/>
                  </a:srgbClr>
                </a:gs>
                <a:gs pos="71429">
                  <a:srgbClr val="4C4A49">
                    <a:alpha val="804"/>
                  </a:srgbClr>
                </a:gs>
                <a:gs pos="85714">
                  <a:srgbClr val="4C4A49">
                    <a:alpha val="319"/>
                  </a:srgbClr>
                </a:gs>
                <a:gs pos="100000">
                  <a:srgbClr val="4C4A49">
                    <a:alpha val="1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0" name="Splat 1030"/>
            <p:cNvSpPr>
              <a:spLocks noGrp="1"/>
            </p:cNvSpPr>
            <p:nvPr/>
          </p:nvSpPr>
          <p:spPr>
            <a:xfrm rot="3479102">
              <a:off x="2247543" y="2338618"/>
              <a:ext cx="331339" cy="167658"/>
            </a:xfrm>
            <a:prstGeom prst="ellipse">
              <a:avLst/>
            </a:prstGeom>
            <a:gradFill>
              <a:gsLst>
                <a:gs pos="0">
                  <a:srgbClr val="FFFFFF">
                    <a:alpha val="22884"/>
                  </a:srgbClr>
                </a:gs>
                <a:gs pos="14286">
                  <a:srgbClr val="FFFFFF">
                    <a:alpha val="21246"/>
                  </a:srgbClr>
                </a:gs>
                <a:gs pos="28571">
                  <a:srgbClr val="FFFFFF">
                    <a:alpha val="16927"/>
                  </a:srgbClr>
                </a:gs>
                <a:gs pos="42857">
                  <a:srgbClr val="FFFFFF">
                    <a:alpha val="11453"/>
                  </a:srgbClr>
                </a:gs>
                <a:gs pos="57143">
                  <a:srgbClr val="FFFFFF">
                    <a:alpha val="6518"/>
                  </a:srgbClr>
                </a:gs>
                <a:gs pos="71429">
                  <a:srgbClr val="FFFFFF">
                    <a:alpha val="3106"/>
                  </a:srgbClr>
                </a:gs>
                <a:gs pos="85714">
                  <a:srgbClr val="FFFFFF">
                    <a:alpha val="1240"/>
                  </a:srgbClr>
                </a:gs>
                <a:gs pos="100000">
                  <a:srgbClr val="FFFFFF">
                    <a:alpha val="4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1" name="Splat 1031"/>
            <p:cNvSpPr>
              <a:spLocks noGrp="1"/>
            </p:cNvSpPr>
            <p:nvPr/>
          </p:nvSpPr>
          <p:spPr>
            <a:xfrm rot="-8789698">
              <a:off x="3197095" y="2709459"/>
              <a:ext cx="451197" cy="55001"/>
            </a:xfrm>
            <a:prstGeom prst="ellipse">
              <a:avLst/>
            </a:prstGeom>
            <a:gradFill>
              <a:gsLst>
                <a:gs pos="0">
                  <a:srgbClr val="666666">
                    <a:alpha val="32006"/>
                  </a:srgbClr>
                </a:gs>
                <a:gs pos="14286">
                  <a:srgbClr val="666666">
                    <a:alpha val="29851"/>
                  </a:srgbClr>
                </a:gs>
                <a:gs pos="28571">
                  <a:srgbClr val="666666">
                    <a:alpha val="24065"/>
                  </a:srgbClr>
                </a:gs>
                <a:gs pos="42857">
                  <a:srgbClr val="666666">
                    <a:alpha val="16520"/>
                  </a:srgbClr>
                </a:gs>
                <a:gs pos="57143">
                  <a:srgbClr val="666666">
                    <a:alpha val="9521"/>
                  </a:srgbClr>
                </a:gs>
                <a:gs pos="71429">
                  <a:srgbClr val="666666">
                    <a:alpha val="4575"/>
                  </a:srgbClr>
                </a:gs>
                <a:gs pos="85714">
                  <a:srgbClr val="666666">
                    <a:alpha val="1835"/>
                  </a:srgbClr>
                </a:gs>
                <a:gs pos="100000">
                  <a:srgbClr val="666666">
                    <a:alpha val="6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2" name="Splat 1032"/>
            <p:cNvSpPr>
              <a:spLocks noGrp="1"/>
            </p:cNvSpPr>
            <p:nvPr/>
          </p:nvSpPr>
          <p:spPr>
            <a:xfrm rot="9936518">
              <a:off x="2890647" y="3217097"/>
              <a:ext cx="715960" cy="112186"/>
            </a:xfrm>
            <a:prstGeom prst="ellipse">
              <a:avLst/>
            </a:prstGeom>
            <a:gradFill>
              <a:gsLst>
                <a:gs pos="0">
                  <a:srgbClr val="747273">
                    <a:alpha val="32968"/>
                  </a:srgbClr>
                </a:gs>
                <a:gs pos="14286">
                  <a:srgbClr val="747273">
                    <a:alpha val="30764"/>
                  </a:srgbClr>
                </a:gs>
                <a:gs pos="28571">
                  <a:srgbClr val="747273">
                    <a:alpha val="24833"/>
                  </a:srgbClr>
                </a:gs>
                <a:gs pos="42857">
                  <a:srgbClr val="747273">
                    <a:alpha val="17075"/>
                  </a:srgbClr>
                </a:gs>
                <a:gs pos="57143">
                  <a:srgbClr val="747273">
                    <a:alpha val="9855"/>
                  </a:srgbClr>
                </a:gs>
                <a:gs pos="71429">
                  <a:srgbClr val="747273">
                    <a:alpha val="4740"/>
                  </a:srgbClr>
                </a:gs>
                <a:gs pos="85714">
                  <a:srgbClr val="747273">
                    <a:alpha val="1902"/>
                  </a:srgbClr>
                </a:gs>
                <a:gs pos="100000">
                  <a:srgbClr val="747273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3" name="Splat 1033"/>
            <p:cNvSpPr>
              <a:spLocks noGrp="1"/>
            </p:cNvSpPr>
            <p:nvPr/>
          </p:nvSpPr>
          <p:spPr>
            <a:xfrm rot="3247887">
              <a:off x="2635180" y="2456506"/>
              <a:ext cx="822155" cy="260280"/>
            </a:xfrm>
            <a:prstGeom prst="ellipse">
              <a:avLst/>
            </a:prstGeom>
            <a:gradFill>
              <a:gsLst>
                <a:gs pos="0">
                  <a:srgbClr val="747574">
                    <a:alpha val="32952"/>
                  </a:srgbClr>
                </a:gs>
                <a:gs pos="14286">
                  <a:srgbClr val="747574">
                    <a:alpha val="30749"/>
                  </a:srgbClr>
                </a:gs>
                <a:gs pos="28571">
                  <a:srgbClr val="747574">
                    <a:alpha val="24821"/>
                  </a:srgbClr>
                </a:gs>
                <a:gs pos="42857">
                  <a:srgbClr val="747574">
                    <a:alpha val="17066"/>
                  </a:srgbClr>
                </a:gs>
                <a:gs pos="57143">
                  <a:srgbClr val="747574">
                    <a:alpha val="9849"/>
                  </a:srgbClr>
                </a:gs>
                <a:gs pos="71429">
                  <a:srgbClr val="747574">
                    <a:alpha val="4738"/>
                  </a:srgbClr>
                </a:gs>
                <a:gs pos="85714">
                  <a:srgbClr val="747574">
                    <a:alpha val="1901"/>
                  </a:srgbClr>
                </a:gs>
                <a:gs pos="100000">
                  <a:srgbClr val="747574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4" name="Splat 1034"/>
            <p:cNvSpPr>
              <a:spLocks noGrp="1"/>
            </p:cNvSpPr>
            <p:nvPr/>
          </p:nvSpPr>
          <p:spPr>
            <a:xfrm rot="6749140">
              <a:off x="1150383" y="2998324"/>
              <a:ext cx="732036" cy="434024"/>
            </a:xfrm>
            <a:prstGeom prst="ellipse">
              <a:avLst/>
            </a:prstGeom>
            <a:gradFill>
              <a:gsLst>
                <a:gs pos="0">
                  <a:srgbClr val="515253">
                    <a:alpha val="26385"/>
                  </a:srgbClr>
                </a:gs>
                <a:gs pos="14286">
                  <a:srgbClr val="515253">
                    <a:alpha val="24539"/>
                  </a:srgbClr>
                </a:gs>
                <a:gs pos="28571">
                  <a:srgbClr val="515253">
                    <a:alpha val="19636"/>
                  </a:srgbClr>
                </a:gs>
                <a:gs pos="42857">
                  <a:srgbClr val="515253">
                    <a:alpha val="13358"/>
                  </a:srgbClr>
                </a:gs>
                <a:gs pos="57143">
                  <a:srgbClr val="515253">
                    <a:alpha val="7638"/>
                  </a:srgbClr>
                </a:gs>
                <a:gs pos="71429">
                  <a:srgbClr val="515253">
                    <a:alpha val="3651"/>
                  </a:srgbClr>
                </a:gs>
                <a:gs pos="85714">
                  <a:srgbClr val="515253">
                    <a:alpha val="1460"/>
                  </a:srgbClr>
                </a:gs>
                <a:gs pos="100000">
                  <a:srgbClr val="515253">
                    <a:alpha val="4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5" name="Splat 1035"/>
            <p:cNvSpPr>
              <a:spLocks noGrp="1"/>
            </p:cNvSpPr>
            <p:nvPr/>
          </p:nvSpPr>
          <p:spPr>
            <a:xfrm rot="4767458">
              <a:off x="2357286" y="2173743"/>
              <a:ext cx="738546" cy="616448"/>
            </a:xfrm>
            <a:prstGeom prst="ellipse">
              <a:avLst/>
            </a:prstGeom>
            <a:gradFill>
              <a:gsLst>
                <a:gs pos="0">
                  <a:srgbClr val="575857">
                    <a:alpha val="29092"/>
                  </a:srgbClr>
                </a:gs>
                <a:gs pos="14286">
                  <a:srgbClr val="575857">
                    <a:alpha val="27093"/>
                  </a:srgbClr>
                </a:gs>
                <a:gs pos="28571">
                  <a:srgbClr val="575857">
                    <a:alpha val="21756"/>
                  </a:srgbClr>
                </a:gs>
                <a:gs pos="42857">
                  <a:srgbClr val="575857">
                    <a:alpha val="14864"/>
                  </a:srgbClr>
                </a:gs>
                <a:gs pos="57143">
                  <a:srgbClr val="575857">
                    <a:alpha val="8531"/>
                  </a:srgbClr>
                </a:gs>
                <a:gs pos="71429">
                  <a:srgbClr val="575857">
                    <a:alpha val="4088"/>
                  </a:srgbClr>
                </a:gs>
                <a:gs pos="85714">
                  <a:srgbClr val="575857">
                    <a:alpha val="1637"/>
                  </a:srgbClr>
                </a:gs>
                <a:gs pos="100000">
                  <a:srgbClr val="575857">
                    <a:alpha val="5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6" name="Splat 1036"/>
            <p:cNvSpPr>
              <a:spLocks noGrp="1"/>
            </p:cNvSpPr>
            <p:nvPr/>
          </p:nvSpPr>
          <p:spPr>
            <a:xfrm rot="-9369020">
              <a:off x="1604917" y="2265431"/>
              <a:ext cx="386955" cy="100477"/>
            </a:xfrm>
            <a:prstGeom prst="ellipse">
              <a:avLst/>
            </a:prstGeom>
            <a:gradFill>
              <a:gsLst>
                <a:gs pos="0">
                  <a:srgbClr val="232525">
                    <a:alpha val="32968"/>
                  </a:srgbClr>
                </a:gs>
                <a:gs pos="14286">
                  <a:srgbClr val="232525">
                    <a:alpha val="30764"/>
                  </a:srgbClr>
                </a:gs>
                <a:gs pos="28571">
                  <a:srgbClr val="232525">
                    <a:alpha val="24833"/>
                  </a:srgbClr>
                </a:gs>
                <a:gs pos="42857">
                  <a:srgbClr val="232525">
                    <a:alpha val="17075"/>
                  </a:srgbClr>
                </a:gs>
                <a:gs pos="57143">
                  <a:srgbClr val="232525">
                    <a:alpha val="9855"/>
                  </a:srgbClr>
                </a:gs>
                <a:gs pos="71429">
                  <a:srgbClr val="232525">
                    <a:alpha val="4740"/>
                  </a:srgbClr>
                </a:gs>
                <a:gs pos="85714">
                  <a:srgbClr val="232525">
                    <a:alpha val="1902"/>
                  </a:srgbClr>
                </a:gs>
                <a:gs pos="100000">
                  <a:srgbClr val="232525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7" name="Splat 1037"/>
            <p:cNvSpPr>
              <a:spLocks noGrp="1"/>
            </p:cNvSpPr>
            <p:nvPr/>
          </p:nvSpPr>
          <p:spPr>
            <a:xfrm rot="-10426264">
              <a:off x="2232664" y="3434558"/>
              <a:ext cx="645637" cy="285030"/>
            </a:xfrm>
            <a:prstGeom prst="ellipse">
              <a:avLst/>
            </a:prstGeom>
            <a:gradFill>
              <a:gsLst>
                <a:gs pos="0">
                  <a:srgbClr val="484545">
                    <a:alpha val="23870"/>
                  </a:srgbClr>
                </a:gs>
                <a:gs pos="14286">
                  <a:srgbClr val="484545">
                    <a:alpha val="22171"/>
                  </a:srgbClr>
                </a:gs>
                <a:gs pos="28571">
                  <a:srgbClr val="484545">
                    <a:alpha val="17686"/>
                  </a:srgbClr>
                </a:gs>
                <a:gs pos="42857">
                  <a:srgbClr val="484545">
                    <a:alpha val="11985"/>
                  </a:srgbClr>
                </a:gs>
                <a:gs pos="57143">
                  <a:srgbClr val="484545">
                    <a:alpha val="6829"/>
                  </a:srgbClr>
                </a:gs>
                <a:gs pos="71429">
                  <a:srgbClr val="484545">
                    <a:alpha val="3257"/>
                  </a:srgbClr>
                </a:gs>
                <a:gs pos="85714">
                  <a:srgbClr val="484545">
                    <a:alpha val="1301"/>
                  </a:srgbClr>
                </a:gs>
                <a:gs pos="100000">
                  <a:srgbClr val="484545">
                    <a:alpha val="4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8" name="Splat 1038"/>
            <p:cNvSpPr>
              <a:spLocks noGrp="1"/>
            </p:cNvSpPr>
            <p:nvPr/>
          </p:nvSpPr>
          <p:spPr>
            <a:xfrm rot="10535841">
              <a:off x="3183567" y="2095181"/>
              <a:ext cx="814377" cy="491293"/>
            </a:xfrm>
            <a:prstGeom prst="ellipse">
              <a:avLst/>
            </a:prstGeom>
            <a:gradFill>
              <a:gsLst>
                <a:gs pos="0">
                  <a:srgbClr val="767776">
                    <a:alpha val="32875"/>
                  </a:srgbClr>
                </a:gs>
                <a:gs pos="14286">
                  <a:srgbClr val="767776">
                    <a:alpha val="30676"/>
                  </a:srgbClr>
                </a:gs>
                <a:gs pos="28571">
                  <a:srgbClr val="767776">
                    <a:alpha val="24759"/>
                  </a:srgbClr>
                </a:gs>
                <a:gs pos="42857">
                  <a:srgbClr val="767776">
                    <a:alpha val="17021"/>
                  </a:srgbClr>
                </a:gs>
                <a:gs pos="57143">
                  <a:srgbClr val="767776">
                    <a:alpha val="9822"/>
                  </a:srgbClr>
                </a:gs>
                <a:gs pos="71429">
                  <a:srgbClr val="767776">
                    <a:alpha val="4724"/>
                  </a:srgbClr>
                </a:gs>
                <a:gs pos="85714">
                  <a:srgbClr val="767776">
                    <a:alpha val="1896"/>
                  </a:srgbClr>
                </a:gs>
                <a:gs pos="100000">
                  <a:srgbClr val="767776">
                    <a:alpha val="6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9" name="Splat 1039"/>
            <p:cNvSpPr>
              <a:spLocks noGrp="1"/>
            </p:cNvSpPr>
            <p:nvPr/>
          </p:nvSpPr>
          <p:spPr>
            <a:xfrm rot="10534711">
              <a:off x="2967655" y="2764261"/>
              <a:ext cx="518634" cy="46630"/>
            </a:xfrm>
            <a:prstGeom prst="ellipse">
              <a:avLst/>
            </a:prstGeom>
            <a:gradFill>
              <a:gsLst>
                <a:gs pos="0">
                  <a:srgbClr val="6D6D6C">
                    <a:alpha val="32968"/>
                  </a:srgbClr>
                </a:gs>
                <a:gs pos="14286">
                  <a:srgbClr val="6D6D6C">
                    <a:alpha val="30764"/>
                  </a:srgbClr>
                </a:gs>
                <a:gs pos="28571">
                  <a:srgbClr val="6D6D6C">
                    <a:alpha val="24833"/>
                  </a:srgbClr>
                </a:gs>
                <a:gs pos="42857">
                  <a:srgbClr val="6D6D6C">
                    <a:alpha val="17075"/>
                  </a:srgbClr>
                </a:gs>
                <a:gs pos="57143">
                  <a:srgbClr val="6D6D6C">
                    <a:alpha val="9855"/>
                  </a:srgbClr>
                </a:gs>
                <a:gs pos="71429">
                  <a:srgbClr val="6D6D6C">
                    <a:alpha val="4740"/>
                  </a:srgbClr>
                </a:gs>
                <a:gs pos="85714">
                  <a:srgbClr val="6D6D6C">
                    <a:alpha val="1902"/>
                  </a:srgbClr>
                </a:gs>
                <a:gs pos="100000">
                  <a:srgbClr val="6D6D6C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0" name="Splat 1040"/>
            <p:cNvSpPr>
              <a:spLocks noGrp="1"/>
            </p:cNvSpPr>
            <p:nvPr/>
          </p:nvSpPr>
          <p:spPr>
            <a:xfrm rot="9455882">
              <a:off x="2081296" y="3327282"/>
              <a:ext cx="498068" cy="72521"/>
            </a:xfrm>
            <a:prstGeom prst="ellipse">
              <a:avLst/>
            </a:prstGeom>
            <a:gradFill>
              <a:gsLst>
                <a:gs pos="0">
                  <a:srgbClr val="F4F5F5">
                    <a:alpha val="19397"/>
                  </a:srgbClr>
                </a:gs>
                <a:gs pos="14286">
                  <a:srgbClr val="F4F5F5">
                    <a:alpha val="17979"/>
                  </a:srgbClr>
                </a:gs>
                <a:gs pos="28571">
                  <a:srgbClr val="F4F5F5">
                    <a:alpha val="14263"/>
                  </a:srgbClr>
                </a:gs>
                <a:gs pos="42857">
                  <a:srgbClr val="F4F5F5">
                    <a:alpha val="9601"/>
                  </a:srgbClr>
                </a:gs>
                <a:gs pos="57143">
                  <a:srgbClr val="F4F5F5">
                    <a:alpha val="5440"/>
                  </a:srgbClr>
                </a:gs>
                <a:gs pos="71429">
                  <a:srgbClr val="F4F5F5">
                    <a:alpha val="2584"/>
                  </a:srgbClr>
                </a:gs>
                <a:gs pos="85714">
                  <a:srgbClr val="F4F5F5">
                    <a:alpha val="1030"/>
                  </a:srgbClr>
                </a:gs>
                <a:gs pos="100000">
                  <a:srgbClr val="F4F5F5">
                    <a:alpha val="3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1" name="Splat 1041"/>
            <p:cNvSpPr>
              <a:spLocks noGrp="1"/>
            </p:cNvSpPr>
            <p:nvPr/>
          </p:nvSpPr>
          <p:spPr>
            <a:xfrm rot="10746446">
              <a:off x="2025862" y="3426316"/>
              <a:ext cx="753042" cy="1484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2" name="Splat 1042"/>
            <p:cNvSpPr>
              <a:spLocks noGrp="1"/>
            </p:cNvSpPr>
            <p:nvPr/>
          </p:nvSpPr>
          <p:spPr>
            <a:xfrm rot="9883026">
              <a:off x="2806068" y="2141566"/>
              <a:ext cx="584276" cy="99389"/>
            </a:xfrm>
            <a:prstGeom prst="ellipse">
              <a:avLst/>
            </a:prstGeom>
            <a:gradFill>
              <a:gsLst>
                <a:gs pos="0">
                  <a:srgbClr val="676667">
                    <a:alpha val="15665"/>
                  </a:srgbClr>
                </a:gs>
                <a:gs pos="14286">
                  <a:srgbClr val="676667">
                    <a:alpha val="14494"/>
                  </a:srgbClr>
                </a:gs>
                <a:gs pos="28571">
                  <a:srgbClr val="676667">
                    <a:alpha val="11448"/>
                  </a:srgbClr>
                </a:gs>
                <a:gs pos="42857">
                  <a:srgbClr val="676667">
                    <a:alpha val="7665"/>
                  </a:srgbClr>
                </a:gs>
                <a:gs pos="57143">
                  <a:srgbClr val="676667">
                    <a:alpha val="4323"/>
                  </a:srgbClr>
                </a:gs>
                <a:gs pos="71429">
                  <a:srgbClr val="676667">
                    <a:alpha val="2047"/>
                  </a:srgbClr>
                </a:gs>
                <a:gs pos="85714">
                  <a:srgbClr val="676667">
                    <a:alpha val="815"/>
                  </a:srgbClr>
                </a:gs>
                <a:gs pos="100000">
                  <a:srgbClr val="676667">
                    <a:alpha val="2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3" name="Splat 1043"/>
            <p:cNvSpPr>
              <a:spLocks noGrp="1"/>
            </p:cNvSpPr>
            <p:nvPr/>
          </p:nvSpPr>
          <p:spPr>
            <a:xfrm rot="-9745056">
              <a:off x="2955727" y="2342649"/>
              <a:ext cx="394936" cy="92117"/>
            </a:xfrm>
            <a:prstGeom prst="ellipse">
              <a:avLst/>
            </a:prstGeom>
            <a:gradFill>
              <a:gsLst>
                <a:gs pos="0">
                  <a:srgbClr val="E8E8E8">
                    <a:alpha val="25818"/>
                  </a:srgbClr>
                </a:gs>
                <a:gs pos="14286">
                  <a:srgbClr val="E8E8E8">
                    <a:alpha val="24004"/>
                  </a:srgbClr>
                </a:gs>
                <a:gs pos="28571">
                  <a:srgbClr val="E8E8E8">
                    <a:alpha val="19195"/>
                  </a:srgbClr>
                </a:gs>
                <a:gs pos="42857">
                  <a:srgbClr val="E8E8E8">
                    <a:alpha val="13046"/>
                  </a:srgbClr>
                </a:gs>
                <a:gs pos="57143">
                  <a:srgbClr val="E8E8E8">
                    <a:alpha val="7454"/>
                  </a:srgbClr>
                </a:gs>
                <a:gs pos="71429">
                  <a:srgbClr val="E8E8E8">
                    <a:alpha val="3561"/>
                  </a:srgbClr>
                </a:gs>
                <a:gs pos="85714">
                  <a:srgbClr val="E8E8E8">
                    <a:alpha val="1424"/>
                  </a:srgbClr>
                </a:gs>
                <a:gs pos="100000">
                  <a:srgbClr val="E8E8E8">
                    <a:alpha val="4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4" name="Splat 1044"/>
            <p:cNvSpPr>
              <a:spLocks noGrp="1"/>
            </p:cNvSpPr>
            <p:nvPr/>
          </p:nvSpPr>
          <p:spPr>
            <a:xfrm rot="5369011">
              <a:off x="847075" y="2930660"/>
              <a:ext cx="744475" cy="25928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5" name="Splat 1045"/>
            <p:cNvSpPr>
              <a:spLocks noGrp="1"/>
            </p:cNvSpPr>
            <p:nvPr/>
          </p:nvSpPr>
          <p:spPr>
            <a:xfrm rot="5261827">
              <a:off x="652017" y="3123597"/>
              <a:ext cx="849569" cy="5980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6" name="Splat 1046"/>
            <p:cNvSpPr>
              <a:spLocks noGrp="1"/>
            </p:cNvSpPr>
            <p:nvPr/>
          </p:nvSpPr>
          <p:spPr>
            <a:xfrm rot="6618564">
              <a:off x="2411195" y="2492908"/>
              <a:ext cx="194867" cy="66010"/>
            </a:xfrm>
            <a:prstGeom prst="ellipse">
              <a:avLst/>
            </a:prstGeom>
            <a:gradFill>
              <a:gsLst>
                <a:gs pos="0">
                  <a:srgbClr val="E0E1E1">
                    <a:alpha val="23596"/>
                  </a:srgbClr>
                </a:gs>
                <a:gs pos="14286">
                  <a:srgbClr val="E0E1E1">
                    <a:alpha val="21914"/>
                  </a:srgbClr>
                </a:gs>
                <a:gs pos="28571">
                  <a:srgbClr val="E0E1E1">
                    <a:alpha val="17475"/>
                  </a:srgbClr>
                </a:gs>
                <a:gs pos="42857">
                  <a:srgbClr val="E0E1E1">
                    <a:alpha val="11837"/>
                  </a:srgbClr>
                </a:gs>
                <a:gs pos="57143">
                  <a:srgbClr val="E0E1E1">
                    <a:alpha val="6743"/>
                  </a:srgbClr>
                </a:gs>
                <a:gs pos="71429">
                  <a:srgbClr val="E0E1E1">
                    <a:alpha val="3215"/>
                  </a:srgbClr>
                </a:gs>
                <a:gs pos="85714">
                  <a:srgbClr val="E0E1E1">
                    <a:alpha val="1284"/>
                  </a:srgbClr>
                </a:gs>
                <a:gs pos="100000">
                  <a:srgbClr val="E0E1E1">
                    <a:alpha val="4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7" name="Splat 1047"/>
            <p:cNvSpPr>
              <a:spLocks noGrp="1"/>
            </p:cNvSpPr>
            <p:nvPr/>
          </p:nvSpPr>
          <p:spPr>
            <a:xfrm rot="10751749">
              <a:off x="2147896" y="1724266"/>
              <a:ext cx="768907" cy="59156"/>
            </a:xfrm>
            <a:prstGeom prst="ellipse">
              <a:avLst/>
            </a:prstGeom>
            <a:gradFill>
              <a:gsLst>
                <a:gs pos="0">
                  <a:srgbClr val="DFDEDF">
                    <a:alpha val="32968"/>
                  </a:srgbClr>
                </a:gs>
                <a:gs pos="14286">
                  <a:srgbClr val="DFDEDF">
                    <a:alpha val="30764"/>
                  </a:srgbClr>
                </a:gs>
                <a:gs pos="28571">
                  <a:srgbClr val="DFDEDF">
                    <a:alpha val="24833"/>
                  </a:srgbClr>
                </a:gs>
                <a:gs pos="42857">
                  <a:srgbClr val="DFDEDF">
                    <a:alpha val="17075"/>
                  </a:srgbClr>
                </a:gs>
                <a:gs pos="57143">
                  <a:srgbClr val="DFDEDF">
                    <a:alpha val="9855"/>
                  </a:srgbClr>
                </a:gs>
                <a:gs pos="71429">
                  <a:srgbClr val="DFDEDF">
                    <a:alpha val="4740"/>
                  </a:srgbClr>
                </a:gs>
                <a:gs pos="85714">
                  <a:srgbClr val="DFDEDF">
                    <a:alpha val="1902"/>
                  </a:srgbClr>
                </a:gs>
                <a:gs pos="100000">
                  <a:srgbClr val="DFDED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8" name="Splat 1048"/>
            <p:cNvSpPr>
              <a:spLocks noGrp="1"/>
            </p:cNvSpPr>
            <p:nvPr/>
          </p:nvSpPr>
          <p:spPr>
            <a:xfrm rot="9656007">
              <a:off x="2954281" y="2084075"/>
              <a:ext cx="456709" cy="166714"/>
            </a:xfrm>
            <a:prstGeom prst="ellipse">
              <a:avLst/>
            </a:prstGeom>
            <a:gradFill>
              <a:gsLst>
                <a:gs pos="0">
                  <a:srgbClr val="D8D8D8">
                    <a:alpha val="14470"/>
                  </a:srgbClr>
                </a:gs>
                <a:gs pos="14286">
                  <a:srgbClr val="D8D8D8">
                    <a:alpha val="13381"/>
                  </a:srgbClr>
                </a:gs>
                <a:gs pos="28571">
                  <a:srgbClr val="D8D8D8">
                    <a:alpha val="10554"/>
                  </a:srgbClr>
                </a:gs>
                <a:gs pos="42857">
                  <a:srgbClr val="D8D8D8">
                    <a:alpha val="7055"/>
                  </a:srgbClr>
                </a:gs>
                <a:gs pos="57143">
                  <a:srgbClr val="D8D8D8">
                    <a:alpha val="3973"/>
                  </a:srgbClr>
                </a:gs>
                <a:gs pos="71429">
                  <a:srgbClr val="D8D8D8">
                    <a:alpha val="1880"/>
                  </a:srgbClr>
                </a:gs>
                <a:gs pos="85714">
                  <a:srgbClr val="D8D8D8">
                    <a:alpha val="748"/>
                  </a:srgbClr>
                </a:gs>
                <a:gs pos="100000">
                  <a:srgbClr val="D8D8D8">
                    <a:alpha val="2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9" name="Splat 1049"/>
            <p:cNvSpPr>
              <a:spLocks noGrp="1"/>
            </p:cNvSpPr>
            <p:nvPr/>
          </p:nvSpPr>
          <p:spPr>
            <a:xfrm rot="4995800">
              <a:off x="3225502" y="3081149"/>
              <a:ext cx="748988" cy="141871"/>
            </a:xfrm>
            <a:prstGeom prst="ellipse">
              <a:avLst/>
            </a:prstGeom>
            <a:gradFill>
              <a:gsLst>
                <a:gs pos="0">
                  <a:srgbClr val="D4D4D4">
                    <a:alpha val="31651"/>
                  </a:srgbClr>
                </a:gs>
                <a:gs pos="14286">
                  <a:srgbClr val="D4D4D4">
                    <a:alpha val="29515"/>
                  </a:srgbClr>
                </a:gs>
                <a:gs pos="28571">
                  <a:srgbClr val="D4D4D4">
                    <a:alpha val="23782"/>
                  </a:srgbClr>
                </a:gs>
                <a:gs pos="42857">
                  <a:srgbClr val="D4D4D4">
                    <a:alpha val="16317"/>
                  </a:srgbClr>
                </a:gs>
                <a:gs pos="57143">
                  <a:srgbClr val="D4D4D4">
                    <a:alpha val="9399"/>
                  </a:srgbClr>
                </a:gs>
                <a:gs pos="71429">
                  <a:srgbClr val="D4D4D4">
                    <a:alpha val="4515"/>
                  </a:srgbClr>
                </a:gs>
                <a:gs pos="85714">
                  <a:srgbClr val="D4D4D4">
                    <a:alpha val="1810"/>
                  </a:srgbClr>
                </a:gs>
                <a:gs pos="100000">
                  <a:srgbClr val="D4D4D4">
                    <a:alpha val="6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0" name="Splat 1050"/>
            <p:cNvSpPr>
              <a:spLocks noGrp="1"/>
            </p:cNvSpPr>
            <p:nvPr/>
          </p:nvSpPr>
          <p:spPr>
            <a:xfrm rot="5050538">
              <a:off x="2495841" y="2365580"/>
              <a:ext cx="432489" cy="307511"/>
            </a:xfrm>
            <a:prstGeom prst="ellipse">
              <a:avLst/>
            </a:prstGeom>
            <a:gradFill>
              <a:gsLst>
                <a:gs pos="0">
                  <a:srgbClr val="E0E0E0">
                    <a:alpha val="23594"/>
                  </a:srgbClr>
                </a:gs>
                <a:gs pos="14286">
                  <a:srgbClr val="E0E0E0">
                    <a:alpha val="21913"/>
                  </a:srgbClr>
                </a:gs>
                <a:gs pos="28571">
                  <a:srgbClr val="E0E0E0">
                    <a:alpha val="17473"/>
                  </a:srgbClr>
                </a:gs>
                <a:gs pos="42857">
                  <a:srgbClr val="E0E0E0">
                    <a:alpha val="11836"/>
                  </a:srgbClr>
                </a:gs>
                <a:gs pos="57143">
                  <a:srgbClr val="E0E0E0">
                    <a:alpha val="6742"/>
                  </a:srgbClr>
                </a:gs>
                <a:gs pos="71429">
                  <a:srgbClr val="E0E0E0">
                    <a:alpha val="3214"/>
                  </a:srgbClr>
                </a:gs>
                <a:gs pos="85714">
                  <a:srgbClr val="E0E0E0">
                    <a:alpha val="1284"/>
                  </a:srgbClr>
                </a:gs>
                <a:gs pos="100000">
                  <a:srgbClr val="E0E0E0">
                    <a:alpha val="4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1" name="Splat 1051"/>
            <p:cNvSpPr>
              <a:spLocks noGrp="1"/>
            </p:cNvSpPr>
            <p:nvPr/>
          </p:nvSpPr>
          <p:spPr>
            <a:xfrm rot="-10774495">
              <a:off x="3078657" y="2015483"/>
              <a:ext cx="503549" cy="16184"/>
            </a:xfrm>
            <a:prstGeom prst="ellipse">
              <a:avLst/>
            </a:prstGeom>
            <a:gradFill>
              <a:gsLst>
                <a:gs pos="0">
                  <a:srgbClr val="DBDBDC">
                    <a:alpha val="30738"/>
                  </a:srgbClr>
                </a:gs>
                <a:gs pos="14286">
                  <a:srgbClr val="DBDBDC">
                    <a:alpha val="28650"/>
                  </a:srgbClr>
                </a:gs>
                <a:gs pos="28571">
                  <a:srgbClr val="DBDBDC">
                    <a:alpha val="23057"/>
                  </a:srgbClr>
                </a:gs>
                <a:gs pos="42857">
                  <a:srgbClr val="DBDBDC">
                    <a:alpha val="15795"/>
                  </a:srgbClr>
                </a:gs>
                <a:gs pos="57143">
                  <a:srgbClr val="DBDBDC">
                    <a:alpha val="9086"/>
                  </a:srgbClr>
                </a:gs>
                <a:gs pos="71429">
                  <a:srgbClr val="DBDBDC">
                    <a:alpha val="4361"/>
                  </a:srgbClr>
                </a:gs>
                <a:gs pos="85714">
                  <a:srgbClr val="DBDBDC">
                    <a:alpha val="1748"/>
                  </a:srgbClr>
                </a:gs>
                <a:gs pos="100000">
                  <a:srgbClr val="DBDBDC">
                    <a:alpha val="5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2" name="Splat 1052"/>
            <p:cNvSpPr>
              <a:spLocks noGrp="1"/>
            </p:cNvSpPr>
            <p:nvPr/>
          </p:nvSpPr>
          <p:spPr>
            <a:xfrm rot="-10672288">
              <a:off x="2958648" y="2005716"/>
              <a:ext cx="532634" cy="76505"/>
            </a:xfrm>
            <a:prstGeom prst="ellipse">
              <a:avLst/>
            </a:prstGeom>
            <a:gradFill>
              <a:gsLst>
                <a:gs pos="0">
                  <a:srgbClr val="D7D7D6">
                    <a:alpha val="9793"/>
                  </a:srgbClr>
                </a:gs>
                <a:gs pos="14286">
                  <a:srgbClr val="D7D7D6">
                    <a:alpha val="9038"/>
                  </a:srgbClr>
                </a:gs>
                <a:gs pos="28571">
                  <a:srgbClr val="D7D7D6">
                    <a:alpha val="7091"/>
                  </a:srgbClr>
                </a:gs>
                <a:gs pos="42857">
                  <a:srgbClr val="D7D7D6">
                    <a:alpha val="4710"/>
                  </a:srgbClr>
                </a:gs>
                <a:gs pos="57143">
                  <a:srgbClr val="D7D7D6">
                    <a:alpha val="2638"/>
                  </a:srgbClr>
                </a:gs>
                <a:gs pos="71429">
                  <a:srgbClr val="D7D7D6">
                    <a:alpha val="1243"/>
                  </a:srgbClr>
                </a:gs>
                <a:gs pos="85714">
                  <a:srgbClr val="D7D7D6">
                    <a:alpha val="494"/>
                  </a:srgbClr>
                </a:gs>
                <a:gs pos="100000">
                  <a:srgbClr val="D7D7D6">
                    <a:alpha val="1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3" name="Splat 1053"/>
            <p:cNvSpPr>
              <a:spLocks noGrp="1"/>
            </p:cNvSpPr>
            <p:nvPr/>
          </p:nvSpPr>
          <p:spPr>
            <a:xfrm rot="-8310253">
              <a:off x="3041472" y="2601146"/>
              <a:ext cx="336714" cy="24668"/>
            </a:xfrm>
            <a:prstGeom prst="ellipse">
              <a:avLst/>
            </a:prstGeom>
            <a:gradFill>
              <a:gsLst>
                <a:gs pos="0">
                  <a:srgbClr val="686867">
                    <a:alpha val="32968"/>
                  </a:srgbClr>
                </a:gs>
                <a:gs pos="14286">
                  <a:srgbClr val="686867">
                    <a:alpha val="30764"/>
                  </a:srgbClr>
                </a:gs>
                <a:gs pos="28571">
                  <a:srgbClr val="686867">
                    <a:alpha val="24833"/>
                  </a:srgbClr>
                </a:gs>
                <a:gs pos="42857">
                  <a:srgbClr val="686867">
                    <a:alpha val="17075"/>
                  </a:srgbClr>
                </a:gs>
                <a:gs pos="57143">
                  <a:srgbClr val="686867">
                    <a:alpha val="9855"/>
                  </a:srgbClr>
                </a:gs>
                <a:gs pos="71429">
                  <a:srgbClr val="686867">
                    <a:alpha val="4740"/>
                  </a:srgbClr>
                </a:gs>
                <a:gs pos="85714">
                  <a:srgbClr val="686867">
                    <a:alpha val="1902"/>
                  </a:srgbClr>
                </a:gs>
                <a:gs pos="100000">
                  <a:srgbClr val="686867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4" name="Splat 1054"/>
            <p:cNvSpPr>
              <a:spLocks noGrp="1"/>
            </p:cNvSpPr>
            <p:nvPr/>
          </p:nvSpPr>
          <p:spPr>
            <a:xfrm rot="5104810">
              <a:off x="2763873" y="3127090"/>
              <a:ext cx="502527" cy="224345"/>
            </a:xfrm>
            <a:prstGeom prst="ellipse">
              <a:avLst/>
            </a:prstGeom>
            <a:gradFill>
              <a:gsLst>
                <a:gs pos="0">
                  <a:srgbClr val="F1F1F2">
                    <a:alpha val="32762"/>
                  </a:srgbClr>
                </a:gs>
                <a:gs pos="14286">
                  <a:srgbClr val="F1F1F2">
                    <a:alpha val="30568"/>
                  </a:srgbClr>
                </a:gs>
                <a:gs pos="28571">
                  <a:srgbClr val="F1F1F2">
                    <a:alpha val="24668"/>
                  </a:srgbClr>
                </a:gs>
                <a:gs pos="42857">
                  <a:srgbClr val="F1F1F2">
                    <a:alpha val="16956"/>
                  </a:srgbClr>
                </a:gs>
                <a:gs pos="57143">
                  <a:srgbClr val="F1F1F2">
                    <a:alpha val="9783"/>
                  </a:srgbClr>
                </a:gs>
                <a:gs pos="71429">
                  <a:srgbClr val="F1F1F2">
                    <a:alpha val="4705"/>
                  </a:srgbClr>
                </a:gs>
                <a:gs pos="85714">
                  <a:srgbClr val="F1F1F2">
                    <a:alpha val="1888"/>
                  </a:srgbClr>
                </a:gs>
                <a:gs pos="100000">
                  <a:srgbClr val="F1F1F2">
                    <a:alpha val="6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5" name="Splat 1055"/>
            <p:cNvSpPr>
              <a:spLocks noGrp="1"/>
            </p:cNvSpPr>
            <p:nvPr/>
          </p:nvSpPr>
          <p:spPr>
            <a:xfrm rot="9730037">
              <a:off x="1303223" y="3115759"/>
              <a:ext cx="440121" cy="258486"/>
            </a:xfrm>
            <a:prstGeom prst="ellipse">
              <a:avLst/>
            </a:prstGeom>
            <a:gradFill>
              <a:gsLst>
                <a:gs pos="0">
                  <a:srgbClr val="DEDEDF">
                    <a:alpha val="25493"/>
                  </a:srgbClr>
                </a:gs>
                <a:gs pos="14286">
                  <a:srgbClr val="DEDEDF">
                    <a:alpha val="23698"/>
                  </a:srgbClr>
                </a:gs>
                <a:gs pos="28571">
                  <a:srgbClr val="DEDEDF">
                    <a:alpha val="18942"/>
                  </a:srgbClr>
                </a:gs>
                <a:gs pos="42857">
                  <a:srgbClr val="DEDEDF">
                    <a:alpha val="12868"/>
                  </a:srgbClr>
                </a:gs>
                <a:gs pos="57143">
                  <a:srgbClr val="DEDEDF">
                    <a:alpha val="7349"/>
                  </a:srgbClr>
                </a:gs>
                <a:gs pos="71429">
                  <a:srgbClr val="DEDEDF">
                    <a:alpha val="3510"/>
                  </a:srgbClr>
                </a:gs>
                <a:gs pos="85714">
                  <a:srgbClr val="DEDEDF">
                    <a:alpha val="1403"/>
                  </a:srgbClr>
                </a:gs>
                <a:gs pos="100000">
                  <a:srgbClr val="DEDEDF">
                    <a:alpha val="4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6" name="Splat 1056"/>
            <p:cNvSpPr>
              <a:spLocks noGrp="1"/>
            </p:cNvSpPr>
            <p:nvPr/>
          </p:nvSpPr>
          <p:spPr>
            <a:xfrm rot="-9744335">
              <a:off x="2137728" y="3586363"/>
              <a:ext cx="299804" cy="37287"/>
            </a:xfrm>
            <a:prstGeom prst="ellipse">
              <a:avLst/>
            </a:prstGeom>
            <a:gradFill>
              <a:gsLst>
                <a:gs pos="0">
                  <a:srgbClr val="F5F4F5">
                    <a:alpha val="32553"/>
                  </a:srgbClr>
                </a:gs>
                <a:gs pos="14286">
                  <a:srgbClr val="F5F4F5">
                    <a:alpha val="30370"/>
                  </a:srgbClr>
                </a:gs>
                <a:gs pos="28571">
                  <a:srgbClr val="F5F4F5">
                    <a:alpha val="24501"/>
                  </a:srgbClr>
                </a:gs>
                <a:gs pos="42857">
                  <a:srgbClr val="F5F4F5">
                    <a:alpha val="16835"/>
                  </a:srgbClr>
                </a:gs>
                <a:gs pos="57143">
                  <a:srgbClr val="F5F4F5">
                    <a:alpha val="9710"/>
                  </a:srgbClr>
                </a:gs>
                <a:gs pos="71429">
                  <a:srgbClr val="F5F4F5">
                    <a:alpha val="4669"/>
                  </a:srgbClr>
                </a:gs>
                <a:gs pos="85714">
                  <a:srgbClr val="F5F4F5">
                    <a:alpha val="1873"/>
                  </a:srgbClr>
                </a:gs>
                <a:gs pos="100000">
                  <a:srgbClr val="F5F4F5">
                    <a:alpha val="6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7" name="Splat 1057"/>
            <p:cNvSpPr>
              <a:spLocks noGrp="1"/>
            </p:cNvSpPr>
            <p:nvPr/>
          </p:nvSpPr>
          <p:spPr>
            <a:xfrm rot="5971897">
              <a:off x="1225103" y="2463233"/>
              <a:ext cx="560505" cy="250774"/>
            </a:xfrm>
            <a:prstGeom prst="ellipse">
              <a:avLst/>
            </a:prstGeom>
            <a:gradFill>
              <a:gsLst>
                <a:gs pos="0">
                  <a:srgbClr val="585758">
                    <a:alpha val="28771"/>
                  </a:srgbClr>
                </a:gs>
                <a:gs pos="14286">
                  <a:srgbClr val="585758">
                    <a:alpha val="26789"/>
                  </a:srgbClr>
                </a:gs>
                <a:gs pos="28571">
                  <a:srgbClr val="585758">
                    <a:alpha val="21504"/>
                  </a:srgbClr>
                </a:gs>
                <a:gs pos="42857">
                  <a:srgbClr val="585758">
                    <a:alpha val="14684"/>
                  </a:srgbClr>
                </a:gs>
                <a:gs pos="57143">
                  <a:srgbClr val="585758">
                    <a:alpha val="8424"/>
                  </a:srgbClr>
                </a:gs>
                <a:gs pos="71429">
                  <a:srgbClr val="585758">
                    <a:alpha val="4035"/>
                  </a:srgbClr>
                </a:gs>
                <a:gs pos="85714">
                  <a:srgbClr val="585758">
                    <a:alpha val="1616"/>
                  </a:srgbClr>
                </a:gs>
                <a:gs pos="100000">
                  <a:srgbClr val="585758">
                    <a:alpha val="5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8" name="Splat 1058"/>
            <p:cNvSpPr>
              <a:spLocks noGrp="1"/>
            </p:cNvSpPr>
            <p:nvPr/>
          </p:nvSpPr>
          <p:spPr>
            <a:xfrm rot="-10103096">
              <a:off x="1463634" y="2763672"/>
              <a:ext cx="226979" cy="188004"/>
            </a:xfrm>
            <a:prstGeom prst="ellipse">
              <a:avLst/>
            </a:prstGeom>
            <a:gradFill>
              <a:gsLst>
                <a:gs pos="0">
                  <a:srgbClr val="FFFFFF">
                    <a:alpha val="29992"/>
                  </a:srgbClr>
                </a:gs>
                <a:gs pos="14286">
                  <a:srgbClr val="FFFFFF">
                    <a:alpha val="27943"/>
                  </a:srgbClr>
                </a:gs>
                <a:gs pos="28571">
                  <a:srgbClr val="FFFFFF">
                    <a:alpha val="22466"/>
                  </a:srgbClr>
                </a:gs>
                <a:gs pos="42857">
                  <a:srgbClr val="FFFFFF">
                    <a:alpha val="15372"/>
                  </a:srgbClr>
                </a:gs>
                <a:gs pos="57143">
                  <a:srgbClr val="FFFFFF">
                    <a:alpha val="8833"/>
                  </a:srgbClr>
                </a:gs>
                <a:gs pos="71429">
                  <a:srgbClr val="FFFFFF">
                    <a:alpha val="4237"/>
                  </a:srgbClr>
                </a:gs>
                <a:gs pos="85714">
                  <a:srgbClr val="FFFFFF">
                    <a:alpha val="1697"/>
                  </a:srgbClr>
                </a:gs>
                <a:gs pos="100000">
                  <a:srgbClr val="FFFFFF">
                    <a:alpha val="5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9" name="Splat 1059"/>
            <p:cNvSpPr>
              <a:spLocks noGrp="1"/>
            </p:cNvSpPr>
            <p:nvPr/>
          </p:nvSpPr>
          <p:spPr>
            <a:xfrm rot="5076248">
              <a:off x="1031516" y="2661129"/>
              <a:ext cx="592855" cy="485308"/>
            </a:xfrm>
            <a:prstGeom prst="ellipse">
              <a:avLst/>
            </a:prstGeom>
            <a:gradFill>
              <a:gsLst>
                <a:gs pos="0">
                  <a:srgbClr val="4F504F">
                    <a:alpha val="20177"/>
                  </a:srgbClr>
                </a:gs>
                <a:gs pos="14286">
                  <a:srgbClr val="4F504F">
                    <a:alpha val="18709"/>
                  </a:srgbClr>
                </a:gs>
                <a:gs pos="28571">
                  <a:srgbClr val="4F504F">
                    <a:alpha val="14856"/>
                  </a:srgbClr>
                </a:gs>
                <a:gs pos="42857">
                  <a:srgbClr val="4F504F">
                    <a:alpha val="10012"/>
                  </a:srgbClr>
                </a:gs>
                <a:gs pos="57143">
                  <a:srgbClr val="4F504F">
                    <a:alpha val="5678"/>
                  </a:srgbClr>
                </a:gs>
                <a:gs pos="71429">
                  <a:srgbClr val="4F504F">
                    <a:alpha val="2699"/>
                  </a:srgbClr>
                </a:gs>
                <a:gs pos="85714">
                  <a:srgbClr val="4F504F">
                    <a:alpha val="1076"/>
                  </a:srgbClr>
                </a:gs>
                <a:gs pos="100000">
                  <a:srgbClr val="4F504F">
                    <a:alpha val="36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0" name="Splat 1060"/>
            <p:cNvSpPr>
              <a:spLocks noGrp="1"/>
            </p:cNvSpPr>
            <p:nvPr/>
          </p:nvSpPr>
          <p:spPr>
            <a:xfrm rot="10661400">
              <a:off x="2499098" y="2732483"/>
              <a:ext cx="655888" cy="122022"/>
            </a:xfrm>
            <a:prstGeom prst="ellipse">
              <a:avLst/>
            </a:prstGeom>
            <a:gradFill>
              <a:gsLst>
                <a:gs pos="0">
                  <a:srgbClr val="6B6D6D">
                    <a:alpha val="25573"/>
                  </a:srgbClr>
                </a:gs>
                <a:gs pos="14286">
                  <a:srgbClr val="6B6D6D">
                    <a:alpha val="23774"/>
                  </a:srgbClr>
                </a:gs>
                <a:gs pos="28571">
                  <a:srgbClr val="6B6D6D">
                    <a:alpha val="19004"/>
                  </a:srgbClr>
                </a:gs>
                <a:gs pos="42857">
                  <a:srgbClr val="6B6D6D">
                    <a:alpha val="12912"/>
                  </a:srgbClr>
                </a:gs>
                <a:gs pos="57143">
                  <a:srgbClr val="6B6D6D">
                    <a:alpha val="7375"/>
                  </a:srgbClr>
                </a:gs>
                <a:gs pos="71429">
                  <a:srgbClr val="6B6D6D">
                    <a:alpha val="3522"/>
                  </a:srgbClr>
                </a:gs>
                <a:gs pos="85714">
                  <a:srgbClr val="6B6D6D">
                    <a:alpha val="1408"/>
                  </a:srgbClr>
                </a:gs>
                <a:gs pos="100000">
                  <a:srgbClr val="6B6D6D">
                    <a:alpha val="4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1" name="Splat 1061"/>
            <p:cNvSpPr>
              <a:spLocks noGrp="1"/>
            </p:cNvSpPr>
            <p:nvPr/>
          </p:nvSpPr>
          <p:spPr>
            <a:xfrm rot="-10717205">
              <a:off x="3341789" y="2498820"/>
              <a:ext cx="441073" cy="153781"/>
            </a:xfrm>
            <a:prstGeom prst="ellipse">
              <a:avLst/>
            </a:prstGeom>
            <a:gradFill>
              <a:gsLst>
                <a:gs pos="0">
                  <a:srgbClr val="F8F7F7">
                    <a:alpha val="24922"/>
                  </a:srgbClr>
                </a:gs>
                <a:gs pos="14286">
                  <a:srgbClr val="F8F7F7">
                    <a:alpha val="23161"/>
                  </a:srgbClr>
                </a:gs>
                <a:gs pos="28571">
                  <a:srgbClr val="F8F7F7">
                    <a:alpha val="18500"/>
                  </a:srgbClr>
                </a:gs>
                <a:gs pos="42857">
                  <a:srgbClr val="F8F7F7">
                    <a:alpha val="12557"/>
                  </a:srgbClr>
                </a:gs>
                <a:gs pos="57143">
                  <a:srgbClr val="F8F7F7">
                    <a:alpha val="7165"/>
                  </a:srgbClr>
                </a:gs>
                <a:gs pos="71429">
                  <a:srgbClr val="F8F7F7">
                    <a:alpha val="3420"/>
                  </a:srgbClr>
                </a:gs>
                <a:gs pos="85714">
                  <a:srgbClr val="F8F7F7">
                    <a:alpha val="1367"/>
                  </a:srgbClr>
                </a:gs>
                <a:gs pos="100000">
                  <a:srgbClr val="F8F7F7">
                    <a:alpha val="4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2" name="Splat 1062"/>
            <p:cNvSpPr>
              <a:spLocks noGrp="1"/>
            </p:cNvSpPr>
            <p:nvPr/>
          </p:nvSpPr>
          <p:spPr>
            <a:xfrm rot="10107732">
              <a:off x="1131946" y="2571867"/>
              <a:ext cx="409011" cy="178014"/>
            </a:xfrm>
            <a:prstGeom prst="ellipse">
              <a:avLst/>
            </a:prstGeom>
            <a:gradFill>
              <a:gsLst>
                <a:gs pos="0">
                  <a:srgbClr val="616160">
                    <a:alpha val="21087"/>
                  </a:srgbClr>
                </a:gs>
                <a:gs pos="14286">
                  <a:srgbClr val="616160">
                    <a:alpha val="19561"/>
                  </a:srgbClr>
                </a:gs>
                <a:gs pos="28571">
                  <a:srgbClr val="616160">
                    <a:alpha val="15550"/>
                  </a:srgbClr>
                </a:gs>
                <a:gs pos="42857">
                  <a:srgbClr val="616160">
                    <a:alpha val="10493"/>
                  </a:srgbClr>
                </a:gs>
                <a:gs pos="57143">
                  <a:srgbClr val="616160">
                    <a:alpha val="5958"/>
                  </a:srgbClr>
                </a:gs>
                <a:gs pos="71429">
                  <a:srgbClr val="616160">
                    <a:alpha val="2834"/>
                  </a:srgbClr>
                </a:gs>
                <a:gs pos="85714">
                  <a:srgbClr val="616160">
                    <a:alpha val="1131"/>
                  </a:srgbClr>
                </a:gs>
                <a:gs pos="100000">
                  <a:srgbClr val="616160">
                    <a:alpha val="3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3" name="Splat 1063"/>
            <p:cNvSpPr>
              <a:spLocks noGrp="1"/>
            </p:cNvSpPr>
            <p:nvPr/>
          </p:nvSpPr>
          <p:spPr>
            <a:xfrm rot="5949858">
              <a:off x="3327262" y="2399386"/>
              <a:ext cx="629839" cy="506688"/>
            </a:xfrm>
            <a:prstGeom prst="ellipse">
              <a:avLst/>
            </a:prstGeom>
            <a:gradFill>
              <a:gsLst>
                <a:gs pos="0">
                  <a:srgbClr val="6E6E6E">
                    <a:alpha val="27020"/>
                  </a:srgbClr>
                </a:gs>
                <a:gs pos="14286">
                  <a:srgbClr val="6E6E6E">
                    <a:alpha val="25137"/>
                  </a:srgbClr>
                </a:gs>
                <a:gs pos="28571">
                  <a:srgbClr val="6E6E6E">
                    <a:alpha val="20131"/>
                  </a:srgbClr>
                </a:gs>
                <a:gs pos="42857">
                  <a:srgbClr val="6E6E6E">
                    <a:alpha val="13709"/>
                  </a:srgbClr>
                </a:gs>
                <a:gs pos="57143">
                  <a:srgbClr val="6E6E6E">
                    <a:alpha val="7845"/>
                  </a:srgbClr>
                </a:gs>
                <a:gs pos="71429">
                  <a:srgbClr val="6E6E6E">
                    <a:alpha val="3752"/>
                  </a:srgbClr>
                </a:gs>
                <a:gs pos="85714">
                  <a:srgbClr val="6E6E6E">
                    <a:alpha val="1501"/>
                  </a:srgbClr>
                </a:gs>
                <a:gs pos="100000">
                  <a:srgbClr val="6E6E6E">
                    <a:alpha val="5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4" name="Splat 1064"/>
            <p:cNvSpPr>
              <a:spLocks noGrp="1"/>
            </p:cNvSpPr>
            <p:nvPr/>
          </p:nvSpPr>
          <p:spPr>
            <a:xfrm rot="-10171292">
              <a:off x="2018713" y="1963448"/>
              <a:ext cx="317120" cy="116149"/>
            </a:xfrm>
            <a:prstGeom prst="ellipse">
              <a:avLst/>
            </a:prstGeom>
            <a:gradFill>
              <a:gsLst>
                <a:gs pos="0">
                  <a:srgbClr val="FFFFFF">
                    <a:alpha val="20279"/>
                  </a:srgbClr>
                </a:gs>
                <a:gs pos="14286">
                  <a:srgbClr val="FFFFFF">
                    <a:alpha val="18804"/>
                  </a:srgbClr>
                </a:gs>
                <a:gs pos="28571">
                  <a:srgbClr val="FFFFFF">
                    <a:alpha val="14933"/>
                  </a:srgbClr>
                </a:gs>
                <a:gs pos="42857">
                  <a:srgbClr val="FFFFFF">
                    <a:alpha val="10065"/>
                  </a:srgbClr>
                </a:gs>
                <a:gs pos="57143">
                  <a:srgbClr val="FFFFFF">
                    <a:alpha val="5709"/>
                  </a:srgbClr>
                </a:gs>
                <a:gs pos="71429">
                  <a:srgbClr val="FFFFFF">
                    <a:alpha val="2714"/>
                  </a:srgbClr>
                </a:gs>
                <a:gs pos="85714">
                  <a:srgbClr val="FFFFFF">
                    <a:alpha val="1082"/>
                  </a:srgbClr>
                </a:gs>
                <a:gs pos="100000">
                  <a:srgbClr val="FFFFFF">
                    <a:alpha val="3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5" name="Splat 1065"/>
            <p:cNvSpPr>
              <a:spLocks noGrp="1"/>
            </p:cNvSpPr>
            <p:nvPr/>
          </p:nvSpPr>
          <p:spPr>
            <a:xfrm rot="9855695">
              <a:off x="2962090" y="2367102"/>
              <a:ext cx="763211" cy="480420"/>
            </a:xfrm>
            <a:prstGeom prst="ellipse">
              <a:avLst/>
            </a:prstGeom>
            <a:gradFill>
              <a:gsLst>
                <a:gs pos="0">
                  <a:srgbClr val="565555">
                    <a:alpha val="22542"/>
                  </a:srgbClr>
                </a:gs>
                <a:gs pos="14286">
                  <a:srgbClr val="565555">
                    <a:alpha val="20925"/>
                  </a:srgbClr>
                </a:gs>
                <a:gs pos="28571">
                  <a:srgbClr val="565555">
                    <a:alpha val="16664"/>
                  </a:srgbClr>
                </a:gs>
                <a:gs pos="42857">
                  <a:srgbClr val="565555">
                    <a:alpha val="11270"/>
                  </a:srgbClr>
                </a:gs>
                <a:gs pos="57143">
                  <a:srgbClr val="565555">
                    <a:alpha val="6411"/>
                  </a:srgbClr>
                </a:gs>
                <a:gs pos="71429">
                  <a:srgbClr val="565555">
                    <a:alpha val="3054"/>
                  </a:srgbClr>
                </a:gs>
                <a:gs pos="85714">
                  <a:srgbClr val="565555">
                    <a:alpha val="1219"/>
                  </a:srgbClr>
                </a:gs>
                <a:gs pos="100000">
                  <a:srgbClr val="565555">
                    <a:alpha val="4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6" name="Splat 1066"/>
            <p:cNvSpPr>
              <a:spLocks noGrp="1"/>
            </p:cNvSpPr>
            <p:nvPr/>
          </p:nvSpPr>
          <p:spPr>
            <a:xfrm rot="-8681666">
              <a:off x="1326136" y="2678741"/>
              <a:ext cx="515390" cy="292855"/>
            </a:xfrm>
            <a:prstGeom prst="ellipse">
              <a:avLst/>
            </a:prstGeom>
            <a:gradFill>
              <a:gsLst>
                <a:gs pos="0">
                  <a:srgbClr val="4F5153">
                    <a:alpha val="25393"/>
                  </a:srgbClr>
                </a:gs>
                <a:gs pos="14286">
                  <a:srgbClr val="4F5153">
                    <a:alpha val="23605"/>
                  </a:srgbClr>
                </a:gs>
                <a:gs pos="28571">
                  <a:srgbClr val="4F5153">
                    <a:alpha val="18865"/>
                  </a:srgbClr>
                </a:gs>
                <a:gs pos="42857">
                  <a:srgbClr val="4F5153">
                    <a:alpha val="12814"/>
                  </a:srgbClr>
                </a:gs>
                <a:gs pos="57143">
                  <a:srgbClr val="4F5153">
                    <a:alpha val="7317"/>
                  </a:srgbClr>
                </a:gs>
                <a:gs pos="71429">
                  <a:srgbClr val="4F5153">
                    <a:alpha val="3494"/>
                  </a:srgbClr>
                </a:gs>
                <a:gs pos="85714">
                  <a:srgbClr val="4F5153">
                    <a:alpha val="1397"/>
                  </a:srgbClr>
                </a:gs>
                <a:gs pos="100000">
                  <a:srgbClr val="4F5153">
                    <a:alpha val="4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7" name="Splat 1067"/>
            <p:cNvSpPr>
              <a:spLocks noGrp="1"/>
            </p:cNvSpPr>
            <p:nvPr/>
          </p:nvSpPr>
          <p:spPr>
            <a:xfrm rot="3689713">
              <a:off x="2179966" y="2289765"/>
              <a:ext cx="475079" cy="238488"/>
            </a:xfrm>
            <a:prstGeom prst="ellipse">
              <a:avLst/>
            </a:prstGeom>
            <a:gradFill>
              <a:gsLst>
                <a:gs pos="0">
                  <a:srgbClr val="444544">
                    <a:alpha val="19347"/>
                  </a:srgbClr>
                </a:gs>
                <a:gs pos="14286">
                  <a:srgbClr val="444544">
                    <a:alpha val="17932"/>
                  </a:srgbClr>
                </a:gs>
                <a:gs pos="28571">
                  <a:srgbClr val="444544">
                    <a:alpha val="14225"/>
                  </a:srgbClr>
                </a:gs>
                <a:gs pos="42857">
                  <a:srgbClr val="444544">
                    <a:alpha val="9575"/>
                  </a:srgbClr>
                </a:gs>
                <a:gs pos="57143">
                  <a:srgbClr val="444544">
                    <a:alpha val="5424"/>
                  </a:srgbClr>
                </a:gs>
                <a:gs pos="71429">
                  <a:srgbClr val="444544">
                    <a:alpha val="2577"/>
                  </a:srgbClr>
                </a:gs>
                <a:gs pos="85714">
                  <a:srgbClr val="444544">
                    <a:alpha val="1027"/>
                  </a:srgbClr>
                </a:gs>
                <a:gs pos="100000">
                  <a:srgbClr val="444544">
                    <a:alpha val="3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8" name="Splat 1068"/>
            <p:cNvSpPr>
              <a:spLocks noGrp="1"/>
            </p:cNvSpPr>
            <p:nvPr/>
          </p:nvSpPr>
          <p:spPr>
            <a:xfrm rot="6576136">
              <a:off x="1201028" y="2282311"/>
              <a:ext cx="553383" cy="242396"/>
            </a:xfrm>
            <a:prstGeom prst="ellipse">
              <a:avLst/>
            </a:prstGeom>
            <a:gradFill>
              <a:gsLst>
                <a:gs pos="0">
                  <a:srgbClr val="2B2A2C">
                    <a:alpha val="32968"/>
                  </a:srgbClr>
                </a:gs>
                <a:gs pos="14286">
                  <a:srgbClr val="2B2A2C">
                    <a:alpha val="30764"/>
                  </a:srgbClr>
                </a:gs>
                <a:gs pos="28571">
                  <a:srgbClr val="2B2A2C">
                    <a:alpha val="24833"/>
                  </a:srgbClr>
                </a:gs>
                <a:gs pos="42857">
                  <a:srgbClr val="2B2A2C">
                    <a:alpha val="17075"/>
                  </a:srgbClr>
                </a:gs>
                <a:gs pos="57143">
                  <a:srgbClr val="2B2A2C">
                    <a:alpha val="9855"/>
                  </a:srgbClr>
                </a:gs>
                <a:gs pos="71429">
                  <a:srgbClr val="2B2A2C">
                    <a:alpha val="4740"/>
                  </a:srgbClr>
                </a:gs>
                <a:gs pos="85714">
                  <a:srgbClr val="2B2A2C">
                    <a:alpha val="1902"/>
                  </a:srgbClr>
                </a:gs>
                <a:gs pos="100000">
                  <a:srgbClr val="2B2A2C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9" name="Splat 1069"/>
            <p:cNvSpPr>
              <a:spLocks noGrp="1"/>
            </p:cNvSpPr>
            <p:nvPr/>
          </p:nvSpPr>
          <p:spPr>
            <a:xfrm rot="-8327485">
              <a:off x="2891495" y="3194767"/>
              <a:ext cx="516505" cy="89514"/>
            </a:xfrm>
            <a:prstGeom prst="ellipse">
              <a:avLst/>
            </a:prstGeom>
            <a:gradFill>
              <a:gsLst>
                <a:gs pos="0">
                  <a:srgbClr val="ECEBEB">
                    <a:alpha val="32968"/>
                  </a:srgbClr>
                </a:gs>
                <a:gs pos="14286">
                  <a:srgbClr val="ECEBEB">
                    <a:alpha val="30764"/>
                  </a:srgbClr>
                </a:gs>
                <a:gs pos="28571">
                  <a:srgbClr val="ECEBEB">
                    <a:alpha val="24833"/>
                  </a:srgbClr>
                </a:gs>
                <a:gs pos="42857">
                  <a:srgbClr val="ECEBEB">
                    <a:alpha val="17075"/>
                  </a:srgbClr>
                </a:gs>
                <a:gs pos="57143">
                  <a:srgbClr val="ECEBEB">
                    <a:alpha val="9855"/>
                  </a:srgbClr>
                </a:gs>
                <a:gs pos="71429">
                  <a:srgbClr val="ECEBEB">
                    <a:alpha val="4740"/>
                  </a:srgbClr>
                </a:gs>
                <a:gs pos="85714">
                  <a:srgbClr val="ECEBEB">
                    <a:alpha val="1902"/>
                  </a:srgbClr>
                </a:gs>
                <a:gs pos="100000">
                  <a:srgbClr val="ECEBEB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0" name="Splat 1070"/>
            <p:cNvSpPr>
              <a:spLocks noGrp="1"/>
            </p:cNvSpPr>
            <p:nvPr/>
          </p:nvSpPr>
          <p:spPr>
            <a:xfrm rot="-8539856">
              <a:off x="1387573" y="3179634"/>
              <a:ext cx="499125" cy="41530"/>
            </a:xfrm>
            <a:prstGeom prst="ellipse">
              <a:avLst/>
            </a:prstGeom>
            <a:gradFill>
              <a:gsLst>
                <a:gs pos="0">
                  <a:srgbClr val="FFFFFF">
                    <a:alpha val="22095"/>
                  </a:srgbClr>
                </a:gs>
                <a:gs pos="14286">
                  <a:srgbClr val="FFFFFF">
                    <a:alpha val="20506"/>
                  </a:srgbClr>
                </a:gs>
                <a:gs pos="28571">
                  <a:srgbClr val="FFFFFF">
                    <a:alpha val="16321"/>
                  </a:srgbClr>
                </a:gs>
                <a:gs pos="42857">
                  <a:srgbClr val="FFFFFF">
                    <a:alpha val="11030"/>
                  </a:srgbClr>
                </a:gs>
                <a:gs pos="57143">
                  <a:srgbClr val="FFFFFF">
                    <a:alpha val="6271"/>
                  </a:srgbClr>
                </a:gs>
                <a:gs pos="71429">
                  <a:srgbClr val="FFFFFF">
                    <a:alpha val="2986"/>
                  </a:srgbClr>
                </a:gs>
                <a:gs pos="85714">
                  <a:srgbClr val="FFFFFF">
                    <a:alpha val="1192"/>
                  </a:srgbClr>
                </a:gs>
                <a:gs pos="100000">
                  <a:srgbClr val="FFFFFF">
                    <a:alpha val="4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1" name="Splat 1071"/>
            <p:cNvSpPr>
              <a:spLocks noGrp="1"/>
            </p:cNvSpPr>
            <p:nvPr/>
          </p:nvSpPr>
          <p:spPr>
            <a:xfrm rot="-9836022">
              <a:off x="2142070" y="2855091"/>
              <a:ext cx="427615" cy="7858"/>
            </a:xfrm>
            <a:prstGeom prst="ellipse">
              <a:avLst/>
            </a:prstGeom>
            <a:gradFill>
              <a:gsLst>
                <a:gs pos="0">
                  <a:srgbClr val="FFFFFF">
                    <a:alpha val="30022"/>
                  </a:srgbClr>
                </a:gs>
                <a:gs pos="14286">
                  <a:srgbClr val="FFFFFF">
                    <a:alpha val="27972"/>
                  </a:srgbClr>
                </a:gs>
                <a:gs pos="28571">
                  <a:srgbClr val="FFFFFF">
                    <a:alpha val="22490"/>
                  </a:srgbClr>
                </a:gs>
                <a:gs pos="42857">
                  <a:srgbClr val="FFFFFF">
                    <a:alpha val="15389"/>
                  </a:srgbClr>
                </a:gs>
                <a:gs pos="57143">
                  <a:srgbClr val="FFFFFF">
                    <a:alpha val="8843"/>
                  </a:srgbClr>
                </a:gs>
                <a:gs pos="71429">
                  <a:srgbClr val="FFFFFF">
                    <a:alpha val="4242"/>
                  </a:srgbClr>
                </a:gs>
                <a:gs pos="85714">
                  <a:srgbClr val="FFFFFF">
                    <a:alpha val="1699"/>
                  </a:srgbClr>
                </a:gs>
                <a:gs pos="100000">
                  <a:srgbClr val="FFFFFF">
                    <a:alpha val="5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2" name="Splat 1072"/>
            <p:cNvSpPr>
              <a:spLocks noGrp="1"/>
            </p:cNvSpPr>
            <p:nvPr/>
          </p:nvSpPr>
          <p:spPr>
            <a:xfrm rot="7648815">
              <a:off x="793518" y="2603699"/>
              <a:ext cx="627705" cy="6979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3" name="Splat 1073"/>
            <p:cNvSpPr>
              <a:spLocks noGrp="1"/>
            </p:cNvSpPr>
            <p:nvPr/>
          </p:nvSpPr>
          <p:spPr>
            <a:xfrm rot="-10794102">
              <a:off x="2395049" y="2003910"/>
              <a:ext cx="549669" cy="72952"/>
            </a:xfrm>
            <a:prstGeom prst="ellipse">
              <a:avLst/>
            </a:prstGeom>
            <a:gradFill>
              <a:gsLst>
                <a:gs pos="0">
                  <a:srgbClr val="D5D4D4">
                    <a:alpha val="28036"/>
                  </a:srgbClr>
                </a:gs>
                <a:gs pos="14286">
                  <a:srgbClr val="D5D4D4">
                    <a:alpha val="26096"/>
                  </a:srgbClr>
                </a:gs>
                <a:gs pos="28571">
                  <a:srgbClr val="D5D4D4">
                    <a:alpha val="20927"/>
                  </a:srgbClr>
                </a:gs>
                <a:gs pos="42857">
                  <a:srgbClr val="D5D4D4">
                    <a:alpha val="14273"/>
                  </a:srgbClr>
                </a:gs>
                <a:gs pos="57143">
                  <a:srgbClr val="D5D4D4">
                    <a:alpha val="8180"/>
                  </a:srgbClr>
                </a:gs>
                <a:gs pos="71429">
                  <a:srgbClr val="D5D4D4">
                    <a:alpha val="3916"/>
                  </a:srgbClr>
                </a:gs>
                <a:gs pos="85714">
                  <a:srgbClr val="D5D4D4">
                    <a:alpha val="1567"/>
                  </a:srgbClr>
                </a:gs>
                <a:gs pos="100000">
                  <a:srgbClr val="D5D4D4">
                    <a:alpha val="5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4" name="Splat 1074"/>
            <p:cNvSpPr>
              <a:spLocks noGrp="1"/>
            </p:cNvSpPr>
            <p:nvPr/>
          </p:nvSpPr>
          <p:spPr>
            <a:xfrm rot="10334202">
              <a:off x="2342840" y="2071669"/>
              <a:ext cx="703009" cy="220338"/>
            </a:xfrm>
            <a:prstGeom prst="ellipse">
              <a:avLst/>
            </a:prstGeom>
            <a:gradFill>
              <a:gsLst>
                <a:gs pos="0">
                  <a:srgbClr val="696969">
                    <a:alpha val="9791"/>
                  </a:srgbClr>
                </a:gs>
                <a:gs pos="14286">
                  <a:srgbClr val="696969">
                    <a:alpha val="9036"/>
                  </a:srgbClr>
                </a:gs>
                <a:gs pos="28571">
                  <a:srgbClr val="696969">
                    <a:alpha val="7089"/>
                  </a:srgbClr>
                </a:gs>
                <a:gs pos="42857">
                  <a:srgbClr val="696969">
                    <a:alpha val="4709"/>
                  </a:srgbClr>
                </a:gs>
                <a:gs pos="57143">
                  <a:srgbClr val="696969">
                    <a:alpha val="2637"/>
                  </a:srgbClr>
                </a:gs>
                <a:gs pos="71429">
                  <a:srgbClr val="696969">
                    <a:alpha val="1243"/>
                  </a:srgbClr>
                </a:gs>
                <a:gs pos="85714">
                  <a:srgbClr val="696969">
                    <a:alpha val="493"/>
                  </a:srgbClr>
                </a:gs>
                <a:gs pos="100000">
                  <a:srgbClr val="696969">
                    <a:alpha val="1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5" name="Splat 1075"/>
            <p:cNvSpPr>
              <a:spLocks noGrp="1"/>
            </p:cNvSpPr>
            <p:nvPr/>
          </p:nvSpPr>
          <p:spPr>
            <a:xfrm rot="8413284">
              <a:off x="2925114" y="2808590"/>
              <a:ext cx="658375" cy="36882"/>
            </a:xfrm>
            <a:prstGeom prst="ellipse">
              <a:avLst/>
            </a:prstGeom>
            <a:gradFill>
              <a:gsLst>
                <a:gs pos="0">
                  <a:srgbClr val="514A4F">
                    <a:alpha val="14315"/>
                  </a:srgbClr>
                </a:gs>
                <a:gs pos="14286">
                  <a:srgbClr val="514A4F">
                    <a:alpha val="13237"/>
                  </a:srgbClr>
                </a:gs>
                <a:gs pos="28571">
                  <a:srgbClr val="514A4F">
                    <a:alpha val="10439"/>
                  </a:srgbClr>
                </a:gs>
                <a:gs pos="42857">
                  <a:srgbClr val="514A4F">
                    <a:alpha val="6976"/>
                  </a:srgbClr>
                </a:gs>
                <a:gs pos="57143">
                  <a:srgbClr val="514A4F">
                    <a:alpha val="3928"/>
                  </a:srgbClr>
                </a:gs>
                <a:gs pos="71429">
                  <a:srgbClr val="514A4F">
                    <a:alpha val="1858"/>
                  </a:srgbClr>
                </a:gs>
                <a:gs pos="85714">
                  <a:srgbClr val="514A4F">
                    <a:alpha val="739"/>
                  </a:srgbClr>
                </a:gs>
                <a:gs pos="100000">
                  <a:srgbClr val="514A4F">
                    <a:alpha val="2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6" name="Splat 1076"/>
            <p:cNvSpPr>
              <a:spLocks noGrp="1"/>
            </p:cNvSpPr>
            <p:nvPr/>
          </p:nvSpPr>
          <p:spPr>
            <a:xfrm rot="-10708599">
              <a:off x="1376683" y="3437674"/>
              <a:ext cx="717653" cy="194669"/>
            </a:xfrm>
            <a:prstGeom prst="ellipse">
              <a:avLst/>
            </a:prstGeom>
            <a:gradFill>
              <a:gsLst>
                <a:gs pos="0">
                  <a:srgbClr val="000000">
                    <a:alpha val="16336"/>
                  </a:srgbClr>
                </a:gs>
                <a:gs pos="14286">
                  <a:srgbClr val="000000">
                    <a:alpha val="15121"/>
                  </a:srgbClr>
                </a:gs>
                <a:gs pos="28571">
                  <a:srgbClr val="000000">
                    <a:alpha val="11952"/>
                  </a:srgbClr>
                </a:gs>
                <a:gs pos="42857">
                  <a:srgbClr val="000000">
                    <a:alpha val="8010"/>
                  </a:srgbClr>
                </a:gs>
                <a:gs pos="57143">
                  <a:srgbClr val="000000">
                    <a:alpha val="4521"/>
                  </a:srgbClr>
                </a:gs>
                <a:gs pos="71429">
                  <a:srgbClr val="000000">
                    <a:alpha val="2142"/>
                  </a:srgbClr>
                </a:gs>
                <a:gs pos="85714">
                  <a:srgbClr val="000000">
                    <a:alpha val="853"/>
                  </a:srgbClr>
                </a:gs>
                <a:gs pos="100000">
                  <a:srgbClr val="000000">
                    <a:alpha val="2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7" name="Splat 1077"/>
            <p:cNvSpPr>
              <a:spLocks noGrp="1"/>
            </p:cNvSpPr>
            <p:nvPr/>
          </p:nvSpPr>
          <p:spPr>
            <a:xfrm rot="5390106">
              <a:off x="510570" y="3439046"/>
              <a:ext cx="1056653" cy="14917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8" name="Splat 1078"/>
            <p:cNvSpPr>
              <a:spLocks noGrp="1"/>
            </p:cNvSpPr>
            <p:nvPr/>
          </p:nvSpPr>
          <p:spPr>
            <a:xfrm rot="4047956">
              <a:off x="471387" y="3422116"/>
              <a:ext cx="1020060" cy="19482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9" name="Splat 1079"/>
            <p:cNvSpPr>
              <a:spLocks noGrp="1"/>
            </p:cNvSpPr>
            <p:nvPr/>
          </p:nvSpPr>
          <p:spPr>
            <a:xfrm rot="10323209">
              <a:off x="151729" y="3257098"/>
              <a:ext cx="904962" cy="686833"/>
            </a:xfrm>
            <a:prstGeom prst="ellipse">
              <a:avLst/>
            </a:prstGeom>
            <a:gradFill>
              <a:gsLst>
                <a:gs pos="0">
                  <a:srgbClr val="000000">
                    <a:alpha val="13223"/>
                  </a:srgbClr>
                </a:gs>
                <a:gs pos="14286">
                  <a:srgbClr val="000000">
                    <a:alpha val="12222"/>
                  </a:srgbClr>
                </a:gs>
                <a:gs pos="28571">
                  <a:srgbClr val="000000">
                    <a:alpha val="9626"/>
                  </a:srgbClr>
                </a:gs>
                <a:gs pos="42857">
                  <a:srgbClr val="000000">
                    <a:alpha val="6423"/>
                  </a:srgbClr>
                </a:gs>
                <a:gs pos="57143">
                  <a:srgbClr val="000000">
                    <a:alpha val="3612"/>
                  </a:srgbClr>
                </a:gs>
                <a:gs pos="71429">
                  <a:srgbClr val="000000">
                    <a:alpha val="1707"/>
                  </a:srgbClr>
                </a:gs>
                <a:gs pos="85714">
                  <a:srgbClr val="000000">
                    <a:alpha val="679"/>
                  </a:srgbClr>
                </a:gs>
                <a:gs pos="100000">
                  <a:srgbClr val="000000">
                    <a:alpha val="2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0" name="Splat 1080"/>
            <p:cNvSpPr>
              <a:spLocks noGrp="1"/>
            </p:cNvSpPr>
            <p:nvPr/>
          </p:nvSpPr>
          <p:spPr>
            <a:xfrm rot="6009630">
              <a:off x="33732" y="3258499"/>
              <a:ext cx="888073" cy="60670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1" name="Splat 1081"/>
            <p:cNvSpPr>
              <a:spLocks noGrp="1"/>
            </p:cNvSpPr>
            <p:nvPr/>
          </p:nvSpPr>
          <p:spPr>
            <a:xfrm rot="-9585028">
              <a:off x="-255513" y="3098635"/>
              <a:ext cx="934092" cy="89434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2" name="Splat 1082"/>
            <p:cNvSpPr>
              <a:spLocks noGrp="1"/>
            </p:cNvSpPr>
            <p:nvPr/>
          </p:nvSpPr>
          <p:spPr>
            <a:xfrm rot="3488770">
              <a:off x="-431302" y="3069457"/>
              <a:ext cx="938900" cy="86806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3" name="Splat 1083"/>
            <p:cNvSpPr>
              <a:spLocks noGrp="1"/>
            </p:cNvSpPr>
            <p:nvPr/>
          </p:nvSpPr>
          <p:spPr>
            <a:xfrm rot="-9250836">
              <a:off x="2861200" y="3095708"/>
              <a:ext cx="1054776" cy="633321"/>
            </a:xfrm>
            <a:prstGeom prst="ellipse">
              <a:avLst/>
            </a:prstGeom>
            <a:gradFill>
              <a:gsLst>
                <a:gs pos="0">
                  <a:srgbClr val="6B6B6B">
                    <a:alpha val="30861"/>
                  </a:srgbClr>
                </a:gs>
                <a:gs pos="14286">
                  <a:srgbClr val="6B6B6B">
                    <a:alpha val="28766"/>
                  </a:srgbClr>
                </a:gs>
                <a:gs pos="28571">
                  <a:srgbClr val="6B6B6B">
                    <a:alpha val="23154"/>
                  </a:srgbClr>
                </a:gs>
                <a:gs pos="42857">
                  <a:srgbClr val="6B6B6B">
                    <a:alpha val="15865"/>
                  </a:srgbClr>
                </a:gs>
                <a:gs pos="57143">
                  <a:srgbClr val="6B6B6B">
                    <a:alpha val="9128"/>
                  </a:srgbClr>
                </a:gs>
                <a:gs pos="71429">
                  <a:srgbClr val="6B6B6B">
                    <a:alpha val="4382"/>
                  </a:srgbClr>
                </a:gs>
                <a:gs pos="85714">
                  <a:srgbClr val="6B6B6B">
                    <a:alpha val="1756"/>
                  </a:srgbClr>
                </a:gs>
                <a:gs pos="100000">
                  <a:srgbClr val="6B6B6B">
                    <a:alpha val="5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4" name="Splat 1084"/>
            <p:cNvSpPr>
              <a:spLocks noGrp="1"/>
            </p:cNvSpPr>
            <p:nvPr/>
          </p:nvSpPr>
          <p:spPr>
            <a:xfrm rot="5243853">
              <a:off x="515685" y="3272614"/>
              <a:ext cx="977401" cy="26126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5" name="Splat 1085"/>
            <p:cNvSpPr>
              <a:spLocks noGrp="1"/>
            </p:cNvSpPr>
            <p:nvPr/>
          </p:nvSpPr>
          <p:spPr>
            <a:xfrm rot="4367939">
              <a:off x="138162" y="3071036"/>
              <a:ext cx="873412" cy="525380"/>
            </a:xfrm>
            <a:prstGeom prst="ellipse">
              <a:avLst/>
            </a:prstGeom>
            <a:gradFill>
              <a:gsLst>
                <a:gs pos="0">
                  <a:srgbClr val="000000">
                    <a:alpha val="17116"/>
                  </a:srgbClr>
                </a:gs>
                <a:gs pos="14286">
                  <a:srgbClr val="000000">
                    <a:alpha val="15848"/>
                  </a:srgbClr>
                </a:gs>
                <a:gs pos="28571">
                  <a:srgbClr val="000000">
                    <a:alpha val="12538"/>
                  </a:srgbClr>
                </a:gs>
                <a:gs pos="42857">
                  <a:srgbClr val="000000">
                    <a:alpha val="8412"/>
                  </a:srgbClr>
                </a:gs>
                <a:gs pos="57143">
                  <a:srgbClr val="000000">
                    <a:alpha val="4752"/>
                  </a:srgbClr>
                </a:gs>
                <a:gs pos="71429">
                  <a:srgbClr val="000000">
                    <a:alpha val="2253"/>
                  </a:srgbClr>
                </a:gs>
                <a:gs pos="85714">
                  <a:srgbClr val="000000">
                    <a:alpha val="897"/>
                  </a:srgbClr>
                </a:gs>
                <a:gs pos="100000">
                  <a:srgbClr val="000000">
                    <a:alpha val="3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6" name="Splat 1086"/>
            <p:cNvSpPr>
              <a:spLocks noGrp="1"/>
            </p:cNvSpPr>
            <p:nvPr/>
          </p:nvSpPr>
          <p:spPr>
            <a:xfrm rot="4623505">
              <a:off x="51428" y="3063857"/>
              <a:ext cx="866741" cy="57872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7" name="Splat 1087"/>
            <p:cNvSpPr>
              <a:spLocks noGrp="1"/>
            </p:cNvSpPr>
            <p:nvPr/>
          </p:nvSpPr>
          <p:spPr>
            <a:xfrm rot="10576448">
              <a:off x="-266217" y="2923469"/>
              <a:ext cx="922515" cy="82366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8" name="Splat 1088"/>
            <p:cNvSpPr>
              <a:spLocks noGrp="1"/>
            </p:cNvSpPr>
            <p:nvPr/>
          </p:nvSpPr>
          <p:spPr>
            <a:xfrm rot="-9485242">
              <a:off x="-378654" y="2887058"/>
              <a:ext cx="929658" cy="86879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9" name="Splat 1089"/>
            <p:cNvSpPr>
              <a:spLocks noGrp="1"/>
            </p:cNvSpPr>
            <p:nvPr/>
          </p:nvSpPr>
          <p:spPr>
            <a:xfrm rot="4093888">
              <a:off x="3082475" y="2905628"/>
              <a:ext cx="1080765" cy="611302"/>
            </a:xfrm>
            <a:prstGeom prst="ellipse">
              <a:avLst/>
            </a:prstGeom>
            <a:gradFill>
              <a:gsLst>
                <a:gs pos="0">
                  <a:srgbClr val="666666">
                    <a:alpha val="30753"/>
                  </a:srgbClr>
                </a:gs>
                <a:gs pos="14286">
                  <a:srgbClr val="666666">
                    <a:alpha val="28664"/>
                  </a:srgbClr>
                </a:gs>
                <a:gs pos="28571">
                  <a:srgbClr val="666666">
                    <a:alpha val="23069"/>
                  </a:srgbClr>
                </a:gs>
                <a:gs pos="42857">
                  <a:srgbClr val="666666">
                    <a:alpha val="15804"/>
                  </a:srgbClr>
                </a:gs>
                <a:gs pos="57143">
                  <a:srgbClr val="666666">
                    <a:alpha val="9092"/>
                  </a:srgbClr>
                </a:gs>
                <a:gs pos="71429">
                  <a:srgbClr val="666666">
                    <a:alpha val="4364"/>
                  </a:srgbClr>
                </a:gs>
                <a:gs pos="85714">
                  <a:srgbClr val="666666">
                    <a:alpha val="1749"/>
                  </a:srgbClr>
                </a:gs>
                <a:gs pos="100000">
                  <a:srgbClr val="666666">
                    <a:alpha val="5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0" name="Splat 1090"/>
            <p:cNvSpPr>
              <a:spLocks noGrp="1"/>
            </p:cNvSpPr>
            <p:nvPr/>
          </p:nvSpPr>
          <p:spPr>
            <a:xfrm rot="6670749">
              <a:off x="2742537" y="2918511"/>
              <a:ext cx="727183" cy="423597"/>
            </a:xfrm>
            <a:prstGeom prst="ellipse">
              <a:avLst/>
            </a:prstGeom>
            <a:gradFill>
              <a:gsLst>
                <a:gs pos="0">
                  <a:srgbClr val="777778">
                    <a:alpha val="32835"/>
                  </a:srgbClr>
                </a:gs>
                <a:gs pos="14286">
                  <a:srgbClr val="777778">
                    <a:alpha val="30637"/>
                  </a:srgbClr>
                </a:gs>
                <a:gs pos="28571">
                  <a:srgbClr val="777778">
                    <a:alpha val="24726"/>
                  </a:srgbClr>
                </a:gs>
                <a:gs pos="42857">
                  <a:srgbClr val="777778">
                    <a:alpha val="16998"/>
                  </a:srgbClr>
                </a:gs>
                <a:gs pos="57143">
                  <a:srgbClr val="777778">
                    <a:alpha val="9808"/>
                  </a:srgbClr>
                </a:gs>
                <a:gs pos="71429">
                  <a:srgbClr val="777778">
                    <a:alpha val="4717"/>
                  </a:srgbClr>
                </a:gs>
                <a:gs pos="85714">
                  <a:srgbClr val="777778">
                    <a:alpha val="1893"/>
                  </a:srgbClr>
                </a:gs>
                <a:gs pos="100000">
                  <a:srgbClr val="777778">
                    <a:alpha val="6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1" name="Splat 1091"/>
            <p:cNvSpPr>
              <a:spLocks noGrp="1"/>
            </p:cNvSpPr>
            <p:nvPr/>
          </p:nvSpPr>
          <p:spPr>
            <a:xfrm rot="3212326">
              <a:off x="2527736" y="2900774"/>
              <a:ext cx="770159" cy="437988"/>
            </a:xfrm>
            <a:prstGeom prst="ellipse">
              <a:avLst/>
            </a:prstGeom>
            <a:gradFill>
              <a:gsLst>
                <a:gs pos="0">
                  <a:srgbClr val="3D3D3E">
                    <a:alpha val="27809"/>
                  </a:srgbClr>
                </a:gs>
                <a:gs pos="14286">
                  <a:srgbClr val="3D3D3E">
                    <a:alpha val="25881"/>
                  </a:srgbClr>
                </a:gs>
                <a:gs pos="28571">
                  <a:srgbClr val="3D3D3E">
                    <a:alpha val="20748"/>
                  </a:srgbClr>
                </a:gs>
                <a:gs pos="42857">
                  <a:srgbClr val="3D3D3E">
                    <a:alpha val="14147"/>
                  </a:srgbClr>
                </a:gs>
                <a:gs pos="57143">
                  <a:srgbClr val="3D3D3E">
                    <a:alpha val="8104"/>
                  </a:srgbClr>
                </a:gs>
                <a:gs pos="71429">
                  <a:srgbClr val="3D3D3E">
                    <a:alpha val="3879"/>
                  </a:srgbClr>
                </a:gs>
                <a:gs pos="85714">
                  <a:srgbClr val="3D3D3E">
                    <a:alpha val="1552"/>
                  </a:srgbClr>
                </a:gs>
                <a:gs pos="100000">
                  <a:srgbClr val="3D3D3E">
                    <a:alpha val="5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2" name="Splat 1092"/>
            <p:cNvSpPr>
              <a:spLocks noGrp="1"/>
            </p:cNvSpPr>
            <p:nvPr/>
          </p:nvSpPr>
          <p:spPr>
            <a:xfrm rot="5265551">
              <a:off x="475239" y="3003101"/>
              <a:ext cx="948471" cy="37338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3" name="Splat 1093"/>
            <p:cNvSpPr>
              <a:spLocks noGrp="1"/>
            </p:cNvSpPr>
            <p:nvPr/>
          </p:nvSpPr>
          <p:spPr>
            <a:xfrm rot="-10496075">
              <a:off x="342105" y="2814531"/>
              <a:ext cx="836509" cy="55666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4" name="Splat 1094"/>
            <p:cNvSpPr>
              <a:spLocks noGrp="1"/>
            </p:cNvSpPr>
            <p:nvPr/>
          </p:nvSpPr>
          <p:spPr>
            <a:xfrm rot="8364314">
              <a:off x="58138" y="2653134"/>
              <a:ext cx="897571" cy="78653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5" name="Splat 1095"/>
            <p:cNvSpPr>
              <a:spLocks noGrp="1"/>
            </p:cNvSpPr>
            <p:nvPr/>
          </p:nvSpPr>
          <p:spPr>
            <a:xfrm rot="8750774">
              <a:off x="-131540" y="2729141"/>
              <a:ext cx="858093" cy="81532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6" name="Splat 1096"/>
            <p:cNvSpPr>
              <a:spLocks noGrp="1"/>
            </p:cNvSpPr>
            <p:nvPr/>
          </p:nvSpPr>
          <p:spPr>
            <a:xfrm rot="-10017075">
              <a:off x="-337056" y="2605768"/>
              <a:ext cx="941108" cy="89602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7" name="Splat 1097"/>
            <p:cNvSpPr>
              <a:spLocks noGrp="1"/>
            </p:cNvSpPr>
            <p:nvPr/>
          </p:nvSpPr>
          <p:spPr>
            <a:xfrm rot="4313462">
              <a:off x="3098694" y="2479065"/>
              <a:ext cx="959119" cy="860787"/>
            </a:xfrm>
            <a:prstGeom prst="ellipse">
              <a:avLst/>
            </a:prstGeom>
            <a:gradFill>
              <a:gsLst>
                <a:gs pos="0">
                  <a:srgbClr val="6E6D6E">
                    <a:alpha val="29904"/>
                  </a:srgbClr>
                </a:gs>
                <a:gs pos="14286">
                  <a:srgbClr val="6E6D6E">
                    <a:alpha val="27861"/>
                  </a:srgbClr>
                </a:gs>
                <a:gs pos="28571">
                  <a:srgbClr val="6E6D6E">
                    <a:alpha val="22397"/>
                  </a:srgbClr>
                </a:gs>
                <a:gs pos="42857">
                  <a:srgbClr val="6E6D6E">
                    <a:alpha val="15322"/>
                  </a:srgbClr>
                </a:gs>
                <a:gs pos="57143">
                  <a:srgbClr val="6E6D6E">
                    <a:alpha val="8804"/>
                  </a:srgbClr>
                </a:gs>
                <a:gs pos="71429">
                  <a:srgbClr val="6E6D6E">
                    <a:alpha val="4222"/>
                  </a:srgbClr>
                </a:gs>
                <a:gs pos="85714">
                  <a:srgbClr val="6E6D6E">
                    <a:alpha val="1691"/>
                  </a:srgbClr>
                </a:gs>
                <a:gs pos="100000">
                  <a:srgbClr val="6E6D6E">
                    <a:alpha val="5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8" name="Splat 1098"/>
            <p:cNvSpPr>
              <a:spLocks noGrp="1"/>
            </p:cNvSpPr>
            <p:nvPr/>
          </p:nvSpPr>
          <p:spPr>
            <a:xfrm rot="7741515">
              <a:off x="2887863" y="2660278"/>
              <a:ext cx="843633" cy="617468"/>
            </a:xfrm>
            <a:prstGeom prst="ellipse">
              <a:avLst/>
            </a:prstGeom>
            <a:gradFill>
              <a:gsLst>
                <a:gs pos="0">
                  <a:srgbClr val="6A6768">
                    <a:alpha val="18993"/>
                  </a:srgbClr>
                </a:gs>
                <a:gs pos="14286">
                  <a:srgbClr val="6A6768">
                    <a:alpha val="17601"/>
                  </a:srgbClr>
                </a:gs>
                <a:gs pos="28571">
                  <a:srgbClr val="6A6768">
                    <a:alpha val="13956"/>
                  </a:srgbClr>
                </a:gs>
                <a:gs pos="42857">
                  <a:srgbClr val="6A6768">
                    <a:alpha val="9389"/>
                  </a:srgbClr>
                </a:gs>
                <a:gs pos="57143">
                  <a:srgbClr val="6A6768">
                    <a:alpha val="5317"/>
                  </a:srgbClr>
                </a:gs>
                <a:gs pos="71429">
                  <a:srgbClr val="6A6768">
                    <a:alpha val="2525"/>
                  </a:srgbClr>
                </a:gs>
                <a:gs pos="85714">
                  <a:srgbClr val="6A6768">
                    <a:alpha val="1006"/>
                  </a:srgbClr>
                </a:gs>
                <a:gs pos="100000">
                  <a:srgbClr val="6A6768">
                    <a:alpha val="3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9" name="Splat 1099"/>
            <p:cNvSpPr>
              <a:spLocks noGrp="1"/>
            </p:cNvSpPr>
            <p:nvPr/>
          </p:nvSpPr>
          <p:spPr>
            <a:xfrm rot="8486320">
              <a:off x="2787423" y="2670689"/>
              <a:ext cx="718891" cy="499650"/>
            </a:xfrm>
            <a:prstGeom prst="ellipse">
              <a:avLst/>
            </a:prstGeom>
            <a:gradFill>
              <a:gsLst>
                <a:gs pos="0">
                  <a:srgbClr val="4D4A4A">
                    <a:alpha val="9087"/>
                  </a:srgbClr>
                </a:gs>
                <a:gs pos="14286">
                  <a:srgbClr val="4D4A4A">
                    <a:alpha val="8384"/>
                  </a:srgbClr>
                </a:gs>
                <a:gs pos="28571">
                  <a:srgbClr val="4D4A4A">
                    <a:alpha val="6573"/>
                  </a:srgbClr>
                </a:gs>
                <a:gs pos="42857">
                  <a:srgbClr val="4D4A4A">
                    <a:alpha val="4361"/>
                  </a:srgbClr>
                </a:gs>
                <a:gs pos="57143">
                  <a:srgbClr val="4D4A4A">
                    <a:alpha val="2441"/>
                  </a:srgbClr>
                </a:gs>
                <a:gs pos="71429">
                  <a:srgbClr val="4D4A4A">
                    <a:alpha val="1150"/>
                  </a:srgbClr>
                </a:gs>
                <a:gs pos="85714">
                  <a:srgbClr val="4D4A4A">
                    <a:alpha val="456"/>
                  </a:srgbClr>
                </a:gs>
                <a:gs pos="100000">
                  <a:srgbClr val="4D4A4A">
                    <a:alpha val="1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0" name="Splat 1100"/>
            <p:cNvSpPr>
              <a:spLocks noGrp="1"/>
            </p:cNvSpPr>
            <p:nvPr/>
          </p:nvSpPr>
          <p:spPr>
            <a:xfrm rot="4345433">
              <a:off x="2478587" y="2529785"/>
              <a:ext cx="953976" cy="580330"/>
            </a:xfrm>
            <a:prstGeom prst="ellipse">
              <a:avLst/>
            </a:prstGeom>
            <a:gradFill>
              <a:gsLst>
                <a:gs pos="0">
                  <a:srgbClr val="5F5D5F">
                    <a:alpha val="24154"/>
                  </a:srgbClr>
                </a:gs>
                <a:gs pos="14286">
                  <a:srgbClr val="5F5D5F">
                    <a:alpha val="22439"/>
                  </a:srgbClr>
                </a:gs>
                <a:gs pos="28571">
                  <a:srgbClr val="5F5D5F">
                    <a:alpha val="17906"/>
                  </a:srgbClr>
                </a:gs>
                <a:gs pos="42857">
                  <a:srgbClr val="5F5D5F">
                    <a:alpha val="12139"/>
                  </a:srgbClr>
                </a:gs>
                <a:gs pos="57143">
                  <a:srgbClr val="5F5D5F">
                    <a:alpha val="6920"/>
                  </a:srgbClr>
                </a:gs>
                <a:gs pos="71429">
                  <a:srgbClr val="5F5D5F">
                    <a:alpha val="3301"/>
                  </a:srgbClr>
                </a:gs>
                <a:gs pos="85714">
                  <a:srgbClr val="5F5D5F">
                    <a:alpha val="1319"/>
                  </a:srgbClr>
                </a:gs>
                <a:gs pos="100000">
                  <a:srgbClr val="5F5D5F">
                    <a:alpha val="4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1" name="Splat 1101"/>
            <p:cNvSpPr>
              <a:spLocks noGrp="1"/>
            </p:cNvSpPr>
            <p:nvPr/>
          </p:nvSpPr>
          <p:spPr>
            <a:xfrm rot="5840048">
              <a:off x="807865" y="2897795"/>
              <a:ext cx="819726" cy="296536"/>
            </a:xfrm>
            <a:prstGeom prst="ellipse">
              <a:avLst/>
            </a:prstGeom>
            <a:gradFill>
              <a:gsLst>
                <a:gs pos="0">
                  <a:srgbClr val="FFFFFF">
                    <a:alpha val="31906"/>
                  </a:srgbClr>
                </a:gs>
                <a:gs pos="14286">
                  <a:srgbClr val="FFFFFF">
                    <a:alpha val="29756"/>
                  </a:srgbClr>
                </a:gs>
                <a:gs pos="28571">
                  <a:srgbClr val="FFFFFF">
                    <a:alpha val="23985"/>
                  </a:srgbClr>
                </a:gs>
                <a:gs pos="42857">
                  <a:srgbClr val="FFFFFF">
                    <a:alpha val="16463"/>
                  </a:srgbClr>
                </a:gs>
                <a:gs pos="57143">
                  <a:srgbClr val="FFFFFF">
                    <a:alpha val="9487"/>
                  </a:srgbClr>
                </a:gs>
                <a:gs pos="71429">
                  <a:srgbClr val="FFFFFF">
                    <a:alpha val="4558"/>
                  </a:srgbClr>
                </a:gs>
                <a:gs pos="85714">
                  <a:srgbClr val="FFFFFF">
                    <a:alpha val="1828"/>
                  </a:srgbClr>
                </a:gs>
                <a:gs pos="100000">
                  <a:srgbClr val="FFFFFF">
                    <a:alpha val="6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2" name="Splat 1102"/>
            <p:cNvSpPr>
              <a:spLocks noGrp="1"/>
            </p:cNvSpPr>
            <p:nvPr/>
          </p:nvSpPr>
          <p:spPr>
            <a:xfrm rot="5074194">
              <a:off x="426869" y="2703959"/>
              <a:ext cx="929117" cy="49157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3" name="Splat 1103"/>
            <p:cNvSpPr>
              <a:spLocks noGrp="1"/>
            </p:cNvSpPr>
            <p:nvPr/>
          </p:nvSpPr>
          <p:spPr>
            <a:xfrm rot="4479974">
              <a:off x="332942" y="2548745"/>
              <a:ext cx="895492" cy="68260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4" name="Splat 1104"/>
            <p:cNvSpPr>
              <a:spLocks noGrp="1"/>
            </p:cNvSpPr>
            <p:nvPr/>
          </p:nvSpPr>
          <p:spPr>
            <a:xfrm rot="8413249">
              <a:off x="94474" y="2503936"/>
              <a:ext cx="891805" cy="88131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5" name="Splat 1105"/>
            <p:cNvSpPr>
              <a:spLocks noGrp="1"/>
            </p:cNvSpPr>
            <p:nvPr/>
          </p:nvSpPr>
          <p:spPr>
            <a:xfrm rot="-9657653">
              <a:off x="-217791" y="2542916"/>
              <a:ext cx="916644" cy="827403"/>
            </a:xfrm>
            <a:prstGeom prst="ellipse">
              <a:avLst/>
            </a:prstGeom>
            <a:gradFill>
              <a:gsLst>
                <a:gs pos="0">
                  <a:srgbClr val="000000">
                    <a:alpha val="31047"/>
                  </a:srgbClr>
                </a:gs>
                <a:gs pos="14286">
                  <a:srgbClr val="000000">
                    <a:alpha val="28942"/>
                  </a:srgbClr>
                </a:gs>
                <a:gs pos="28571">
                  <a:srgbClr val="000000">
                    <a:alpha val="23302"/>
                  </a:srgbClr>
                </a:gs>
                <a:gs pos="42857">
                  <a:srgbClr val="000000">
                    <a:alpha val="15971"/>
                  </a:srgbClr>
                </a:gs>
                <a:gs pos="57143">
                  <a:srgbClr val="000000">
                    <a:alpha val="9192"/>
                  </a:srgbClr>
                </a:gs>
                <a:gs pos="71429">
                  <a:srgbClr val="000000">
                    <a:alpha val="4413"/>
                  </a:srgbClr>
                </a:gs>
                <a:gs pos="85714">
                  <a:srgbClr val="000000">
                    <a:alpha val="1769"/>
                  </a:srgbClr>
                </a:gs>
                <a:gs pos="100000">
                  <a:srgbClr val="000000">
                    <a:alpha val="5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6" name="Splat 1106"/>
            <p:cNvSpPr>
              <a:spLocks noGrp="1"/>
            </p:cNvSpPr>
            <p:nvPr/>
          </p:nvSpPr>
          <p:spPr>
            <a:xfrm rot="4458694">
              <a:off x="-451785" y="2419887"/>
              <a:ext cx="956359" cy="85465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7" name="Splat 1107"/>
            <p:cNvSpPr>
              <a:spLocks noGrp="1"/>
            </p:cNvSpPr>
            <p:nvPr/>
          </p:nvSpPr>
          <p:spPr>
            <a:xfrm rot="6932507">
              <a:off x="411903" y="2418068"/>
              <a:ext cx="932300" cy="51915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8" name="Splat 1108"/>
            <p:cNvSpPr>
              <a:spLocks noGrp="1"/>
            </p:cNvSpPr>
            <p:nvPr/>
          </p:nvSpPr>
          <p:spPr>
            <a:xfrm rot="4883841">
              <a:off x="280213" y="2438140"/>
              <a:ext cx="871568" cy="76464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9" name="Splat 1109"/>
            <p:cNvSpPr>
              <a:spLocks noGrp="1"/>
            </p:cNvSpPr>
            <p:nvPr/>
          </p:nvSpPr>
          <p:spPr>
            <a:xfrm rot="4198745">
              <a:off x="61729" y="2226560"/>
              <a:ext cx="944695" cy="89990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0" name="Splat 1110"/>
            <p:cNvSpPr>
              <a:spLocks noGrp="1"/>
            </p:cNvSpPr>
            <p:nvPr/>
          </p:nvSpPr>
          <p:spPr>
            <a:xfrm rot="-10158429">
              <a:off x="-323715" y="2206986"/>
              <a:ext cx="957767" cy="91854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1" name="Splat 1111"/>
            <p:cNvSpPr>
              <a:spLocks noGrp="1"/>
            </p:cNvSpPr>
            <p:nvPr/>
          </p:nvSpPr>
          <p:spPr>
            <a:xfrm rot="4746127">
              <a:off x="-449298" y="2327497"/>
              <a:ext cx="946438" cy="69906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2" name="Splat 1112"/>
            <p:cNvSpPr>
              <a:spLocks noGrp="1"/>
            </p:cNvSpPr>
            <p:nvPr/>
          </p:nvSpPr>
          <p:spPr>
            <a:xfrm rot="5191497">
              <a:off x="1112692" y="2384270"/>
              <a:ext cx="734133" cy="245708"/>
            </a:xfrm>
            <a:prstGeom prst="ellipse">
              <a:avLst/>
            </a:prstGeom>
            <a:gradFill>
              <a:gsLst>
                <a:gs pos="0">
                  <a:srgbClr val="E9E9E9">
                    <a:alpha val="25195"/>
                  </a:srgbClr>
                </a:gs>
                <a:gs pos="14286">
                  <a:srgbClr val="E9E9E9">
                    <a:alpha val="23417"/>
                  </a:srgbClr>
                </a:gs>
                <a:gs pos="28571">
                  <a:srgbClr val="E9E9E9">
                    <a:alpha val="18711"/>
                  </a:srgbClr>
                </a:gs>
                <a:gs pos="42857">
                  <a:srgbClr val="E9E9E9">
                    <a:alpha val="12705"/>
                  </a:srgbClr>
                </a:gs>
                <a:gs pos="57143">
                  <a:srgbClr val="E9E9E9">
                    <a:alpha val="7253"/>
                  </a:srgbClr>
                </a:gs>
                <a:gs pos="71429">
                  <a:srgbClr val="E9E9E9">
                    <a:alpha val="3463"/>
                  </a:srgbClr>
                </a:gs>
                <a:gs pos="85714">
                  <a:srgbClr val="E9E9E9">
                    <a:alpha val="1384"/>
                  </a:srgbClr>
                </a:gs>
                <a:gs pos="100000">
                  <a:srgbClr val="E9E9E9">
                    <a:alpha val="4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3" name="Splat 1113"/>
            <p:cNvSpPr>
              <a:spLocks noGrp="1"/>
            </p:cNvSpPr>
            <p:nvPr/>
          </p:nvSpPr>
          <p:spPr>
            <a:xfrm rot="7530444">
              <a:off x="701901" y="2430494"/>
              <a:ext cx="1090161" cy="10635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4" name="Splat 1114"/>
            <p:cNvSpPr>
              <a:spLocks noGrp="1"/>
            </p:cNvSpPr>
            <p:nvPr/>
          </p:nvSpPr>
          <p:spPr>
            <a:xfrm rot="9074824">
              <a:off x="418324" y="2028859"/>
              <a:ext cx="921175" cy="76432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5" name="Splat 1115"/>
            <p:cNvSpPr>
              <a:spLocks noGrp="1"/>
            </p:cNvSpPr>
            <p:nvPr/>
          </p:nvSpPr>
          <p:spPr>
            <a:xfrm rot="6856468">
              <a:off x="218131" y="2049958"/>
              <a:ext cx="942993" cy="92565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6" name="Splat 1116"/>
            <p:cNvSpPr>
              <a:spLocks noGrp="1"/>
            </p:cNvSpPr>
            <p:nvPr/>
          </p:nvSpPr>
          <p:spPr>
            <a:xfrm rot="-10205573">
              <a:off x="12868" y="2006024"/>
              <a:ext cx="943954" cy="80440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7" name="Splat 1117"/>
            <p:cNvSpPr>
              <a:spLocks noGrp="1"/>
            </p:cNvSpPr>
            <p:nvPr/>
          </p:nvSpPr>
          <p:spPr>
            <a:xfrm rot="5010682">
              <a:off x="-49110" y="1983745"/>
              <a:ext cx="932453" cy="91778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8" name="Splat 1118"/>
            <p:cNvSpPr>
              <a:spLocks noGrp="1"/>
            </p:cNvSpPr>
            <p:nvPr/>
          </p:nvSpPr>
          <p:spPr>
            <a:xfrm rot="5069303">
              <a:off x="-433169" y="2045277"/>
              <a:ext cx="951808" cy="92784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9" name="Splat 1119"/>
            <p:cNvSpPr>
              <a:spLocks noGrp="1"/>
            </p:cNvSpPr>
            <p:nvPr/>
          </p:nvSpPr>
          <p:spPr>
            <a:xfrm rot="6487357">
              <a:off x="1919484" y="2214602"/>
              <a:ext cx="412865" cy="26260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0" name="Splat 1120"/>
            <p:cNvSpPr>
              <a:spLocks noGrp="1"/>
            </p:cNvSpPr>
            <p:nvPr/>
          </p:nvSpPr>
          <p:spPr>
            <a:xfrm rot="-9081979">
              <a:off x="1285470" y="2198847"/>
              <a:ext cx="835514" cy="11171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1" name="Splat 1121"/>
            <p:cNvSpPr>
              <a:spLocks noGrp="1"/>
            </p:cNvSpPr>
            <p:nvPr/>
          </p:nvSpPr>
          <p:spPr>
            <a:xfrm rot="5110060">
              <a:off x="1238350" y="2157655"/>
              <a:ext cx="519858" cy="247930"/>
            </a:xfrm>
            <a:prstGeom prst="ellipse">
              <a:avLst/>
            </a:prstGeom>
            <a:gradFill>
              <a:gsLst>
                <a:gs pos="0">
                  <a:srgbClr val="FFFFFF">
                    <a:alpha val="19035"/>
                  </a:srgbClr>
                </a:gs>
                <a:gs pos="14286">
                  <a:srgbClr val="FFFFFF">
                    <a:alpha val="17640"/>
                  </a:srgbClr>
                </a:gs>
                <a:gs pos="28571">
                  <a:srgbClr val="FFFFFF">
                    <a:alpha val="13988"/>
                  </a:srgbClr>
                </a:gs>
                <a:gs pos="42857">
                  <a:srgbClr val="FFFFFF">
                    <a:alpha val="9411"/>
                  </a:srgbClr>
                </a:gs>
                <a:gs pos="57143">
                  <a:srgbClr val="FFFFFF">
                    <a:alpha val="5329"/>
                  </a:srgbClr>
                </a:gs>
                <a:gs pos="71429">
                  <a:srgbClr val="FFFFFF">
                    <a:alpha val="2531"/>
                  </a:srgbClr>
                </a:gs>
                <a:gs pos="85714">
                  <a:srgbClr val="FFFFFF">
                    <a:alpha val="1009"/>
                  </a:srgbClr>
                </a:gs>
                <a:gs pos="100000">
                  <a:srgbClr val="FFFFFF">
                    <a:alpha val="3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2" name="Splat 1122"/>
            <p:cNvSpPr>
              <a:spLocks noGrp="1"/>
            </p:cNvSpPr>
            <p:nvPr/>
          </p:nvSpPr>
          <p:spPr>
            <a:xfrm rot="7774655">
              <a:off x="728583" y="2019656"/>
              <a:ext cx="924672" cy="47283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3" name="Splat 1123"/>
            <p:cNvSpPr>
              <a:spLocks noGrp="1"/>
            </p:cNvSpPr>
            <p:nvPr/>
          </p:nvSpPr>
          <p:spPr>
            <a:xfrm rot="9112140">
              <a:off x="543023" y="2023332"/>
              <a:ext cx="930487" cy="57367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4" name="Splat 1124"/>
            <p:cNvSpPr>
              <a:spLocks noGrp="1"/>
            </p:cNvSpPr>
            <p:nvPr/>
          </p:nvSpPr>
          <p:spPr>
            <a:xfrm rot="9673488">
              <a:off x="432379" y="1999927"/>
              <a:ext cx="927298" cy="72056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5" name="Splat 1125"/>
            <p:cNvSpPr>
              <a:spLocks noGrp="1"/>
            </p:cNvSpPr>
            <p:nvPr/>
          </p:nvSpPr>
          <p:spPr>
            <a:xfrm rot="-10163648">
              <a:off x="162972" y="1832497"/>
              <a:ext cx="946507" cy="90387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6" name="Splat 1126"/>
            <p:cNvSpPr>
              <a:spLocks noGrp="1"/>
            </p:cNvSpPr>
            <p:nvPr/>
          </p:nvSpPr>
          <p:spPr>
            <a:xfrm rot="-8649035">
              <a:off x="-39782" y="1939571"/>
              <a:ext cx="948541" cy="79529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7" name="Splat 1127"/>
            <p:cNvSpPr>
              <a:spLocks noGrp="1"/>
            </p:cNvSpPr>
            <p:nvPr/>
          </p:nvSpPr>
          <p:spPr>
            <a:xfrm rot="4428990">
              <a:off x="-140113" y="1862329"/>
              <a:ext cx="953962" cy="77477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8" name="Splat 1128"/>
            <p:cNvSpPr>
              <a:spLocks noGrp="1"/>
            </p:cNvSpPr>
            <p:nvPr/>
          </p:nvSpPr>
          <p:spPr>
            <a:xfrm rot="10572516">
              <a:off x="-383519" y="1716636"/>
              <a:ext cx="973345" cy="94817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9" name="Splat 1129"/>
            <p:cNvSpPr>
              <a:spLocks noGrp="1"/>
            </p:cNvSpPr>
            <p:nvPr/>
          </p:nvSpPr>
          <p:spPr>
            <a:xfrm rot="10405460">
              <a:off x="2807423" y="1831775"/>
              <a:ext cx="938834" cy="737647"/>
            </a:xfrm>
            <a:prstGeom prst="ellipse">
              <a:avLst/>
            </a:prstGeom>
            <a:gradFill>
              <a:gsLst>
                <a:gs pos="0">
                  <a:srgbClr val="6B6C6C">
                    <a:alpha val="17733"/>
                  </a:srgbClr>
                </a:gs>
                <a:gs pos="14286">
                  <a:srgbClr val="6B6C6C">
                    <a:alpha val="16424"/>
                  </a:srgbClr>
                </a:gs>
                <a:gs pos="28571">
                  <a:srgbClr val="6B6C6C">
                    <a:alpha val="13004"/>
                  </a:srgbClr>
                </a:gs>
                <a:gs pos="42857">
                  <a:srgbClr val="6B6C6C">
                    <a:alpha val="8732"/>
                  </a:srgbClr>
                </a:gs>
                <a:gs pos="57143">
                  <a:srgbClr val="6B6C6C">
                    <a:alpha val="4937"/>
                  </a:srgbClr>
                </a:gs>
                <a:gs pos="71429">
                  <a:srgbClr val="6B6C6C">
                    <a:alpha val="2342"/>
                  </a:srgbClr>
                </a:gs>
                <a:gs pos="85714">
                  <a:srgbClr val="6B6C6C">
                    <a:alpha val="933"/>
                  </a:srgbClr>
                </a:gs>
                <a:gs pos="100000">
                  <a:srgbClr val="6B6C6C">
                    <a:alpha val="3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0" name="Splat 1130"/>
            <p:cNvSpPr>
              <a:spLocks noGrp="1"/>
            </p:cNvSpPr>
            <p:nvPr/>
          </p:nvSpPr>
          <p:spPr>
            <a:xfrm rot="8495810">
              <a:off x="1505476" y="1881059"/>
              <a:ext cx="698380" cy="34342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1" name="Splat 1131"/>
            <p:cNvSpPr>
              <a:spLocks noGrp="1"/>
            </p:cNvSpPr>
            <p:nvPr/>
          </p:nvSpPr>
          <p:spPr>
            <a:xfrm rot="-10740978">
              <a:off x="1254819" y="1815305"/>
              <a:ext cx="887679" cy="43563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2" name="Splat 1132"/>
            <p:cNvSpPr>
              <a:spLocks noGrp="1"/>
            </p:cNvSpPr>
            <p:nvPr/>
          </p:nvSpPr>
          <p:spPr>
            <a:xfrm rot="-9809542">
              <a:off x="1257404" y="1837481"/>
              <a:ext cx="778297" cy="44430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3" name="Splat 1133"/>
            <p:cNvSpPr>
              <a:spLocks noGrp="1"/>
            </p:cNvSpPr>
            <p:nvPr/>
          </p:nvSpPr>
          <p:spPr>
            <a:xfrm rot="8784629">
              <a:off x="741563" y="1962292"/>
              <a:ext cx="955604" cy="42728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4" name="Splat 1134"/>
            <p:cNvSpPr>
              <a:spLocks noGrp="1"/>
            </p:cNvSpPr>
            <p:nvPr/>
          </p:nvSpPr>
          <p:spPr>
            <a:xfrm rot="7600034">
              <a:off x="604650" y="1818749"/>
              <a:ext cx="932626" cy="75831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5" name="Splat 1135"/>
            <p:cNvSpPr>
              <a:spLocks noGrp="1"/>
            </p:cNvSpPr>
            <p:nvPr/>
          </p:nvSpPr>
          <p:spPr>
            <a:xfrm rot="5675074">
              <a:off x="503542" y="1712640"/>
              <a:ext cx="943932" cy="88896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6" name="Splat 1136"/>
            <p:cNvSpPr>
              <a:spLocks noGrp="1"/>
            </p:cNvSpPr>
            <p:nvPr/>
          </p:nvSpPr>
          <p:spPr>
            <a:xfrm rot="5284514">
              <a:off x="278083" y="1713200"/>
              <a:ext cx="947291" cy="88218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7" name="Splat 1137"/>
            <p:cNvSpPr>
              <a:spLocks noGrp="1"/>
            </p:cNvSpPr>
            <p:nvPr/>
          </p:nvSpPr>
          <p:spPr>
            <a:xfrm rot="3925860">
              <a:off x="-66188" y="1687766"/>
              <a:ext cx="950782" cy="89944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8" name="Splat 1138"/>
            <p:cNvSpPr>
              <a:spLocks noGrp="1"/>
            </p:cNvSpPr>
            <p:nvPr/>
          </p:nvSpPr>
          <p:spPr>
            <a:xfrm rot="-10231835">
              <a:off x="-243885" y="1611450"/>
              <a:ext cx="947651" cy="92190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9" name="Splat 1139"/>
            <p:cNvSpPr>
              <a:spLocks noGrp="1"/>
            </p:cNvSpPr>
            <p:nvPr/>
          </p:nvSpPr>
          <p:spPr>
            <a:xfrm rot="10186470">
              <a:off x="-346877" y="1631290"/>
              <a:ext cx="965676" cy="91719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0" name="Splat 1140"/>
            <p:cNvSpPr>
              <a:spLocks noGrp="1"/>
            </p:cNvSpPr>
            <p:nvPr/>
          </p:nvSpPr>
          <p:spPr>
            <a:xfrm rot="3922992">
              <a:off x="1596966" y="1720344"/>
              <a:ext cx="566357" cy="43290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1" name="Splat 1141"/>
            <p:cNvSpPr>
              <a:spLocks noGrp="1"/>
            </p:cNvSpPr>
            <p:nvPr/>
          </p:nvSpPr>
          <p:spPr>
            <a:xfrm rot="-9877787">
              <a:off x="1267553" y="1599609"/>
              <a:ext cx="865450" cy="68698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2" name="Splat 1142"/>
            <p:cNvSpPr>
              <a:spLocks noGrp="1"/>
            </p:cNvSpPr>
            <p:nvPr/>
          </p:nvSpPr>
          <p:spPr>
            <a:xfrm rot="-8744137">
              <a:off x="1114783" y="1494256"/>
              <a:ext cx="945371" cy="75126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3" name="Splat 1143"/>
            <p:cNvSpPr>
              <a:spLocks noGrp="1"/>
            </p:cNvSpPr>
            <p:nvPr/>
          </p:nvSpPr>
          <p:spPr>
            <a:xfrm rot="6792521">
              <a:off x="835909" y="1742780"/>
              <a:ext cx="944836" cy="52387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4" name="Splat 1144"/>
            <p:cNvSpPr>
              <a:spLocks noGrp="1"/>
            </p:cNvSpPr>
            <p:nvPr/>
          </p:nvSpPr>
          <p:spPr>
            <a:xfrm rot="5543953">
              <a:off x="569943" y="1649476"/>
              <a:ext cx="946614" cy="85627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5" name="Splat 1145"/>
            <p:cNvSpPr>
              <a:spLocks noGrp="1"/>
            </p:cNvSpPr>
            <p:nvPr/>
          </p:nvSpPr>
          <p:spPr>
            <a:xfrm rot="9329573">
              <a:off x="405835" y="1443477"/>
              <a:ext cx="905878" cy="82714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6" name="Splat 1146"/>
            <p:cNvSpPr>
              <a:spLocks noGrp="1"/>
            </p:cNvSpPr>
            <p:nvPr/>
          </p:nvSpPr>
          <p:spPr>
            <a:xfrm rot="10747767">
              <a:off x="293975" y="1510606"/>
              <a:ext cx="880935" cy="79376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7" name="Splat 1147"/>
            <p:cNvSpPr>
              <a:spLocks noGrp="1"/>
            </p:cNvSpPr>
            <p:nvPr/>
          </p:nvSpPr>
          <p:spPr>
            <a:xfrm rot="7673609">
              <a:off x="-62866" y="1472032"/>
              <a:ext cx="940872" cy="92479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8" name="Splat 1148"/>
            <p:cNvSpPr>
              <a:spLocks noGrp="1"/>
            </p:cNvSpPr>
            <p:nvPr/>
          </p:nvSpPr>
          <p:spPr>
            <a:xfrm rot="9588005">
              <a:off x="-252477" y="1583143"/>
              <a:ext cx="938845" cy="84934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9" name="Splat 1149"/>
            <p:cNvSpPr>
              <a:spLocks noGrp="1"/>
            </p:cNvSpPr>
            <p:nvPr/>
          </p:nvSpPr>
          <p:spPr>
            <a:xfrm rot="9642156">
              <a:off x="-295496" y="1601133"/>
              <a:ext cx="957437" cy="77225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0" name="Splat 1150"/>
            <p:cNvSpPr>
              <a:spLocks noGrp="1"/>
            </p:cNvSpPr>
            <p:nvPr/>
          </p:nvSpPr>
          <p:spPr>
            <a:xfrm rot="6503056">
              <a:off x="1407408" y="1659632"/>
              <a:ext cx="896776" cy="42313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1" name="Splat 1151"/>
            <p:cNvSpPr>
              <a:spLocks noGrp="1"/>
            </p:cNvSpPr>
            <p:nvPr/>
          </p:nvSpPr>
          <p:spPr>
            <a:xfrm rot="-8351945">
              <a:off x="1253292" y="1577994"/>
              <a:ext cx="932750" cy="47994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2" name="Splat 1152"/>
            <p:cNvSpPr>
              <a:spLocks noGrp="1"/>
            </p:cNvSpPr>
            <p:nvPr/>
          </p:nvSpPr>
          <p:spPr>
            <a:xfrm rot="-8625377">
              <a:off x="1071506" y="1438905"/>
              <a:ext cx="949489" cy="77429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3" name="Splat 1153"/>
            <p:cNvSpPr>
              <a:spLocks noGrp="1"/>
            </p:cNvSpPr>
            <p:nvPr/>
          </p:nvSpPr>
          <p:spPr>
            <a:xfrm rot="-9594454">
              <a:off x="988740" y="1385669"/>
              <a:ext cx="948092" cy="81957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4" name="Splat 1154"/>
            <p:cNvSpPr>
              <a:spLocks noGrp="1"/>
            </p:cNvSpPr>
            <p:nvPr/>
          </p:nvSpPr>
          <p:spPr>
            <a:xfrm rot="-10592528">
              <a:off x="659642" y="1393320"/>
              <a:ext cx="928792" cy="77773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5" name="Splat 1155"/>
            <p:cNvSpPr>
              <a:spLocks noGrp="1"/>
            </p:cNvSpPr>
            <p:nvPr/>
          </p:nvSpPr>
          <p:spPr>
            <a:xfrm rot="5494742">
              <a:off x="357620" y="1295657"/>
              <a:ext cx="909358" cy="90198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6" name="Splat 1156"/>
            <p:cNvSpPr>
              <a:spLocks noGrp="1"/>
            </p:cNvSpPr>
            <p:nvPr/>
          </p:nvSpPr>
          <p:spPr>
            <a:xfrm rot="3214992">
              <a:off x="237868" y="1291155"/>
              <a:ext cx="913717" cy="90540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7" name="Splat 1157"/>
            <p:cNvSpPr>
              <a:spLocks noGrp="1"/>
            </p:cNvSpPr>
            <p:nvPr/>
          </p:nvSpPr>
          <p:spPr>
            <a:xfrm rot="9460494">
              <a:off x="23989" y="1342234"/>
              <a:ext cx="930558" cy="82899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8" name="Splat 1158"/>
            <p:cNvSpPr>
              <a:spLocks noGrp="1"/>
            </p:cNvSpPr>
            <p:nvPr/>
          </p:nvSpPr>
          <p:spPr>
            <a:xfrm rot="6703583">
              <a:off x="-168375" y="1485565"/>
              <a:ext cx="930336" cy="54046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9" name="Splat 1159"/>
            <p:cNvSpPr>
              <a:spLocks noGrp="1"/>
            </p:cNvSpPr>
            <p:nvPr/>
          </p:nvSpPr>
          <p:spPr>
            <a:xfrm rot="3407388">
              <a:off x="-269481" y="1493684"/>
              <a:ext cx="943249" cy="52752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0" name="Splat 1160"/>
            <p:cNvSpPr>
              <a:spLocks noGrp="1"/>
            </p:cNvSpPr>
            <p:nvPr/>
          </p:nvSpPr>
          <p:spPr>
            <a:xfrm rot="6542215">
              <a:off x="3190493" y="1349100"/>
              <a:ext cx="366605" cy="348284"/>
            </a:xfrm>
            <a:prstGeom prst="ellipse">
              <a:avLst/>
            </a:prstGeom>
            <a:gradFill>
              <a:gsLst>
                <a:gs pos="0">
                  <a:srgbClr val="FFFFFF">
                    <a:alpha val="19207"/>
                  </a:srgbClr>
                </a:gs>
                <a:gs pos="14286">
                  <a:srgbClr val="FFFFFF">
                    <a:alpha val="17801"/>
                  </a:srgbClr>
                </a:gs>
                <a:gs pos="28571">
                  <a:srgbClr val="FFFFFF">
                    <a:alpha val="14119"/>
                  </a:srgbClr>
                </a:gs>
                <a:gs pos="42857">
                  <a:srgbClr val="FFFFFF">
                    <a:alpha val="9501"/>
                  </a:srgbClr>
                </a:gs>
                <a:gs pos="57143">
                  <a:srgbClr val="FFFFFF">
                    <a:alpha val="5382"/>
                  </a:srgbClr>
                </a:gs>
                <a:gs pos="71429">
                  <a:srgbClr val="FFFFFF">
                    <a:alpha val="2556"/>
                  </a:srgbClr>
                </a:gs>
                <a:gs pos="85714">
                  <a:srgbClr val="FFFFFF">
                    <a:alpha val="1019"/>
                  </a:srgbClr>
                </a:gs>
                <a:gs pos="100000">
                  <a:srgbClr val="FFFFFF">
                    <a:alpha val="3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1" name="Splat 1161"/>
            <p:cNvSpPr>
              <a:spLocks noGrp="1"/>
            </p:cNvSpPr>
            <p:nvPr/>
          </p:nvSpPr>
          <p:spPr>
            <a:xfrm rot="10690335">
              <a:off x="2555505" y="1335457"/>
              <a:ext cx="756290" cy="465052"/>
            </a:xfrm>
            <a:prstGeom prst="ellipse">
              <a:avLst/>
            </a:prstGeom>
            <a:gradFill>
              <a:gsLst>
                <a:gs pos="0">
                  <a:srgbClr val="000000">
                    <a:alpha val="8639"/>
                  </a:srgbClr>
                </a:gs>
                <a:gs pos="14286">
                  <a:srgbClr val="000000">
                    <a:alpha val="7969"/>
                  </a:srgbClr>
                </a:gs>
                <a:gs pos="28571">
                  <a:srgbClr val="000000">
                    <a:alpha val="6244"/>
                  </a:srgbClr>
                </a:gs>
                <a:gs pos="42857">
                  <a:srgbClr val="000000">
                    <a:alpha val="4141"/>
                  </a:srgbClr>
                </a:gs>
                <a:gs pos="57143">
                  <a:srgbClr val="000000">
                    <a:alpha val="2316"/>
                  </a:srgbClr>
                </a:gs>
                <a:gs pos="71429">
                  <a:srgbClr val="000000">
                    <a:alpha val="1091"/>
                  </a:srgbClr>
                </a:gs>
                <a:gs pos="85714">
                  <a:srgbClr val="000000">
                    <a:alpha val="433"/>
                  </a:srgbClr>
                </a:gs>
                <a:gs pos="100000">
                  <a:srgbClr val="000000">
                    <a:alpha val="1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2" name="Splat 1162"/>
            <p:cNvSpPr>
              <a:spLocks noGrp="1"/>
            </p:cNvSpPr>
            <p:nvPr/>
          </p:nvSpPr>
          <p:spPr>
            <a:xfrm rot="-10358106">
              <a:off x="2221414" y="1361471"/>
              <a:ext cx="734887" cy="366583"/>
            </a:xfrm>
            <a:prstGeom prst="ellipse">
              <a:avLst/>
            </a:prstGeom>
            <a:gradFill>
              <a:gsLst>
                <a:gs pos="0">
                  <a:srgbClr val="000000">
                    <a:alpha val="18407"/>
                  </a:srgbClr>
                </a:gs>
                <a:gs pos="14286">
                  <a:srgbClr val="000000">
                    <a:alpha val="17053"/>
                  </a:srgbClr>
                </a:gs>
                <a:gs pos="28571">
                  <a:srgbClr val="000000">
                    <a:alpha val="13513"/>
                  </a:srgbClr>
                </a:gs>
                <a:gs pos="42857">
                  <a:srgbClr val="000000">
                    <a:alpha val="9083"/>
                  </a:srgbClr>
                </a:gs>
                <a:gs pos="57143">
                  <a:srgbClr val="000000">
                    <a:alpha val="5140"/>
                  </a:srgbClr>
                </a:gs>
                <a:gs pos="71429">
                  <a:srgbClr val="000000">
                    <a:alpha val="2440"/>
                  </a:srgbClr>
                </a:gs>
                <a:gs pos="85714">
                  <a:srgbClr val="000000">
                    <a:alpha val="972"/>
                  </a:srgbClr>
                </a:gs>
                <a:gs pos="100000">
                  <a:srgbClr val="000000">
                    <a:alpha val="3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3" name="Splat 1163"/>
            <p:cNvSpPr>
              <a:spLocks noGrp="1"/>
            </p:cNvSpPr>
            <p:nvPr/>
          </p:nvSpPr>
          <p:spPr>
            <a:xfrm rot="6929823">
              <a:off x="1615342" y="1329719"/>
              <a:ext cx="804816" cy="33381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4" name="Splat 1164"/>
            <p:cNvSpPr>
              <a:spLocks noGrp="1"/>
            </p:cNvSpPr>
            <p:nvPr/>
          </p:nvSpPr>
          <p:spPr>
            <a:xfrm rot="6386422">
              <a:off x="1475453" y="1506878"/>
              <a:ext cx="928182" cy="24039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5" name="Splat 1165"/>
            <p:cNvSpPr>
              <a:spLocks noGrp="1"/>
            </p:cNvSpPr>
            <p:nvPr/>
          </p:nvSpPr>
          <p:spPr>
            <a:xfrm rot="4842506">
              <a:off x="1262265" y="1285092"/>
              <a:ext cx="728771" cy="44891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6" name="Splat 1166"/>
            <p:cNvSpPr>
              <a:spLocks noGrp="1"/>
            </p:cNvSpPr>
            <p:nvPr/>
          </p:nvSpPr>
          <p:spPr>
            <a:xfrm rot="4166241">
              <a:off x="1071849" y="1269064"/>
              <a:ext cx="933503" cy="47817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7" name="Splat 1167"/>
            <p:cNvSpPr>
              <a:spLocks noGrp="1"/>
            </p:cNvSpPr>
            <p:nvPr/>
          </p:nvSpPr>
          <p:spPr>
            <a:xfrm rot="4600806">
              <a:off x="622875" y="1276262"/>
              <a:ext cx="918761" cy="49849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8" name="Splat 1168"/>
            <p:cNvSpPr>
              <a:spLocks noGrp="1"/>
            </p:cNvSpPr>
            <p:nvPr/>
          </p:nvSpPr>
          <p:spPr>
            <a:xfrm rot="4183387">
              <a:off x="465118" y="1170285"/>
              <a:ext cx="902708" cy="78896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9" name="Splat 1169"/>
            <p:cNvSpPr>
              <a:spLocks noGrp="1"/>
            </p:cNvSpPr>
            <p:nvPr/>
          </p:nvSpPr>
          <p:spPr>
            <a:xfrm rot="4099718">
              <a:off x="332069" y="1165953"/>
              <a:ext cx="914879" cy="89289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0" name="Splat 1170"/>
            <p:cNvSpPr>
              <a:spLocks noGrp="1"/>
            </p:cNvSpPr>
            <p:nvPr/>
          </p:nvSpPr>
          <p:spPr>
            <a:xfrm rot="7698419">
              <a:off x="112527" y="1177976"/>
              <a:ext cx="923992" cy="69440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1" name="Splat 1171"/>
            <p:cNvSpPr>
              <a:spLocks noGrp="1"/>
            </p:cNvSpPr>
            <p:nvPr/>
          </p:nvSpPr>
          <p:spPr>
            <a:xfrm rot="7509292">
              <a:off x="-126654" y="1352615"/>
              <a:ext cx="960266" cy="45730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2" name="Splat 1172"/>
            <p:cNvSpPr>
              <a:spLocks noGrp="1"/>
            </p:cNvSpPr>
            <p:nvPr/>
          </p:nvSpPr>
          <p:spPr>
            <a:xfrm rot="-9757971">
              <a:off x="3162931" y="1137458"/>
              <a:ext cx="844468" cy="24687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3" name="Splat 1173"/>
            <p:cNvSpPr>
              <a:spLocks noGrp="1"/>
            </p:cNvSpPr>
            <p:nvPr/>
          </p:nvSpPr>
          <p:spPr>
            <a:xfrm rot="3407578">
              <a:off x="2905241" y="1265893"/>
              <a:ext cx="525100" cy="182019"/>
            </a:xfrm>
            <a:prstGeom prst="ellipse">
              <a:avLst/>
            </a:prstGeom>
            <a:gradFill>
              <a:gsLst>
                <a:gs pos="0">
                  <a:srgbClr val="FFFFFF">
                    <a:alpha val="30894"/>
                  </a:srgbClr>
                </a:gs>
                <a:gs pos="14286">
                  <a:srgbClr val="FFFFFF">
                    <a:alpha val="28797"/>
                  </a:srgbClr>
                </a:gs>
                <a:gs pos="28571">
                  <a:srgbClr val="FFFFFF">
                    <a:alpha val="23180"/>
                  </a:srgbClr>
                </a:gs>
                <a:gs pos="42857">
                  <a:srgbClr val="FFFFFF">
                    <a:alpha val="15884"/>
                  </a:srgbClr>
                </a:gs>
                <a:gs pos="57143">
                  <a:srgbClr val="FFFFFF">
                    <a:alpha val="9139"/>
                  </a:srgbClr>
                </a:gs>
                <a:gs pos="71429">
                  <a:srgbClr val="FFFFFF">
                    <a:alpha val="4387"/>
                  </a:srgbClr>
                </a:gs>
                <a:gs pos="85714">
                  <a:srgbClr val="FFFFFF">
                    <a:alpha val="1758"/>
                  </a:srgbClr>
                </a:gs>
                <a:gs pos="100000">
                  <a:srgbClr val="FFFFFF">
                    <a:alpha val="5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4" name="Splat 1174"/>
            <p:cNvSpPr>
              <a:spLocks noGrp="1"/>
            </p:cNvSpPr>
            <p:nvPr/>
          </p:nvSpPr>
          <p:spPr>
            <a:xfrm rot="9747456">
              <a:off x="2421657" y="1098235"/>
              <a:ext cx="674595" cy="389863"/>
            </a:xfrm>
            <a:prstGeom prst="ellipse">
              <a:avLst/>
            </a:prstGeom>
            <a:gradFill>
              <a:gsLst>
                <a:gs pos="0">
                  <a:srgbClr val="FFFFFF">
                    <a:alpha val="27174"/>
                  </a:srgbClr>
                </a:gs>
                <a:gs pos="14286">
                  <a:srgbClr val="FFFFFF">
                    <a:alpha val="25282"/>
                  </a:srgbClr>
                </a:gs>
                <a:gs pos="28571">
                  <a:srgbClr val="FFFFFF">
                    <a:alpha val="20251"/>
                  </a:srgbClr>
                </a:gs>
                <a:gs pos="42857">
                  <a:srgbClr val="FFFFFF">
                    <a:alpha val="13794"/>
                  </a:srgbClr>
                </a:gs>
                <a:gs pos="57143">
                  <a:srgbClr val="FFFFFF">
                    <a:alpha val="7895"/>
                  </a:srgbClr>
                </a:gs>
                <a:gs pos="71429">
                  <a:srgbClr val="FFFFFF">
                    <a:alpha val="3777"/>
                  </a:srgbClr>
                </a:gs>
                <a:gs pos="85714">
                  <a:srgbClr val="FFFFFF">
                    <a:alpha val="1511"/>
                  </a:srgbClr>
                </a:gs>
                <a:gs pos="100000">
                  <a:srgbClr val="FFFFFF">
                    <a:alpha val="5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5" name="Splat 1175"/>
            <p:cNvSpPr>
              <a:spLocks noGrp="1"/>
            </p:cNvSpPr>
            <p:nvPr/>
          </p:nvSpPr>
          <p:spPr>
            <a:xfrm rot="-8793163">
              <a:off x="2001365" y="1262384"/>
              <a:ext cx="592562" cy="31489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6" name="Splat 1176"/>
            <p:cNvSpPr>
              <a:spLocks noGrp="1"/>
            </p:cNvSpPr>
            <p:nvPr/>
          </p:nvSpPr>
          <p:spPr>
            <a:xfrm rot="8437159">
              <a:off x="1732322" y="1254369"/>
              <a:ext cx="736524" cy="29837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7" name="Splat 1177"/>
            <p:cNvSpPr>
              <a:spLocks noGrp="1"/>
            </p:cNvSpPr>
            <p:nvPr/>
          </p:nvSpPr>
          <p:spPr>
            <a:xfrm rot="4308870">
              <a:off x="1119588" y="1141827"/>
              <a:ext cx="753324" cy="44460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8" name="Splat 1178"/>
            <p:cNvSpPr>
              <a:spLocks noGrp="1"/>
            </p:cNvSpPr>
            <p:nvPr/>
          </p:nvSpPr>
          <p:spPr>
            <a:xfrm rot="4049171">
              <a:off x="608403" y="1142599"/>
              <a:ext cx="921983" cy="41271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9" name="Splat 1179"/>
            <p:cNvSpPr>
              <a:spLocks noGrp="1"/>
            </p:cNvSpPr>
            <p:nvPr/>
          </p:nvSpPr>
          <p:spPr>
            <a:xfrm rot="3504857">
              <a:off x="514411" y="1087544"/>
              <a:ext cx="912986" cy="57696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0" name="Splat 1180"/>
            <p:cNvSpPr>
              <a:spLocks noGrp="1"/>
            </p:cNvSpPr>
            <p:nvPr/>
          </p:nvSpPr>
          <p:spPr>
            <a:xfrm rot="7419671">
              <a:off x="202523" y="983768"/>
              <a:ext cx="915222" cy="60073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1" name="Splat 1181"/>
            <p:cNvSpPr>
              <a:spLocks noGrp="1"/>
            </p:cNvSpPr>
            <p:nvPr/>
          </p:nvSpPr>
          <p:spPr>
            <a:xfrm rot="7299851">
              <a:off x="130324" y="1040154"/>
              <a:ext cx="934860" cy="53479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2" name="Splat 1182"/>
            <p:cNvSpPr>
              <a:spLocks noGrp="1"/>
            </p:cNvSpPr>
            <p:nvPr/>
          </p:nvSpPr>
          <p:spPr>
            <a:xfrm rot="7412251">
              <a:off x="-94424" y="1268271"/>
              <a:ext cx="979243" cy="22761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3" name="Splat 1183"/>
            <p:cNvSpPr>
              <a:spLocks noGrp="1"/>
            </p:cNvSpPr>
            <p:nvPr/>
          </p:nvSpPr>
          <p:spPr>
            <a:xfrm rot="7643033">
              <a:off x="-114535" y="1155507"/>
              <a:ext cx="718211" cy="23886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4" name="Splat 1184"/>
            <p:cNvSpPr>
              <a:spLocks noGrp="1"/>
            </p:cNvSpPr>
            <p:nvPr/>
          </p:nvSpPr>
          <p:spPr>
            <a:xfrm rot="-8569537">
              <a:off x="3153935" y="894976"/>
              <a:ext cx="861772" cy="53673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5" name="Splat 1185"/>
            <p:cNvSpPr>
              <a:spLocks noGrp="1"/>
            </p:cNvSpPr>
            <p:nvPr/>
          </p:nvSpPr>
          <p:spPr>
            <a:xfrm rot="10647146">
              <a:off x="2941015" y="939754"/>
              <a:ext cx="722916" cy="466459"/>
            </a:xfrm>
            <a:prstGeom prst="ellipse">
              <a:avLst/>
            </a:prstGeom>
            <a:gradFill>
              <a:gsLst>
                <a:gs pos="0">
                  <a:srgbClr val="FFFFFF">
                    <a:alpha val="27980"/>
                  </a:srgbClr>
                </a:gs>
                <a:gs pos="14286">
                  <a:srgbClr val="FFFFFF">
                    <a:alpha val="26042"/>
                  </a:srgbClr>
                </a:gs>
                <a:gs pos="28571">
                  <a:srgbClr val="FFFFFF">
                    <a:alpha val="20883"/>
                  </a:srgbClr>
                </a:gs>
                <a:gs pos="42857">
                  <a:srgbClr val="FFFFFF">
                    <a:alpha val="14242"/>
                  </a:srgbClr>
                </a:gs>
                <a:gs pos="57143">
                  <a:srgbClr val="FFFFFF">
                    <a:alpha val="8161"/>
                  </a:srgbClr>
                </a:gs>
                <a:gs pos="71429">
                  <a:srgbClr val="FFFFFF">
                    <a:alpha val="3907"/>
                  </a:srgbClr>
                </a:gs>
                <a:gs pos="85714">
                  <a:srgbClr val="FFFFFF">
                    <a:alpha val="1563"/>
                  </a:srgbClr>
                </a:gs>
                <a:gs pos="100000">
                  <a:srgbClr val="FFFFFF">
                    <a:alpha val="5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6" name="Splat 1186"/>
            <p:cNvSpPr>
              <a:spLocks noGrp="1"/>
            </p:cNvSpPr>
            <p:nvPr/>
          </p:nvSpPr>
          <p:spPr>
            <a:xfrm rot="-9953567">
              <a:off x="2724779" y="820147"/>
              <a:ext cx="682626" cy="622765"/>
            </a:xfrm>
            <a:prstGeom prst="ellipse">
              <a:avLst/>
            </a:prstGeom>
            <a:gradFill>
              <a:gsLst>
                <a:gs pos="0">
                  <a:srgbClr val="FFFFFF">
                    <a:alpha val="30705"/>
                  </a:srgbClr>
                </a:gs>
                <a:gs pos="14286">
                  <a:srgbClr val="FFFFFF">
                    <a:alpha val="28618"/>
                  </a:srgbClr>
                </a:gs>
                <a:gs pos="28571">
                  <a:srgbClr val="FFFFFF">
                    <a:alpha val="23030"/>
                  </a:srgbClr>
                </a:gs>
                <a:gs pos="42857">
                  <a:srgbClr val="FFFFFF">
                    <a:alpha val="15776"/>
                  </a:srgbClr>
                </a:gs>
                <a:gs pos="57143">
                  <a:srgbClr val="FFFFFF">
                    <a:alpha val="9075"/>
                  </a:srgbClr>
                </a:gs>
                <a:gs pos="71429">
                  <a:srgbClr val="FFFFFF">
                    <a:alpha val="4356"/>
                  </a:srgbClr>
                </a:gs>
                <a:gs pos="85714">
                  <a:srgbClr val="FFFFFF">
                    <a:alpha val="1746"/>
                  </a:srgbClr>
                </a:gs>
                <a:gs pos="100000">
                  <a:srgbClr val="FFFFFF">
                    <a:alpha val="5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7" name="Splat 1187"/>
            <p:cNvSpPr>
              <a:spLocks noGrp="1"/>
            </p:cNvSpPr>
            <p:nvPr/>
          </p:nvSpPr>
          <p:spPr>
            <a:xfrm rot="-10165917">
              <a:off x="2658128" y="943341"/>
              <a:ext cx="638897" cy="495922"/>
            </a:xfrm>
            <a:prstGeom prst="ellipse">
              <a:avLst/>
            </a:prstGeom>
            <a:gradFill>
              <a:gsLst>
                <a:gs pos="0">
                  <a:srgbClr val="FFFFFF">
                    <a:alpha val="29987"/>
                  </a:srgbClr>
                </a:gs>
                <a:gs pos="14286">
                  <a:srgbClr val="FFFFFF">
                    <a:alpha val="27939"/>
                  </a:srgbClr>
                </a:gs>
                <a:gs pos="28571">
                  <a:srgbClr val="FFFFFF">
                    <a:alpha val="22462"/>
                  </a:srgbClr>
                </a:gs>
                <a:gs pos="42857">
                  <a:srgbClr val="FFFFFF">
                    <a:alpha val="15369"/>
                  </a:srgbClr>
                </a:gs>
                <a:gs pos="57143">
                  <a:srgbClr val="FFFFFF">
                    <a:alpha val="8832"/>
                  </a:srgbClr>
                </a:gs>
                <a:gs pos="71429">
                  <a:srgbClr val="FFFFFF">
                    <a:alpha val="4236"/>
                  </a:srgbClr>
                </a:gs>
                <a:gs pos="85714">
                  <a:srgbClr val="FFFFFF">
                    <a:alpha val="1697"/>
                  </a:srgbClr>
                </a:gs>
                <a:gs pos="100000">
                  <a:srgbClr val="FFFFFF">
                    <a:alpha val="5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8" name="Splat 1188"/>
            <p:cNvSpPr>
              <a:spLocks noGrp="1"/>
            </p:cNvSpPr>
            <p:nvPr/>
          </p:nvSpPr>
          <p:spPr>
            <a:xfrm rot="8746832">
              <a:off x="2429121" y="876385"/>
              <a:ext cx="692779" cy="50466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9" name="Splat 1189"/>
            <p:cNvSpPr>
              <a:spLocks noGrp="1"/>
            </p:cNvSpPr>
            <p:nvPr/>
          </p:nvSpPr>
          <p:spPr>
            <a:xfrm rot="2765133">
              <a:off x="2208927" y="933812"/>
              <a:ext cx="713380" cy="41528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0" name="Splat 1190"/>
            <p:cNvSpPr>
              <a:spLocks noGrp="1"/>
            </p:cNvSpPr>
            <p:nvPr/>
          </p:nvSpPr>
          <p:spPr>
            <a:xfrm rot="3651371">
              <a:off x="2076995" y="914972"/>
              <a:ext cx="675710" cy="26849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1" name="Splat 1191"/>
            <p:cNvSpPr>
              <a:spLocks noGrp="1"/>
            </p:cNvSpPr>
            <p:nvPr/>
          </p:nvSpPr>
          <p:spPr>
            <a:xfrm rot="3467279">
              <a:off x="1781298" y="1000579"/>
              <a:ext cx="586234" cy="177278"/>
            </a:xfrm>
            <a:prstGeom prst="ellipse">
              <a:avLst/>
            </a:prstGeom>
            <a:gradFill>
              <a:gsLst>
                <a:gs pos="0">
                  <a:srgbClr val="FFFFFF">
                    <a:alpha val="28577"/>
                  </a:srgbClr>
                </a:gs>
                <a:gs pos="14286">
                  <a:srgbClr val="FFFFFF">
                    <a:alpha val="26606"/>
                  </a:srgbClr>
                </a:gs>
                <a:gs pos="28571">
                  <a:srgbClr val="FFFFFF">
                    <a:alpha val="21351"/>
                  </a:srgbClr>
                </a:gs>
                <a:gs pos="42857">
                  <a:srgbClr val="FFFFFF">
                    <a:alpha val="14576"/>
                  </a:srgbClr>
                </a:gs>
                <a:gs pos="57143">
                  <a:srgbClr val="FFFFFF">
                    <a:alpha val="8359"/>
                  </a:srgbClr>
                </a:gs>
                <a:gs pos="71429">
                  <a:srgbClr val="FFFFFF">
                    <a:alpha val="4004"/>
                  </a:srgbClr>
                </a:gs>
                <a:gs pos="85714">
                  <a:srgbClr val="FFFFFF">
                    <a:alpha val="1603"/>
                  </a:srgbClr>
                </a:gs>
                <a:gs pos="100000">
                  <a:srgbClr val="FFFFFF">
                    <a:alpha val="5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2" name="Splat 1192"/>
            <p:cNvSpPr>
              <a:spLocks noGrp="1"/>
            </p:cNvSpPr>
            <p:nvPr/>
          </p:nvSpPr>
          <p:spPr>
            <a:xfrm rot="7168676">
              <a:off x="537688" y="895401"/>
              <a:ext cx="902845" cy="44659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3" name="Splat 1193"/>
            <p:cNvSpPr>
              <a:spLocks noGrp="1"/>
            </p:cNvSpPr>
            <p:nvPr/>
          </p:nvSpPr>
          <p:spPr>
            <a:xfrm rot="7697407">
              <a:off x="471122" y="874710"/>
              <a:ext cx="802071" cy="61138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4" name="Splat 1194"/>
            <p:cNvSpPr>
              <a:spLocks noGrp="1"/>
            </p:cNvSpPr>
            <p:nvPr/>
          </p:nvSpPr>
          <p:spPr>
            <a:xfrm rot="8263258">
              <a:off x="289087" y="902099"/>
              <a:ext cx="861396" cy="57285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5" name="Splat 1195"/>
            <p:cNvSpPr>
              <a:spLocks noGrp="1"/>
            </p:cNvSpPr>
            <p:nvPr/>
          </p:nvSpPr>
          <p:spPr>
            <a:xfrm rot="7536563">
              <a:off x="161338" y="1053746"/>
              <a:ext cx="726862" cy="18064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6" name="Splat 1196"/>
            <p:cNvSpPr>
              <a:spLocks noGrp="1"/>
            </p:cNvSpPr>
            <p:nvPr/>
          </p:nvSpPr>
          <p:spPr>
            <a:xfrm rot="8005311">
              <a:off x="-171233" y="970188"/>
              <a:ext cx="901441" cy="30062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7" name="Splat 1197"/>
            <p:cNvSpPr>
              <a:spLocks noGrp="1"/>
            </p:cNvSpPr>
            <p:nvPr/>
          </p:nvSpPr>
          <p:spPr>
            <a:xfrm rot="8653931">
              <a:off x="-311388" y="888673"/>
              <a:ext cx="843916" cy="49680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8" name="Splat 1198"/>
            <p:cNvSpPr>
              <a:spLocks noGrp="1"/>
            </p:cNvSpPr>
            <p:nvPr/>
          </p:nvSpPr>
          <p:spPr>
            <a:xfrm rot="5312530">
              <a:off x="3198634" y="727392"/>
              <a:ext cx="898882" cy="57466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9" name="Splat 1199"/>
            <p:cNvSpPr>
              <a:spLocks noGrp="1"/>
            </p:cNvSpPr>
            <p:nvPr/>
          </p:nvSpPr>
          <p:spPr>
            <a:xfrm rot="7322972">
              <a:off x="3028534" y="611159"/>
              <a:ext cx="769725" cy="690755"/>
            </a:xfrm>
            <a:prstGeom prst="ellipse">
              <a:avLst/>
            </a:prstGeom>
            <a:gradFill>
              <a:gsLst>
                <a:gs pos="0">
                  <a:srgbClr val="FFFFFF">
                    <a:alpha val="32820"/>
                  </a:srgbClr>
                </a:gs>
                <a:gs pos="14286">
                  <a:srgbClr val="FFFFFF">
                    <a:alpha val="30623"/>
                  </a:srgbClr>
                </a:gs>
                <a:gs pos="28571">
                  <a:srgbClr val="FFFFFF">
                    <a:alpha val="24714"/>
                  </a:srgbClr>
                </a:gs>
                <a:gs pos="42857">
                  <a:srgbClr val="FFFFFF">
                    <a:alpha val="16989"/>
                  </a:srgbClr>
                </a:gs>
                <a:gs pos="57143">
                  <a:srgbClr val="FFFFFF">
                    <a:alpha val="9803"/>
                  </a:srgbClr>
                </a:gs>
                <a:gs pos="71429">
                  <a:srgbClr val="FFFFFF">
                    <a:alpha val="4715"/>
                  </a:srgbClr>
                </a:gs>
                <a:gs pos="85714">
                  <a:srgbClr val="FFFFFF">
                    <a:alpha val="1892"/>
                  </a:srgbClr>
                </a:gs>
                <a:gs pos="100000">
                  <a:srgbClr val="FFFFFF">
                    <a:alpha val="6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0" name="Splat 1200"/>
            <p:cNvSpPr>
              <a:spLocks noGrp="1"/>
            </p:cNvSpPr>
            <p:nvPr/>
          </p:nvSpPr>
          <p:spPr>
            <a:xfrm rot="10678994">
              <a:off x="2791368" y="699772"/>
              <a:ext cx="765470" cy="539508"/>
            </a:xfrm>
            <a:prstGeom prst="ellipse">
              <a:avLst/>
            </a:prstGeom>
            <a:gradFill>
              <a:gsLst>
                <a:gs pos="0">
                  <a:srgbClr val="FFFFFF">
                    <a:alpha val="32962"/>
                  </a:srgbClr>
                </a:gs>
                <a:gs pos="14286">
                  <a:srgbClr val="FFFFFF">
                    <a:alpha val="30758"/>
                  </a:srgbClr>
                </a:gs>
                <a:gs pos="28571">
                  <a:srgbClr val="FFFFFF">
                    <a:alpha val="24828"/>
                  </a:srgbClr>
                </a:gs>
                <a:gs pos="42857">
                  <a:srgbClr val="FFFFFF">
                    <a:alpha val="17072"/>
                  </a:srgbClr>
                </a:gs>
                <a:gs pos="57143">
                  <a:srgbClr val="FFFFFF">
                    <a:alpha val="9853"/>
                  </a:srgbClr>
                </a:gs>
                <a:gs pos="71429">
                  <a:srgbClr val="FFFFFF">
                    <a:alpha val="4739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1" name="Splat 1201"/>
            <p:cNvSpPr>
              <a:spLocks noGrp="1"/>
            </p:cNvSpPr>
            <p:nvPr/>
          </p:nvSpPr>
          <p:spPr>
            <a:xfrm rot="-10626334">
              <a:off x="2534095" y="597972"/>
              <a:ext cx="744171" cy="606353"/>
            </a:xfrm>
            <a:prstGeom prst="ellipse">
              <a:avLst/>
            </a:prstGeom>
            <a:gradFill>
              <a:gsLst>
                <a:gs pos="0">
                  <a:srgbClr val="FFFFFF">
                    <a:alpha val="31482"/>
                  </a:srgbClr>
                </a:gs>
                <a:gs pos="14286">
                  <a:srgbClr val="FFFFFF">
                    <a:alpha val="29354"/>
                  </a:srgbClr>
                </a:gs>
                <a:gs pos="28571">
                  <a:srgbClr val="FFFFFF">
                    <a:alpha val="23647"/>
                  </a:srgbClr>
                </a:gs>
                <a:gs pos="42857">
                  <a:srgbClr val="FFFFFF">
                    <a:alpha val="16220"/>
                  </a:srgbClr>
                </a:gs>
                <a:gs pos="57143">
                  <a:srgbClr val="FFFFFF">
                    <a:alpha val="9341"/>
                  </a:srgbClr>
                </a:gs>
                <a:gs pos="71429">
                  <a:srgbClr val="FFFFFF">
                    <a:alpha val="4486"/>
                  </a:srgbClr>
                </a:gs>
                <a:gs pos="85714">
                  <a:srgbClr val="FFFFFF">
                    <a:alpha val="1799"/>
                  </a:srgbClr>
                </a:gs>
                <a:gs pos="100000">
                  <a:srgbClr val="FFFFFF">
                    <a:alpha val="6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2" name="Splat 1202"/>
            <p:cNvSpPr>
              <a:spLocks noGrp="1"/>
            </p:cNvSpPr>
            <p:nvPr/>
          </p:nvSpPr>
          <p:spPr>
            <a:xfrm rot="5407172">
              <a:off x="2323775" y="670398"/>
              <a:ext cx="770891" cy="66902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3" name="Splat 1203"/>
            <p:cNvSpPr>
              <a:spLocks noGrp="1"/>
            </p:cNvSpPr>
            <p:nvPr/>
          </p:nvSpPr>
          <p:spPr>
            <a:xfrm rot="4106726">
              <a:off x="2173934" y="674684"/>
              <a:ext cx="727137" cy="566690"/>
            </a:xfrm>
            <a:prstGeom prst="ellipse">
              <a:avLst/>
            </a:prstGeom>
            <a:gradFill>
              <a:gsLst>
                <a:gs pos="0">
                  <a:srgbClr val="FFFFFF">
                    <a:alpha val="32288"/>
                  </a:srgbClr>
                </a:gs>
                <a:gs pos="14286">
                  <a:srgbClr val="FFFFFF">
                    <a:alpha val="30119"/>
                  </a:srgbClr>
                </a:gs>
                <a:gs pos="28571">
                  <a:srgbClr val="FFFFFF">
                    <a:alpha val="24290"/>
                  </a:srgbClr>
                </a:gs>
                <a:gs pos="42857">
                  <a:srgbClr val="FFFFFF">
                    <a:alpha val="16683"/>
                  </a:srgbClr>
                </a:gs>
                <a:gs pos="57143">
                  <a:srgbClr val="FFFFFF">
                    <a:alpha val="9619"/>
                  </a:srgbClr>
                </a:gs>
                <a:gs pos="71429">
                  <a:srgbClr val="FFFFFF">
                    <a:alpha val="4624"/>
                  </a:srgbClr>
                </a:gs>
                <a:gs pos="85714">
                  <a:srgbClr val="FFFFFF">
                    <a:alpha val="1855"/>
                  </a:srgbClr>
                </a:gs>
                <a:gs pos="100000">
                  <a:srgbClr val="FFFFFF">
                    <a:alpha val="6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4" name="Splat 1204"/>
            <p:cNvSpPr>
              <a:spLocks noGrp="1"/>
            </p:cNvSpPr>
            <p:nvPr/>
          </p:nvSpPr>
          <p:spPr>
            <a:xfrm rot="-9335756">
              <a:off x="1991951" y="686366"/>
              <a:ext cx="738765" cy="418245"/>
            </a:xfrm>
            <a:prstGeom prst="ellipse">
              <a:avLst/>
            </a:prstGeom>
            <a:gradFill>
              <a:gsLst>
                <a:gs pos="0">
                  <a:srgbClr val="FFFFFF">
                    <a:alpha val="21955"/>
                  </a:srgbClr>
                </a:gs>
                <a:gs pos="14286">
                  <a:srgbClr val="FFFFFF">
                    <a:alpha val="20374"/>
                  </a:srgbClr>
                </a:gs>
                <a:gs pos="28571">
                  <a:srgbClr val="FFFFFF">
                    <a:alpha val="16214"/>
                  </a:srgbClr>
                </a:gs>
                <a:gs pos="42857">
                  <a:srgbClr val="FFFFFF">
                    <a:alpha val="10955"/>
                  </a:srgbClr>
                </a:gs>
                <a:gs pos="57143">
                  <a:srgbClr val="FFFFFF">
                    <a:alpha val="6227"/>
                  </a:srgbClr>
                </a:gs>
                <a:gs pos="71429">
                  <a:srgbClr val="FFFFFF">
                    <a:alpha val="2965"/>
                  </a:srgbClr>
                </a:gs>
                <a:gs pos="85714">
                  <a:srgbClr val="FFFFFF">
                    <a:alpha val="1183"/>
                  </a:srgbClr>
                </a:gs>
                <a:gs pos="100000">
                  <a:srgbClr val="FFFFFF">
                    <a:alpha val="3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5" name="Splat 1205"/>
            <p:cNvSpPr>
              <a:spLocks noGrp="1"/>
            </p:cNvSpPr>
            <p:nvPr/>
          </p:nvSpPr>
          <p:spPr>
            <a:xfrm rot="9977463">
              <a:off x="1902191" y="685212"/>
              <a:ext cx="483893" cy="37345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6" name="Splat 1206"/>
            <p:cNvSpPr>
              <a:spLocks noGrp="1"/>
            </p:cNvSpPr>
            <p:nvPr/>
          </p:nvSpPr>
          <p:spPr>
            <a:xfrm rot="3663073">
              <a:off x="1439193" y="637010"/>
              <a:ext cx="604492" cy="37648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7" name="Splat 1207"/>
            <p:cNvSpPr>
              <a:spLocks noGrp="1"/>
            </p:cNvSpPr>
            <p:nvPr/>
          </p:nvSpPr>
          <p:spPr>
            <a:xfrm rot="10390479">
              <a:off x="1041199" y="608514"/>
              <a:ext cx="913367" cy="44960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8" name="Splat 1208"/>
            <p:cNvSpPr>
              <a:spLocks noGrp="1"/>
            </p:cNvSpPr>
            <p:nvPr/>
          </p:nvSpPr>
          <p:spPr>
            <a:xfrm rot="10621285">
              <a:off x="957006" y="625016"/>
              <a:ext cx="893970" cy="43546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9" name="Splat 1209"/>
            <p:cNvSpPr>
              <a:spLocks noGrp="1"/>
            </p:cNvSpPr>
            <p:nvPr/>
          </p:nvSpPr>
          <p:spPr>
            <a:xfrm rot="8895756">
              <a:off x="677556" y="707171"/>
              <a:ext cx="935172" cy="35950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0" name="Splat 1210"/>
            <p:cNvSpPr>
              <a:spLocks noGrp="1"/>
            </p:cNvSpPr>
            <p:nvPr/>
          </p:nvSpPr>
          <p:spPr>
            <a:xfrm rot="9759668">
              <a:off x="392914" y="860150"/>
              <a:ext cx="946020" cy="18565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1" name="Splat 1211"/>
            <p:cNvSpPr>
              <a:spLocks noGrp="1"/>
            </p:cNvSpPr>
            <p:nvPr/>
          </p:nvSpPr>
          <p:spPr>
            <a:xfrm rot="9219412">
              <a:off x="176627" y="821729"/>
              <a:ext cx="971983" cy="15580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2" name="Splat 1212"/>
            <p:cNvSpPr>
              <a:spLocks noGrp="1"/>
            </p:cNvSpPr>
            <p:nvPr/>
          </p:nvSpPr>
          <p:spPr>
            <a:xfrm rot="8396243">
              <a:off x="-11033" y="855924"/>
              <a:ext cx="983190" cy="23165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3" name="Splat 1213"/>
            <p:cNvSpPr>
              <a:spLocks noGrp="1"/>
            </p:cNvSpPr>
            <p:nvPr/>
          </p:nvSpPr>
          <p:spPr>
            <a:xfrm rot="7052595">
              <a:off x="-155873" y="734163"/>
              <a:ext cx="848691" cy="47297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4" name="Splat 1214"/>
            <p:cNvSpPr>
              <a:spLocks noGrp="1"/>
            </p:cNvSpPr>
            <p:nvPr/>
          </p:nvSpPr>
          <p:spPr>
            <a:xfrm rot="8620737">
              <a:off x="-391824" y="747298"/>
              <a:ext cx="893496" cy="60714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5" name="Splat 1215"/>
            <p:cNvSpPr>
              <a:spLocks noGrp="1"/>
            </p:cNvSpPr>
            <p:nvPr/>
          </p:nvSpPr>
          <p:spPr>
            <a:xfrm rot="4855876">
              <a:off x="3229189" y="401200"/>
              <a:ext cx="826685" cy="669398"/>
            </a:xfrm>
            <a:prstGeom prst="ellipse">
              <a:avLst/>
            </a:prstGeom>
            <a:gradFill>
              <a:gsLst>
                <a:gs pos="0">
                  <a:srgbClr val="FFFFFF">
                    <a:alpha val="32946"/>
                  </a:srgbClr>
                </a:gs>
                <a:gs pos="14286">
                  <a:srgbClr val="FFFFFF">
                    <a:alpha val="30743"/>
                  </a:srgbClr>
                </a:gs>
                <a:gs pos="28571">
                  <a:srgbClr val="FFFFFF">
                    <a:alpha val="24815"/>
                  </a:srgbClr>
                </a:gs>
                <a:gs pos="42857">
                  <a:srgbClr val="FFFFFF">
                    <a:alpha val="17062"/>
                  </a:srgbClr>
                </a:gs>
                <a:gs pos="57143">
                  <a:srgbClr val="FFFFFF">
                    <a:alpha val="9847"/>
                  </a:srgbClr>
                </a:gs>
                <a:gs pos="71429">
                  <a:srgbClr val="FFFFFF">
                    <a:alpha val="4737"/>
                  </a:srgbClr>
                </a:gs>
                <a:gs pos="85714">
                  <a:srgbClr val="FFFFFF">
                    <a:alpha val="1900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6" name="Splat 1216"/>
            <p:cNvSpPr>
              <a:spLocks noGrp="1"/>
            </p:cNvSpPr>
            <p:nvPr/>
          </p:nvSpPr>
          <p:spPr>
            <a:xfrm rot="3506463">
              <a:off x="3021770" y="428576"/>
              <a:ext cx="727995" cy="627745"/>
            </a:xfrm>
            <a:prstGeom prst="ellipse">
              <a:avLst/>
            </a:prstGeom>
            <a:gradFill>
              <a:gsLst>
                <a:gs pos="0">
                  <a:srgbClr val="FFFFFF">
                    <a:alpha val="29106"/>
                  </a:srgbClr>
                </a:gs>
                <a:gs pos="14286">
                  <a:srgbClr val="FFFFFF">
                    <a:alpha val="27106"/>
                  </a:srgbClr>
                </a:gs>
                <a:gs pos="28571">
                  <a:srgbClr val="FFFFFF">
                    <a:alpha val="21768"/>
                  </a:srgbClr>
                </a:gs>
                <a:gs pos="42857">
                  <a:srgbClr val="FFFFFF">
                    <a:alpha val="14872"/>
                  </a:srgbClr>
                </a:gs>
                <a:gs pos="57143">
                  <a:srgbClr val="FFFFFF">
                    <a:alpha val="8536"/>
                  </a:srgbClr>
                </a:gs>
                <a:gs pos="71429">
                  <a:srgbClr val="FFFFFF">
                    <a:alpha val="4090"/>
                  </a:srgbClr>
                </a:gs>
                <a:gs pos="85714">
                  <a:srgbClr val="FFFFFF">
                    <a:alpha val="1638"/>
                  </a:srgbClr>
                </a:gs>
                <a:gs pos="100000">
                  <a:srgbClr val="FFFFFF">
                    <a:alpha val="5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7" name="Splat 1217"/>
            <p:cNvSpPr>
              <a:spLocks noGrp="1"/>
            </p:cNvSpPr>
            <p:nvPr/>
          </p:nvSpPr>
          <p:spPr>
            <a:xfrm rot="4246878">
              <a:off x="2859873" y="434949"/>
              <a:ext cx="641319" cy="605729"/>
            </a:xfrm>
            <a:prstGeom prst="ellipse">
              <a:avLst/>
            </a:prstGeom>
            <a:gradFill>
              <a:gsLst>
                <a:gs pos="0">
                  <a:srgbClr val="FFFFFF">
                    <a:alpha val="26927"/>
                  </a:srgbClr>
                </a:gs>
                <a:gs pos="14286">
                  <a:srgbClr val="FFFFFF">
                    <a:alpha val="25049"/>
                  </a:srgbClr>
                </a:gs>
                <a:gs pos="28571">
                  <a:srgbClr val="FFFFFF">
                    <a:alpha val="20058"/>
                  </a:srgbClr>
                </a:gs>
                <a:gs pos="42857">
                  <a:srgbClr val="FFFFFF">
                    <a:alpha val="13657"/>
                  </a:srgbClr>
                </a:gs>
                <a:gs pos="57143">
                  <a:srgbClr val="FFFFFF">
                    <a:alpha val="7814"/>
                  </a:srgbClr>
                </a:gs>
                <a:gs pos="71429">
                  <a:srgbClr val="FFFFFF">
                    <a:alpha val="3737"/>
                  </a:srgbClr>
                </a:gs>
                <a:gs pos="85714">
                  <a:srgbClr val="FFFFFF">
                    <a:alpha val="1495"/>
                  </a:srgbClr>
                </a:gs>
                <a:gs pos="100000">
                  <a:srgbClr val="FFFFFF">
                    <a:alpha val="5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8" name="Splat 1218"/>
            <p:cNvSpPr>
              <a:spLocks noGrp="1"/>
            </p:cNvSpPr>
            <p:nvPr/>
          </p:nvSpPr>
          <p:spPr>
            <a:xfrm rot="7584724">
              <a:off x="2643693" y="394507"/>
              <a:ext cx="649105" cy="641212"/>
            </a:xfrm>
            <a:prstGeom prst="ellipse">
              <a:avLst/>
            </a:prstGeom>
            <a:gradFill>
              <a:gsLst>
                <a:gs pos="0">
                  <a:srgbClr val="FFFFFF">
                    <a:alpha val="32246"/>
                  </a:srgbClr>
                </a:gs>
                <a:gs pos="14286">
                  <a:srgbClr val="FFFFFF">
                    <a:alpha val="30078"/>
                  </a:srgbClr>
                </a:gs>
                <a:gs pos="28571">
                  <a:srgbClr val="FFFFFF">
                    <a:alpha val="24256"/>
                  </a:srgbClr>
                </a:gs>
                <a:gs pos="42857">
                  <a:srgbClr val="FFFFFF">
                    <a:alpha val="16658"/>
                  </a:srgbClr>
                </a:gs>
                <a:gs pos="57143">
                  <a:srgbClr val="FFFFFF">
                    <a:alpha val="9604"/>
                  </a:srgbClr>
                </a:gs>
                <a:gs pos="71429">
                  <a:srgbClr val="FFFFFF">
                    <a:alpha val="4616"/>
                  </a:srgbClr>
                </a:gs>
                <a:gs pos="85714">
                  <a:srgbClr val="FFFFFF">
                    <a:alpha val="1852"/>
                  </a:srgbClr>
                </a:gs>
                <a:gs pos="100000">
                  <a:srgbClr val="FFFFFF">
                    <a:alpha val="6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9" name="Splat 1219"/>
            <p:cNvSpPr>
              <a:spLocks noGrp="1"/>
            </p:cNvSpPr>
            <p:nvPr/>
          </p:nvSpPr>
          <p:spPr>
            <a:xfrm rot="7338710">
              <a:off x="2376805" y="432478"/>
              <a:ext cx="713232" cy="631394"/>
            </a:xfrm>
            <a:prstGeom prst="ellipse">
              <a:avLst/>
            </a:prstGeom>
            <a:gradFill>
              <a:gsLst>
                <a:gs pos="0">
                  <a:srgbClr val="FFFFFF">
                    <a:alpha val="27632"/>
                  </a:srgbClr>
                </a:gs>
                <a:gs pos="14286">
                  <a:srgbClr val="FFFFFF">
                    <a:alpha val="25714"/>
                  </a:srgbClr>
                </a:gs>
                <a:gs pos="28571">
                  <a:srgbClr val="FFFFFF">
                    <a:alpha val="20610"/>
                  </a:srgbClr>
                </a:gs>
                <a:gs pos="42857">
                  <a:srgbClr val="FFFFFF">
                    <a:alpha val="14048"/>
                  </a:srgbClr>
                </a:gs>
                <a:gs pos="57143">
                  <a:srgbClr val="FFFFFF">
                    <a:alpha val="8046"/>
                  </a:srgbClr>
                </a:gs>
                <a:gs pos="71429">
                  <a:srgbClr val="FFFFFF">
                    <a:alpha val="3850"/>
                  </a:srgbClr>
                </a:gs>
                <a:gs pos="85714">
                  <a:srgbClr val="FFFFFF">
                    <a:alpha val="1541"/>
                  </a:srgbClr>
                </a:gs>
                <a:gs pos="100000">
                  <a:srgbClr val="FFFFFF">
                    <a:alpha val="5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0" name="Splat 1220"/>
            <p:cNvSpPr>
              <a:spLocks noGrp="1"/>
            </p:cNvSpPr>
            <p:nvPr/>
          </p:nvSpPr>
          <p:spPr>
            <a:xfrm rot="-10195553">
              <a:off x="2218409" y="409298"/>
              <a:ext cx="672931" cy="642445"/>
            </a:xfrm>
            <a:prstGeom prst="ellipse">
              <a:avLst/>
            </a:prstGeom>
            <a:gradFill>
              <a:gsLst>
                <a:gs pos="0">
                  <a:srgbClr val="FFFFFF">
                    <a:alpha val="23826"/>
                  </a:srgbClr>
                </a:gs>
                <a:gs pos="14286">
                  <a:srgbClr val="FFFFFF">
                    <a:alpha val="22131"/>
                  </a:srgbClr>
                </a:gs>
                <a:gs pos="28571">
                  <a:srgbClr val="FFFFFF">
                    <a:alpha val="17652"/>
                  </a:srgbClr>
                </a:gs>
                <a:gs pos="42857">
                  <a:srgbClr val="FFFFFF">
                    <a:alpha val="11961"/>
                  </a:srgbClr>
                </a:gs>
                <a:gs pos="57143">
                  <a:srgbClr val="FFFFFF">
                    <a:alpha val="6816"/>
                  </a:srgbClr>
                </a:gs>
                <a:gs pos="71429">
                  <a:srgbClr val="FFFFFF">
                    <a:alpha val="3250"/>
                  </a:srgbClr>
                </a:gs>
                <a:gs pos="85714">
                  <a:srgbClr val="FFFFFF">
                    <a:alpha val="1298"/>
                  </a:srgbClr>
                </a:gs>
                <a:gs pos="100000">
                  <a:srgbClr val="FFFFFF">
                    <a:alpha val="4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1" name="Splat 1221"/>
            <p:cNvSpPr>
              <a:spLocks noGrp="1"/>
            </p:cNvSpPr>
            <p:nvPr/>
          </p:nvSpPr>
          <p:spPr>
            <a:xfrm rot="-8681399">
              <a:off x="1995643" y="449860"/>
              <a:ext cx="703457" cy="591786"/>
            </a:xfrm>
            <a:prstGeom prst="ellipse">
              <a:avLst/>
            </a:prstGeom>
            <a:gradFill>
              <a:gsLst>
                <a:gs pos="0">
                  <a:srgbClr val="FFFFFF">
                    <a:alpha val="32684"/>
                  </a:srgbClr>
                </a:gs>
                <a:gs pos="14286">
                  <a:srgbClr val="FFFFFF">
                    <a:alpha val="30494"/>
                  </a:srgbClr>
                </a:gs>
                <a:gs pos="28571">
                  <a:srgbClr val="FFFFFF">
                    <a:alpha val="24605"/>
                  </a:srgbClr>
                </a:gs>
                <a:gs pos="42857">
                  <a:srgbClr val="FFFFFF">
                    <a:alpha val="16911"/>
                  </a:srgbClr>
                </a:gs>
                <a:gs pos="57143">
                  <a:srgbClr val="FFFFFF">
                    <a:alpha val="9756"/>
                  </a:srgbClr>
                </a:gs>
                <a:gs pos="71429">
                  <a:srgbClr val="FFFFFF">
                    <a:alpha val="4691"/>
                  </a:srgbClr>
                </a:gs>
                <a:gs pos="85714">
                  <a:srgbClr val="FFFFFF">
                    <a:alpha val="1882"/>
                  </a:srgbClr>
                </a:gs>
                <a:gs pos="100000">
                  <a:srgbClr val="FFFFFF">
                    <a:alpha val="6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2" name="Splat 1222"/>
            <p:cNvSpPr>
              <a:spLocks noGrp="1"/>
            </p:cNvSpPr>
            <p:nvPr/>
          </p:nvSpPr>
          <p:spPr>
            <a:xfrm rot="6687909">
              <a:off x="1669934" y="635947"/>
              <a:ext cx="749092" cy="23924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3" name="Splat 1223"/>
            <p:cNvSpPr>
              <a:spLocks noGrp="1"/>
            </p:cNvSpPr>
            <p:nvPr/>
          </p:nvSpPr>
          <p:spPr>
            <a:xfrm rot="4228809">
              <a:off x="1328280" y="589070"/>
              <a:ext cx="710133" cy="29910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4" name="Splat 1224"/>
            <p:cNvSpPr>
              <a:spLocks noGrp="1"/>
            </p:cNvSpPr>
            <p:nvPr/>
          </p:nvSpPr>
          <p:spPr>
            <a:xfrm rot="10127831">
              <a:off x="1063935" y="514751"/>
              <a:ext cx="869295" cy="56600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5" name="Splat 1225"/>
            <p:cNvSpPr>
              <a:spLocks noGrp="1"/>
            </p:cNvSpPr>
            <p:nvPr/>
          </p:nvSpPr>
          <p:spPr>
            <a:xfrm rot="8577561">
              <a:off x="887583" y="551087"/>
              <a:ext cx="918341" cy="41183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6" name="Splat 1226"/>
            <p:cNvSpPr>
              <a:spLocks noGrp="1"/>
            </p:cNvSpPr>
            <p:nvPr/>
          </p:nvSpPr>
          <p:spPr>
            <a:xfrm rot="8455473">
              <a:off x="573345" y="531908"/>
              <a:ext cx="799427" cy="28799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7" name="Splat 1227"/>
            <p:cNvSpPr>
              <a:spLocks noGrp="1"/>
            </p:cNvSpPr>
            <p:nvPr/>
          </p:nvSpPr>
          <p:spPr>
            <a:xfrm rot="9494999">
              <a:off x="277210" y="676703"/>
              <a:ext cx="916497" cy="26917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8" name="Splat 1228"/>
            <p:cNvSpPr>
              <a:spLocks noGrp="1"/>
            </p:cNvSpPr>
            <p:nvPr/>
          </p:nvSpPr>
          <p:spPr>
            <a:xfrm rot="9927657">
              <a:off x="153887" y="497764"/>
              <a:ext cx="886532" cy="48161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9" name="Splat 1229"/>
            <p:cNvSpPr>
              <a:spLocks noGrp="1"/>
            </p:cNvSpPr>
            <p:nvPr/>
          </p:nvSpPr>
          <p:spPr>
            <a:xfrm rot="9169010">
              <a:off x="-49389" y="367320"/>
              <a:ext cx="756556" cy="67804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0" name="Splat 1230"/>
            <p:cNvSpPr>
              <a:spLocks noGrp="1"/>
            </p:cNvSpPr>
            <p:nvPr/>
          </p:nvSpPr>
          <p:spPr>
            <a:xfrm rot="-8264066">
              <a:off x="-400968" y="461401"/>
              <a:ext cx="865009" cy="69687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1" name="Splat 1231"/>
            <p:cNvSpPr>
              <a:spLocks noGrp="1"/>
            </p:cNvSpPr>
            <p:nvPr/>
          </p:nvSpPr>
          <p:spPr>
            <a:xfrm rot="9672775">
              <a:off x="3186654" y="273060"/>
              <a:ext cx="733024" cy="560285"/>
            </a:xfrm>
            <a:prstGeom prst="ellipse">
              <a:avLst/>
            </a:prstGeom>
            <a:gradFill>
              <a:gsLst>
                <a:gs pos="0">
                  <a:srgbClr val="FFFFFF">
                    <a:alpha val="20138"/>
                  </a:srgbClr>
                </a:gs>
                <a:gs pos="14286">
                  <a:srgbClr val="FFFFFF">
                    <a:alpha val="18673"/>
                  </a:srgbClr>
                </a:gs>
                <a:gs pos="28571">
                  <a:srgbClr val="FFFFFF">
                    <a:alpha val="14827"/>
                  </a:srgbClr>
                </a:gs>
                <a:gs pos="42857">
                  <a:srgbClr val="FFFFFF">
                    <a:alpha val="9991"/>
                  </a:srgbClr>
                </a:gs>
                <a:gs pos="57143">
                  <a:srgbClr val="FFFFFF">
                    <a:alpha val="5666"/>
                  </a:srgbClr>
                </a:gs>
                <a:gs pos="71429">
                  <a:srgbClr val="FFFFFF">
                    <a:alpha val="2693"/>
                  </a:srgbClr>
                </a:gs>
                <a:gs pos="85714">
                  <a:srgbClr val="FFFFFF">
                    <a:alpha val="1074"/>
                  </a:srgbClr>
                </a:gs>
                <a:gs pos="100000">
                  <a:srgbClr val="FFFFFF">
                    <a:alpha val="3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2" name="Splat 1232"/>
            <p:cNvSpPr>
              <a:spLocks noGrp="1"/>
            </p:cNvSpPr>
            <p:nvPr/>
          </p:nvSpPr>
          <p:spPr>
            <a:xfrm rot="3870278">
              <a:off x="3006663" y="187634"/>
              <a:ext cx="677970" cy="624313"/>
            </a:xfrm>
            <a:prstGeom prst="ellipse">
              <a:avLst/>
            </a:prstGeom>
            <a:gradFill>
              <a:gsLst>
                <a:gs pos="0">
                  <a:srgbClr val="FFFFFF">
                    <a:alpha val="24447"/>
                  </a:srgbClr>
                </a:gs>
                <a:gs pos="14286">
                  <a:srgbClr val="FFFFFF">
                    <a:alpha val="22714"/>
                  </a:srgbClr>
                </a:gs>
                <a:gs pos="28571">
                  <a:srgbClr val="FFFFFF">
                    <a:alpha val="18132"/>
                  </a:srgbClr>
                </a:gs>
                <a:gs pos="42857">
                  <a:srgbClr val="FFFFFF">
                    <a:alpha val="12298"/>
                  </a:srgbClr>
                </a:gs>
                <a:gs pos="57143">
                  <a:srgbClr val="FFFFFF">
                    <a:alpha val="7013"/>
                  </a:srgbClr>
                </a:gs>
                <a:gs pos="71429">
                  <a:srgbClr val="FFFFFF">
                    <a:alpha val="3346"/>
                  </a:srgbClr>
                </a:gs>
                <a:gs pos="85714">
                  <a:srgbClr val="FFFFFF">
                    <a:alpha val="1337"/>
                  </a:srgbClr>
                </a:gs>
                <a:gs pos="100000">
                  <a:srgbClr val="FFFFFF">
                    <a:alpha val="4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3" name="Splat 1233"/>
            <p:cNvSpPr>
              <a:spLocks noGrp="1"/>
            </p:cNvSpPr>
            <p:nvPr/>
          </p:nvSpPr>
          <p:spPr>
            <a:xfrm rot="6495310">
              <a:off x="2830528" y="228734"/>
              <a:ext cx="645050" cy="640348"/>
            </a:xfrm>
            <a:prstGeom prst="ellipse">
              <a:avLst/>
            </a:prstGeom>
            <a:gradFill>
              <a:gsLst>
                <a:gs pos="0">
                  <a:srgbClr val="FFFFFF">
                    <a:alpha val="22242"/>
                  </a:srgbClr>
                </a:gs>
                <a:gs pos="14286">
                  <a:srgbClr val="FFFFFF">
                    <a:alpha val="20643"/>
                  </a:srgbClr>
                </a:gs>
                <a:gs pos="28571">
                  <a:srgbClr val="FFFFFF">
                    <a:alpha val="16433"/>
                  </a:srgbClr>
                </a:gs>
                <a:gs pos="42857">
                  <a:srgbClr val="FFFFFF">
                    <a:alpha val="11109"/>
                  </a:srgbClr>
                </a:gs>
                <a:gs pos="57143">
                  <a:srgbClr val="FFFFFF">
                    <a:alpha val="6317"/>
                  </a:srgbClr>
                </a:gs>
                <a:gs pos="71429">
                  <a:srgbClr val="FFFFFF">
                    <a:alpha val="3008"/>
                  </a:srgbClr>
                </a:gs>
                <a:gs pos="85714">
                  <a:srgbClr val="FFFFFF">
                    <a:alpha val="1200"/>
                  </a:srgbClr>
                </a:gs>
                <a:gs pos="100000">
                  <a:srgbClr val="FFFFFF">
                    <a:alpha val="4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4" name="Splat 1234"/>
            <p:cNvSpPr>
              <a:spLocks noGrp="1"/>
            </p:cNvSpPr>
            <p:nvPr/>
          </p:nvSpPr>
          <p:spPr>
            <a:xfrm rot="9328582">
              <a:off x="2635100" y="180520"/>
              <a:ext cx="657506" cy="615135"/>
            </a:xfrm>
            <a:prstGeom prst="ellipse">
              <a:avLst/>
            </a:prstGeom>
            <a:gradFill>
              <a:gsLst>
                <a:gs pos="0">
                  <a:srgbClr val="FFFFFF">
                    <a:alpha val="24064"/>
                  </a:srgbClr>
                </a:gs>
                <a:gs pos="14286">
                  <a:srgbClr val="FFFFFF">
                    <a:alpha val="22355"/>
                  </a:srgbClr>
                </a:gs>
                <a:gs pos="28571">
                  <a:srgbClr val="FFFFFF">
                    <a:alpha val="17836"/>
                  </a:srgbClr>
                </a:gs>
                <a:gs pos="42857">
                  <a:srgbClr val="FFFFFF">
                    <a:alpha val="12090"/>
                  </a:srgbClr>
                </a:gs>
                <a:gs pos="57143">
                  <a:srgbClr val="FFFFFF">
                    <a:alpha val="6891"/>
                  </a:srgbClr>
                </a:gs>
                <a:gs pos="71429">
                  <a:srgbClr val="FFFFFF">
                    <a:alpha val="3287"/>
                  </a:srgbClr>
                </a:gs>
                <a:gs pos="85714">
                  <a:srgbClr val="FFFFFF">
                    <a:alpha val="1313"/>
                  </a:srgbClr>
                </a:gs>
                <a:gs pos="100000">
                  <a:srgbClr val="FFFFFF">
                    <a:alpha val="4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5" name="Splat 1235"/>
            <p:cNvSpPr>
              <a:spLocks noGrp="1"/>
            </p:cNvSpPr>
            <p:nvPr/>
          </p:nvSpPr>
          <p:spPr>
            <a:xfrm rot="-9426514">
              <a:off x="2428728" y="223841"/>
              <a:ext cx="669721" cy="635687"/>
            </a:xfrm>
            <a:prstGeom prst="ellipse">
              <a:avLst/>
            </a:prstGeom>
            <a:gradFill>
              <a:gsLst>
                <a:gs pos="0">
                  <a:srgbClr val="FFFFFF">
                    <a:alpha val="25675"/>
                  </a:srgbClr>
                </a:gs>
                <a:gs pos="14286">
                  <a:srgbClr val="FFFFFF">
                    <a:alpha val="23870"/>
                  </a:srgbClr>
                </a:gs>
                <a:gs pos="28571">
                  <a:srgbClr val="FFFFFF">
                    <a:alpha val="19084"/>
                  </a:srgbClr>
                </a:gs>
                <a:gs pos="42857">
                  <a:srgbClr val="FFFFFF">
                    <a:alpha val="12968"/>
                  </a:srgbClr>
                </a:gs>
                <a:gs pos="57143">
                  <a:srgbClr val="FFFFFF">
                    <a:alpha val="7408"/>
                  </a:srgbClr>
                </a:gs>
                <a:gs pos="71429">
                  <a:srgbClr val="FFFFFF">
                    <a:alpha val="3538"/>
                  </a:srgbClr>
                </a:gs>
                <a:gs pos="85714">
                  <a:srgbClr val="FFFFFF">
                    <a:alpha val="1414"/>
                  </a:srgbClr>
                </a:gs>
                <a:gs pos="100000">
                  <a:srgbClr val="FFFFFF">
                    <a:alpha val="4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6" name="Splat 1236"/>
            <p:cNvSpPr>
              <a:spLocks noGrp="1"/>
            </p:cNvSpPr>
            <p:nvPr/>
          </p:nvSpPr>
          <p:spPr>
            <a:xfrm rot="4971930">
              <a:off x="2188725" y="220464"/>
              <a:ext cx="704669" cy="607943"/>
            </a:xfrm>
            <a:prstGeom prst="ellipse">
              <a:avLst/>
            </a:prstGeom>
            <a:gradFill>
              <a:gsLst>
                <a:gs pos="0">
                  <a:srgbClr val="FFFFFF">
                    <a:alpha val="28042"/>
                  </a:srgbClr>
                </a:gs>
                <a:gs pos="14286">
                  <a:srgbClr val="FFFFFF">
                    <a:alpha val="26101"/>
                  </a:srgbClr>
                </a:gs>
                <a:gs pos="28571">
                  <a:srgbClr val="FFFFFF">
                    <a:alpha val="20931"/>
                  </a:srgbClr>
                </a:gs>
                <a:gs pos="42857">
                  <a:srgbClr val="FFFFFF">
                    <a:alpha val="14277"/>
                  </a:srgbClr>
                </a:gs>
                <a:gs pos="57143">
                  <a:srgbClr val="FFFFFF">
                    <a:alpha val="8181"/>
                  </a:srgbClr>
                </a:gs>
                <a:gs pos="71429">
                  <a:srgbClr val="FFFFFF">
                    <a:alpha val="3917"/>
                  </a:srgbClr>
                </a:gs>
                <a:gs pos="85714">
                  <a:srgbClr val="FFFFFF">
                    <a:alpha val="1568"/>
                  </a:srgbClr>
                </a:gs>
                <a:gs pos="100000">
                  <a:srgbClr val="FFFFFF">
                    <a:alpha val="5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7" name="Splat 1237"/>
            <p:cNvSpPr>
              <a:spLocks noGrp="1"/>
            </p:cNvSpPr>
            <p:nvPr/>
          </p:nvSpPr>
          <p:spPr>
            <a:xfrm rot="4735601">
              <a:off x="1955254" y="205267"/>
              <a:ext cx="753074" cy="643965"/>
            </a:xfrm>
            <a:prstGeom prst="ellipse">
              <a:avLst/>
            </a:prstGeom>
            <a:gradFill>
              <a:gsLst>
                <a:gs pos="0">
                  <a:srgbClr val="FFFFFF">
                    <a:alpha val="30511"/>
                  </a:srgbClr>
                </a:gs>
                <a:gs pos="14286">
                  <a:srgbClr val="FFFFFF">
                    <a:alpha val="28434"/>
                  </a:srgbClr>
                </a:gs>
                <a:gs pos="28571">
                  <a:srgbClr val="FFFFFF">
                    <a:alpha val="22877"/>
                  </a:srgbClr>
                </a:gs>
                <a:gs pos="42857">
                  <a:srgbClr val="FFFFFF">
                    <a:alpha val="15666"/>
                  </a:srgbClr>
                </a:gs>
                <a:gs pos="57143">
                  <a:srgbClr val="FFFFFF">
                    <a:alpha val="9009"/>
                  </a:srgbClr>
                </a:gs>
                <a:gs pos="71429">
                  <a:srgbClr val="FFFFFF">
                    <a:alpha val="4323"/>
                  </a:srgbClr>
                </a:gs>
                <a:gs pos="85714">
                  <a:srgbClr val="FFFFFF">
                    <a:alpha val="1732"/>
                  </a:srgbClr>
                </a:gs>
                <a:gs pos="100000">
                  <a:srgbClr val="FFFFFF">
                    <a:alpha val="5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8" name="Splat 1238"/>
            <p:cNvSpPr>
              <a:spLocks noGrp="1"/>
            </p:cNvSpPr>
            <p:nvPr/>
          </p:nvSpPr>
          <p:spPr>
            <a:xfrm rot="-8190150">
              <a:off x="1574574" y="343748"/>
              <a:ext cx="824133" cy="42321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9" name="Splat 1239"/>
            <p:cNvSpPr>
              <a:spLocks noGrp="1"/>
            </p:cNvSpPr>
            <p:nvPr/>
          </p:nvSpPr>
          <p:spPr>
            <a:xfrm rot="-8128979">
              <a:off x="1414330" y="484028"/>
              <a:ext cx="957933" cy="23571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0" name="Splat 1240"/>
            <p:cNvSpPr>
              <a:spLocks noGrp="1"/>
            </p:cNvSpPr>
            <p:nvPr/>
          </p:nvSpPr>
          <p:spPr>
            <a:xfrm rot="-9210109">
              <a:off x="1239525" y="455349"/>
              <a:ext cx="691947" cy="33285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1" name="Splat 1241"/>
            <p:cNvSpPr>
              <a:spLocks noGrp="1"/>
            </p:cNvSpPr>
            <p:nvPr/>
          </p:nvSpPr>
          <p:spPr>
            <a:xfrm rot="8455345">
              <a:off x="703534" y="477263"/>
              <a:ext cx="917622" cy="20067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2" name="Splat 1242"/>
            <p:cNvSpPr>
              <a:spLocks noGrp="1"/>
            </p:cNvSpPr>
            <p:nvPr/>
          </p:nvSpPr>
          <p:spPr>
            <a:xfrm rot="8814054">
              <a:off x="480953" y="391194"/>
              <a:ext cx="913477" cy="39257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3" name="Splat 1243"/>
            <p:cNvSpPr>
              <a:spLocks noGrp="1"/>
            </p:cNvSpPr>
            <p:nvPr/>
          </p:nvSpPr>
          <p:spPr>
            <a:xfrm rot="7745520">
              <a:off x="380595" y="254759"/>
              <a:ext cx="753095" cy="61548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4" name="Splat 1244"/>
            <p:cNvSpPr>
              <a:spLocks noGrp="1"/>
            </p:cNvSpPr>
            <p:nvPr/>
          </p:nvSpPr>
          <p:spPr>
            <a:xfrm rot="7023884">
              <a:off x="149053" y="241091"/>
              <a:ext cx="780448" cy="66894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5" name="Splat 1245"/>
            <p:cNvSpPr>
              <a:spLocks noGrp="1"/>
            </p:cNvSpPr>
            <p:nvPr/>
          </p:nvSpPr>
          <p:spPr>
            <a:xfrm rot="9465527">
              <a:off x="-92239" y="206345"/>
              <a:ext cx="760490" cy="634953"/>
            </a:xfrm>
            <a:prstGeom prst="ellipse">
              <a:avLst/>
            </a:prstGeom>
            <a:gradFill>
              <a:gsLst>
                <a:gs pos="0">
                  <a:srgbClr val="FFFFFF">
                    <a:alpha val="28580"/>
                  </a:srgbClr>
                </a:gs>
                <a:gs pos="14286">
                  <a:srgbClr val="FFFFFF">
                    <a:alpha val="26609"/>
                  </a:srgbClr>
                </a:gs>
                <a:gs pos="28571">
                  <a:srgbClr val="FFFFFF">
                    <a:alpha val="21354"/>
                  </a:srgbClr>
                </a:gs>
                <a:gs pos="42857">
                  <a:srgbClr val="FFFFFF">
                    <a:alpha val="14577"/>
                  </a:srgbClr>
                </a:gs>
                <a:gs pos="57143">
                  <a:srgbClr val="FFFFFF">
                    <a:alpha val="8360"/>
                  </a:srgbClr>
                </a:gs>
                <a:gs pos="71429">
                  <a:srgbClr val="FFFFFF">
                    <a:alpha val="4004"/>
                  </a:srgbClr>
                </a:gs>
                <a:gs pos="85714">
                  <a:srgbClr val="FFFFFF">
                    <a:alpha val="1603"/>
                  </a:srgbClr>
                </a:gs>
                <a:gs pos="100000">
                  <a:srgbClr val="FFFFFF">
                    <a:alpha val="5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6" name="Splat 1246"/>
            <p:cNvSpPr>
              <a:spLocks noGrp="1"/>
            </p:cNvSpPr>
            <p:nvPr/>
          </p:nvSpPr>
          <p:spPr>
            <a:xfrm rot="-10220789">
              <a:off x="-385269" y="206577"/>
              <a:ext cx="830164" cy="74476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7" name="Splat 1247"/>
            <p:cNvSpPr>
              <a:spLocks noGrp="1"/>
            </p:cNvSpPr>
            <p:nvPr/>
          </p:nvSpPr>
          <p:spPr>
            <a:xfrm rot="8876140">
              <a:off x="3233348" y="-6820"/>
              <a:ext cx="755550" cy="692418"/>
            </a:xfrm>
            <a:prstGeom prst="ellipse">
              <a:avLst/>
            </a:prstGeom>
            <a:gradFill>
              <a:gsLst>
                <a:gs pos="0">
                  <a:srgbClr val="FFFFFF">
                    <a:alpha val="29220"/>
                  </a:srgbClr>
                </a:gs>
                <a:gs pos="14286">
                  <a:srgbClr val="FFFFFF">
                    <a:alpha val="27214"/>
                  </a:srgbClr>
                </a:gs>
                <a:gs pos="28571">
                  <a:srgbClr val="FFFFFF">
                    <a:alpha val="21857"/>
                  </a:srgbClr>
                </a:gs>
                <a:gs pos="42857">
                  <a:srgbClr val="FFFFFF">
                    <a:alpha val="14936"/>
                  </a:srgbClr>
                </a:gs>
                <a:gs pos="57143">
                  <a:srgbClr val="FFFFFF">
                    <a:alpha val="8574"/>
                  </a:srgbClr>
                </a:gs>
                <a:gs pos="71429">
                  <a:srgbClr val="FFFFFF">
                    <a:alpha val="4109"/>
                  </a:srgbClr>
                </a:gs>
                <a:gs pos="85714">
                  <a:srgbClr val="FFFFFF">
                    <a:alpha val="1646"/>
                  </a:srgbClr>
                </a:gs>
                <a:gs pos="100000">
                  <a:srgbClr val="FFFFFF">
                    <a:alpha val="5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8" name="Splat 1248"/>
            <p:cNvSpPr>
              <a:spLocks noGrp="1"/>
            </p:cNvSpPr>
            <p:nvPr/>
          </p:nvSpPr>
          <p:spPr>
            <a:xfrm rot="7481159">
              <a:off x="3033171" y="-29194"/>
              <a:ext cx="685975" cy="614871"/>
            </a:xfrm>
            <a:prstGeom prst="ellipse">
              <a:avLst/>
            </a:prstGeom>
            <a:gradFill>
              <a:gsLst>
                <a:gs pos="0">
                  <a:srgbClr val="FFFFFF">
                    <a:alpha val="19696"/>
                  </a:srgbClr>
                </a:gs>
                <a:gs pos="14286">
                  <a:srgbClr val="FFFFFF">
                    <a:alpha val="18258"/>
                  </a:srgbClr>
                </a:gs>
                <a:gs pos="28571">
                  <a:srgbClr val="FFFFFF">
                    <a:alpha val="14490"/>
                  </a:srgbClr>
                </a:gs>
                <a:gs pos="42857">
                  <a:srgbClr val="FFFFFF">
                    <a:alpha val="9758"/>
                  </a:srgbClr>
                </a:gs>
                <a:gs pos="57143">
                  <a:srgbClr val="FFFFFF">
                    <a:alpha val="5530"/>
                  </a:srgbClr>
                </a:gs>
                <a:gs pos="71429">
                  <a:srgbClr val="FFFFFF">
                    <a:alpha val="2628"/>
                  </a:srgbClr>
                </a:gs>
                <a:gs pos="85714">
                  <a:srgbClr val="FFFFFF">
                    <a:alpha val="1048"/>
                  </a:srgbClr>
                </a:gs>
                <a:gs pos="100000">
                  <a:srgbClr val="FFFFFF">
                    <a:alpha val="3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9" name="Splat 1249"/>
            <p:cNvSpPr>
              <a:spLocks noGrp="1"/>
            </p:cNvSpPr>
            <p:nvPr/>
          </p:nvSpPr>
          <p:spPr>
            <a:xfrm rot="5323236">
              <a:off x="2781262" y="-1074"/>
              <a:ext cx="714078" cy="632393"/>
            </a:xfrm>
            <a:prstGeom prst="ellipse">
              <a:avLst/>
            </a:prstGeom>
            <a:gradFill>
              <a:gsLst>
                <a:gs pos="0">
                  <a:srgbClr val="FFFFFF">
                    <a:alpha val="25460"/>
                  </a:srgbClr>
                </a:gs>
                <a:gs pos="14286">
                  <a:srgbClr val="FFFFFF">
                    <a:alpha val="23667"/>
                  </a:srgbClr>
                </a:gs>
                <a:gs pos="28571">
                  <a:srgbClr val="FFFFFF">
                    <a:alpha val="18917"/>
                  </a:srgbClr>
                </a:gs>
                <a:gs pos="42857">
                  <a:srgbClr val="FFFFFF">
                    <a:alpha val="12850"/>
                  </a:srgbClr>
                </a:gs>
                <a:gs pos="57143">
                  <a:srgbClr val="FFFFFF">
                    <a:alpha val="7338"/>
                  </a:srgbClr>
                </a:gs>
                <a:gs pos="71429">
                  <a:srgbClr val="FFFFFF">
                    <a:alpha val="3505"/>
                  </a:srgbClr>
                </a:gs>
                <a:gs pos="85714">
                  <a:srgbClr val="FFFFFF">
                    <a:alpha val="1401"/>
                  </a:srgbClr>
                </a:gs>
                <a:gs pos="100000">
                  <a:srgbClr val="FFFFFF">
                    <a:alpha val="4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0" name="Splat 1250"/>
            <p:cNvSpPr>
              <a:spLocks noGrp="1"/>
            </p:cNvSpPr>
            <p:nvPr/>
          </p:nvSpPr>
          <p:spPr>
            <a:xfrm rot="7880115">
              <a:off x="2554548" y="5181"/>
              <a:ext cx="695128" cy="594226"/>
            </a:xfrm>
            <a:prstGeom prst="ellipse">
              <a:avLst/>
            </a:prstGeom>
            <a:gradFill>
              <a:gsLst>
                <a:gs pos="0">
                  <a:srgbClr val="FFFFFF">
                    <a:alpha val="22672"/>
                  </a:srgbClr>
                </a:gs>
                <a:gs pos="14286">
                  <a:srgbClr val="FFFFFF">
                    <a:alpha val="21047"/>
                  </a:srgbClr>
                </a:gs>
                <a:gs pos="28571">
                  <a:srgbClr val="FFFFFF">
                    <a:alpha val="16764"/>
                  </a:srgbClr>
                </a:gs>
                <a:gs pos="42857">
                  <a:srgbClr val="FFFFFF">
                    <a:alpha val="11340"/>
                  </a:srgbClr>
                </a:gs>
                <a:gs pos="57143">
                  <a:srgbClr val="FFFFFF">
                    <a:alpha val="6451"/>
                  </a:srgbClr>
                </a:gs>
                <a:gs pos="71429">
                  <a:srgbClr val="FFFFFF">
                    <a:alpha val="3073"/>
                  </a:srgbClr>
                </a:gs>
                <a:gs pos="85714">
                  <a:srgbClr val="FFFFFF">
                    <a:alpha val="1227"/>
                  </a:srgbClr>
                </a:gs>
                <a:gs pos="100000">
                  <a:srgbClr val="FFFFFF">
                    <a:alpha val="4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1" name="Splat 1251"/>
            <p:cNvSpPr>
              <a:spLocks noGrp="1"/>
            </p:cNvSpPr>
            <p:nvPr/>
          </p:nvSpPr>
          <p:spPr>
            <a:xfrm rot="5407685">
              <a:off x="2322395" y="17190"/>
              <a:ext cx="721877" cy="639592"/>
            </a:xfrm>
            <a:prstGeom prst="ellipse">
              <a:avLst/>
            </a:prstGeom>
            <a:gradFill>
              <a:gsLst>
                <a:gs pos="0">
                  <a:srgbClr val="FFFFFF">
                    <a:alpha val="21817"/>
                  </a:srgbClr>
                </a:gs>
                <a:gs pos="14286">
                  <a:srgbClr val="FFFFFF">
                    <a:alpha val="20245"/>
                  </a:srgbClr>
                </a:gs>
                <a:gs pos="28571">
                  <a:srgbClr val="FFFFFF">
                    <a:alpha val="16108"/>
                  </a:srgbClr>
                </a:gs>
                <a:gs pos="42857">
                  <a:srgbClr val="FFFFFF">
                    <a:alpha val="10882"/>
                  </a:srgbClr>
                </a:gs>
                <a:gs pos="57143">
                  <a:srgbClr val="FFFFFF">
                    <a:alpha val="6184"/>
                  </a:srgbClr>
                </a:gs>
                <a:gs pos="71429">
                  <a:srgbClr val="FFFFFF">
                    <a:alpha val="2944"/>
                  </a:srgbClr>
                </a:gs>
                <a:gs pos="85714">
                  <a:srgbClr val="FFFFFF">
                    <a:alpha val="1175"/>
                  </a:srgbClr>
                </a:gs>
                <a:gs pos="100000">
                  <a:srgbClr val="FFFFFF">
                    <a:alpha val="3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2" name="Splat 1252"/>
            <p:cNvSpPr>
              <a:spLocks noGrp="1"/>
            </p:cNvSpPr>
            <p:nvPr/>
          </p:nvSpPr>
          <p:spPr>
            <a:xfrm rot="8066153">
              <a:off x="2119922" y="-26318"/>
              <a:ext cx="735806" cy="619518"/>
            </a:xfrm>
            <a:prstGeom prst="ellipse">
              <a:avLst/>
            </a:prstGeom>
            <a:gradFill>
              <a:gsLst>
                <a:gs pos="0">
                  <a:srgbClr val="FFFFFF">
                    <a:alpha val="22469"/>
                  </a:srgbClr>
                </a:gs>
                <a:gs pos="14286">
                  <a:srgbClr val="FFFFFF">
                    <a:alpha val="20856"/>
                  </a:srgbClr>
                </a:gs>
                <a:gs pos="28571">
                  <a:srgbClr val="FFFFFF">
                    <a:alpha val="16608"/>
                  </a:srgbClr>
                </a:gs>
                <a:gs pos="42857">
                  <a:srgbClr val="FFFFFF">
                    <a:alpha val="11230"/>
                  </a:srgbClr>
                </a:gs>
                <a:gs pos="57143">
                  <a:srgbClr val="FFFFFF">
                    <a:alpha val="6388"/>
                  </a:srgbClr>
                </a:gs>
                <a:gs pos="71429">
                  <a:srgbClr val="FFFFFF">
                    <a:alpha val="3043"/>
                  </a:srgbClr>
                </a:gs>
                <a:gs pos="85714">
                  <a:srgbClr val="FFFFFF">
                    <a:alpha val="1214"/>
                  </a:srgbClr>
                </a:gs>
                <a:gs pos="100000">
                  <a:srgbClr val="FFFFFF">
                    <a:alpha val="4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3" name="Splat 1253"/>
            <p:cNvSpPr>
              <a:spLocks noGrp="1"/>
            </p:cNvSpPr>
            <p:nvPr/>
          </p:nvSpPr>
          <p:spPr>
            <a:xfrm rot="4289981">
              <a:off x="1940492" y="3447"/>
              <a:ext cx="725852" cy="563446"/>
            </a:xfrm>
            <a:prstGeom prst="ellipse">
              <a:avLst/>
            </a:prstGeom>
            <a:gradFill>
              <a:gsLst>
                <a:gs pos="0">
                  <a:srgbClr val="FFFFFF">
                    <a:alpha val="15544"/>
                  </a:srgbClr>
                </a:gs>
                <a:gs pos="14286">
                  <a:srgbClr val="FFFFFF">
                    <a:alpha val="14382"/>
                  </a:srgbClr>
                </a:gs>
                <a:gs pos="28571">
                  <a:srgbClr val="FFFFFF">
                    <a:alpha val="11358"/>
                  </a:srgbClr>
                </a:gs>
                <a:gs pos="42857">
                  <a:srgbClr val="FFFFFF">
                    <a:alpha val="7603"/>
                  </a:srgbClr>
                </a:gs>
                <a:gs pos="57143">
                  <a:srgbClr val="FFFFFF">
                    <a:alpha val="4287"/>
                  </a:srgbClr>
                </a:gs>
                <a:gs pos="71429">
                  <a:srgbClr val="FFFFFF">
                    <a:alpha val="2030"/>
                  </a:srgbClr>
                </a:gs>
                <a:gs pos="85714">
                  <a:srgbClr val="FFFFFF">
                    <a:alpha val="808"/>
                  </a:srgbClr>
                </a:gs>
                <a:gs pos="100000">
                  <a:srgbClr val="FFFFFF">
                    <a:alpha val="2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4" name="Splat 1254"/>
            <p:cNvSpPr>
              <a:spLocks noGrp="1"/>
            </p:cNvSpPr>
            <p:nvPr/>
          </p:nvSpPr>
          <p:spPr>
            <a:xfrm rot="5928994">
              <a:off x="1705467" y="57475"/>
              <a:ext cx="811455" cy="646595"/>
            </a:xfrm>
            <a:prstGeom prst="ellipse">
              <a:avLst/>
            </a:prstGeom>
            <a:gradFill>
              <a:gsLst>
                <a:gs pos="0">
                  <a:srgbClr val="FFFFFF">
                    <a:alpha val="32915"/>
                  </a:srgbClr>
                </a:gs>
                <a:gs pos="14286">
                  <a:srgbClr val="FFFFFF">
                    <a:alpha val="30714"/>
                  </a:srgbClr>
                </a:gs>
                <a:gs pos="28571">
                  <a:srgbClr val="FFFFFF">
                    <a:alpha val="24791"/>
                  </a:srgbClr>
                </a:gs>
                <a:gs pos="42857">
                  <a:srgbClr val="FFFFFF">
                    <a:alpha val="17045"/>
                  </a:srgbClr>
                </a:gs>
                <a:gs pos="57143">
                  <a:srgbClr val="FFFFFF">
                    <a:alpha val="9836"/>
                  </a:srgbClr>
                </a:gs>
                <a:gs pos="71429">
                  <a:srgbClr val="FFFFFF">
                    <a:alpha val="4731"/>
                  </a:srgbClr>
                </a:gs>
                <a:gs pos="85714">
                  <a:srgbClr val="FFFFFF">
                    <a:alpha val="1898"/>
                  </a:srgbClr>
                </a:gs>
                <a:gs pos="100000">
                  <a:srgbClr val="FFFFFF">
                    <a:alpha val="6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5" name="Splat 1255"/>
            <p:cNvSpPr>
              <a:spLocks noGrp="1"/>
            </p:cNvSpPr>
            <p:nvPr/>
          </p:nvSpPr>
          <p:spPr>
            <a:xfrm rot="3978278">
              <a:off x="1553639" y="3406"/>
              <a:ext cx="724859" cy="573379"/>
            </a:xfrm>
            <a:prstGeom prst="ellipse">
              <a:avLst/>
            </a:prstGeom>
            <a:gradFill>
              <a:gsLst>
                <a:gs pos="0">
                  <a:srgbClr val="FFFFFF">
                    <a:alpha val="25970"/>
                  </a:srgbClr>
                </a:gs>
                <a:gs pos="14286">
                  <a:srgbClr val="FFFFFF">
                    <a:alpha val="24147"/>
                  </a:srgbClr>
                </a:gs>
                <a:gs pos="28571">
                  <a:srgbClr val="FFFFFF">
                    <a:alpha val="19313"/>
                  </a:srgbClr>
                </a:gs>
                <a:gs pos="42857">
                  <a:srgbClr val="FFFFFF">
                    <a:alpha val="13130"/>
                  </a:srgbClr>
                </a:gs>
                <a:gs pos="57143">
                  <a:srgbClr val="FFFFFF">
                    <a:alpha val="7503"/>
                  </a:srgbClr>
                </a:gs>
                <a:gs pos="71429">
                  <a:srgbClr val="FFFFFF">
                    <a:alpha val="3585"/>
                  </a:srgbClr>
                </a:gs>
                <a:gs pos="85714">
                  <a:srgbClr val="FFFFFF">
                    <a:alpha val="1433"/>
                  </a:srgbClr>
                </a:gs>
                <a:gs pos="100000">
                  <a:srgbClr val="FFFFFF">
                    <a:alpha val="4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6" name="Splat 1256"/>
            <p:cNvSpPr>
              <a:spLocks noGrp="1"/>
            </p:cNvSpPr>
            <p:nvPr/>
          </p:nvSpPr>
          <p:spPr>
            <a:xfrm rot="2716666">
              <a:off x="1296006" y="97651"/>
              <a:ext cx="865464" cy="425785"/>
            </a:xfrm>
            <a:prstGeom prst="ellipse">
              <a:avLst/>
            </a:prstGeom>
            <a:gradFill>
              <a:gsLst>
                <a:gs pos="0">
                  <a:srgbClr val="FFFFFF">
                    <a:alpha val="28221"/>
                  </a:srgbClr>
                </a:gs>
                <a:gs pos="14286">
                  <a:srgbClr val="FFFFFF">
                    <a:alpha val="26270"/>
                  </a:srgbClr>
                </a:gs>
                <a:gs pos="28571">
                  <a:srgbClr val="FFFFFF">
                    <a:alpha val="21072"/>
                  </a:srgbClr>
                </a:gs>
                <a:gs pos="42857">
                  <a:srgbClr val="FFFFFF">
                    <a:alpha val="14376"/>
                  </a:srgbClr>
                </a:gs>
                <a:gs pos="57143">
                  <a:srgbClr val="FFFFFF">
                    <a:alpha val="8241"/>
                  </a:srgbClr>
                </a:gs>
                <a:gs pos="71429">
                  <a:srgbClr val="FFFFFF">
                    <a:alpha val="3946"/>
                  </a:srgbClr>
                </a:gs>
                <a:gs pos="85714">
                  <a:srgbClr val="FFFFFF">
                    <a:alpha val="1579"/>
                  </a:srgbClr>
                </a:gs>
                <a:gs pos="100000">
                  <a:srgbClr val="FFFFFF">
                    <a:alpha val="5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7" name="Splat 1257"/>
            <p:cNvSpPr>
              <a:spLocks noGrp="1"/>
            </p:cNvSpPr>
            <p:nvPr/>
          </p:nvSpPr>
          <p:spPr>
            <a:xfrm rot="-8979990">
              <a:off x="1098881" y="127639"/>
              <a:ext cx="853838" cy="357727"/>
            </a:xfrm>
            <a:prstGeom prst="ellipse">
              <a:avLst/>
            </a:prstGeom>
            <a:gradFill>
              <a:gsLst>
                <a:gs pos="0">
                  <a:srgbClr val="FFFFFF">
                    <a:alpha val="31029"/>
                  </a:srgbClr>
                </a:gs>
                <a:gs pos="14286">
                  <a:srgbClr val="FFFFFF">
                    <a:alpha val="28925"/>
                  </a:srgbClr>
                </a:gs>
                <a:gs pos="28571">
                  <a:srgbClr val="FFFFFF">
                    <a:alpha val="23288"/>
                  </a:srgbClr>
                </a:gs>
                <a:gs pos="42857">
                  <a:srgbClr val="FFFFFF">
                    <a:alpha val="15961"/>
                  </a:srgbClr>
                </a:gs>
                <a:gs pos="57143">
                  <a:srgbClr val="FFFFFF">
                    <a:alpha val="9186"/>
                  </a:srgbClr>
                </a:gs>
                <a:gs pos="71429">
                  <a:srgbClr val="FFFFFF">
                    <a:alpha val="4410"/>
                  </a:srgbClr>
                </a:gs>
                <a:gs pos="85714">
                  <a:srgbClr val="FFFFFF">
                    <a:alpha val="1768"/>
                  </a:srgbClr>
                </a:gs>
                <a:gs pos="100000">
                  <a:srgbClr val="FFFFFF">
                    <a:alpha val="5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8" name="Splat 1258"/>
            <p:cNvSpPr>
              <a:spLocks noGrp="1"/>
            </p:cNvSpPr>
            <p:nvPr/>
          </p:nvSpPr>
          <p:spPr>
            <a:xfrm rot="9026260">
              <a:off x="943064" y="288780"/>
              <a:ext cx="715253" cy="27754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9" name="Splat 1259"/>
            <p:cNvSpPr>
              <a:spLocks noGrp="1"/>
            </p:cNvSpPr>
            <p:nvPr/>
          </p:nvSpPr>
          <p:spPr>
            <a:xfrm rot="8728971">
              <a:off x="791129" y="107740"/>
              <a:ext cx="697334" cy="50394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0" name="Splat 1260"/>
            <p:cNvSpPr>
              <a:spLocks noGrp="1"/>
            </p:cNvSpPr>
            <p:nvPr/>
          </p:nvSpPr>
          <p:spPr>
            <a:xfrm rot="8322902">
              <a:off x="556111" y="50693"/>
              <a:ext cx="757431" cy="633774"/>
            </a:xfrm>
            <a:prstGeom prst="ellipse">
              <a:avLst/>
            </a:prstGeom>
            <a:gradFill>
              <a:gsLst>
                <a:gs pos="0">
                  <a:srgbClr val="FFFFFF">
                    <a:alpha val="32595"/>
                  </a:srgbClr>
                </a:gs>
                <a:gs pos="14286">
                  <a:srgbClr val="FFFFFF">
                    <a:alpha val="30410"/>
                  </a:srgbClr>
                </a:gs>
                <a:gs pos="28571">
                  <a:srgbClr val="FFFFFF">
                    <a:alpha val="24535"/>
                  </a:srgbClr>
                </a:gs>
                <a:gs pos="42857">
                  <a:srgbClr val="FFFFFF">
                    <a:alpha val="16860"/>
                  </a:srgbClr>
                </a:gs>
                <a:gs pos="57143">
                  <a:srgbClr val="FFFFFF">
                    <a:alpha val="9725"/>
                  </a:srgbClr>
                </a:gs>
                <a:gs pos="71429">
                  <a:srgbClr val="FFFFFF">
                    <a:alpha val="4676"/>
                  </a:srgbClr>
                </a:gs>
                <a:gs pos="85714">
                  <a:srgbClr val="FFFFFF">
                    <a:alpha val="1876"/>
                  </a:srgbClr>
                </a:gs>
                <a:gs pos="100000">
                  <a:srgbClr val="FFFFFF">
                    <a:alpha val="6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1" name="Splat 1261"/>
            <p:cNvSpPr>
              <a:spLocks noGrp="1"/>
            </p:cNvSpPr>
            <p:nvPr/>
          </p:nvSpPr>
          <p:spPr>
            <a:xfrm rot="8563305">
              <a:off x="376934" y="14137"/>
              <a:ext cx="665512" cy="630296"/>
            </a:xfrm>
            <a:prstGeom prst="ellipse">
              <a:avLst/>
            </a:prstGeom>
            <a:gradFill>
              <a:gsLst>
                <a:gs pos="0">
                  <a:srgbClr val="FFFFFF">
                    <a:alpha val="30426"/>
                  </a:srgbClr>
                </a:gs>
                <a:gs pos="14286">
                  <a:srgbClr val="FFFFFF">
                    <a:alpha val="28355"/>
                  </a:srgbClr>
                </a:gs>
                <a:gs pos="28571">
                  <a:srgbClr val="FFFFFF">
                    <a:alpha val="22810"/>
                  </a:srgbClr>
                </a:gs>
                <a:gs pos="42857">
                  <a:srgbClr val="FFFFFF">
                    <a:alpha val="15618"/>
                  </a:srgbClr>
                </a:gs>
                <a:gs pos="57143">
                  <a:srgbClr val="FFFFFF">
                    <a:alpha val="8980"/>
                  </a:srgbClr>
                </a:gs>
                <a:gs pos="71429">
                  <a:srgbClr val="FFFFFF">
                    <a:alpha val="4309"/>
                  </a:srgbClr>
                </a:gs>
                <a:gs pos="85714">
                  <a:srgbClr val="FFFFFF">
                    <a:alpha val="1727"/>
                  </a:srgbClr>
                </a:gs>
                <a:gs pos="100000">
                  <a:srgbClr val="FFFFFF">
                    <a:alpha val="5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2" name="Splat 1262"/>
            <p:cNvSpPr>
              <a:spLocks noGrp="1"/>
            </p:cNvSpPr>
            <p:nvPr/>
          </p:nvSpPr>
          <p:spPr>
            <a:xfrm rot="6928605">
              <a:off x="137198" y="19744"/>
              <a:ext cx="753105" cy="638380"/>
            </a:xfrm>
            <a:prstGeom prst="ellipse">
              <a:avLst/>
            </a:prstGeom>
            <a:gradFill>
              <a:gsLst>
                <a:gs pos="0">
                  <a:srgbClr val="FFFFFF">
                    <a:alpha val="25430"/>
                  </a:srgbClr>
                </a:gs>
                <a:gs pos="14286">
                  <a:srgbClr val="FFFFFF">
                    <a:alpha val="23639"/>
                  </a:srgbClr>
                </a:gs>
                <a:gs pos="28571">
                  <a:srgbClr val="FFFFFF">
                    <a:alpha val="18894"/>
                  </a:srgbClr>
                </a:gs>
                <a:gs pos="42857">
                  <a:srgbClr val="FFFFFF">
                    <a:alpha val="12834"/>
                  </a:srgbClr>
                </a:gs>
                <a:gs pos="57143">
                  <a:srgbClr val="FFFFFF">
                    <a:alpha val="7329"/>
                  </a:srgbClr>
                </a:gs>
                <a:gs pos="71429">
                  <a:srgbClr val="FFFFFF">
                    <a:alpha val="3500"/>
                  </a:srgbClr>
                </a:gs>
                <a:gs pos="85714">
                  <a:srgbClr val="FFFFFF">
                    <a:alpha val="1399"/>
                  </a:srgbClr>
                </a:gs>
                <a:gs pos="100000">
                  <a:srgbClr val="FFFFFF">
                    <a:alpha val="4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3" name="Splat 1263"/>
            <p:cNvSpPr>
              <a:spLocks noGrp="1"/>
            </p:cNvSpPr>
            <p:nvPr/>
          </p:nvSpPr>
          <p:spPr>
            <a:xfrm rot="8050339">
              <a:off x="-37236" y="-30469"/>
              <a:ext cx="690746" cy="663988"/>
            </a:xfrm>
            <a:prstGeom prst="ellipse">
              <a:avLst/>
            </a:prstGeom>
            <a:gradFill>
              <a:gsLst>
                <a:gs pos="0">
                  <a:srgbClr val="FFFFFF">
                    <a:alpha val="31072"/>
                  </a:srgbClr>
                </a:gs>
                <a:gs pos="14286">
                  <a:srgbClr val="FFFFFF">
                    <a:alpha val="28966"/>
                  </a:srgbClr>
                </a:gs>
                <a:gs pos="28571">
                  <a:srgbClr val="FFFFFF">
                    <a:alpha val="23322"/>
                  </a:srgbClr>
                </a:gs>
                <a:gs pos="42857">
                  <a:srgbClr val="FFFFFF">
                    <a:alpha val="15986"/>
                  </a:srgbClr>
                </a:gs>
                <a:gs pos="57143">
                  <a:srgbClr val="FFFFFF">
                    <a:alpha val="9200"/>
                  </a:srgbClr>
                </a:gs>
                <a:gs pos="71429">
                  <a:srgbClr val="FFFFFF">
                    <a:alpha val="4417"/>
                  </a:srgbClr>
                </a:gs>
                <a:gs pos="85714">
                  <a:srgbClr val="FFFFFF">
                    <a:alpha val="1771"/>
                  </a:srgbClr>
                </a:gs>
                <a:gs pos="100000">
                  <a:srgbClr val="FFFFFF">
                    <a:alpha val="5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4" name="Splat 1264"/>
            <p:cNvSpPr>
              <a:spLocks noGrp="1"/>
            </p:cNvSpPr>
            <p:nvPr/>
          </p:nvSpPr>
          <p:spPr>
            <a:xfrm rot="9028065">
              <a:off x="-371587" y="13662"/>
              <a:ext cx="826407" cy="731280"/>
            </a:xfrm>
            <a:prstGeom prst="ellipse">
              <a:avLst/>
            </a:prstGeom>
            <a:gradFill>
              <a:gsLst>
                <a:gs pos="0">
                  <a:srgbClr val="FFFFFF">
                    <a:alpha val="32296"/>
                  </a:srgbClr>
                </a:gs>
                <a:gs pos="14286">
                  <a:srgbClr val="FFFFFF">
                    <a:alpha val="30126"/>
                  </a:srgbClr>
                </a:gs>
                <a:gs pos="28571">
                  <a:srgbClr val="FFFFFF">
                    <a:alpha val="24296"/>
                  </a:srgbClr>
                </a:gs>
                <a:gs pos="42857">
                  <a:srgbClr val="FFFFFF">
                    <a:alpha val="16687"/>
                  </a:srgbClr>
                </a:gs>
                <a:gs pos="57143">
                  <a:srgbClr val="FFFFFF">
                    <a:alpha val="9621"/>
                  </a:srgbClr>
                </a:gs>
                <a:gs pos="71429">
                  <a:srgbClr val="FFFFFF">
                    <a:alpha val="4625"/>
                  </a:srgbClr>
                </a:gs>
                <a:gs pos="85714">
                  <a:srgbClr val="FFFFFF">
                    <a:alpha val="1855"/>
                  </a:srgbClr>
                </a:gs>
                <a:gs pos="100000">
                  <a:srgbClr val="FFFFFF">
                    <a:alpha val="6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5" name="Splat 1265"/>
            <p:cNvSpPr>
              <a:spLocks noGrp="1"/>
            </p:cNvSpPr>
            <p:nvPr/>
          </p:nvSpPr>
          <p:spPr>
            <a:xfrm rot="3252042">
              <a:off x="3197057" y="-325635"/>
              <a:ext cx="830915" cy="758038"/>
            </a:xfrm>
            <a:prstGeom prst="ellipse">
              <a:avLst/>
            </a:prstGeom>
            <a:gradFill>
              <a:gsLst>
                <a:gs pos="0">
                  <a:srgbClr val="FFFFFF">
                    <a:alpha val="26859"/>
                  </a:srgbClr>
                </a:gs>
                <a:gs pos="14286">
                  <a:srgbClr val="FFFFFF">
                    <a:alpha val="24985"/>
                  </a:srgbClr>
                </a:gs>
                <a:gs pos="28571">
                  <a:srgbClr val="FFFFFF">
                    <a:alpha val="20006"/>
                  </a:srgbClr>
                </a:gs>
                <a:gs pos="42857">
                  <a:srgbClr val="FFFFFF">
                    <a:alpha val="13620"/>
                  </a:srgbClr>
                </a:gs>
                <a:gs pos="57143">
                  <a:srgbClr val="FFFFFF">
                    <a:alpha val="7792"/>
                  </a:srgbClr>
                </a:gs>
                <a:gs pos="71429">
                  <a:srgbClr val="FFFFFF">
                    <a:alpha val="3726"/>
                  </a:srgbClr>
                </a:gs>
                <a:gs pos="85714">
                  <a:srgbClr val="FFFFFF">
                    <a:alpha val="1490"/>
                  </a:srgbClr>
                </a:gs>
                <a:gs pos="100000">
                  <a:srgbClr val="FFFFFF">
                    <a:alpha val="5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6" name="Splat 1266"/>
            <p:cNvSpPr>
              <a:spLocks noGrp="1"/>
            </p:cNvSpPr>
            <p:nvPr/>
          </p:nvSpPr>
          <p:spPr>
            <a:xfrm rot="3955437">
              <a:off x="3004893" y="-203245"/>
              <a:ext cx="719119" cy="603879"/>
            </a:xfrm>
            <a:prstGeom prst="ellipse">
              <a:avLst/>
            </a:prstGeom>
            <a:gradFill>
              <a:gsLst>
                <a:gs pos="0">
                  <a:srgbClr val="FFFFFF">
                    <a:alpha val="15423"/>
                  </a:srgbClr>
                </a:gs>
                <a:gs pos="14286">
                  <a:srgbClr val="FFFFFF">
                    <a:alpha val="14269"/>
                  </a:srgbClr>
                </a:gs>
                <a:gs pos="28571">
                  <a:srgbClr val="FFFFFF">
                    <a:alpha val="11267"/>
                  </a:srgbClr>
                </a:gs>
                <a:gs pos="42857">
                  <a:srgbClr val="FFFFFF">
                    <a:alpha val="7541"/>
                  </a:srgbClr>
                </a:gs>
                <a:gs pos="57143">
                  <a:srgbClr val="FFFFFF">
                    <a:alpha val="4252"/>
                  </a:srgbClr>
                </a:gs>
                <a:gs pos="71429">
                  <a:srgbClr val="FFFFFF">
                    <a:alpha val="2013"/>
                  </a:srgbClr>
                </a:gs>
                <a:gs pos="85714">
                  <a:srgbClr val="FFFFFF">
                    <a:alpha val="801"/>
                  </a:srgbClr>
                </a:gs>
                <a:gs pos="100000">
                  <a:srgbClr val="FFFFFF">
                    <a:alpha val="2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7" name="Splat 1267"/>
            <p:cNvSpPr>
              <a:spLocks noGrp="1"/>
            </p:cNvSpPr>
            <p:nvPr/>
          </p:nvSpPr>
          <p:spPr>
            <a:xfrm rot="4378808">
              <a:off x="2760761" y="-283838"/>
              <a:ext cx="825148" cy="640454"/>
            </a:xfrm>
            <a:prstGeom prst="ellipse">
              <a:avLst/>
            </a:prstGeom>
            <a:gradFill>
              <a:gsLst>
                <a:gs pos="0">
                  <a:srgbClr val="FFFFFF">
                    <a:alpha val="22416"/>
                  </a:srgbClr>
                </a:gs>
                <a:gs pos="14286">
                  <a:srgbClr val="FFFFFF">
                    <a:alpha val="20806"/>
                  </a:srgbClr>
                </a:gs>
                <a:gs pos="28571">
                  <a:srgbClr val="FFFFFF">
                    <a:alpha val="16567"/>
                  </a:srgbClr>
                </a:gs>
                <a:gs pos="42857">
                  <a:srgbClr val="FFFFFF">
                    <a:alpha val="11202"/>
                  </a:srgbClr>
                </a:gs>
                <a:gs pos="57143">
                  <a:srgbClr val="FFFFFF">
                    <a:alpha val="6371"/>
                  </a:srgbClr>
                </a:gs>
                <a:gs pos="71429">
                  <a:srgbClr val="FFFFFF">
                    <a:alpha val="3034"/>
                  </a:srgbClr>
                </a:gs>
                <a:gs pos="85714">
                  <a:srgbClr val="FFFFFF">
                    <a:alpha val="1211"/>
                  </a:srgbClr>
                </a:gs>
                <a:gs pos="100000">
                  <a:srgbClr val="FFFFFF">
                    <a:alpha val="4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8" name="Splat 1268"/>
            <p:cNvSpPr>
              <a:spLocks noGrp="1"/>
            </p:cNvSpPr>
            <p:nvPr/>
          </p:nvSpPr>
          <p:spPr>
            <a:xfrm rot="4448253">
              <a:off x="2534689" y="-269165"/>
              <a:ext cx="839335" cy="643004"/>
            </a:xfrm>
            <a:prstGeom prst="ellipse">
              <a:avLst/>
            </a:prstGeom>
            <a:gradFill>
              <a:gsLst>
                <a:gs pos="0">
                  <a:srgbClr val="FFFFFF">
                    <a:alpha val="23001"/>
                  </a:srgbClr>
                </a:gs>
                <a:gs pos="14286">
                  <a:srgbClr val="FFFFFF">
                    <a:alpha val="21356"/>
                  </a:srgbClr>
                </a:gs>
                <a:gs pos="28571">
                  <a:srgbClr val="FFFFFF">
                    <a:alpha val="17017"/>
                  </a:srgbClr>
                </a:gs>
                <a:gs pos="42857">
                  <a:srgbClr val="FFFFFF">
                    <a:alpha val="11516"/>
                  </a:srgbClr>
                </a:gs>
                <a:gs pos="57143">
                  <a:srgbClr val="FFFFFF">
                    <a:alpha val="6555"/>
                  </a:srgbClr>
                </a:gs>
                <a:gs pos="71429">
                  <a:srgbClr val="FFFFFF">
                    <a:alpha val="3124"/>
                  </a:srgbClr>
                </a:gs>
                <a:gs pos="85714">
                  <a:srgbClr val="FFFFFF">
                    <a:alpha val="1247"/>
                  </a:srgbClr>
                </a:gs>
                <a:gs pos="100000">
                  <a:srgbClr val="FFFFFF">
                    <a:alpha val="4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9" name="Splat 1269"/>
            <p:cNvSpPr>
              <a:spLocks noGrp="1"/>
            </p:cNvSpPr>
            <p:nvPr/>
          </p:nvSpPr>
          <p:spPr>
            <a:xfrm rot="5753685">
              <a:off x="2358775" y="-169044"/>
              <a:ext cx="826615" cy="562908"/>
            </a:xfrm>
            <a:prstGeom prst="ellipse">
              <a:avLst/>
            </a:prstGeom>
            <a:gradFill>
              <a:gsLst>
                <a:gs pos="0">
                  <a:srgbClr val="FFFFFF">
                    <a:alpha val="18562"/>
                  </a:srgbClr>
                </a:gs>
                <a:gs pos="14286">
                  <a:srgbClr val="FFFFFF">
                    <a:alpha val="17199"/>
                  </a:srgbClr>
                </a:gs>
                <a:gs pos="28571">
                  <a:srgbClr val="FFFFFF">
                    <a:alpha val="13630"/>
                  </a:srgbClr>
                </a:gs>
                <a:gs pos="42857">
                  <a:srgbClr val="FFFFFF">
                    <a:alpha val="9164"/>
                  </a:srgbClr>
                </a:gs>
                <a:gs pos="57143">
                  <a:srgbClr val="FFFFFF">
                    <a:alpha val="5186"/>
                  </a:srgbClr>
                </a:gs>
                <a:gs pos="71429">
                  <a:srgbClr val="FFFFFF">
                    <a:alpha val="2462"/>
                  </a:srgbClr>
                </a:gs>
                <a:gs pos="85714">
                  <a:srgbClr val="FFFFFF">
                    <a:alpha val="981"/>
                  </a:srgbClr>
                </a:gs>
                <a:gs pos="100000">
                  <a:srgbClr val="FFFFFF">
                    <a:alpha val="3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0" name="Splat 1270"/>
            <p:cNvSpPr>
              <a:spLocks noGrp="1"/>
            </p:cNvSpPr>
            <p:nvPr/>
          </p:nvSpPr>
          <p:spPr>
            <a:xfrm rot="6987139">
              <a:off x="2178470" y="-335806"/>
              <a:ext cx="813184" cy="716479"/>
            </a:xfrm>
            <a:prstGeom prst="ellipse">
              <a:avLst/>
            </a:prstGeom>
            <a:gradFill>
              <a:gsLst>
                <a:gs pos="0">
                  <a:srgbClr val="FFFFFF">
                    <a:alpha val="24836"/>
                  </a:srgbClr>
                </a:gs>
                <a:gs pos="14286">
                  <a:srgbClr val="FFFFFF">
                    <a:alpha val="23080"/>
                  </a:srgbClr>
                </a:gs>
                <a:gs pos="28571">
                  <a:srgbClr val="FFFFFF">
                    <a:alpha val="18433"/>
                  </a:srgbClr>
                </a:gs>
                <a:gs pos="42857">
                  <a:srgbClr val="FFFFFF">
                    <a:alpha val="12510"/>
                  </a:srgbClr>
                </a:gs>
                <a:gs pos="57143">
                  <a:srgbClr val="FFFFFF">
                    <a:alpha val="7138"/>
                  </a:srgbClr>
                </a:gs>
                <a:gs pos="71429">
                  <a:srgbClr val="FFFFFF">
                    <a:alpha val="3407"/>
                  </a:srgbClr>
                </a:gs>
                <a:gs pos="85714">
                  <a:srgbClr val="FFFFFF">
                    <a:alpha val="1361"/>
                  </a:srgbClr>
                </a:gs>
                <a:gs pos="100000">
                  <a:srgbClr val="FFFFFF">
                    <a:alpha val="4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1" name="Splat 1271"/>
            <p:cNvSpPr>
              <a:spLocks noGrp="1"/>
            </p:cNvSpPr>
            <p:nvPr/>
          </p:nvSpPr>
          <p:spPr>
            <a:xfrm rot="6470809">
              <a:off x="1977296" y="-261962"/>
              <a:ext cx="746021" cy="659355"/>
            </a:xfrm>
            <a:prstGeom prst="ellipse">
              <a:avLst/>
            </a:prstGeom>
            <a:gradFill>
              <a:gsLst>
                <a:gs pos="0">
                  <a:srgbClr val="FFFFFF">
                    <a:alpha val="23175"/>
                  </a:srgbClr>
                </a:gs>
                <a:gs pos="14286">
                  <a:srgbClr val="FFFFFF">
                    <a:alpha val="21519"/>
                  </a:srgbClr>
                </a:gs>
                <a:gs pos="28571">
                  <a:srgbClr val="FFFFFF">
                    <a:alpha val="17150"/>
                  </a:srgbClr>
                </a:gs>
                <a:gs pos="42857">
                  <a:srgbClr val="FFFFFF">
                    <a:alpha val="11610"/>
                  </a:srgbClr>
                </a:gs>
                <a:gs pos="57143">
                  <a:srgbClr val="FFFFFF">
                    <a:alpha val="6609"/>
                  </a:srgbClr>
                </a:gs>
                <a:gs pos="71429">
                  <a:srgbClr val="FFFFFF">
                    <a:alpha val="3150"/>
                  </a:srgbClr>
                </a:gs>
                <a:gs pos="85714">
                  <a:srgbClr val="FFFFFF">
                    <a:alpha val="1258"/>
                  </a:srgbClr>
                </a:gs>
                <a:gs pos="100000">
                  <a:srgbClr val="FFFFFF">
                    <a:alpha val="4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2" name="Splat 1272"/>
            <p:cNvSpPr>
              <a:spLocks noGrp="1"/>
            </p:cNvSpPr>
            <p:nvPr/>
          </p:nvSpPr>
          <p:spPr>
            <a:xfrm rot="4999767">
              <a:off x="1709387" y="-278466"/>
              <a:ext cx="793251" cy="665980"/>
            </a:xfrm>
            <a:prstGeom prst="ellipse">
              <a:avLst/>
            </a:prstGeom>
            <a:gradFill>
              <a:gsLst>
                <a:gs pos="0">
                  <a:srgbClr val="FFFFFF">
                    <a:alpha val="25836"/>
                  </a:srgbClr>
                </a:gs>
                <a:gs pos="14286">
                  <a:srgbClr val="FFFFFF">
                    <a:alpha val="24021"/>
                  </a:srgbClr>
                </a:gs>
                <a:gs pos="28571">
                  <a:srgbClr val="FFFFFF">
                    <a:alpha val="19209"/>
                  </a:srgbClr>
                </a:gs>
                <a:gs pos="42857">
                  <a:srgbClr val="FFFFFF">
                    <a:alpha val="13056"/>
                  </a:srgbClr>
                </a:gs>
                <a:gs pos="57143">
                  <a:srgbClr val="FFFFFF">
                    <a:alpha val="7460"/>
                  </a:srgbClr>
                </a:gs>
                <a:gs pos="71429">
                  <a:srgbClr val="FFFFFF">
                    <a:alpha val="3564"/>
                  </a:srgbClr>
                </a:gs>
                <a:gs pos="85714">
                  <a:srgbClr val="FFFFFF">
                    <a:alpha val="1425"/>
                  </a:srgbClr>
                </a:gs>
                <a:gs pos="100000">
                  <a:srgbClr val="FFFFFF">
                    <a:alpha val="4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3" name="Splat 1273"/>
            <p:cNvSpPr>
              <a:spLocks noGrp="1"/>
            </p:cNvSpPr>
            <p:nvPr/>
          </p:nvSpPr>
          <p:spPr>
            <a:xfrm rot="5065801">
              <a:off x="1502749" y="-277947"/>
              <a:ext cx="813448" cy="619810"/>
            </a:xfrm>
            <a:prstGeom prst="ellipse">
              <a:avLst/>
            </a:prstGeom>
            <a:gradFill>
              <a:gsLst>
                <a:gs pos="0">
                  <a:srgbClr val="FFFFFF">
                    <a:alpha val="21566"/>
                  </a:srgbClr>
                </a:gs>
                <a:gs pos="14286">
                  <a:srgbClr val="FFFFFF">
                    <a:alpha val="20009"/>
                  </a:srgbClr>
                </a:gs>
                <a:gs pos="28571">
                  <a:srgbClr val="FFFFFF">
                    <a:alpha val="15916"/>
                  </a:srgbClr>
                </a:gs>
                <a:gs pos="42857">
                  <a:srgbClr val="FFFFFF">
                    <a:alpha val="10748"/>
                  </a:srgbClr>
                </a:gs>
                <a:gs pos="57143">
                  <a:srgbClr val="FFFFFF">
                    <a:alpha val="6106"/>
                  </a:srgbClr>
                </a:gs>
                <a:gs pos="71429">
                  <a:srgbClr val="FFFFFF">
                    <a:alpha val="2906"/>
                  </a:srgbClr>
                </a:gs>
                <a:gs pos="85714">
                  <a:srgbClr val="FFFFFF">
                    <a:alpha val="1159"/>
                  </a:srgbClr>
                </a:gs>
                <a:gs pos="100000">
                  <a:srgbClr val="FFFFFF">
                    <a:alpha val="3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4" name="Splat 1274"/>
            <p:cNvSpPr>
              <a:spLocks noGrp="1"/>
            </p:cNvSpPr>
            <p:nvPr/>
          </p:nvSpPr>
          <p:spPr>
            <a:xfrm rot="4776518">
              <a:off x="1346867" y="-190617"/>
              <a:ext cx="800391" cy="519473"/>
            </a:xfrm>
            <a:prstGeom prst="ellipse">
              <a:avLst/>
            </a:prstGeom>
            <a:gradFill>
              <a:gsLst>
                <a:gs pos="0">
                  <a:srgbClr val="FFFFFF">
                    <a:alpha val="22206"/>
                  </a:srgbClr>
                </a:gs>
                <a:gs pos="14286">
                  <a:srgbClr val="FFFFFF">
                    <a:alpha val="20610"/>
                  </a:srgbClr>
                </a:gs>
                <a:gs pos="28571">
                  <a:srgbClr val="FFFFFF">
                    <a:alpha val="16406"/>
                  </a:srgbClr>
                </a:gs>
                <a:gs pos="42857">
                  <a:srgbClr val="FFFFFF">
                    <a:alpha val="11089"/>
                  </a:srgbClr>
                </a:gs>
                <a:gs pos="57143">
                  <a:srgbClr val="FFFFFF">
                    <a:alpha val="6305"/>
                  </a:srgbClr>
                </a:gs>
                <a:gs pos="71429">
                  <a:srgbClr val="FFFFFF">
                    <a:alpha val="3003"/>
                  </a:srgbClr>
                </a:gs>
                <a:gs pos="85714">
                  <a:srgbClr val="FFFFFF">
                    <a:alpha val="1198"/>
                  </a:srgbClr>
                </a:gs>
                <a:gs pos="100000">
                  <a:srgbClr val="FFFFFF">
                    <a:alpha val="4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5" name="Splat 1275"/>
            <p:cNvSpPr>
              <a:spLocks noGrp="1"/>
            </p:cNvSpPr>
            <p:nvPr/>
          </p:nvSpPr>
          <p:spPr>
            <a:xfrm rot="5358824">
              <a:off x="1170852" y="-267232"/>
              <a:ext cx="787754" cy="642596"/>
            </a:xfrm>
            <a:prstGeom prst="ellipse">
              <a:avLst/>
            </a:prstGeom>
            <a:gradFill>
              <a:gsLst>
                <a:gs pos="0">
                  <a:srgbClr val="FFFFFF">
                    <a:alpha val="26576"/>
                  </a:srgbClr>
                </a:gs>
                <a:gs pos="14286">
                  <a:srgbClr val="FFFFFF">
                    <a:alpha val="24718"/>
                  </a:srgbClr>
                </a:gs>
                <a:gs pos="28571">
                  <a:srgbClr val="FFFFFF">
                    <a:alpha val="19785"/>
                  </a:srgbClr>
                </a:gs>
                <a:gs pos="42857">
                  <a:srgbClr val="FFFFFF">
                    <a:alpha val="13463"/>
                  </a:srgbClr>
                </a:gs>
                <a:gs pos="57143">
                  <a:srgbClr val="FFFFFF">
                    <a:alpha val="7700"/>
                  </a:srgbClr>
                </a:gs>
                <a:gs pos="71429">
                  <a:srgbClr val="FFFFFF">
                    <a:alpha val="3681"/>
                  </a:srgbClr>
                </a:gs>
                <a:gs pos="85714">
                  <a:srgbClr val="FFFFFF">
                    <a:alpha val="1472"/>
                  </a:srgbClr>
                </a:gs>
                <a:gs pos="100000">
                  <a:srgbClr val="FFFFFF">
                    <a:alpha val="4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6" name="Splat 1276"/>
            <p:cNvSpPr>
              <a:spLocks noGrp="1"/>
            </p:cNvSpPr>
            <p:nvPr/>
          </p:nvSpPr>
          <p:spPr>
            <a:xfrm rot="3160534">
              <a:off x="957806" y="-236284"/>
              <a:ext cx="810066" cy="558754"/>
            </a:xfrm>
            <a:prstGeom prst="ellipse">
              <a:avLst/>
            </a:prstGeom>
            <a:gradFill>
              <a:gsLst>
                <a:gs pos="0">
                  <a:srgbClr val="FFFFFF">
                    <a:alpha val="26481"/>
                  </a:srgbClr>
                </a:gs>
                <a:gs pos="14286">
                  <a:srgbClr val="FFFFFF">
                    <a:alpha val="24628"/>
                  </a:srgbClr>
                </a:gs>
                <a:gs pos="28571">
                  <a:srgbClr val="FFFFFF">
                    <a:alpha val="19711"/>
                  </a:srgbClr>
                </a:gs>
                <a:gs pos="42857">
                  <a:srgbClr val="FFFFFF">
                    <a:alpha val="13411"/>
                  </a:srgbClr>
                </a:gs>
                <a:gs pos="57143">
                  <a:srgbClr val="FFFFFF">
                    <a:alpha val="7669"/>
                  </a:srgbClr>
                </a:gs>
                <a:gs pos="71429">
                  <a:srgbClr val="FFFFFF">
                    <a:alpha val="3666"/>
                  </a:srgbClr>
                </a:gs>
                <a:gs pos="85714">
                  <a:srgbClr val="FFFFFF">
                    <a:alpha val="1466"/>
                  </a:srgbClr>
                </a:gs>
                <a:gs pos="100000">
                  <a:srgbClr val="FFFFFF">
                    <a:alpha val="4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7" name="Splat 1277"/>
            <p:cNvSpPr>
              <a:spLocks noGrp="1"/>
            </p:cNvSpPr>
            <p:nvPr/>
          </p:nvSpPr>
          <p:spPr>
            <a:xfrm rot="-9004590">
              <a:off x="743574" y="-285308"/>
              <a:ext cx="770342" cy="593382"/>
            </a:xfrm>
            <a:prstGeom prst="ellipse">
              <a:avLst/>
            </a:prstGeom>
            <a:gradFill>
              <a:gsLst>
                <a:gs pos="0">
                  <a:srgbClr val="FFFFFF">
                    <a:alpha val="29976"/>
                  </a:srgbClr>
                </a:gs>
                <a:gs pos="14286">
                  <a:srgbClr val="FFFFFF">
                    <a:alpha val="27929"/>
                  </a:srgbClr>
                </a:gs>
                <a:gs pos="28571">
                  <a:srgbClr val="FFFFFF">
                    <a:alpha val="22454"/>
                  </a:srgbClr>
                </a:gs>
                <a:gs pos="42857">
                  <a:srgbClr val="FFFFFF">
                    <a:alpha val="15363"/>
                  </a:srgbClr>
                </a:gs>
                <a:gs pos="57143">
                  <a:srgbClr val="FFFFFF">
                    <a:alpha val="8828"/>
                  </a:srgbClr>
                </a:gs>
                <a:gs pos="71429">
                  <a:srgbClr val="FFFFFF">
                    <a:alpha val="4234"/>
                  </a:srgbClr>
                </a:gs>
                <a:gs pos="85714">
                  <a:srgbClr val="FFFFFF">
                    <a:alpha val="1696"/>
                  </a:srgbClr>
                </a:gs>
                <a:gs pos="100000">
                  <a:srgbClr val="FFFFFF">
                    <a:alpha val="5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8" name="Splat 1278"/>
            <p:cNvSpPr>
              <a:spLocks noGrp="1"/>
            </p:cNvSpPr>
            <p:nvPr/>
          </p:nvSpPr>
          <p:spPr>
            <a:xfrm rot="5015052">
              <a:off x="522469" y="-191650"/>
              <a:ext cx="830078" cy="598616"/>
            </a:xfrm>
            <a:prstGeom prst="ellipse">
              <a:avLst/>
            </a:prstGeom>
            <a:gradFill>
              <a:gsLst>
                <a:gs pos="0">
                  <a:srgbClr val="FFFFFF">
                    <a:alpha val="24505"/>
                  </a:srgbClr>
                </a:gs>
                <a:gs pos="14286">
                  <a:srgbClr val="FFFFFF">
                    <a:alpha val="22769"/>
                  </a:srgbClr>
                </a:gs>
                <a:gs pos="28571">
                  <a:srgbClr val="FFFFFF">
                    <a:alpha val="18177"/>
                  </a:srgbClr>
                </a:gs>
                <a:gs pos="42857">
                  <a:srgbClr val="FFFFFF">
                    <a:alpha val="12329"/>
                  </a:srgbClr>
                </a:gs>
                <a:gs pos="57143">
                  <a:srgbClr val="FFFFFF">
                    <a:alpha val="7032"/>
                  </a:srgbClr>
                </a:gs>
                <a:gs pos="71429">
                  <a:srgbClr val="FFFFFF">
                    <a:alpha val="3355"/>
                  </a:srgbClr>
                </a:gs>
                <a:gs pos="85714">
                  <a:srgbClr val="FFFFFF">
                    <a:alpha val="1341"/>
                  </a:srgbClr>
                </a:gs>
                <a:gs pos="100000">
                  <a:srgbClr val="FFFFFF">
                    <a:alpha val="4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9" name="Splat 1279"/>
            <p:cNvSpPr>
              <a:spLocks noGrp="1"/>
            </p:cNvSpPr>
            <p:nvPr/>
          </p:nvSpPr>
          <p:spPr>
            <a:xfrm rot="4247026">
              <a:off x="323199" y="-298966"/>
              <a:ext cx="825703" cy="716363"/>
            </a:xfrm>
            <a:prstGeom prst="ellipse">
              <a:avLst/>
            </a:prstGeom>
            <a:gradFill>
              <a:gsLst>
                <a:gs pos="0">
                  <a:srgbClr val="FFFFFF">
                    <a:alpha val="30127"/>
                  </a:srgbClr>
                </a:gs>
                <a:gs pos="14286">
                  <a:srgbClr val="FFFFFF">
                    <a:alpha val="28071"/>
                  </a:srgbClr>
                </a:gs>
                <a:gs pos="28571">
                  <a:srgbClr val="FFFFFF">
                    <a:alpha val="22573"/>
                  </a:srgbClr>
                </a:gs>
                <a:gs pos="42857">
                  <a:srgbClr val="FFFFFF">
                    <a:alpha val="15448"/>
                  </a:srgbClr>
                </a:gs>
                <a:gs pos="57143">
                  <a:srgbClr val="FFFFFF">
                    <a:alpha val="8879"/>
                  </a:srgbClr>
                </a:gs>
                <a:gs pos="71429">
                  <a:srgbClr val="FFFFFF">
                    <a:alpha val="4259"/>
                  </a:srgbClr>
                </a:gs>
                <a:gs pos="85714">
                  <a:srgbClr val="FFFFFF">
                    <a:alpha val="1706"/>
                  </a:srgbClr>
                </a:gs>
                <a:gs pos="100000">
                  <a:srgbClr val="FFFFFF">
                    <a:alpha val="5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0" name="Splat 1280"/>
            <p:cNvSpPr>
              <a:spLocks noGrp="1"/>
            </p:cNvSpPr>
            <p:nvPr/>
          </p:nvSpPr>
          <p:spPr>
            <a:xfrm rot="6142902">
              <a:off x="88621" y="-249264"/>
              <a:ext cx="844930" cy="661893"/>
            </a:xfrm>
            <a:prstGeom prst="ellipse">
              <a:avLst/>
            </a:prstGeom>
            <a:gradFill>
              <a:gsLst>
                <a:gs pos="0">
                  <a:srgbClr val="FFFFFF">
                    <a:alpha val="25405"/>
                  </a:srgbClr>
                </a:gs>
                <a:gs pos="14286">
                  <a:srgbClr val="FFFFFF">
                    <a:alpha val="23615"/>
                  </a:srgbClr>
                </a:gs>
                <a:gs pos="28571">
                  <a:srgbClr val="FFFFFF">
                    <a:alpha val="18874"/>
                  </a:srgbClr>
                </a:gs>
                <a:gs pos="42857">
                  <a:srgbClr val="FFFFFF">
                    <a:alpha val="12820"/>
                  </a:srgbClr>
                </a:gs>
                <a:gs pos="57143">
                  <a:srgbClr val="FFFFFF">
                    <a:alpha val="7320"/>
                  </a:srgbClr>
                </a:gs>
                <a:gs pos="71429">
                  <a:srgbClr val="FFFFFF">
                    <a:alpha val="3496"/>
                  </a:srgbClr>
                </a:gs>
                <a:gs pos="85714">
                  <a:srgbClr val="FFFFFF">
                    <a:alpha val="1397"/>
                  </a:srgbClr>
                </a:gs>
                <a:gs pos="100000">
                  <a:srgbClr val="FFFFFF">
                    <a:alpha val="4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1" name="Splat 1281"/>
            <p:cNvSpPr>
              <a:spLocks noGrp="1"/>
            </p:cNvSpPr>
            <p:nvPr/>
          </p:nvSpPr>
          <p:spPr>
            <a:xfrm rot="7242307">
              <a:off x="-102028" y="-347970"/>
              <a:ext cx="786957" cy="717912"/>
            </a:xfrm>
            <a:prstGeom prst="ellipse">
              <a:avLst/>
            </a:prstGeom>
            <a:gradFill>
              <a:gsLst>
                <a:gs pos="0">
                  <a:srgbClr val="FFFFFF">
                    <a:alpha val="30800"/>
                  </a:srgbClr>
                </a:gs>
                <a:gs pos="14286">
                  <a:srgbClr val="FFFFFF">
                    <a:alpha val="28708"/>
                  </a:srgbClr>
                </a:gs>
                <a:gs pos="28571">
                  <a:srgbClr val="FFFFFF">
                    <a:alpha val="23106"/>
                  </a:srgbClr>
                </a:gs>
                <a:gs pos="42857">
                  <a:srgbClr val="FFFFFF">
                    <a:alpha val="15830"/>
                  </a:srgbClr>
                </a:gs>
                <a:gs pos="57143">
                  <a:srgbClr val="FFFFFF">
                    <a:alpha val="9107"/>
                  </a:srgbClr>
                </a:gs>
                <a:gs pos="71429">
                  <a:srgbClr val="FFFFFF">
                    <a:alpha val="4371"/>
                  </a:srgbClr>
                </a:gs>
                <a:gs pos="85714">
                  <a:srgbClr val="FFFFFF">
                    <a:alpha val="1752"/>
                  </a:srgbClr>
                </a:gs>
                <a:gs pos="100000">
                  <a:srgbClr val="FFFFFF">
                    <a:alpha val="5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2" name="Splat 1282"/>
            <p:cNvSpPr>
              <a:spLocks noGrp="1"/>
            </p:cNvSpPr>
            <p:nvPr/>
          </p:nvSpPr>
          <p:spPr>
            <a:xfrm rot="6294402">
              <a:off x="-279870" y="-206045"/>
              <a:ext cx="739437" cy="582045"/>
            </a:xfrm>
            <a:prstGeom prst="ellipse">
              <a:avLst/>
            </a:prstGeom>
            <a:gradFill>
              <a:gsLst>
                <a:gs pos="0">
                  <a:srgbClr val="FFFFFF">
                    <a:alpha val="25342"/>
                  </a:srgbClr>
                </a:gs>
                <a:gs pos="14286">
                  <a:srgbClr val="FFFFFF">
                    <a:alpha val="23556"/>
                  </a:srgbClr>
                </a:gs>
                <a:gs pos="28571">
                  <a:srgbClr val="FFFFFF">
                    <a:alpha val="18825"/>
                  </a:srgbClr>
                </a:gs>
                <a:gs pos="42857">
                  <a:srgbClr val="FFFFFF">
                    <a:alpha val="12786"/>
                  </a:srgbClr>
                </a:gs>
                <a:gs pos="57143">
                  <a:srgbClr val="FFFFFF">
                    <a:alpha val="7300"/>
                  </a:srgbClr>
                </a:gs>
                <a:gs pos="71429">
                  <a:srgbClr val="FFFFFF">
                    <a:alpha val="3486"/>
                  </a:srgbClr>
                </a:gs>
                <a:gs pos="85714">
                  <a:srgbClr val="FFFFFF">
                    <a:alpha val="1393"/>
                  </a:srgbClr>
                </a:gs>
                <a:gs pos="100000">
                  <a:srgbClr val="FFFFFF">
                    <a:alpha val="4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SplatThis Theme">
  <a:themeElements>
    <a:clrScheme name="SplatThis">
      <a:dk1>
        <a:sysClr val="windowText" lastClr="000000"/>
      </a:dk1>
      <a:lt1>
        <a:sysClr val="window" lastClr="FFFFFF"/>
      </a:lt1>
      <a:dk2>
        <a:srgbClr val="1F1F1F"/>
      </a:dk2>
      <a:lt2>
        <a:srgbClr val="F2F2F2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platThi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SplatThi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 cap="flat" cmpd="sng" algn="ctr">
          <a:solidFill>
            <a:schemeClr val="phClr"/>
          </a:solidFill>
        </a:ln>
        <a:ln w="19050" cap="flat" cmpd="sng" algn="ctr">
          <a:solidFill>
            <a:schemeClr val="phClr"/>
          </a:solidFill>
        </a:ln>
        <a:ln w="38100" cap="flat" cmpd="sng" algn="ctr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SplatThis</Application>
  <Slides>1</Slides>
  <PresentationFormat>Custom</PresentationFormat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SplatThis Export</dc:title>
  <dc:creator>SplatThis</dc:creator>
  <cp:lastModifiedBy>SplatThis</cp:lastModifiedBy>
  <dcterms:created xsi:type="dcterms:W3CDTF">2026-08-03T09:14:02Z</dcterms:created>
  <dcterms:modified xsi:type="dcterms:W3CDTF">2026-08-03T09:14:02Z</dcterms:modified>
</cp:coreProperties>
</file>